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84" r:id="rId3"/>
    <p:sldId id="3332" r:id="rId4"/>
    <p:sldId id="306" r:id="rId5"/>
    <p:sldId id="4108" r:id="rId6"/>
    <p:sldId id="4093" r:id="rId7"/>
    <p:sldId id="4095" r:id="rId8"/>
    <p:sldId id="4098" r:id="rId9"/>
    <p:sldId id="4102" r:id="rId10"/>
    <p:sldId id="4103" r:id="rId11"/>
    <p:sldId id="4105" r:id="rId12"/>
    <p:sldId id="4106" r:id="rId13"/>
    <p:sldId id="4109"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2032"/>
    <a:srgbClr val="F69429"/>
    <a:srgbClr val="E6E6E6"/>
    <a:srgbClr val="7030A0"/>
    <a:srgbClr val="015E63"/>
    <a:srgbClr val="FFFFFF"/>
    <a:srgbClr val="4C0339"/>
    <a:srgbClr val="FB2245"/>
    <a:srgbClr val="D0CECE"/>
    <a:srgbClr val="F6D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4E6108-3631-48A8-90D7-7B31B34897FB}" v="2" dt="2025-05-09T14:29:02.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4" autoAdjust="0"/>
    <p:restoredTop sz="94660"/>
  </p:normalViewPr>
  <p:slideViewPr>
    <p:cSldViewPr snapToGrid="0">
      <p:cViewPr varScale="1">
        <p:scale>
          <a:sx n="112" d="100"/>
          <a:sy n="112" d="100"/>
        </p:scale>
        <p:origin x="918" y="108"/>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A34E6108-3631-48A8-90D7-7B31B34897FB}"/>
    <pc:docChg chg="addSld delSld modSld sldOrd">
      <pc:chgData name="Jolie Serrano Delgado" userId="d52b4219-5c60-4a0c-87ad-b1ec335c0c37" providerId="ADAL" clId="{A34E6108-3631-48A8-90D7-7B31B34897FB}" dt="2025-05-09T14:29:08.587" v="10" actId="47"/>
      <pc:docMkLst>
        <pc:docMk/>
      </pc:docMkLst>
      <pc:sldChg chg="del">
        <pc:chgData name="Jolie Serrano Delgado" userId="d52b4219-5c60-4a0c-87ad-b1ec335c0c37" providerId="ADAL" clId="{A34E6108-3631-48A8-90D7-7B31B34897FB}" dt="2025-05-09T14:28:39.807" v="3" actId="47"/>
        <pc:sldMkLst>
          <pc:docMk/>
          <pc:sldMk cId="4040804473" sldId="1449"/>
        </pc:sldMkLst>
      </pc:sldChg>
      <pc:sldChg chg="modSp del mod">
        <pc:chgData name="Jolie Serrano Delgado" userId="d52b4219-5c60-4a0c-87ad-b1ec335c0c37" providerId="ADAL" clId="{A34E6108-3631-48A8-90D7-7B31B34897FB}" dt="2025-05-09T14:29:08.587" v="10" actId="47"/>
        <pc:sldMkLst>
          <pc:docMk/>
          <pc:sldMk cId="0" sldId="1761"/>
        </pc:sldMkLst>
        <pc:spChg chg="mod">
          <ac:chgData name="Jolie Serrano Delgado" userId="d52b4219-5c60-4a0c-87ad-b1ec335c0c37" providerId="ADAL" clId="{A34E6108-3631-48A8-90D7-7B31B34897FB}" dt="2025-05-09T14:28:53.158" v="6" actId="21"/>
          <ac:spMkLst>
            <pc:docMk/>
            <pc:sldMk cId="0" sldId="1761"/>
            <ac:spMk id="5" creationId="{58E10FA7-5A2D-4C09-8B3F-7195A9CE858D}"/>
          </ac:spMkLst>
        </pc:spChg>
      </pc:sldChg>
      <pc:sldChg chg="modSp add mod ord">
        <pc:chgData name="Jolie Serrano Delgado" userId="d52b4219-5c60-4a0c-87ad-b1ec335c0c37" providerId="ADAL" clId="{A34E6108-3631-48A8-90D7-7B31B34897FB}" dt="2025-05-09T14:28:45.883" v="5" actId="207"/>
        <pc:sldMkLst>
          <pc:docMk/>
          <pc:sldMk cId="3573392034" sldId="1791"/>
        </pc:sldMkLst>
        <pc:spChg chg="mod">
          <ac:chgData name="Jolie Serrano Delgado" userId="d52b4219-5c60-4a0c-87ad-b1ec335c0c37" providerId="ADAL" clId="{A34E6108-3631-48A8-90D7-7B31B34897FB}" dt="2025-05-09T14:28:41.827" v="4" actId="207"/>
          <ac:spMkLst>
            <pc:docMk/>
            <pc:sldMk cId="3573392034" sldId="1791"/>
            <ac:spMk id="5" creationId="{7FCA87B9-E211-0E4B-A9F7-DF87D6193A8C}"/>
          </ac:spMkLst>
        </pc:spChg>
        <pc:spChg chg="mod">
          <ac:chgData name="Jolie Serrano Delgado" userId="d52b4219-5c60-4a0c-87ad-b1ec335c0c37" providerId="ADAL" clId="{A34E6108-3631-48A8-90D7-7B31B34897FB}" dt="2025-05-09T14:28:45.883" v="5" actId="207"/>
          <ac:spMkLst>
            <pc:docMk/>
            <pc:sldMk cId="3573392034" sldId="1791"/>
            <ac:spMk id="7" creationId="{FA0AAE3D-72C1-B78D-34E3-44A78CF1DA1D}"/>
          </ac:spMkLst>
        </pc:spChg>
      </pc:sldChg>
      <pc:sldChg chg="modSp add mod">
        <pc:chgData name="Jolie Serrano Delgado" userId="d52b4219-5c60-4a0c-87ad-b1ec335c0c37" providerId="ADAL" clId="{A34E6108-3631-48A8-90D7-7B31B34897FB}" dt="2025-05-09T14:29:06.428" v="9" actId="207"/>
        <pc:sldMkLst>
          <pc:docMk/>
          <pc:sldMk cId="0" sldId="4129"/>
        </pc:sldMkLst>
        <pc:spChg chg="mod">
          <ac:chgData name="Jolie Serrano Delgado" userId="d52b4219-5c60-4a0c-87ad-b1ec335c0c37" providerId="ADAL" clId="{A34E6108-3631-48A8-90D7-7B31B34897FB}" dt="2025-05-09T14:29:06.428" v="9" actId="207"/>
          <ac:spMkLst>
            <pc:docMk/>
            <pc:sldMk cId="0" sldId="4129"/>
            <ac:spMk id="18" creationId="{8F5F15BF-00E8-0146-9639-0FB07145B42A}"/>
          </ac:spMkLst>
        </pc:spChg>
        <pc:spChg chg="mod">
          <ac:chgData name="Jolie Serrano Delgado" userId="d52b4219-5c60-4a0c-87ad-b1ec335c0c37" providerId="ADAL" clId="{A34E6108-3631-48A8-90D7-7B31B34897FB}" dt="2025-05-09T14:29:02.532" v="8" actId="207"/>
          <ac:spMkLst>
            <pc:docMk/>
            <pc:sldMk cId="0" sldId="4129"/>
            <ac:spMk id="5530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5/9/2025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57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EE2D03B3-6E5F-49B9-9DBC-BD2D59B1FF28}"/>
              </a:ext>
            </a:extLst>
          </p:cNvPr>
          <p:cNvSpPr>
            <a:spLocks noGrp="1"/>
          </p:cNvSpPr>
          <p:nvPr>
            <p:ph type="pic" sz="quarter" idx="10"/>
          </p:nvPr>
        </p:nvSpPr>
        <p:spPr>
          <a:xfrm>
            <a:off x="6096000" y="0"/>
            <a:ext cx="6096000" cy="6858000"/>
          </a:xfrm>
          <a:prstGeom prst="rect">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9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09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15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42936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1B40DE2-E565-4F94-9089-1E7DD09E50D5}"/>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84A20288-61F4-497E-868B-175BA8D0A2BA}"/>
              </a:ext>
            </a:extLst>
          </p:cNvPr>
          <p:cNvSpPr txBox="1"/>
          <p:nvPr userDrawn="1"/>
        </p:nvSpPr>
        <p:spPr>
          <a:xfrm>
            <a:off x="1659310" y="-688899"/>
            <a:ext cx="5134739" cy="369332"/>
          </a:xfrm>
          <a:prstGeom prst="rect">
            <a:avLst/>
          </a:prstGeom>
          <a:noFill/>
        </p:spPr>
        <p:txBody>
          <a:bodyPr wrap="none" rtlCol="0">
            <a:spAutoFit/>
          </a:bodyPr>
          <a:lstStyle/>
          <a:p>
            <a:r>
              <a:rPr lang="en-US" dirty="0">
                <a:solidFill>
                  <a:schemeClr val="bg1"/>
                </a:solidFill>
                <a:hlinkClick r:id="rId8">
                  <a:extLst>
                    <a:ext uri="{A12FA001-AC4F-418D-AE19-62706E023703}">
                      <ahyp:hlinkClr xmlns:ahyp="http://schemas.microsoft.com/office/drawing/2018/hyperlinkcolor" val="tx"/>
                    </a:ext>
                  </a:extLst>
                </a:hlinkClick>
              </a:rPr>
              <a:t>http://free-powerpoint-templates-download.com/</a:t>
            </a:r>
            <a:r>
              <a:rPr lang="en-US" dirty="0">
                <a:solidFill>
                  <a:schemeClr val="bg1"/>
                </a:solidFill>
              </a:rPr>
              <a:t> </a:t>
            </a:r>
          </a:p>
        </p:txBody>
      </p:sp>
      <p:pic>
        <p:nvPicPr>
          <p:cNvPr id="7" name="Imagen 6">
            <a:extLst>
              <a:ext uri="{FF2B5EF4-FFF2-40B4-BE49-F238E27FC236}">
                <a16:creationId xmlns:a16="http://schemas.microsoft.com/office/drawing/2014/main" id="{9B58F451-DA91-46A4-A1BF-535A62353D1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8" name="CuadroTexto 7">
            <a:extLst>
              <a:ext uri="{FF2B5EF4-FFF2-40B4-BE49-F238E27FC236}">
                <a16:creationId xmlns:a16="http://schemas.microsoft.com/office/drawing/2014/main" id="{71C4FDE4-7D47-4948-8193-D9B0DD0B6A76}"/>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9" name="Imagen 8">
            <a:extLst>
              <a:ext uri="{FF2B5EF4-FFF2-40B4-BE49-F238E27FC236}">
                <a16:creationId xmlns:a16="http://schemas.microsoft.com/office/drawing/2014/main" id="{5EF4608B-62BE-42A3-8CD7-C486DE335C1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3397" y="-967119"/>
            <a:ext cx="1856346" cy="713826"/>
          </a:xfrm>
          <a:prstGeom prst="rect">
            <a:avLst/>
          </a:prstGeom>
        </p:spPr>
      </p:pic>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70" r:id="rId1"/>
    <p:sldLayoutId id="2147483651" r:id="rId2"/>
    <p:sldLayoutId id="214748366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fonts.google.com/specimen/Barlow"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pptheme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6.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ptheme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Barlow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07D7C23-B290-3D48-96DE-5FE3A5890706}"/>
              </a:ext>
            </a:extLst>
          </p:cNvPr>
          <p:cNvGrpSpPr/>
          <p:nvPr/>
        </p:nvGrpSpPr>
        <p:grpSpPr>
          <a:xfrm>
            <a:off x="-72084" y="-58059"/>
            <a:ext cx="12343033" cy="7067523"/>
            <a:chOff x="-121253" y="-110270"/>
            <a:chExt cx="12343033" cy="7067523"/>
          </a:xfrm>
        </p:grpSpPr>
        <p:sp>
          <p:nvSpPr>
            <p:cNvPr id="23" name="Rectangle 22">
              <a:extLst>
                <a:ext uri="{FF2B5EF4-FFF2-40B4-BE49-F238E27FC236}">
                  <a16:creationId xmlns:a16="http://schemas.microsoft.com/office/drawing/2014/main" id="{B40A673D-AA8B-D446-B5F2-3345E7773660}"/>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a:extLst>
                <a:ext uri="{FF2B5EF4-FFF2-40B4-BE49-F238E27FC236}">
                  <a16:creationId xmlns:a16="http://schemas.microsoft.com/office/drawing/2014/main" id="{112CE1E7-4DCF-364B-A906-E773433C3B74}"/>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a:extLst>
                <a:ext uri="{FF2B5EF4-FFF2-40B4-BE49-F238E27FC236}">
                  <a16:creationId xmlns:a16="http://schemas.microsoft.com/office/drawing/2014/main" id="{DC194548-208B-8A43-ACC9-8454D67A6CBE}"/>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344">
            <a:extLst>
              <a:ext uri="{FF2B5EF4-FFF2-40B4-BE49-F238E27FC236}">
                <a16:creationId xmlns:a16="http://schemas.microsoft.com/office/drawing/2014/main" id="{5974CFF5-D927-7541-A4AF-021DB59D8E08}"/>
              </a:ext>
            </a:extLst>
          </p:cNvPr>
          <p:cNvSpPr>
            <a:spLocks noChangeArrowheads="1"/>
          </p:cNvSpPr>
          <p:nvPr/>
        </p:nvSpPr>
        <p:spPr bwMode="auto">
          <a:xfrm>
            <a:off x="3621383" y="3025263"/>
            <a:ext cx="2485603" cy="1079383"/>
          </a:xfrm>
          <a:custGeom>
            <a:avLst/>
            <a:gdLst>
              <a:gd name="T0" fmla="*/ 123 w 3991"/>
              <a:gd name="T1" fmla="*/ 1732 h 1733"/>
              <a:gd name="T2" fmla="*/ 123 w 3991"/>
              <a:gd name="T3" fmla="*/ 1732 h 1733"/>
              <a:gd name="T4" fmla="*/ 68 w 3991"/>
              <a:gd name="T5" fmla="*/ 1717 h 1733"/>
              <a:gd name="T6" fmla="*/ 68 w 3991"/>
              <a:gd name="T7" fmla="*/ 1717 h 1733"/>
              <a:gd name="T8" fmla="*/ 30 w 3991"/>
              <a:gd name="T9" fmla="*/ 1570 h 1733"/>
              <a:gd name="T10" fmla="*/ 30 w 3991"/>
              <a:gd name="T11" fmla="*/ 1570 h 1733"/>
              <a:gd name="T12" fmla="*/ 574 w 3991"/>
              <a:gd name="T13" fmla="*/ 1026 h 1733"/>
              <a:gd name="T14" fmla="*/ 574 w 3991"/>
              <a:gd name="T15" fmla="*/ 1026 h 1733"/>
              <a:gd name="T16" fmla="*/ 1332 w 3991"/>
              <a:gd name="T17" fmla="*/ 819 h 1733"/>
              <a:gd name="T18" fmla="*/ 1332 w 3991"/>
              <a:gd name="T19" fmla="*/ 819 h 1733"/>
              <a:gd name="T20" fmla="*/ 1902 w 3991"/>
              <a:gd name="T21" fmla="*/ 933 h 1733"/>
              <a:gd name="T22" fmla="*/ 1902 w 3991"/>
              <a:gd name="T23" fmla="*/ 933 h 1733"/>
              <a:gd name="T24" fmla="*/ 3118 w 3991"/>
              <a:gd name="T25" fmla="*/ 3 h 1733"/>
              <a:gd name="T26" fmla="*/ 3118 w 3991"/>
              <a:gd name="T27" fmla="*/ 3 h 1733"/>
              <a:gd name="T28" fmla="*/ 3697 w 3991"/>
              <a:gd name="T29" fmla="*/ 146 h 1733"/>
              <a:gd name="T30" fmla="*/ 3697 w 3991"/>
              <a:gd name="T31" fmla="*/ 146 h 1733"/>
              <a:gd name="T32" fmla="*/ 3798 w 3991"/>
              <a:gd name="T33" fmla="*/ 41 h 1733"/>
              <a:gd name="T34" fmla="*/ 3798 w 3991"/>
              <a:gd name="T35" fmla="*/ 41 h 1733"/>
              <a:gd name="T36" fmla="*/ 3950 w 3991"/>
              <a:gd name="T37" fmla="*/ 44 h 1733"/>
              <a:gd name="T38" fmla="*/ 3950 w 3991"/>
              <a:gd name="T39" fmla="*/ 44 h 1733"/>
              <a:gd name="T40" fmla="*/ 3947 w 3991"/>
              <a:gd name="T41" fmla="*/ 196 h 1733"/>
              <a:gd name="T42" fmla="*/ 3947 w 3991"/>
              <a:gd name="T43" fmla="*/ 196 h 1733"/>
              <a:gd name="T44" fmla="*/ 3804 w 3991"/>
              <a:gd name="T45" fmla="*/ 351 h 1733"/>
              <a:gd name="T46" fmla="*/ 3744 w 3991"/>
              <a:gd name="T47" fmla="*/ 425 h 1733"/>
              <a:gd name="T48" fmla="*/ 3664 w 3991"/>
              <a:gd name="T49" fmla="*/ 374 h 1733"/>
              <a:gd name="T50" fmla="*/ 3664 w 3991"/>
              <a:gd name="T51" fmla="*/ 374 h 1733"/>
              <a:gd name="T52" fmla="*/ 3118 w 3991"/>
              <a:gd name="T53" fmla="*/ 217 h 1733"/>
              <a:gd name="T54" fmla="*/ 3118 w 3991"/>
              <a:gd name="T55" fmla="*/ 217 h 1733"/>
              <a:gd name="T56" fmla="*/ 2083 w 3991"/>
              <a:gd name="T57" fmla="*/ 1104 h 1733"/>
              <a:gd name="T58" fmla="*/ 2058 w 3991"/>
              <a:gd name="T59" fmla="*/ 1250 h 1733"/>
              <a:gd name="T60" fmla="*/ 1927 w 3991"/>
              <a:gd name="T61" fmla="*/ 1181 h 1733"/>
              <a:gd name="T62" fmla="*/ 1927 w 3991"/>
              <a:gd name="T63" fmla="*/ 1181 h 1733"/>
              <a:gd name="T64" fmla="*/ 1332 w 3991"/>
              <a:gd name="T65" fmla="*/ 1033 h 1733"/>
              <a:gd name="T66" fmla="*/ 1332 w 3991"/>
              <a:gd name="T67" fmla="*/ 1033 h 1733"/>
              <a:gd name="T68" fmla="*/ 683 w 3991"/>
              <a:gd name="T69" fmla="*/ 1211 h 1733"/>
              <a:gd name="T70" fmla="*/ 683 w 3991"/>
              <a:gd name="T71" fmla="*/ 1211 h 1733"/>
              <a:gd name="T72" fmla="*/ 215 w 3991"/>
              <a:gd name="T73" fmla="*/ 1679 h 1733"/>
              <a:gd name="T74" fmla="*/ 215 w 3991"/>
              <a:gd name="T75" fmla="*/ 1679 h 1733"/>
              <a:gd name="T76" fmla="*/ 123 w 3991"/>
              <a:gd name="T77"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91" h="1733">
                <a:moveTo>
                  <a:pt x="123" y="1732"/>
                </a:moveTo>
                <a:lnTo>
                  <a:pt x="123" y="1732"/>
                </a:lnTo>
                <a:cubicBezTo>
                  <a:pt x="104" y="1732"/>
                  <a:pt x="85" y="1727"/>
                  <a:pt x="68" y="1717"/>
                </a:cubicBezTo>
                <a:lnTo>
                  <a:pt x="68" y="1717"/>
                </a:lnTo>
                <a:cubicBezTo>
                  <a:pt x="18" y="1687"/>
                  <a:pt x="0" y="1620"/>
                  <a:pt x="30" y="1570"/>
                </a:cubicBezTo>
                <a:lnTo>
                  <a:pt x="30" y="1570"/>
                </a:lnTo>
                <a:cubicBezTo>
                  <a:pt x="164" y="1345"/>
                  <a:pt x="351" y="1157"/>
                  <a:pt x="574" y="1026"/>
                </a:cubicBezTo>
                <a:lnTo>
                  <a:pt x="574" y="1026"/>
                </a:lnTo>
                <a:cubicBezTo>
                  <a:pt x="803" y="891"/>
                  <a:pt x="1066" y="819"/>
                  <a:pt x="1332" y="819"/>
                </a:cubicBezTo>
                <a:lnTo>
                  <a:pt x="1332" y="819"/>
                </a:lnTo>
                <a:cubicBezTo>
                  <a:pt x="1527" y="819"/>
                  <a:pt x="1722" y="858"/>
                  <a:pt x="1902" y="933"/>
                </a:cubicBezTo>
                <a:lnTo>
                  <a:pt x="1902" y="933"/>
                </a:lnTo>
                <a:cubicBezTo>
                  <a:pt x="2058" y="387"/>
                  <a:pt x="2549" y="3"/>
                  <a:pt x="3118" y="3"/>
                </a:cubicBezTo>
                <a:lnTo>
                  <a:pt x="3118" y="3"/>
                </a:lnTo>
                <a:cubicBezTo>
                  <a:pt x="3320" y="3"/>
                  <a:pt x="3519" y="52"/>
                  <a:pt x="3697" y="146"/>
                </a:cubicBezTo>
                <a:lnTo>
                  <a:pt x="3697" y="146"/>
                </a:lnTo>
                <a:cubicBezTo>
                  <a:pt x="3730" y="110"/>
                  <a:pt x="3763" y="75"/>
                  <a:pt x="3798" y="41"/>
                </a:cubicBezTo>
                <a:lnTo>
                  <a:pt x="3798" y="41"/>
                </a:lnTo>
                <a:cubicBezTo>
                  <a:pt x="3841" y="0"/>
                  <a:pt x="3909" y="1"/>
                  <a:pt x="3950" y="44"/>
                </a:cubicBezTo>
                <a:lnTo>
                  <a:pt x="3950" y="44"/>
                </a:lnTo>
                <a:cubicBezTo>
                  <a:pt x="3990" y="87"/>
                  <a:pt x="3989" y="155"/>
                  <a:pt x="3947" y="196"/>
                </a:cubicBezTo>
                <a:lnTo>
                  <a:pt x="3947" y="196"/>
                </a:lnTo>
                <a:cubicBezTo>
                  <a:pt x="3897" y="244"/>
                  <a:pt x="3848" y="296"/>
                  <a:pt x="3804" y="351"/>
                </a:cubicBezTo>
                <a:lnTo>
                  <a:pt x="3744" y="425"/>
                </a:lnTo>
                <a:lnTo>
                  <a:pt x="3664" y="374"/>
                </a:lnTo>
                <a:lnTo>
                  <a:pt x="3664" y="374"/>
                </a:lnTo>
                <a:cubicBezTo>
                  <a:pt x="3500" y="271"/>
                  <a:pt x="3311" y="217"/>
                  <a:pt x="3118" y="217"/>
                </a:cubicBezTo>
                <a:lnTo>
                  <a:pt x="3118" y="217"/>
                </a:lnTo>
                <a:cubicBezTo>
                  <a:pt x="2607" y="217"/>
                  <a:pt x="2173" y="591"/>
                  <a:pt x="2083" y="1104"/>
                </a:cubicBezTo>
                <a:lnTo>
                  <a:pt x="2058" y="1250"/>
                </a:lnTo>
                <a:lnTo>
                  <a:pt x="1927" y="1181"/>
                </a:lnTo>
                <a:lnTo>
                  <a:pt x="1927" y="1181"/>
                </a:lnTo>
                <a:cubicBezTo>
                  <a:pt x="1742" y="1083"/>
                  <a:pt x="1541" y="1033"/>
                  <a:pt x="1332" y="1033"/>
                </a:cubicBezTo>
                <a:lnTo>
                  <a:pt x="1332" y="1033"/>
                </a:lnTo>
                <a:cubicBezTo>
                  <a:pt x="1104" y="1033"/>
                  <a:pt x="879" y="1095"/>
                  <a:pt x="683" y="1211"/>
                </a:cubicBezTo>
                <a:lnTo>
                  <a:pt x="683" y="1211"/>
                </a:lnTo>
                <a:cubicBezTo>
                  <a:pt x="491" y="1323"/>
                  <a:pt x="330" y="1486"/>
                  <a:pt x="215" y="1679"/>
                </a:cubicBezTo>
                <a:lnTo>
                  <a:pt x="215" y="1679"/>
                </a:lnTo>
                <a:cubicBezTo>
                  <a:pt x="195" y="1713"/>
                  <a:pt x="159" y="1732"/>
                  <a:pt x="123" y="173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345">
            <a:extLst>
              <a:ext uri="{FF2B5EF4-FFF2-40B4-BE49-F238E27FC236}">
                <a16:creationId xmlns:a16="http://schemas.microsoft.com/office/drawing/2014/main" id="{4B6DE995-4F43-8F48-A078-803F20DDE139}"/>
              </a:ext>
            </a:extLst>
          </p:cNvPr>
          <p:cNvSpPr>
            <a:spLocks noChangeArrowheads="1"/>
          </p:cNvSpPr>
          <p:nvPr/>
        </p:nvSpPr>
        <p:spPr bwMode="auto">
          <a:xfrm>
            <a:off x="6082268" y="2723146"/>
            <a:ext cx="2268629" cy="1378755"/>
          </a:xfrm>
          <a:custGeom>
            <a:avLst/>
            <a:gdLst>
              <a:gd name="T0" fmla="*/ 3521 w 3644"/>
              <a:gd name="T1" fmla="*/ 2214 h 2215"/>
              <a:gd name="T2" fmla="*/ 3521 w 3644"/>
              <a:gd name="T3" fmla="*/ 2214 h 2215"/>
              <a:gd name="T4" fmla="*/ 3464 w 3644"/>
              <a:gd name="T5" fmla="*/ 2197 h 2215"/>
              <a:gd name="T6" fmla="*/ 3464 w 3644"/>
              <a:gd name="T7" fmla="*/ 2197 h 2215"/>
              <a:gd name="T8" fmla="*/ 2916 w 3644"/>
              <a:gd name="T9" fmla="*/ 2040 h 2215"/>
              <a:gd name="T10" fmla="*/ 2810 w 3644"/>
              <a:gd name="T11" fmla="*/ 2040 h 2215"/>
              <a:gd name="T12" fmla="*/ 2810 w 3644"/>
              <a:gd name="T13" fmla="*/ 1932 h 2215"/>
              <a:gd name="T14" fmla="*/ 2810 w 3644"/>
              <a:gd name="T15" fmla="*/ 1932 h 2215"/>
              <a:gd name="T16" fmla="*/ 1136 w 3644"/>
              <a:gd name="T17" fmla="*/ 215 h 2215"/>
              <a:gd name="T18" fmla="*/ 1136 w 3644"/>
              <a:gd name="T19" fmla="*/ 215 h 2215"/>
              <a:gd name="T20" fmla="*/ 194 w 3644"/>
              <a:gd name="T21" fmla="*/ 513 h 2215"/>
              <a:gd name="T22" fmla="*/ 194 w 3644"/>
              <a:gd name="T23" fmla="*/ 513 h 2215"/>
              <a:gd name="T24" fmla="*/ 184 w 3644"/>
              <a:gd name="T25" fmla="*/ 520 h 2215"/>
              <a:gd name="T26" fmla="*/ 184 w 3644"/>
              <a:gd name="T27" fmla="*/ 520 h 2215"/>
              <a:gd name="T28" fmla="*/ 34 w 3644"/>
              <a:gd name="T29" fmla="*/ 498 h 2215"/>
              <a:gd name="T30" fmla="*/ 34 w 3644"/>
              <a:gd name="T31" fmla="*/ 498 h 2215"/>
              <a:gd name="T32" fmla="*/ 57 w 3644"/>
              <a:gd name="T33" fmla="*/ 348 h 2215"/>
              <a:gd name="T34" fmla="*/ 57 w 3644"/>
              <a:gd name="T35" fmla="*/ 348 h 2215"/>
              <a:gd name="T36" fmla="*/ 71 w 3644"/>
              <a:gd name="T37" fmla="*/ 337 h 2215"/>
              <a:gd name="T38" fmla="*/ 71 w 3644"/>
              <a:gd name="T39" fmla="*/ 337 h 2215"/>
              <a:gd name="T40" fmla="*/ 1136 w 3644"/>
              <a:gd name="T41" fmla="*/ 0 h 2215"/>
              <a:gd name="T42" fmla="*/ 1136 w 3644"/>
              <a:gd name="T43" fmla="*/ 0 h 2215"/>
              <a:gd name="T44" fmla="*/ 2472 w 3644"/>
              <a:gd name="T45" fmla="*/ 567 h 2215"/>
              <a:gd name="T46" fmla="*/ 2472 w 3644"/>
              <a:gd name="T47" fmla="*/ 567 h 2215"/>
              <a:gd name="T48" fmla="*/ 3022 w 3644"/>
              <a:gd name="T49" fmla="*/ 1829 h 2215"/>
              <a:gd name="T50" fmla="*/ 3022 w 3644"/>
              <a:gd name="T51" fmla="*/ 1829 h 2215"/>
              <a:gd name="T52" fmla="*/ 3578 w 3644"/>
              <a:gd name="T53" fmla="*/ 2016 h 2215"/>
              <a:gd name="T54" fmla="*/ 3578 w 3644"/>
              <a:gd name="T55" fmla="*/ 2016 h 2215"/>
              <a:gd name="T56" fmla="*/ 3612 w 3644"/>
              <a:gd name="T57" fmla="*/ 2163 h 2215"/>
              <a:gd name="T58" fmla="*/ 3612 w 3644"/>
              <a:gd name="T59" fmla="*/ 2163 h 2215"/>
              <a:gd name="T60" fmla="*/ 3521 w 3644"/>
              <a:gd name="T61" fmla="*/ 2214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44" h="2215">
                <a:moveTo>
                  <a:pt x="3521" y="2214"/>
                </a:moveTo>
                <a:lnTo>
                  <a:pt x="3521" y="2214"/>
                </a:lnTo>
                <a:cubicBezTo>
                  <a:pt x="3501" y="2214"/>
                  <a:pt x="3482" y="2209"/>
                  <a:pt x="3464" y="2197"/>
                </a:cubicBezTo>
                <a:lnTo>
                  <a:pt x="3464" y="2197"/>
                </a:lnTo>
                <a:cubicBezTo>
                  <a:pt x="3299" y="2094"/>
                  <a:pt x="3110" y="2040"/>
                  <a:pt x="2916" y="2040"/>
                </a:cubicBezTo>
                <a:lnTo>
                  <a:pt x="2810" y="2040"/>
                </a:lnTo>
                <a:lnTo>
                  <a:pt x="2810" y="1932"/>
                </a:lnTo>
                <a:lnTo>
                  <a:pt x="2810" y="1932"/>
                </a:lnTo>
                <a:cubicBezTo>
                  <a:pt x="2810" y="986"/>
                  <a:pt x="2059" y="215"/>
                  <a:pt x="1136" y="215"/>
                </a:cubicBezTo>
                <a:lnTo>
                  <a:pt x="1136" y="215"/>
                </a:lnTo>
                <a:cubicBezTo>
                  <a:pt x="798" y="215"/>
                  <a:pt x="472" y="318"/>
                  <a:pt x="194" y="513"/>
                </a:cubicBezTo>
                <a:lnTo>
                  <a:pt x="194" y="513"/>
                </a:lnTo>
                <a:cubicBezTo>
                  <a:pt x="191" y="515"/>
                  <a:pt x="188" y="518"/>
                  <a:pt x="184" y="520"/>
                </a:cubicBezTo>
                <a:lnTo>
                  <a:pt x="184" y="520"/>
                </a:lnTo>
                <a:cubicBezTo>
                  <a:pt x="136" y="555"/>
                  <a:pt x="69" y="545"/>
                  <a:pt x="34" y="498"/>
                </a:cubicBezTo>
                <a:lnTo>
                  <a:pt x="34" y="498"/>
                </a:lnTo>
                <a:cubicBezTo>
                  <a:pt x="0" y="450"/>
                  <a:pt x="11" y="383"/>
                  <a:pt x="57" y="348"/>
                </a:cubicBezTo>
                <a:lnTo>
                  <a:pt x="57" y="348"/>
                </a:lnTo>
                <a:cubicBezTo>
                  <a:pt x="62" y="344"/>
                  <a:pt x="67" y="340"/>
                  <a:pt x="71" y="337"/>
                </a:cubicBezTo>
                <a:lnTo>
                  <a:pt x="71" y="337"/>
                </a:lnTo>
                <a:cubicBezTo>
                  <a:pt x="385" y="117"/>
                  <a:pt x="754" y="0"/>
                  <a:pt x="1136" y="0"/>
                </a:cubicBezTo>
                <a:lnTo>
                  <a:pt x="1136" y="0"/>
                </a:lnTo>
                <a:cubicBezTo>
                  <a:pt x="1641" y="0"/>
                  <a:pt x="2115" y="202"/>
                  <a:pt x="2472" y="567"/>
                </a:cubicBezTo>
                <a:lnTo>
                  <a:pt x="2472" y="567"/>
                </a:lnTo>
                <a:cubicBezTo>
                  <a:pt x="2804" y="908"/>
                  <a:pt x="2997" y="1352"/>
                  <a:pt x="3022" y="1829"/>
                </a:cubicBezTo>
                <a:lnTo>
                  <a:pt x="3022" y="1829"/>
                </a:lnTo>
                <a:cubicBezTo>
                  <a:pt x="3219" y="1846"/>
                  <a:pt x="3409" y="1909"/>
                  <a:pt x="3578" y="2016"/>
                </a:cubicBezTo>
                <a:lnTo>
                  <a:pt x="3578" y="2016"/>
                </a:lnTo>
                <a:cubicBezTo>
                  <a:pt x="3628" y="2047"/>
                  <a:pt x="3643" y="2113"/>
                  <a:pt x="3612" y="2163"/>
                </a:cubicBezTo>
                <a:lnTo>
                  <a:pt x="3612" y="2163"/>
                </a:lnTo>
                <a:cubicBezTo>
                  <a:pt x="3591" y="2196"/>
                  <a:pt x="3556" y="2214"/>
                  <a:pt x="3521" y="2214"/>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346">
            <a:extLst>
              <a:ext uri="{FF2B5EF4-FFF2-40B4-BE49-F238E27FC236}">
                <a16:creationId xmlns:a16="http://schemas.microsoft.com/office/drawing/2014/main" id="{91DA4619-E791-5149-8F20-E79B70C8E6FE}"/>
              </a:ext>
            </a:extLst>
          </p:cNvPr>
          <p:cNvSpPr>
            <a:spLocks noChangeArrowheads="1"/>
          </p:cNvSpPr>
          <p:nvPr/>
        </p:nvSpPr>
        <p:spPr bwMode="auto">
          <a:xfrm>
            <a:off x="6090506" y="4085422"/>
            <a:ext cx="2595466" cy="1386994"/>
          </a:xfrm>
          <a:custGeom>
            <a:avLst/>
            <a:gdLst>
              <a:gd name="T0" fmla="*/ 2902 w 4169"/>
              <a:gd name="T1" fmla="*/ 2226 h 2227"/>
              <a:gd name="T2" fmla="*/ 106 w 4169"/>
              <a:gd name="T3" fmla="*/ 2226 h 2227"/>
              <a:gd name="T4" fmla="*/ 106 w 4169"/>
              <a:gd name="T5" fmla="*/ 2226 h 2227"/>
              <a:gd name="T6" fmla="*/ 0 w 4169"/>
              <a:gd name="T7" fmla="*/ 2119 h 2227"/>
              <a:gd name="T8" fmla="*/ 0 w 4169"/>
              <a:gd name="T9" fmla="*/ 2119 h 2227"/>
              <a:gd name="T10" fmla="*/ 106 w 4169"/>
              <a:gd name="T11" fmla="*/ 2012 h 2227"/>
              <a:gd name="T12" fmla="*/ 2902 w 4169"/>
              <a:gd name="T13" fmla="*/ 2012 h 2227"/>
              <a:gd name="T14" fmla="*/ 2902 w 4169"/>
              <a:gd name="T15" fmla="*/ 2012 h 2227"/>
              <a:gd name="T16" fmla="*/ 3954 w 4169"/>
              <a:gd name="T17" fmla="*/ 932 h 2227"/>
              <a:gd name="T18" fmla="*/ 3954 w 4169"/>
              <a:gd name="T19" fmla="*/ 932 h 2227"/>
              <a:gd name="T20" fmla="*/ 3731 w 4169"/>
              <a:gd name="T21" fmla="*/ 267 h 2227"/>
              <a:gd name="T22" fmla="*/ 3731 w 4169"/>
              <a:gd name="T23" fmla="*/ 267 h 2227"/>
              <a:gd name="T24" fmla="*/ 3669 w 4169"/>
              <a:gd name="T25" fmla="*/ 192 h 2227"/>
              <a:gd name="T26" fmla="*/ 3669 w 4169"/>
              <a:gd name="T27" fmla="*/ 192 h 2227"/>
              <a:gd name="T28" fmla="*/ 3675 w 4169"/>
              <a:gd name="T29" fmla="*/ 40 h 2227"/>
              <a:gd name="T30" fmla="*/ 3675 w 4169"/>
              <a:gd name="T31" fmla="*/ 40 h 2227"/>
              <a:gd name="T32" fmla="*/ 3827 w 4169"/>
              <a:gd name="T33" fmla="*/ 47 h 2227"/>
              <a:gd name="T34" fmla="*/ 3827 w 4169"/>
              <a:gd name="T35" fmla="*/ 47 h 2227"/>
              <a:gd name="T36" fmla="*/ 3902 w 4169"/>
              <a:gd name="T37" fmla="*/ 137 h 2227"/>
              <a:gd name="T38" fmla="*/ 3902 w 4169"/>
              <a:gd name="T39" fmla="*/ 137 h 2227"/>
              <a:gd name="T40" fmla="*/ 4168 w 4169"/>
              <a:gd name="T41" fmla="*/ 932 h 2227"/>
              <a:gd name="T42" fmla="*/ 4168 w 4169"/>
              <a:gd name="T43" fmla="*/ 932 h 2227"/>
              <a:gd name="T44" fmla="*/ 2902 w 4169"/>
              <a:gd name="T45" fmla="*/ 222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69" h="2227">
                <a:moveTo>
                  <a:pt x="2902" y="2226"/>
                </a:moveTo>
                <a:lnTo>
                  <a:pt x="106" y="2226"/>
                </a:lnTo>
                <a:lnTo>
                  <a:pt x="106" y="2226"/>
                </a:lnTo>
                <a:cubicBezTo>
                  <a:pt x="48" y="2226"/>
                  <a:pt x="0" y="2179"/>
                  <a:pt x="0" y="2119"/>
                </a:cubicBezTo>
                <a:lnTo>
                  <a:pt x="0" y="2119"/>
                </a:lnTo>
                <a:cubicBezTo>
                  <a:pt x="0" y="2060"/>
                  <a:pt x="48" y="2012"/>
                  <a:pt x="106" y="2012"/>
                </a:cubicBezTo>
                <a:lnTo>
                  <a:pt x="2902" y="2012"/>
                </a:lnTo>
                <a:lnTo>
                  <a:pt x="2902" y="2012"/>
                </a:lnTo>
                <a:cubicBezTo>
                  <a:pt x="3482" y="2012"/>
                  <a:pt x="3954" y="1527"/>
                  <a:pt x="3954" y="932"/>
                </a:cubicBezTo>
                <a:lnTo>
                  <a:pt x="3954" y="932"/>
                </a:lnTo>
                <a:cubicBezTo>
                  <a:pt x="3954" y="688"/>
                  <a:pt x="3877" y="458"/>
                  <a:pt x="3731" y="267"/>
                </a:cubicBezTo>
                <a:lnTo>
                  <a:pt x="3731" y="267"/>
                </a:lnTo>
                <a:cubicBezTo>
                  <a:pt x="3712" y="241"/>
                  <a:pt x="3690" y="216"/>
                  <a:pt x="3669" y="192"/>
                </a:cubicBezTo>
                <a:lnTo>
                  <a:pt x="3669" y="192"/>
                </a:lnTo>
                <a:cubicBezTo>
                  <a:pt x="3628" y="148"/>
                  <a:pt x="3631" y="80"/>
                  <a:pt x="3675" y="40"/>
                </a:cubicBezTo>
                <a:lnTo>
                  <a:pt x="3675" y="40"/>
                </a:lnTo>
                <a:cubicBezTo>
                  <a:pt x="3719" y="0"/>
                  <a:pt x="3787" y="3"/>
                  <a:pt x="3827" y="47"/>
                </a:cubicBezTo>
                <a:lnTo>
                  <a:pt x="3827" y="47"/>
                </a:lnTo>
                <a:cubicBezTo>
                  <a:pt x="3853" y="76"/>
                  <a:pt x="3878" y="106"/>
                  <a:pt x="3902" y="137"/>
                </a:cubicBezTo>
                <a:lnTo>
                  <a:pt x="3902" y="137"/>
                </a:lnTo>
                <a:cubicBezTo>
                  <a:pt x="4076" y="366"/>
                  <a:pt x="4168" y="641"/>
                  <a:pt x="4168" y="932"/>
                </a:cubicBezTo>
                <a:lnTo>
                  <a:pt x="4168" y="932"/>
                </a:lnTo>
                <a:cubicBezTo>
                  <a:pt x="4168" y="1645"/>
                  <a:pt x="3600" y="2226"/>
                  <a:pt x="2902" y="2226"/>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7" name="Freeform 347">
            <a:extLst>
              <a:ext uri="{FF2B5EF4-FFF2-40B4-BE49-F238E27FC236}">
                <a16:creationId xmlns:a16="http://schemas.microsoft.com/office/drawing/2014/main" id="{89E5EC1F-07E4-5744-9B95-BF361E0D576E}"/>
              </a:ext>
            </a:extLst>
          </p:cNvPr>
          <p:cNvSpPr>
            <a:spLocks noChangeArrowheads="1"/>
          </p:cNvSpPr>
          <p:nvPr/>
        </p:nvSpPr>
        <p:spPr bwMode="auto">
          <a:xfrm>
            <a:off x="3503281" y="4112886"/>
            <a:ext cx="2562507" cy="1359528"/>
          </a:xfrm>
          <a:custGeom>
            <a:avLst/>
            <a:gdLst>
              <a:gd name="T0" fmla="*/ 4006 w 4114"/>
              <a:gd name="T1" fmla="*/ 2183 h 2184"/>
              <a:gd name="T2" fmla="*/ 1521 w 4114"/>
              <a:gd name="T3" fmla="*/ 2183 h 2184"/>
              <a:gd name="T4" fmla="*/ 1521 w 4114"/>
              <a:gd name="T5" fmla="*/ 2183 h 2184"/>
              <a:gd name="T6" fmla="*/ 0 w 4114"/>
              <a:gd name="T7" fmla="*/ 627 h 2184"/>
              <a:gd name="T8" fmla="*/ 0 w 4114"/>
              <a:gd name="T9" fmla="*/ 627 h 2184"/>
              <a:gd name="T10" fmla="*/ 74 w 4114"/>
              <a:gd name="T11" fmla="*/ 144 h 2184"/>
              <a:gd name="T12" fmla="*/ 74 w 4114"/>
              <a:gd name="T13" fmla="*/ 144 h 2184"/>
              <a:gd name="T14" fmla="*/ 95 w 4114"/>
              <a:gd name="T15" fmla="*/ 84 h 2184"/>
              <a:gd name="T16" fmla="*/ 95 w 4114"/>
              <a:gd name="T17" fmla="*/ 84 h 2184"/>
              <a:gd name="T18" fmla="*/ 232 w 4114"/>
              <a:gd name="T19" fmla="*/ 20 h 2184"/>
              <a:gd name="T20" fmla="*/ 232 w 4114"/>
              <a:gd name="T21" fmla="*/ 20 h 2184"/>
              <a:gd name="T22" fmla="*/ 296 w 4114"/>
              <a:gd name="T23" fmla="*/ 158 h 2184"/>
              <a:gd name="T24" fmla="*/ 296 w 4114"/>
              <a:gd name="T25" fmla="*/ 158 h 2184"/>
              <a:gd name="T26" fmla="*/ 279 w 4114"/>
              <a:gd name="T27" fmla="*/ 209 h 2184"/>
              <a:gd name="T28" fmla="*/ 279 w 4114"/>
              <a:gd name="T29" fmla="*/ 209 h 2184"/>
              <a:gd name="T30" fmla="*/ 214 w 4114"/>
              <a:gd name="T31" fmla="*/ 627 h 2184"/>
              <a:gd name="T32" fmla="*/ 214 w 4114"/>
              <a:gd name="T33" fmla="*/ 627 h 2184"/>
              <a:gd name="T34" fmla="*/ 1521 w 4114"/>
              <a:gd name="T35" fmla="*/ 1969 h 2184"/>
              <a:gd name="T36" fmla="*/ 4006 w 4114"/>
              <a:gd name="T37" fmla="*/ 1969 h 2184"/>
              <a:gd name="T38" fmla="*/ 4006 w 4114"/>
              <a:gd name="T39" fmla="*/ 1969 h 2184"/>
              <a:gd name="T40" fmla="*/ 4113 w 4114"/>
              <a:gd name="T41" fmla="*/ 2076 h 2184"/>
              <a:gd name="T42" fmla="*/ 4113 w 4114"/>
              <a:gd name="T43" fmla="*/ 2076 h 2184"/>
              <a:gd name="T44" fmla="*/ 4006 w 4114"/>
              <a:gd name="T45" fmla="*/ 2183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14" h="2184">
                <a:moveTo>
                  <a:pt x="4006" y="2183"/>
                </a:moveTo>
                <a:lnTo>
                  <a:pt x="1521" y="2183"/>
                </a:lnTo>
                <a:lnTo>
                  <a:pt x="1521" y="2183"/>
                </a:lnTo>
                <a:cubicBezTo>
                  <a:pt x="682" y="2183"/>
                  <a:pt x="0" y="1485"/>
                  <a:pt x="0" y="627"/>
                </a:cubicBezTo>
                <a:lnTo>
                  <a:pt x="0" y="627"/>
                </a:lnTo>
                <a:cubicBezTo>
                  <a:pt x="0" y="462"/>
                  <a:pt x="25" y="300"/>
                  <a:pt x="74" y="144"/>
                </a:cubicBezTo>
                <a:lnTo>
                  <a:pt x="74" y="144"/>
                </a:lnTo>
                <a:cubicBezTo>
                  <a:pt x="81" y="124"/>
                  <a:pt x="88" y="104"/>
                  <a:pt x="95" y="84"/>
                </a:cubicBezTo>
                <a:lnTo>
                  <a:pt x="95" y="84"/>
                </a:lnTo>
                <a:cubicBezTo>
                  <a:pt x="115" y="29"/>
                  <a:pt x="177" y="0"/>
                  <a:pt x="232" y="20"/>
                </a:cubicBezTo>
                <a:lnTo>
                  <a:pt x="232" y="20"/>
                </a:lnTo>
                <a:cubicBezTo>
                  <a:pt x="288" y="41"/>
                  <a:pt x="317" y="102"/>
                  <a:pt x="296" y="158"/>
                </a:cubicBezTo>
                <a:lnTo>
                  <a:pt x="296" y="158"/>
                </a:lnTo>
                <a:cubicBezTo>
                  <a:pt x="290" y="174"/>
                  <a:pt x="285" y="192"/>
                  <a:pt x="279" y="209"/>
                </a:cubicBezTo>
                <a:lnTo>
                  <a:pt x="279" y="209"/>
                </a:lnTo>
                <a:cubicBezTo>
                  <a:pt x="236" y="344"/>
                  <a:pt x="214" y="484"/>
                  <a:pt x="214" y="627"/>
                </a:cubicBezTo>
                <a:lnTo>
                  <a:pt x="214" y="627"/>
                </a:lnTo>
                <a:cubicBezTo>
                  <a:pt x="214" y="1367"/>
                  <a:pt x="800" y="1969"/>
                  <a:pt x="1521" y="1969"/>
                </a:cubicBezTo>
                <a:lnTo>
                  <a:pt x="4006" y="1969"/>
                </a:lnTo>
                <a:lnTo>
                  <a:pt x="4006" y="1969"/>
                </a:lnTo>
                <a:cubicBezTo>
                  <a:pt x="4065" y="1969"/>
                  <a:pt x="4113" y="2017"/>
                  <a:pt x="4113" y="2076"/>
                </a:cubicBezTo>
                <a:lnTo>
                  <a:pt x="4113" y="2076"/>
                </a:lnTo>
                <a:cubicBezTo>
                  <a:pt x="4113" y="2136"/>
                  <a:pt x="4065" y="2183"/>
                  <a:pt x="4006" y="2183"/>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18" name="Freeform 348">
            <a:extLst>
              <a:ext uri="{FF2B5EF4-FFF2-40B4-BE49-F238E27FC236}">
                <a16:creationId xmlns:a16="http://schemas.microsoft.com/office/drawing/2014/main" id="{75968F8F-FAE5-FC44-8776-2E0F9EFFC48E}"/>
              </a:ext>
            </a:extLst>
          </p:cNvPr>
          <p:cNvSpPr>
            <a:spLocks noChangeArrowheads="1"/>
          </p:cNvSpPr>
          <p:nvPr/>
        </p:nvSpPr>
        <p:spPr bwMode="auto">
          <a:xfrm>
            <a:off x="4247590" y="2379829"/>
            <a:ext cx="1005228" cy="606983"/>
          </a:xfrm>
          <a:custGeom>
            <a:avLst/>
            <a:gdLst>
              <a:gd name="T0" fmla="*/ 0 w 1616"/>
              <a:gd name="T1" fmla="*/ 0 h 974"/>
              <a:gd name="T2" fmla="*/ 1615 w 1616"/>
              <a:gd name="T3" fmla="*/ 0 h 974"/>
              <a:gd name="T4" fmla="*/ 1615 w 1616"/>
              <a:gd name="T5" fmla="*/ 973 h 974"/>
            </a:gdLst>
            <a:ahLst/>
            <a:cxnLst>
              <a:cxn ang="0">
                <a:pos x="T0" y="T1"/>
              </a:cxn>
              <a:cxn ang="0">
                <a:pos x="T2" y="T3"/>
              </a:cxn>
              <a:cxn ang="0">
                <a:pos x="T4" y="T5"/>
              </a:cxn>
            </a:cxnLst>
            <a:rect l="0" t="0" r="r" b="b"/>
            <a:pathLst>
              <a:path w="1616" h="974">
                <a:moveTo>
                  <a:pt x="0" y="0"/>
                </a:moveTo>
                <a:lnTo>
                  <a:pt x="1615" y="0"/>
                </a:lnTo>
                <a:lnTo>
                  <a:pt x="1615" y="973"/>
                </a:lnTo>
              </a:path>
            </a:pathLst>
          </a:custGeom>
          <a:noFill/>
          <a:ln w="50800" cap="flat">
            <a:solidFill>
              <a:schemeClr val="accent1"/>
            </a:solidFill>
            <a:prstDash val="sys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9" name="Freeform 349">
            <a:extLst>
              <a:ext uri="{FF2B5EF4-FFF2-40B4-BE49-F238E27FC236}">
                <a16:creationId xmlns:a16="http://schemas.microsoft.com/office/drawing/2014/main" id="{6B9B4735-9E2D-474A-90A5-A5962B0E9B3D}"/>
              </a:ext>
            </a:extLst>
          </p:cNvPr>
          <p:cNvSpPr>
            <a:spLocks noChangeArrowheads="1"/>
          </p:cNvSpPr>
          <p:nvPr/>
        </p:nvSpPr>
        <p:spPr bwMode="auto">
          <a:xfrm>
            <a:off x="6985873" y="2226023"/>
            <a:ext cx="1005228" cy="417472"/>
          </a:xfrm>
          <a:custGeom>
            <a:avLst/>
            <a:gdLst>
              <a:gd name="T0" fmla="*/ 1615 w 1616"/>
              <a:gd name="T1" fmla="*/ 0 h 671"/>
              <a:gd name="T2" fmla="*/ 0 w 1616"/>
              <a:gd name="T3" fmla="*/ 0 h 671"/>
              <a:gd name="T4" fmla="*/ 0 w 1616"/>
              <a:gd name="T5" fmla="*/ 670 h 671"/>
            </a:gdLst>
            <a:ahLst/>
            <a:cxnLst>
              <a:cxn ang="0">
                <a:pos x="T0" y="T1"/>
              </a:cxn>
              <a:cxn ang="0">
                <a:pos x="T2" y="T3"/>
              </a:cxn>
              <a:cxn ang="0">
                <a:pos x="T4" y="T5"/>
              </a:cxn>
            </a:cxnLst>
            <a:rect l="0" t="0" r="r" b="b"/>
            <a:pathLst>
              <a:path w="1616" h="671">
                <a:moveTo>
                  <a:pt x="1615" y="0"/>
                </a:moveTo>
                <a:lnTo>
                  <a:pt x="0" y="0"/>
                </a:lnTo>
                <a:lnTo>
                  <a:pt x="0" y="670"/>
                </a:lnTo>
              </a:path>
            </a:pathLst>
          </a:custGeom>
          <a:noFill/>
          <a:ln w="50800" cap="flat">
            <a:solidFill>
              <a:schemeClr val="accent2"/>
            </a:solidFill>
            <a:prstDash val="sys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0" name="Freeform 350">
            <a:extLst>
              <a:ext uri="{FF2B5EF4-FFF2-40B4-BE49-F238E27FC236}">
                <a16:creationId xmlns:a16="http://schemas.microsoft.com/office/drawing/2014/main" id="{7B24C5C6-2E65-294B-80D5-73D40B9D56F0}"/>
              </a:ext>
            </a:extLst>
          </p:cNvPr>
          <p:cNvSpPr>
            <a:spLocks noChangeArrowheads="1"/>
          </p:cNvSpPr>
          <p:nvPr/>
        </p:nvSpPr>
        <p:spPr bwMode="auto">
          <a:xfrm>
            <a:off x="3338490" y="5582275"/>
            <a:ext cx="1005228" cy="417472"/>
          </a:xfrm>
          <a:custGeom>
            <a:avLst/>
            <a:gdLst>
              <a:gd name="T0" fmla="*/ 0 w 1616"/>
              <a:gd name="T1" fmla="*/ 670 h 671"/>
              <a:gd name="T2" fmla="*/ 1615 w 1616"/>
              <a:gd name="T3" fmla="*/ 670 h 671"/>
              <a:gd name="T4" fmla="*/ 1615 w 1616"/>
              <a:gd name="T5" fmla="*/ 0 h 671"/>
            </a:gdLst>
            <a:ahLst/>
            <a:cxnLst>
              <a:cxn ang="0">
                <a:pos x="T0" y="T1"/>
              </a:cxn>
              <a:cxn ang="0">
                <a:pos x="T2" y="T3"/>
              </a:cxn>
              <a:cxn ang="0">
                <a:pos x="T4" y="T5"/>
              </a:cxn>
            </a:cxnLst>
            <a:rect l="0" t="0" r="r" b="b"/>
            <a:pathLst>
              <a:path w="1616" h="671">
                <a:moveTo>
                  <a:pt x="0" y="670"/>
                </a:moveTo>
                <a:lnTo>
                  <a:pt x="1615" y="670"/>
                </a:lnTo>
                <a:lnTo>
                  <a:pt x="1615" y="0"/>
                </a:lnTo>
              </a:path>
            </a:pathLst>
          </a:custGeom>
          <a:noFill/>
          <a:ln w="50800" cap="flat">
            <a:solidFill>
              <a:schemeClr val="accent4"/>
            </a:solidFill>
            <a:prstDash val="sys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1" name="Freeform 351">
            <a:extLst>
              <a:ext uri="{FF2B5EF4-FFF2-40B4-BE49-F238E27FC236}">
                <a16:creationId xmlns:a16="http://schemas.microsoft.com/office/drawing/2014/main" id="{2BA73AD9-F258-B84D-BEDA-E3279D4A3614}"/>
              </a:ext>
            </a:extLst>
          </p:cNvPr>
          <p:cNvSpPr>
            <a:spLocks noChangeArrowheads="1"/>
          </p:cNvSpPr>
          <p:nvPr/>
        </p:nvSpPr>
        <p:spPr bwMode="auto">
          <a:xfrm>
            <a:off x="7878493" y="5582275"/>
            <a:ext cx="1005228" cy="417472"/>
          </a:xfrm>
          <a:custGeom>
            <a:avLst/>
            <a:gdLst>
              <a:gd name="T0" fmla="*/ 1615 w 1616"/>
              <a:gd name="T1" fmla="*/ 670 h 671"/>
              <a:gd name="T2" fmla="*/ 0 w 1616"/>
              <a:gd name="T3" fmla="*/ 670 h 671"/>
              <a:gd name="T4" fmla="*/ 0 w 1616"/>
              <a:gd name="T5" fmla="*/ 0 h 671"/>
            </a:gdLst>
            <a:ahLst/>
            <a:cxnLst>
              <a:cxn ang="0">
                <a:pos x="T0" y="T1"/>
              </a:cxn>
              <a:cxn ang="0">
                <a:pos x="T2" y="T3"/>
              </a:cxn>
              <a:cxn ang="0">
                <a:pos x="T4" y="T5"/>
              </a:cxn>
            </a:cxnLst>
            <a:rect l="0" t="0" r="r" b="b"/>
            <a:pathLst>
              <a:path w="1616" h="671">
                <a:moveTo>
                  <a:pt x="1615" y="670"/>
                </a:moveTo>
                <a:lnTo>
                  <a:pt x="0" y="670"/>
                </a:lnTo>
                <a:lnTo>
                  <a:pt x="0" y="0"/>
                </a:lnTo>
              </a:path>
            </a:pathLst>
          </a:custGeom>
          <a:noFill/>
          <a:ln w="50800" cap="flat">
            <a:solidFill>
              <a:schemeClr val="accent3"/>
            </a:solidFill>
            <a:prstDash val="sys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 name="TextBox 3">
            <a:extLst>
              <a:ext uri="{FF2B5EF4-FFF2-40B4-BE49-F238E27FC236}">
                <a16:creationId xmlns:a16="http://schemas.microsoft.com/office/drawing/2014/main" id="{EDB4BA4F-7B9E-2A4A-BA83-7FB134AFE7DD}"/>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E532C18C-F67B-664F-9CBE-7938E899DA9C}"/>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7AC6C63C-F285-A04E-89D9-B7D1C33682F2}"/>
              </a:ext>
            </a:extLst>
          </p:cNvPr>
          <p:cNvSpPr txBox="1"/>
          <p:nvPr/>
        </p:nvSpPr>
        <p:spPr>
          <a:xfrm>
            <a:off x="2003832" y="1866404"/>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788C909F-1AE1-1643-89B9-0A104CA782FE}"/>
              </a:ext>
            </a:extLst>
          </p:cNvPr>
          <p:cNvSpPr txBox="1"/>
          <p:nvPr/>
        </p:nvSpPr>
        <p:spPr>
          <a:xfrm>
            <a:off x="2003832" y="2241735"/>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DA995DBD-2A2F-3A45-BAF1-D82A0D56F937}"/>
              </a:ext>
            </a:extLst>
          </p:cNvPr>
          <p:cNvSpPr txBox="1"/>
          <p:nvPr/>
        </p:nvSpPr>
        <p:spPr>
          <a:xfrm>
            <a:off x="8131224" y="1737979"/>
            <a:ext cx="2056944" cy="353943"/>
          </a:xfrm>
          <a:prstGeom prst="rect">
            <a:avLst/>
          </a:prstGeom>
          <a:noFill/>
        </p:spPr>
        <p:txBody>
          <a:bodyPr wrap="square" rtlCol="0" anchor="b">
            <a:spAutoFit/>
          </a:bodyPr>
          <a:lstStyle/>
          <a:p>
            <a:r>
              <a:rPr lang="en-US" sz="1700" b="1" spc="-15" dirty="0">
                <a:solidFill>
                  <a:schemeClr val="accent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6CA9639A-BB64-3D40-9E3A-684CC6BD582E}"/>
              </a:ext>
            </a:extLst>
          </p:cNvPr>
          <p:cNvSpPr txBox="1"/>
          <p:nvPr/>
        </p:nvSpPr>
        <p:spPr>
          <a:xfrm>
            <a:off x="8131224" y="2113310"/>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5C9BDD62-C1DA-0C4E-9703-B7D6264D3632}"/>
              </a:ext>
            </a:extLst>
          </p:cNvPr>
          <p:cNvSpPr txBox="1"/>
          <p:nvPr/>
        </p:nvSpPr>
        <p:spPr>
          <a:xfrm>
            <a:off x="1114376" y="5232068"/>
            <a:ext cx="2056944" cy="353943"/>
          </a:xfrm>
          <a:prstGeom prst="rect">
            <a:avLst/>
          </a:prstGeom>
          <a:noFill/>
        </p:spPr>
        <p:txBody>
          <a:bodyPr wrap="square" rtlCol="0" anchor="b">
            <a:spAutoFit/>
          </a:bodyPr>
          <a:lstStyle/>
          <a:p>
            <a:pPr algn="r"/>
            <a:r>
              <a:rPr lang="en-US" sz="1700" b="1" spc="-15" dirty="0">
                <a:solidFill>
                  <a:schemeClr val="accent4"/>
                </a:solidFill>
                <a:latin typeface="Poppins" pitchFamily="2" charset="77"/>
                <a:cs typeface="Poppins" pitchFamily="2" charset="77"/>
              </a:rPr>
              <a:t>TITLE 04</a:t>
            </a:r>
          </a:p>
        </p:txBody>
      </p:sp>
      <p:sp>
        <p:nvSpPr>
          <p:cNvPr id="11" name="TextBox 10">
            <a:extLst>
              <a:ext uri="{FF2B5EF4-FFF2-40B4-BE49-F238E27FC236}">
                <a16:creationId xmlns:a16="http://schemas.microsoft.com/office/drawing/2014/main" id="{99803FA1-6044-A744-80BD-9CEF811AAA1B}"/>
              </a:ext>
            </a:extLst>
          </p:cNvPr>
          <p:cNvSpPr txBox="1"/>
          <p:nvPr/>
        </p:nvSpPr>
        <p:spPr>
          <a:xfrm>
            <a:off x="1114376" y="5607399"/>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40949CD3-064F-CE40-8B1C-87B1FA9FB264}"/>
              </a:ext>
            </a:extLst>
          </p:cNvPr>
          <p:cNvSpPr txBox="1"/>
          <p:nvPr/>
        </p:nvSpPr>
        <p:spPr>
          <a:xfrm>
            <a:off x="9020680" y="5232068"/>
            <a:ext cx="2056944" cy="353943"/>
          </a:xfrm>
          <a:prstGeom prst="rect">
            <a:avLst/>
          </a:prstGeom>
          <a:noFill/>
        </p:spPr>
        <p:txBody>
          <a:bodyPr wrap="square" rtlCol="0" anchor="b">
            <a:spAutoFit/>
          </a:bodyPr>
          <a:lstStyle/>
          <a:p>
            <a:r>
              <a:rPr lang="en-US" sz="1700" b="1" spc="-15" dirty="0">
                <a:solidFill>
                  <a:schemeClr val="accent3"/>
                </a:solidFill>
                <a:latin typeface="Poppins" pitchFamily="2" charset="77"/>
                <a:cs typeface="Poppins" pitchFamily="2" charset="77"/>
              </a:rPr>
              <a:t>TITLE 03</a:t>
            </a:r>
          </a:p>
        </p:txBody>
      </p:sp>
      <p:sp>
        <p:nvSpPr>
          <p:cNvPr id="13" name="TextBox 12">
            <a:extLst>
              <a:ext uri="{FF2B5EF4-FFF2-40B4-BE49-F238E27FC236}">
                <a16:creationId xmlns:a16="http://schemas.microsoft.com/office/drawing/2014/main" id="{992D0FEF-253A-3440-88DD-1E5E9F313858}"/>
              </a:ext>
            </a:extLst>
          </p:cNvPr>
          <p:cNvSpPr txBox="1"/>
          <p:nvPr/>
        </p:nvSpPr>
        <p:spPr>
          <a:xfrm>
            <a:off x="9020680" y="5607399"/>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pic>
        <p:nvPicPr>
          <p:cNvPr id="3" name="Picture 2">
            <a:extLst>
              <a:ext uri="{FF2B5EF4-FFF2-40B4-BE49-F238E27FC236}">
                <a16:creationId xmlns:a16="http://schemas.microsoft.com/office/drawing/2014/main" id="{1C63DE1F-868F-194E-B461-02327DE5C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640" y="2082574"/>
            <a:ext cx="3724539" cy="3285043"/>
          </a:xfrm>
          <a:prstGeom prst="rect">
            <a:avLst/>
          </a:prstGeom>
          <a:effectLst>
            <a:outerShdw blurRad="50800" dist="50800" dir="5400000" algn="ctr" rotWithShape="0">
              <a:srgbClr val="000000">
                <a:alpha val="91000"/>
              </a:srgbClr>
            </a:outerShdw>
          </a:effectLst>
        </p:spPr>
      </p:pic>
    </p:spTree>
    <p:extLst>
      <p:ext uri="{BB962C8B-B14F-4D97-AF65-F5344CB8AC3E}">
        <p14:creationId xmlns:p14="http://schemas.microsoft.com/office/powerpoint/2010/main" val="139766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C94F0040-EA28-1147-B823-5FEEEAF97D7D}"/>
              </a:ext>
            </a:extLst>
          </p:cNvPr>
          <p:cNvGrpSpPr/>
          <p:nvPr/>
        </p:nvGrpSpPr>
        <p:grpSpPr>
          <a:xfrm>
            <a:off x="-72084" y="-58059"/>
            <a:ext cx="12343033" cy="7067523"/>
            <a:chOff x="-121253" y="-110270"/>
            <a:chExt cx="12343033" cy="7067523"/>
          </a:xfrm>
        </p:grpSpPr>
        <p:sp>
          <p:nvSpPr>
            <p:cNvPr id="82" name="Rectangle 81">
              <a:extLst>
                <a:ext uri="{FF2B5EF4-FFF2-40B4-BE49-F238E27FC236}">
                  <a16:creationId xmlns:a16="http://schemas.microsoft.com/office/drawing/2014/main" id="{74F324F2-7A96-6341-BF30-C9E31390BD0F}"/>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83" name="Right Triangle 82">
              <a:extLst>
                <a:ext uri="{FF2B5EF4-FFF2-40B4-BE49-F238E27FC236}">
                  <a16:creationId xmlns:a16="http://schemas.microsoft.com/office/drawing/2014/main" id="{1B4375E6-EC57-2B4E-8AAE-5C76534E2316}"/>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4" name="Right Triangle 83">
              <a:extLst>
                <a:ext uri="{FF2B5EF4-FFF2-40B4-BE49-F238E27FC236}">
                  <a16:creationId xmlns:a16="http://schemas.microsoft.com/office/drawing/2014/main" id="{37B85013-23CD-EE41-BAE5-40C54B6756CA}"/>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8" name="Freeform 60">
            <a:extLst>
              <a:ext uri="{FF2B5EF4-FFF2-40B4-BE49-F238E27FC236}">
                <a16:creationId xmlns:a16="http://schemas.microsoft.com/office/drawing/2014/main" id="{AF29E890-5E56-4D41-9AFD-D1486018554F}"/>
              </a:ext>
            </a:extLst>
          </p:cNvPr>
          <p:cNvSpPr>
            <a:spLocks noChangeArrowheads="1"/>
          </p:cNvSpPr>
          <p:nvPr/>
        </p:nvSpPr>
        <p:spPr bwMode="auto">
          <a:xfrm>
            <a:off x="1146763" y="3415270"/>
            <a:ext cx="2639411" cy="1334810"/>
          </a:xfrm>
          <a:custGeom>
            <a:avLst/>
            <a:gdLst>
              <a:gd name="T0" fmla="*/ 3631 w 4237"/>
              <a:gd name="T1" fmla="*/ 930 h 2141"/>
              <a:gd name="T2" fmla="*/ 3631 w 4237"/>
              <a:gd name="T3" fmla="*/ 930 h 2141"/>
              <a:gd name="T4" fmla="*/ 2701 w 4237"/>
              <a:gd name="T5" fmla="*/ 0 h 2141"/>
              <a:gd name="T6" fmla="*/ 2701 w 4237"/>
              <a:gd name="T7" fmla="*/ 0 h 2141"/>
              <a:gd name="T8" fmla="*/ 1986 w 4237"/>
              <a:gd name="T9" fmla="*/ 335 h 2141"/>
              <a:gd name="T10" fmla="*/ 1986 w 4237"/>
              <a:gd name="T11" fmla="*/ 335 h 2141"/>
              <a:gd name="T12" fmla="*/ 1671 w 4237"/>
              <a:gd name="T13" fmla="*/ 246 h 2141"/>
              <a:gd name="T14" fmla="*/ 1671 w 4237"/>
              <a:gd name="T15" fmla="*/ 246 h 2141"/>
              <a:gd name="T16" fmla="*/ 1075 w 4237"/>
              <a:gd name="T17" fmla="*/ 744 h 2141"/>
              <a:gd name="T18" fmla="*/ 1075 w 4237"/>
              <a:gd name="T19" fmla="*/ 744 h 2141"/>
              <a:gd name="T20" fmla="*/ 738 w 4237"/>
              <a:gd name="T21" fmla="*/ 663 h 2141"/>
              <a:gd name="T22" fmla="*/ 738 w 4237"/>
              <a:gd name="T23" fmla="*/ 663 h 2141"/>
              <a:gd name="T24" fmla="*/ 0 w 4237"/>
              <a:gd name="T25" fmla="*/ 1401 h 2141"/>
              <a:gd name="T26" fmla="*/ 0 w 4237"/>
              <a:gd name="T27" fmla="*/ 1401 h 2141"/>
              <a:gd name="T28" fmla="*/ 738 w 4237"/>
              <a:gd name="T29" fmla="*/ 2140 h 2141"/>
              <a:gd name="T30" fmla="*/ 3631 w 4237"/>
              <a:gd name="T31" fmla="*/ 2140 h 2141"/>
              <a:gd name="T32" fmla="*/ 3631 w 4237"/>
              <a:gd name="T33" fmla="*/ 2140 h 2141"/>
              <a:gd name="T34" fmla="*/ 4236 w 4237"/>
              <a:gd name="T35" fmla="*/ 1535 h 2141"/>
              <a:gd name="T36" fmla="*/ 4236 w 4237"/>
              <a:gd name="T37" fmla="*/ 1535 h 2141"/>
              <a:gd name="T38" fmla="*/ 3631 w 4237"/>
              <a:gd name="T39" fmla="*/ 930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37" h="2141">
                <a:moveTo>
                  <a:pt x="3631" y="930"/>
                </a:moveTo>
                <a:lnTo>
                  <a:pt x="3631" y="930"/>
                </a:lnTo>
                <a:cubicBezTo>
                  <a:pt x="3631" y="416"/>
                  <a:pt x="3215" y="0"/>
                  <a:pt x="2701" y="0"/>
                </a:cubicBezTo>
                <a:lnTo>
                  <a:pt x="2701" y="0"/>
                </a:lnTo>
                <a:cubicBezTo>
                  <a:pt x="2414" y="0"/>
                  <a:pt x="2157" y="130"/>
                  <a:pt x="1986" y="335"/>
                </a:cubicBezTo>
                <a:lnTo>
                  <a:pt x="1986" y="335"/>
                </a:lnTo>
                <a:cubicBezTo>
                  <a:pt x="1894" y="278"/>
                  <a:pt x="1786" y="246"/>
                  <a:pt x="1671" y="246"/>
                </a:cubicBezTo>
                <a:lnTo>
                  <a:pt x="1671" y="246"/>
                </a:lnTo>
                <a:cubicBezTo>
                  <a:pt x="1373" y="246"/>
                  <a:pt x="1126" y="461"/>
                  <a:pt x="1075" y="744"/>
                </a:cubicBezTo>
                <a:lnTo>
                  <a:pt x="1075" y="744"/>
                </a:lnTo>
                <a:cubicBezTo>
                  <a:pt x="974" y="692"/>
                  <a:pt x="859" y="663"/>
                  <a:pt x="738" y="663"/>
                </a:cubicBezTo>
                <a:lnTo>
                  <a:pt x="738" y="663"/>
                </a:lnTo>
                <a:cubicBezTo>
                  <a:pt x="330" y="663"/>
                  <a:pt x="0" y="993"/>
                  <a:pt x="0" y="1401"/>
                </a:cubicBezTo>
                <a:lnTo>
                  <a:pt x="0" y="1401"/>
                </a:lnTo>
                <a:cubicBezTo>
                  <a:pt x="0" y="1809"/>
                  <a:pt x="330" y="2140"/>
                  <a:pt x="738" y="2140"/>
                </a:cubicBezTo>
                <a:lnTo>
                  <a:pt x="3631" y="2140"/>
                </a:lnTo>
                <a:lnTo>
                  <a:pt x="3631" y="2140"/>
                </a:lnTo>
                <a:cubicBezTo>
                  <a:pt x="3965" y="2140"/>
                  <a:pt x="4236" y="1869"/>
                  <a:pt x="4236" y="1535"/>
                </a:cubicBezTo>
                <a:lnTo>
                  <a:pt x="4236" y="1535"/>
                </a:lnTo>
                <a:cubicBezTo>
                  <a:pt x="4236" y="1201"/>
                  <a:pt x="3965" y="930"/>
                  <a:pt x="3631" y="93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9" name="Freeform 61">
            <a:extLst>
              <a:ext uri="{FF2B5EF4-FFF2-40B4-BE49-F238E27FC236}">
                <a16:creationId xmlns:a16="http://schemas.microsoft.com/office/drawing/2014/main" id="{9FC44332-7342-3448-83F2-957B92D48D96}"/>
              </a:ext>
            </a:extLst>
          </p:cNvPr>
          <p:cNvSpPr>
            <a:spLocks noChangeArrowheads="1"/>
          </p:cNvSpPr>
          <p:nvPr/>
        </p:nvSpPr>
        <p:spPr bwMode="auto">
          <a:xfrm>
            <a:off x="4851824" y="3415270"/>
            <a:ext cx="2480110" cy="1334810"/>
          </a:xfrm>
          <a:custGeom>
            <a:avLst/>
            <a:gdLst>
              <a:gd name="T0" fmla="*/ 3125 w 3981"/>
              <a:gd name="T1" fmla="*/ 429 h 2141"/>
              <a:gd name="T2" fmla="*/ 3125 w 3981"/>
              <a:gd name="T3" fmla="*/ 429 h 2141"/>
              <a:gd name="T4" fmla="*/ 2960 w 3981"/>
              <a:gd name="T5" fmla="*/ 445 h 2141"/>
              <a:gd name="T6" fmla="*/ 2960 w 3981"/>
              <a:gd name="T7" fmla="*/ 445 h 2141"/>
              <a:gd name="T8" fmla="*/ 2270 w 3981"/>
              <a:gd name="T9" fmla="*/ 0 h 2141"/>
              <a:gd name="T10" fmla="*/ 2270 w 3981"/>
              <a:gd name="T11" fmla="*/ 0 h 2141"/>
              <a:gd name="T12" fmla="*/ 1689 w 3981"/>
              <a:gd name="T13" fmla="*/ 272 h 2141"/>
              <a:gd name="T14" fmla="*/ 1689 w 3981"/>
              <a:gd name="T15" fmla="*/ 272 h 2141"/>
              <a:gd name="T16" fmla="*/ 1514 w 3981"/>
              <a:gd name="T17" fmla="*/ 252 h 2141"/>
              <a:gd name="T18" fmla="*/ 1514 w 3981"/>
              <a:gd name="T19" fmla="*/ 252 h 2141"/>
              <a:gd name="T20" fmla="*/ 860 w 3981"/>
              <a:gd name="T21" fmla="*/ 627 h 2141"/>
              <a:gd name="T22" fmla="*/ 860 w 3981"/>
              <a:gd name="T23" fmla="*/ 627 h 2141"/>
              <a:gd name="T24" fmla="*/ 757 w 3981"/>
              <a:gd name="T25" fmla="*/ 620 h 2141"/>
              <a:gd name="T26" fmla="*/ 757 w 3981"/>
              <a:gd name="T27" fmla="*/ 620 h 2141"/>
              <a:gd name="T28" fmla="*/ 0 w 3981"/>
              <a:gd name="T29" fmla="*/ 1377 h 2141"/>
              <a:gd name="T30" fmla="*/ 0 w 3981"/>
              <a:gd name="T31" fmla="*/ 1377 h 2141"/>
              <a:gd name="T32" fmla="*/ 723 w 3981"/>
              <a:gd name="T33" fmla="*/ 2134 h 2141"/>
              <a:gd name="T34" fmla="*/ 723 w 3981"/>
              <a:gd name="T35" fmla="*/ 2134 h 2141"/>
              <a:gd name="T36" fmla="*/ 3027 w 3981"/>
              <a:gd name="T37" fmla="*/ 2134 h 2141"/>
              <a:gd name="T38" fmla="*/ 3027 w 3981"/>
              <a:gd name="T39" fmla="*/ 2134 h 2141"/>
              <a:gd name="T40" fmla="*/ 3125 w 3981"/>
              <a:gd name="T41" fmla="*/ 2140 h 2141"/>
              <a:gd name="T42" fmla="*/ 3125 w 3981"/>
              <a:gd name="T43" fmla="*/ 2140 h 2141"/>
              <a:gd name="T44" fmla="*/ 3980 w 3981"/>
              <a:gd name="T45" fmla="*/ 1285 h 2141"/>
              <a:gd name="T46" fmla="*/ 3980 w 3981"/>
              <a:gd name="T47" fmla="*/ 1285 h 2141"/>
              <a:gd name="T48" fmla="*/ 3125 w 3981"/>
              <a:gd name="T49" fmla="*/ 429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1" h="2141">
                <a:moveTo>
                  <a:pt x="3125" y="429"/>
                </a:moveTo>
                <a:lnTo>
                  <a:pt x="3125" y="429"/>
                </a:lnTo>
                <a:cubicBezTo>
                  <a:pt x="3069" y="429"/>
                  <a:pt x="3014" y="435"/>
                  <a:pt x="2960" y="445"/>
                </a:cubicBezTo>
                <a:lnTo>
                  <a:pt x="2960" y="445"/>
                </a:lnTo>
                <a:cubicBezTo>
                  <a:pt x="2842" y="182"/>
                  <a:pt x="2577" y="0"/>
                  <a:pt x="2270" y="0"/>
                </a:cubicBezTo>
                <a:lnTo>
                  <a:pt x="2270" y="0"/>
                </a:lnTo>
                <a:cubicBezTo>
                  <a:pt x="2036" y="0"/>
                  <a:pt x="1827" y="106"/>
                  <a:pt x="1689" y="272"/>
                </a:cubicBezTo>
                <a:lnTo>
                  <a:pt x="1689" y="272"/>
                </a:lnTo>
                <a:cubicBezTo>
                  <a:pt x="1632" y="259"/>
                  <a:pt x="1574" y="252"/>
                  <a:pt x="1514" y="252"/>
                </a:cubicBezTo>
                <a:lnTo>
                  <a:pt x="1514" y="252"/>
                </a:lnTo>
                <a:cubicBezTo>
                  <a:pt x="1235" y="252"/>
                  <a:pt x="991" y="403"/>
                  <a:pt x="860" y="627"/>
                </a:cubicBezTo>
                <a:lnTo>
                  <a:pt x="860" y="627"/>
                </a:lnTo>
                <a:cubicBezTo>
                  <a:pt x="826" y="623"/>
                  <a:pt x="792" y="620"/>
                  <a:pt x="757" y="620"/>
                </a:cubicBezTo>
                <a:lnTo>
                  <a:pt x="757" y="620"/>
                </a:lnTo>
                <a:cubicBezTo>
                  <a:pt x="338" y="620"/>
                  <a:pt x="0" y="959"/>
                  <a:pt x="0" y="1377"/>
                </a:cubicBezTo>
                <a:lnTo>
                  <a:pt x="0" y="1377"/>
                </a:lnTo>
                <a:cubicBezTo>
                  <a:pt x="0" y="1784"/>
                  <a:pt x="321" y="2116"/>
                  <a:pt x="723" y="2134"/>
                </a:cubicBezTo>
                <a:lnTo>
                  <a:pt x="723" y="2134"/>
                </a:lnTo>
                <a:lnTo>
                  <a:pt x="3027" y="2134"/>
                </a:lnTo>
                <a:lnTo>
                  <a:pt x="3027" y="2134"/>
                </a:lnTo>
                <a:cubicBezTo>
                  <a:pt x="3059" y="2138"/>
                  <a:pt x="3092" y="2140"/>
                  <a:pt x="3125" y="2140"/>
                </a:cubicBezTo>
                <a:lnTo>
                  <a:pt x="3125" y="2140"/>
                </a:lnTo>
                <a:cubicBezTo>
                  <a:pt x="3598" y="2140"/>
                  <a:pt x="3980" y="1757"/>
                  <a:pt x="3980" y="1285"/>
                </a:cubicBezTo>
                <a:lnTo>
                  <a:pt x="3980" y="1285"/>
                </a:lnTo>
                <a:cubicBezTo>
                  <a:pt x="3980" y="812"/>
                  <a:pt x="3598" y="429"/>
                  <a:pt x="3125" y="429"/>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0" name="Freeform 62">
            <a:extLst>
              <a:ext uri="{FF2B5EF4-FFF2-40B4-BE49-F238E27FC236}">
                <a16:creationId xmlns:a16="http://schemas.microsoft.com/office/drawing/2014/main" id="{FC1508B7-9B5B-914A-AD76-B5A0D86D4CE4}"/>
              </a:ext>
            </a:extLst>
          </p:cNvPr>
          <p:cNvSpPr>
            <a:spLocks noChangeArrowheads="1"/>
          </p:cNvSpPr>
          <p:nvPr/>
        </p:nvSpPr>
        <p:spPr bwMode="auto">
          <a:xfrm>
            <a:off x="8386599" y="3415270"/>
            <a:ext cx="2675114" cy="1334810"/>
          </a:xfrm>
          <a:custGeom>
            <a:avLst/>
            <a:gdLst>
              <a:gd name="T0" fmla="*/ 3866 w 4297"/>
              <a:gd name="T1" fmla="*/ 1202 h 2141"/>
              <a:gd name="T2" fmla="*/ 3866 w 4297"/>
              <a:gd name="T3" fmla="*/ 1202 h 2141"/>
              <a:gd name="T4" fmla="*/ 3868 w 4297"/>
              <a:gd name="T5" fmla="*/ 1145 h 2141"/>
              <a:gd name="T6" fmla="*/ 3868 w 4297"/>
              <a:gd name="T7" fmla="*/ 1145 h 2141"/>
              <a:gd name="T8" fmla="*/ 3135 w 4297"/>
              <a:gd name="T9" fmla="*/ 444 h 2141"/>
              <a:gd name="T10" fmla="*/ 3135 w 4297"/>
              <a:gd name="T11" fmla="*/ 444 h 2141"/>
              <a:gd name="T12" fmla="*/ 2896 w 4297"/>
              <a:gd name="T13" fmla="*/ 482 h 2141"/>
              <a:gd name="T14" fmla="*/ 2896 w 4297"/>
              <a:gd name="T15" fmla="*/ 482 h 2141"/>
              <a:gd name="T16" fmla="*/ 2200 w 4297"/>
              <a:gd name="T17" fmla="*/ 0 h 2141"/>
              <a:gd name="T18" fmla="*/ 2200 w 4297"/>
              <a:gd name="T19" fmla="*/ 0 h 2141"/>
              <a:gd name="T20" fmla="*/ 1504 w 4297"/>
              <a:gd name="T21" fmla="*/ 480 h 2141"/>
              <a:gd name="T22" fmla="*/ 1504 w 4297"/>
              <a:gd name="T23" fmla="*/ 480 h 2141"/>
              <a:gd name="T24" fmla="*/ 1271 w 4297"/>
              <a:gd name="T25" fmla="*/ 444 h 2141"/>
              <a:gd name="T26" fmla="*/ 1271 w 4297"/>
              <a:gd name="T27" fmla="*/ 444 h 2141"/>
              <a:gd name="T28" fmla="*/ 538 w 4297"/>
              <a:gd name="T29" fmla="*/ 1145 h 2141"/>
              <a:gd name="T30" fmla="*/ 538 w 4297"/>
              <a:gd name="T31" fmla="*/ 1145 h 2141"/>
              <a:gd name="T32" fmla="*/ 541 w 4297"/>
              <a:gd name="T33" fmla="*/ 1196 h 2141"/>
              <a:gd name="T34" fmla="*/ 509 w 4297"/>
              <a:gd name="T35" fmla="*/ 1196 h 2141"/>
              <a:gd name="T36" fmla="*/ 509 w 4297"/>
              <a:gd name="T37" fmla="*/ 1196 h 2141"/>
              <a:gd name="T38" fmla="*/ 0 w 4297"/>
              <a:gd name="T39" fmla="*/ 1668 h 2141"/>
              <a:gd name="T40" fmla="*/ 0 w 4297"/>
              <a:gd name="T41" fmla="*/ 1668 h 2141"/>
              <a:gd name="T42" fmla="*/ 0 w 4297"/>
              <a:gd name="T43" fmla="*/ 1668 h 2141"/>
              <a:gd name="T44" fmla="*/ 509 w 4297"/>
              <a:gd name="T45" fmla="*/ 2140 h 2141"/>
              <a:gd name="T46" fmla="*/ 3787 w 4297"/>
              <a:gd name="T47" fmla="*/ 2140 h 2141"/>
              <a:gd name="T48" fmla="*/ 3787 w 4297"/>
              <a:gd name="T49" fmla="*/ 2140 h 2141"/>
              <a:gd name="T50" fmla="*/ 4296 w 4297"/>
              <a:gd name="T51" fmla="*/ 1668 h 2141"/>
              <a:gd name="T52" fmla="*/ 4296 w 4297"/>
              <a:gd name="T53" fmla="*/ 1668 h 2141"/>
              <a:gd name="T54" fmla="*/ 4296 w 4297"/>
              <a:gd name="T55" fmla="*/ 1668 h 2141"/>
              <a:gd name="T56" fmla="*/ 3866 w 4297"/>
              <a:gd name="T57" fmla="*/ 1202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97" h="2141">
                <a:moveTo>
                  <a:pt x="3866" y="1202"/>
                </a:moveTo>
                <a:lnTo>
                  <a:pt x="3866" y="1202"/>
                </a:lnTo>
                <a:cubicBezTo>
                  <a:pt x="3867" y="1183"/>
                  <a:pt x="3868" y="1164"/>
                  <a:pt x="3868" y="1145"/>
                </a:cubicBezTo>
                <a:lnTo>
                  <a:pt x="3868" y="1145"/>
                </a:lnTo>
                <a:cubicBezTo>
                  <a:pt x="3868" y="758"/>
                  <a:pt x="3540" y="444"/>
                  <a:pt x="3135" y="444"/>
                </a:cubicBezTo>
                <a:lnTo>
                  <a:pt x="3135" y="444"/>
                </a:lnTo>
                <a:cubicBezTo>
                  <a:pt x="3052" y="444"/>
                  <a:pt x="2971" y="457"/>
                  <a:pt x="2896" y="482"/>
                </a:cubicBezTo>
                <a:lnTo>
                  <a:pt x="2896" y="482"/>
                </a:lnTo>
                <a:cubicBezTo>
                  <a:pt x="2800" y="202"/>
                  <a:pt x="2524" y="0"/>
                  <a:pt x="2200" y="0"/>
                </a:cubicBezTo>
                <a:lnTo>
                  <a:pt x="2200" y="0"/>
                </a:lnTo>
                <a:cubicBezTo>
                  <a:pt x="1875" y="0"/>
                  <a:pt x="1600" y="201"/>
                  <a:pt x="1504" y="480"/>
                </a:cubicBezTo>
                <a:lnTo>
                  <a:pt x="1504" y="480"/>
                </a:lnTo>
                <a:cubicBezTo>
                  <a:pt x="1430" y="457"/>
                  <a:pt x="1353" y="444"/>
                  <a:pt x="1271" y="444"/>
                </a:cubicBezTo>
                <a:lnTo>
                  <a:pt x="1271" y="444"/>
                </a:lnTo>
                <a:cubicBezTo>
                  <a:pt x="866" y="444"/>
                  <a:pt x="538" y="758"/>
                  <a:pt x="538" y="1145"/>
                </a:cubicBezTo>
                <a:lnTo>
                  <a:pt x="538" y="1145"/>
                </a:lnTo>
                <a:cubicBezTo>
                  <a:pt x="538" y="1162"/>
                  <a:pt x="539" y="1179"/>
                  <a:pt x="541" y="1196"/>
                </a:cubicBezTo>
                <a:lnTo>
                  <a:pt x="509" y="1196"/>
                </a:lnTo>
                <a:lnTo>
                  <a:pt x="509" y="1196"/>
                </a:lnTo>
                <a:cubicBezTo>
                  <a:pt x="229" y="1196"/>
                  <a:pt x="0" y="1409"/>
                  <a:pt x="0" y="1668"/>
                </a:cubicBezTo>
                <a:lnTo>
                  <a:pt x="0" y="1668"/>
                </a:lnTo>
                <a:lnTo>
                  <a:pt x="0" y="1668"/>
                </a:lnTo>
                <a:cubicBezTo>
                  <a:pt x="0" y="1928"/>
                  <a:pt x="229" y="2140"/>
                  <a:pt x="509" y="2140"/>
                </a:cubicBezTo>
                <a:lnTo>
                  <a:pt x="3787" y="2140"/>
                </a:lnTo>
                <a:lnTo>
                  <a:pt x="3787" y="2140"/>
                </a:lnTo>
                <a:cubicBezTo>
                  <a:pt x="4067" y="2140"/>
                  <a:pt x="4296" y="1928"/>
                  <a:pt x="4296" y="1668"/>
                </a:cubicBezTo>
                <a:lnTo>
                  <a:pt x="4296" y="1668"/>
                </a:lnTo>
                <a:lnTo>
                  <a:pt x="4296" y="1668"/>
                </a:lnTo>
                <a:cubicBezTo>
                  <a:pt x="4296" y="1433"/>
                  <a:pt x="4108" y="1237"/>
                  <a:pt x="3866" y="1202"/>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1" name="Freeform 489">
            <a:extLst>
              <a:ext uri="{FF2B5EF4-FFF2-40B4-BE49-F238E27FC236}">
                <a16:creationId xmlns:a16="http://schemas.microsoft.com/office/drawing/2014/main" id="{498FF891-83B1-0E42-AA5A-B9CA8F21A900}"/>
              </a:ext>
            </a:extLst>
          </p:cNvPr>
          <p:cNvSpPr>
            <a:spLocks noChangeArrowheads="1"/>
          </p:cNvSpPr>
          <p:nvPr/>
        </p:nvSpPr>
        <p:spPr bwMode="auto">
          <a:xfrm>
            <a:off x="1487332" y="4815996"/>
            <a:ext cx="549304" cy="582263"/>
          </a:xfrm>
          <a:custGeom>
            <a:avLst/>
            <a:gdLst>
              <a:gd name="T0" fmla="*/ 882 w 883"/>
              <a:gd name="T1" fmla="*/ 0 h 934"/>
              <a:gd name="T2" fmla="*/ 882 w 883"/>
              <a:gd name="T3" fmla="*/ 596 h 934"/>
              <a:gd name="T4" fmla="*/ 0 w 883"/>
              <a:gd name="T5" fmla="*/ 596 h 934"/>
              <a:gd name="T6" fmla="*/ 0 w 883"/>
              <a:gd name="T7" fmla="*/ 933 h 934"/>
            </a:gdLst>
            <a:ahLst/>
            <a:cxnLst>
              <a:cxn ang="0">
                <a:pos x="T0" y="T1"/>
              </a:cxn>
              <a:cxn ang="0">
                <a:pos x="T2" y="T3"/>
              </a:cxn>
              <a:cxn ang="0">
                <a:pos x="T4" y="T5"/>
              </a:cxn>
              <a:cxn ang="0">
                <a:pos x="T6" y="T7"/>
              </a:cxn>
            </a:cxnLst>
            <a:rect l="0" t="0" r="r" b="b"/>
            <a:pathLst>
              <a:path w="883" h="934">
                <a:moveTo>
                  <a:pt x="882" y="0"/>
                </a:moveTo>
                <a:lnTo>
                  <a:pt x="882" y="596"/>
                </a:lnTo>
                <a:lnTo>
                  <a:pt x="0" y="596"/>
                </a:lnTo>
                <a:lnTo>
                  <a:pt x="0" y="933"/>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2" name="Freeform 490">
            <a:extLst>
              <a:ext uri="{FF2B5EF4-FFF2-40B4-BE49-F238E27FC236}">
                <a16:creationId xmlns:a16="http://schemas.microsoft.com/office/drawing/2014/main" id="{88601032-BD09-D647-A105-164CD4E2AE06}"/>
              </a:ext>
            </a:extLst>
          </p:cNvPr>
          <p:cNvSpPr>
            <a:spLocks noChangeArrowheads="1"/>
          </p:cNvSpPr>
          <p:nvPr/>
        </p:nvSpPr>
        <p:spPr bwMode="auto">
          <a:xfrm>
            <a:off x="1443388" y="5351567"/>
            <a:ext cx="90636" cy="90636"/>
          </a:xfrm>
          <a:custGeom>
            <a:avLst/>
            <a:gdLst>
              <a:gd name="T0" fmla="*/ 143 w 144"/>
              <a:gd name="T1" fmla="*/ 71 h 144"/>
              <a:gd name="T2" fmla="*/ 143 w 144"/>
              <a:gd name="T3" fmla="*/ 71 h 144"/>
              <a:gd name="T4" fmla="*/ 71 w 144"/>
              <a:gd name="T5" fmla="*/ 143 h 144"/>
              <a:gd name="T6" fmla="*/ 71 w 144"/>
              <a:gd name="T7" fmla="*/ 143 h 144"/>
              <a:gd name="T8" fmla="*/ 0 w 144"/>
              <a:gd name="T9" fmla="*/ 71 h 144"/>
              <a:gd name="T10" fmla="*/ 0 w 144"/>
              <a:gd name="T11" fmla="*/ 71 h 144"/>
              <a:gd name="T12" fmla="*/ 71 w 144"/>
              <a:gd name="T13" fmla="*/ 0 h 144"/>
              <a:gd name="T14" fmla="*/ 71 w 144"/>
              <a:gd name="T15" fmla="*/ 0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110"/>
                  <a:pt x="110" y="143"/>
                  <a:pt x="71" y="143"/>
                </a:cubicBezTo>
                <a:lnTo>
                  <a:pt x="71" y="143"/>
                </a:lnTo>
                <a:cubicBezTo>
                  <a:pt x="32" y="143"/>
                  <a:pt x="0" y="110"/>
                  <a:pt x="0" y="71"/>
                </a:cubicBezTo>
                <a:lnTo>
                  <a:pt x="0" y="71"/>
                </a:lnTo>
                <a:cubicBezTo>
                  <a:pt x="0" y="32"/>
                  <a:pt x="32" y="0"/>
                  <a:pt x="71" y="0"/>
                </a:cubicBezTo>
                <a:lnTo>
                  <a:pt x="71" y="0"/>
                </a:lnTo>
                <a:cubicBezTo>
                  <a:pt x="110" y="0"/>
                  <a:pt x="143" y="32"/>
                  <a:pt x="143" y="7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3" name="Freeform 491">
            <a:extLst>
              <a:ext uri="{FF2B5EF4-FFF2-40B4-BE49-F238E27FC236}">
                <a16:creationId xmlns:a16="http://schemas.microsoft.com/office/drawing/2014/main" id="{673A1F58-3E9D-8343-84C9-FA5FEAAA9359}"/>
              </a:ext>
            </a:extLst>
          </p:cNvPr>
          <p:cNvSpPr>
            <a:spLocks noChangeArrowheads="1"/>
          </p:cNvSpPr>
          <p:nvPr/>
        </p:nvSpPr>
        <p:spPr bwMode="auto">
          <a:xfrm>
            <a:off x="2896300" y="4815996"/>
            <a:ext cx="549304" cy="582263"/>
          </a:xfrm>
          <a:custGeom>
            <a:avLst/>
            <a:gdLst>
              <a:gd name="T0" fmla="*/ 0 w 882"/>
              <a:gd name="T1" fmla="*/ 0 h 934"/>
              <a:gd name="T2" fmla="*/ 0 w 882"/>
              <a:gd name="T3" fmla="*/ 596 h 934"/>
              <a:gd name="T4" fmla="*/ 881 w 882"/>
              <a:gd name="T5" fmla="*/ 596 h 934"/>
              <a:gd name="T6" fmla="*/ 881 w 882"/>
              <a:gd name="T7" fmla="*/ 933 h 934"/>
            </a:gdLst>
            <a:ahLst/>
            <a:cxnLst>
              <a:cxn ang="0">
                <a:pos x="T0" y="T1"/>
              </a:cxn>
              <a:cxn ang="0">
                <a:pos x="T2" y="T3"/>
              </a:cxn>
              <a:cxn ang="0">
                <a:pos x="T4" y="T5"/>
              </a:cxn>
              <a:cxn ang="0">
                <a:pos x="T6" y="T7"/>
              </a:cxn>
            </a:cxnLst>
            <a:rect l="0" t="0" r="r" b="b"/>
            <a:pathLst>
              <a:path w="882" h="934">
                <a:moveTo>
                  <a:pt x="0" y="0"/>
                </a:moveTo>
                <a:lnTo>
                  <a:pt x="0" y="596"/>
                </a:lnTo>
                <a:lnTo>
                  <a:pt x="881" y="596"/>
                </a:lnTo>
                <a:lnTo>
                  <a:pt x="881" y="933"/>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4" name="Freeform 492">
            <a:extLst>
              <a:ext uri="{FF2B5EF4-FFF2-40B4-BE49-F238E27FC236}">
                <a16:creationId xmlns:a16="http://schemas.microsoft.com/office/drawing/2014/main" id="{B993AC59-0CE7-1542-8944-E1BCEC8226B5}"/>
              </a:ext>
            </a:extLst>
          </p:cNvPr>
          <p:cNvSpPr>
            <a:spLocks noChangeArrowheads="1"/>
          </p:cNvSpPr>
          <p:nvPr/>
        </p:nvSpPr>
        <p:spPr bwMode="auto">
          <a:xfrm>
            <a:off x="3398912" y="5351567"/>
            <a:ext cx="90636" cy="90636"/>
          </a:xfrm>
          <a:custGeom>
            <a:avLst/>
            <a:gdLst>
              <a:gd name="T0" fmla="*/ 0 w 144"/>
              <a:gd name="T1" fmla="*/ 71 h 144"/>
              <a:gd name="T2" fmla="*/ 0 w 144"/>
              <a:gd name="T3" fmla="*/ 71 h 144"/>
              <a:gd name="T4" fmla="*/ 71 w 144"/>
              <a:gd name="T5" fmla="*/ 143 h 144"/>
              <a:gd name="T6" fmla="*/ 71 w 144"/>
              <a:gd name="T7" fmla="*/ 143 h 144"/>
              <a:gd name="T8" fmla="*/ 143 w 144"/>
              <a:gd name="T9" fmla="*/ 71 h 144"/>
              <a:gd name="T10" fmla="*/ 143 w 144"/>
              <a:gd name="T11" fmla="*/ 71 h 144"/>
              <a:gd name="T12" fmla="*/ 71 w 144"/>
              <a:gd name="T13" fmla="*/ 0 h 144"/>
              <a:gd name="T14" fmla="*/ 71 w 144"/>
              <a:gd name="T15" fmla="*/ 0 h 144"/>
              <a:gd name="T16" fmla="*/ 0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1"/>
                </a:moveTo>
                <a:lnTo>
                  <a:pt x="0" y="71"/>
                </a:lnTo>
                <a:cubicBezTo>
                  <a:pt x="0" y="110"/>
                  <a:pt x="32" y="143"/>
                  <a:pt x="71" y="143"/>
                </a:cubicBezTo>
                <a:lnTo>
                  <a:pt x="71" y="143"/>
                </a:lnTo>
                <a:cubicBezTo>
                  <a:pt x="110" y="143"/>
                  <a:pt x="143" y="110"/>
                  <a:pt x="143" y="71"/>
                </a:cubicBezTo>
                <a:lnTo>
                  <a:pt x="143" y="71"/>
                </a:lnTo>
                <a:cubicBezTo>
                  <a:pt x="143" y="32"/>
                  <a:pt x="110" y="0"/>
                  <a:pt x="71" y="0"/>
                </a:cubicBezTo>
                <a:lnTo>
                  <a:pt x="71" y="0"/>
                </a:lnTo>
                <a:cubicBezTo>
                  <a:pt x="32" y="0"/>
                  <a:pt x="0" y="32"/>
                  <a:pt x="0" y="7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5" name="Freeform 493">
            <a:extLst>
              <a:ext uri="{FF2B5EF4-FFF2-40B4-BE49-F238E27FC236}">
                <a16:creationId xmlns:a16="http://schemas.microsoft.com/office/drawing/2014/main" id="{447C9D54-3B2E-DB4C-B33B-A531C857D30D}"/>
              </a:ext>
            </a:extLst>
          </p:cNvPr>
          <p:cNvSpPr>
            <a:spLocks noChangeArrowheads="1"/>
          </p:cNvSpPr>
          <p:nvPr/>
        </p:nvSpPr>
        <p:spPr bwMode="auto">
          <a:xfrm>
            <a:off x="2421150" y="5351567"/>
            <a:ext cx="90636" cy="90636"/>
          </a:xfrm>
          <a:custGeom>
            <a:avLst/>
            <a:gdLst>
              <a:gd name="T0" fmla="*/ 143 w 144"/>
              <a:gd name="T1" fmla="*/ 71 h 144"/>
              <a:gd name="T2" fmla="*/ 143 w 144"/>
              <a:gd name="T3" fmla="*/ 71 h 144"/>
              <a:gd name="T4" fmla="*/ 72 w 144"/>
              <a:gd name="T5" fmla="*/ 143 h 144"/>
              <a:gd name="T6" fmla="*/ 72 w 144"/>
              <a:gd name="T7" fmla="*/ 143 h 144"/>
              <a:gd name="T8" fmla="*/ 0 w 144"/>
              <a:gd name="T9" fmla="*/ 71 h 144"/>
              <a:gd name="T10" fmla="*/ 0 w 144"/>
              <a:gd name="T11" fmla="*/ 71 h 144"/>
              <a:gd name="T12" fmla="*/ 72 w 144"/>
              <a:gd name="T13" fmla="*/ 0 h 144"/>
              <a:gd name="T14" fmla="*/ 72 w 144"/>
              <a:gd name="T15" fmla="*/ 0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110"/>
                  <a:pt x="111" y="143"/>
                  <a:pt x="72" y="143"/>
                </a:cubicBezTo>
                <a:lnTo>
                  <a:pt x="72" y="143"/>
                </a:lnTo>
                <a:cubicBezTo>
                  <a:pt x="33" y="143"/>
                  <a:pt x="0" y="110"/>
                  <a:pt x="0" y="71"/>
                </a:cubicBezTo>
                <a:lnTo>
                  <a:pt x="0" y="71"/>
                </a:lnTo>
                <a:cubicBezTo>
                  <a:pt x="0" y="32"/>
                  <a:pt x="33" y="0"/>
                  <a:pt x="72" y="0"/>
                </a:cubicBezTo>
                <a:lnTo>
                  <a:pt x="72" y="0"/>
                </a:lnTo>
                <a:cubicBezTo>
                  <a:pt x="111" y="0"/>
                  <a:pt x="143" y="32"/>
                  <a:pt x="143" y="7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6" name="Line 494">
            <a:extLst>
              <a:ext uri="{FF2B5EF4-FFF2-40B4-BE49-F238E27FC236}">
                <a16:creationId xmlns:a16="http://schemas.microsoft.com/office/drawing/2014/main" id="{8B8BB36C-4618-4A40-AE41-740FE1185DFF}"/>
              </a:ext>
            </a:extLst>
          </p:cNvPr>
          <p:cNvSpPr>
            <a:spLocks noChangeShapeType="1"/>
          </p:cNvSpPr>
          <p:nvPr/>
        </p:nvSpPr>
        <p:spPr bwMode="auto">
          <a:xfrm>
            <a:off x="2465095" y="4815995"/>
            <a:ext cx="2747" cy="560291"/>
          </a:xfrm>
          <a:prstGeom prst="line">
            <a:avLst/>
          </a:prstGeom>
          <a:noFill/>
          <a:ln w="12700" cap="flat">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7" name="Freeform 495">
            <a:extLst>
              <a:ext uri="{FF2B5EF4-FFF2-40B4-BE49-F238E27FC236}">
                <a16:creationId xmlns:a16="http://schemas.microsoft.com/office/drawing/2014/main" id="{375792E4-F6A0-4A42-B8A1-7DCA101B316B}"/>
              </a:ext>
            </a:extLst>
          </p:cNvPr>
          <p:cNvSpPr>
            <a:spLocks noChangeArrowheads="1"/>
          </p:cNvSpPr>
          <p:nvPr/>
        </p:nvSpPr>
        <p:spPr bwMode="auto">
          <a:xfrm>
            <a:off x="1899311" y="5351567"/>
            <a:ext cx="87889" cy="90636"/>
          </a:xfrm>
          <a:custGeom>
            <a:avLst/>
            <a:gdLst>
              <a:gd name="T0" fmla="*/ 142 w 143"/>
              <a:gd name="T1" fmla="*/ 71 h 144"/>
              <a:gd name="T2" fmla="*/ 142 w 143"/>
              <a:gd name="T3" fmla="*/ 71 h 144"/>
              <a:gd name="T4" fmla="*/ 71 w 143"/>
              <a:gd name="T5" fmla="*/ 143 h 144"/>
              <a:gd name="T6" fmla="*/ 71 w 143"/>
              <a:gd name="T7" fmla="*/ 143 h 144"/>
              <a:gd name="T8" fmla="*/ 0 w 143"/>
              <a:gd name="T9" fmla="*/ 71 h 144"/>
              <a:gd name="T10" fmla="*/ 0 w 143"/>
              <a:gd name="T11" fmla="*/ 71 h 144"/>
              <a:gd name="T12" fmla="*/ 71 w 143"/>
              <a:gd name="T13" fmla="*/ 0 h 144"/>
              <a:gd name="T14" fmla="*/ 71 w 143"/>
              <a:gd name="T15" fmla="*/ 0 h 144"/>
              <a:gd name="T16" fmla="*/ 142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1"/>
                </a:moveTo>
                <a:lnTo>
                  <a:pt x="142" y="71"/>
                </a:lnTo>
                <a:cubicBezTo>
                  <a:pt x="142" y="110"/>
                  <a:pt x="111" y="143"/>
                  <a:pt x="71" y="143"/>
                </a:cubicBezTo>
                <a:lnTo>
                  <a:pt x="71" y="143"/>
                </a:lnTo>
                <a:cubicBezTo>
                  <a:pt x="32" y="143"/>
                  <a:pt x="0" y="110"/>
                  <a:pt x="0" y="71"/>
                </a:cubicBezTo>
                <a:lnTo>
                  <a:pt x="0" y="71"/>
                </a:lnTo>
                <a:cubicBezTo>
                  <a:pt x="0" y="32"/>
                  <a:pt x="32" y="0"/>
                  <a:pt x="71" y="0"/>
                </a:cubicBezTo>
                <a:lnTo>
                  <a:pt x="71" y="0"/>
                </a:lnTo>
                <a:cubicBezTo>
                  <a:pt x="111" y="0"/>
                  <a:pt x="142" y="32"/>
                  <a:pt x="142" y="7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8" name="Freeform 496">
            <a:extLst>
              <a:ext uri="{FF2B5EF4-FFF2-40B4-BE49-F238E27FC236}">
                <a16:creationId xmlns:a16="http://schemas.microsoft.com/office/drawing/2014/main" id="{906D3CAD-3CB3-F644-93EF-82719877FD4C}"/>
              </a:ext>
            </a:extLst>
          </p:cNvPr>
          <p:cNvSpPr>
            <a:spLocks noChangeArrowheads="1"/>
          </p:cNvSpPr>
          <p:nvPr/>
        </p:nvSpPr>
        <p:spPr bwMode="auto">
          <a:xfrm>
            <a:off x="1946003" y="4815995"/>
            <a:ext cx="302118" cy="560291"/>
          </a:xfrm>
          <a:custGeom>
            <a:avLst/>
            <a:gdLst>
              <a:gd name="T0" fmla="*/ 486 w 487"/>
              <a:gd name="T1" fmla="*/ 0 h 899"/>
              <a:gd name="T2" fmla="*/ 486 w 487"/>
              <a:gd name="T3" fmla="*/ 593 h 899"/>
              <a:gd name="T4" fmla="*/ 324 w 487"/>
              <a:gd name="T5" fmla="*/ 593 h 899"/>
              <a:gd name="T6" fmla="*/ 324 w 487"/>
              <a:gd name="T7" fmla="*/ 761 h 899"/>
              <a:gd name="T8" fmla="*/ 0 w 487"/>
              <a:gd name="T9" fmla="*/ 761 h 899"/>
              <a:gd name="T10" fmla="*/ 0 w 487"/>
              <a:gd name="T11" fmla="*/ 898 h 899"/>
            </a:gdLst>
            <a:ahLst/>
            <a:cxnLst>
              <a:cxn ang="0">
                <a:pos x="T0" y="T1"/>
              </a:cxn>
              <a:cxn ang="0">
                <a:pos x="T2" y="T3"/>
              </a:cxn>
              <a:cxn ang="0">
                <a:pos x="T4" y="T5"/>
              </a:cxn>
              <a:cxn ang="0">
                <a:pos x="T6" y="T7"/>
              </a:cxn>
              <a:cxn ang="0">
                <a:pos x="T8" y="T9"/>
              </a:cxn>
              <a:cxn ang="0">
                <a:pos x="T10" y="T11"/>
              </a:cxn>
            </a:cxnLst>
            <a:rect l="0" t="0" r="r" b="b"/>
            <a:pathLst>
              <a:path w="487" h="899">
                <a:moveTo>
                  <a:pt x="486" y="0"/>
                </a:moveTo>
                <a:lnTo>
                  <a:pt x="486" y="593"/>
                </a:lnTo>
                <a:lnTo>
                  <a:pt x="324" y="593"/>
                </a:lnTo>
                <a:lnTo>
                  <a:pt x="324" y="761"/>
                </a:lnTo>
                <a:lnTo>
                  <a:pt x="0" y="761"/>
                </a:lnTo>
                <a:lnTo>
                  <a:pt x="0" y="898"/>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9" name="Freeform 497">
            <a:extLst>
              <a:ext uri="{FF2B5EF4-FFF2-40B4-BE49-F238E27FC236}">
                <a16:creationId xmlns:a16="http://schemas.microsoft.com/office/drawing/2014/main" id="{6808A82A-4BED-0F46-B6FC-392EA672FF89}"/>
              </a:ext>
            </a:extLst>
          </p:cNvPr>
          <p:cNvSpPr>
            <a:spLocks noChangeArrowheads="1"/>
          </p:cNvSpPr>
          <p:nvPr/>
        </p:nvSpPr>
        <p:spPr bwMode="auto">
          <a:xfrm>
            <a:off x="2934751" y="5351567"/>
            <a:ext cx="87889" cy="90636"/>
          </a:xfrm>
          <a:custGeom>
            <a:avLst/>
            <a:gdLst>
              <a:gd name="T0" fmla="*/ 0 w 143"/>
              <a:gd name="T1" fmla="*/ 71 h 144"/>
              <a:gd name="T2" fmla="*/ 0 w 143"/>
              <a:gd name="T3" fmla="*/ 71 h 144"/>
              <a:gd name="T4" fmla="*/ 71 w 143"/>
              <a:gd name="T5" fmla="*/ 143 h 144"/>
              <a:gd name="T6" fmla="*/ 71 w 143"/>
              <a:gd name="T7" fmla="*/ 143 h 144"/>
              <a:gd name="T8" fmla="*/ 142 w 143"/>
              <a:gd name="T9" fmla="*/ 71 h 144"/>
              <a:gd name="T10" fmla="*/ 142 w 143"/>
              <a:gd name="T11" fmla="*/ 71 h 144"/>
              <a:gd name="T12" fmla="*/ 71 w 143"/>
              <a:gd name="T13" fmla="*/ 0 h 144"/>
              <a:gd name="T14" fmla="*/ 71 w 143"/>
              <a:gd name="T15" fmla="*/ 0 h 144"/>
              <a:gd name="T16" fmla="*/ 0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1"/>
                </a:moveTo>
                <a:lnTo>
                  <a:pt x="0" y="71"/>
                </a:lnTo>
                <a:cubicBezTo>
                  <a:pt x="0" y="110"/>
                  <a:pt x="31" y="143"/>
                  <a:pt x="71" y="143"/>
                </a:cubicBezTo>
                <a:lnTo>
                  <a:pt x="71" y="143"/>
                </a:lnTo>
                <a:cubicBezTo>
                  <a:pt x="110" y="143"/>
                  <a:pt x="142" y="110"/>
                  <a:pt x="142" y="71"/>
                </a:cubicBezTo>
                <a:lnTo>
                  <a:pt x="142" y="71"/>
                </a:lnTo>
                <a:cubicBezTo>
                  <a:pt x="142" y="32"/>
                  <a:pt x="110" y="0"/>
                  <a:pt x="71" y="0"/>
                </a:cubicBezTo>
                <a:lnTo>
                  <a:pt x="71" y="0"/>
                </a:lnTo>
                <a:cubicBezTo>
                  <a:pt x="31" y="0"/>
                  <a:pt x="0" y="32"/>
                  <a:pt x="0" y="7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30" name="Freeform 498">
            <a:extLst>
              <a:ext uri="{FF2B5EF4-FFF2-40B4-BE49-F238E27FC236}">
                <a16:creationId xmlns:a16="http://schemas.microsoft.com/office/drawing/2014/main" id="{A202E15C-581A-5D4F-AAF5-86147C4753BA}"/>
              </a:ext>
            </a:extLst>
          </p:cNvPr>
          <p:cNvSpPr>
            <a:spLocks noChangeArrowheads="1"/>
          </p:cNvSpPr>
          <p:nvPr/>
        </p:nvSpPr>
        <p:spPr bwMode="auto">
          <a:xfrm>
            <a:off x="2676578" y="4815995"/>
            <a:ext cx="304864" cy="560291"/>
          </a:xfrm>
          <a:custGeom>
            <a:avLst/>
            <a:gdLst>
              <a:gd name="T0" fmla="*/ 0 w 488"/>
              <a:gd name="T1" fmla="*/ 0 h 899"/>
              <a:gd name="T2" fmla="*/ 0 w 488"/>
              <a:gd name="T3" fmla="*/ 593 h 899"/>
              <a:gd name="T4" fmla="*/ 162 w 488"/>
              <a:gd name="T5" fmla="*/ 593 h 899"/>
              <a:gd name="T6" fmla="*/ 162 w 488"/>
              <a:gd name="T7" fmla="*/ 761 h 899"/>
              <a:gd name="T8" fmla="*/ 487 w 488"/>
              <a:gd name="T9" fmla="*/ 761 h 899"/>
              <a:gd name="T10" fmla="*/ 487 w 488"/>
              <a:gd name="T11" fmla="*/ 898 h 899"/>
            </a:gdLst>
            <a:ahLst/>
            <a:cxnLst>
              <a:cxn ang="0">
                <a:pos x="T0" y="T1"/>
              </a:cxn>
              <a:cxn ang="0">
                <a:pos x="T2" y="T3"/>
              </a:cxn>
              <a:cxn ang="0">
                <a:pos x="T4" y="T5"/>
              </a:cxn>
              <a:cxn ang="0">
                <a:pos x="T6" y="T7"/>
              </a:cxn>
              <a:cxn ang="0">
                <a:pos x="T8" y="T9"/>
              </a:cxn>
              <a:cxn ang="0">
                <a:pos x="T10" y="T11"/>
              </a:cxn>
            </a:cxnLst>
            <a:rect l="0" t="0" r="r" b="b"/>
            <a:pathLst>
              <a:path w="488" h="899">
                <a:moveTo>
                  <a:pt x="0" y="0"/>
                </a:moveTo>
                <a:lnTo>
                  <a:pt x="0" y="593"/>
                </a:lnTo>
                <a:lnTo>
                  <a:pt x="162" y="593"/>
                </a:lnTo>
                <a:lnTo>
                  <a:pt x="162" y="761"/>
                </a:lnTo>
                <a:lnTo>
                  <a:pt x="487" y="761"/>
                </a:lnTo>
                <a:lnTo>
                  <a:pt x="487" y="898"/>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1" name="Freeform 499">
            <a:extLst>
              <a:ext uri="{FF2B5EF4-FFF2-40B4-BE49-F238E27FC236}">
                <a16:creationId xmlns:a16="http://schemas.microsoft.com/office/drawing/2014/main" id="{20B54F39-704F-BF4E-B0D4-F317966D3D1B}"/>
              </a:ext>
            </a:extLst>
          </p:cNvPr>
          <p:cNvSpPr>
            <a:spLocks noChangeArrowheads="1"/>
          </p:cNvSpPr>
          <p:nvPr/>
        </p:nvSpPr>
        <p:spPr bwMode="auto">
          <a:xfrm>
            <a:off x="5112743" y="4815996"/>
            <a:ext cx="549304" cy="582263"/>
          </a:xfrm>
          <a:custGeom>
            <a:avLst/>
            <a:gdLst>
              <a:gd name="T0" fmla="*/ 882 w 883"/>
              <a:gd name="T1" fmla="*/ 0 h 934"/>
              <a:gd name="T2" fmla="*/ 882 w 883"/>
              <a:gd name="T3" fmla="*/ 596 h 934"/>
              <a:gd name="T4" fmla="*/ 0 w 883"/>
              <a:gd name="T5" fmla="*/ 596 h 934"/>
              <a:gd name="T6" fmla="*/ 0 w 883"/>
              <a:gd name="T7" fmla="*/ 933 h 934"/>
            </a:gdLst>
            <a:ahLst/>
            <a:cxnLst>
              <a:cxn ang="0">
                <a:pos x="T0" y="T1"/>
              </a:cxn>
              <a:cxn ang="0">
                <a:pos x="T2" y="T3"/>
              </a:cxn>
              <a:cxn ang="0">
                <a:pos x="T4" y="T5"/>
              </a:cxn>
              <a:cxn ang="0">
                <a:pos x="T6" y="T7"/>
              </a:cxn>
            </a:cxnLst>
            <a:rect l="0" t="0" r="r" b="b"/>
            <a:pathLst>
              <a:path w="883" h="934">
                <a:moveTo>
                  <a:pt x="882" y="0"/>
                </a:moveTo>
                <a:lnTo>
                  <a:pt x="882" y="596"/>
                </a:lnTo>
                <a:lnTo>
                  <a:pt x="0" y="596"/>
                </a:lnTo>
                <a:lnTo>
                  <a:pt x="0" y="933"/>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2" name="Freeform 500">
            <a:extLst>
              <a:ext uri="{FF2B5EF4-FFF2-40B4-BE49-F238E27FC236}">
                <a16:creationId xmlns:a16="http://schemas.microsoft.com/office/drawing/2014/main" id="{8AA53092-987C-844C-BECE-F0BF5DC9C711}"/>
              </a:ext>
            </a:extLst>
          </p:cNvPr>
          <p:cNvSpPr>
            <a:spLocks noChangeArrowheads="1"/>
          </p:cNvSpPr>
          <p:nvPr/>
        </p:nvSpPr>
        <p:spPr bwMode="auto">
          <a:xfrm>
            <a:off x="5068798" y="5351567"/>
            <a:ext cx="87889" cy="90636"/>
          </a:xfrm>
          <a:custGeom>
            <a:avLst/>
            <a:gdLst>
              <a:gd name="T0" fmla="*/ 142 w 143"/>
              <a:gd name="T1" fmla="*/ 71 h 144"/>
              <a:gd name="T2" fmla="*/ 142 w 143"/>
              <a:gd name="T3" fmla="*/ 71 h 144"/>
              <a:gd name="T4" fmla="*/ 71 w 143"/>
              <a:gd name="T5" fmla="*/ 143 h 144"/>
              <a:gd name="T6" fmla="*/ 71 w 143"/>
              <a:gd name="T7" fmla="*/ 143 h 144"/>
              <a:gd name="T8" fmla="*/ 0 w 143"/>
              <a:gd name="T9" fmla="*/ 71 h 144"/>
              <a:gd name="T10" fmla="*/ 0 w 143"/>
              <a:gd name="T11" fmla="*/ 71 h 144"/>
              <a:gd name="T12" fmla="*/ 71 w 143"/>
              <a:gd name="T13" fmla="*/ 0 h 144"/>
              <a:gd name="T14" fmla="*/ 71 w 143"/>
              <a:gd name="T15" fmla="*/ 0 h 144"/>
              <a:gd name="T16" fmla="*/ 142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1"/>
                </a:moveTo>
                <a:lnTo>
                  <a:pt x="142" y="71"/>
                </a:lnTo>
                <a:cubicBezTo>
                  <a:pt x="142" y="110"/>
                  <a:pt x="110" y="143"/>
                  <a:pt x="71" y="143"/>
                </a:cubicBezTo>
                <a:lnTo>
                  <a:pt x="71" y="143"/>
                </a:lnTo>
                <a:cubicBezTo>
                  <a:pt x="31" y="143"/>
                  <a:pt x="0" y="110"/>
                  <a:pt x="0" y="71"/>
                </a:cubicBezTo>
                <a:lnTo>
                  <a:pt x="0" y="71"/>
                </a:lnTo>
                <a:cubicBezTo>
                  <a:pt x="0" y="32"/>
                  <a:pt x="31" y="0"/>
                  <a:pt x="71" y="0"/>
                </a:cubicBezTo>
                <a:lnTo>
                  <a:pt x="71" y="0"/>
                </a:lnTo>
                <a:cubicBezTo>
                  <a:pt x="110" y="0"/>
                  <a:pt x="142" y="32"/>
                  <a:pt x="142" y="7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3" name="Freeform 501">
            <a:extLst>
              <a:ext uri="{FF2B5EF4-FFF2-40B4-BE49-F238E27FC236}">
                <a16:creationId xmlns:a16="http://schemas.microsoft.com/office/drawing/2014/main" id="{076B2979-ED34-9B4C-BED7-8BDB51A048E7}"/>
              </a:ext>
            </a:extLst>
          </p:cNvPr>
          <p:cNvSpPr>
            <a:spLocks noChangeArrowheads="1"/>
          </p:cNvSpPr>
          <p:nvPr/>
        </p:nvSpPr>
        <p:spPr bwMode="auto">
          <a:xfrm>
            <a:off x="6518963" y="4815996"/>
            <a:ext cx="549304" cy="582263"/>
          </a:xfrm>
          <a:custGeom>
            <a:avLst/>
            <a:gdLst>
              <a:gd name="T0" fmla="*/ 0 w 883"/>
              <a:gd name="T1" fmla="*/ 0 h 934"/>
              <a:gd name="T2" fmla="*/ 0 w 883"/>
              <a:gd name="T3" fmla="*/ 596 h 934"/>
              <a:gd name="T4" fmla="*/ 882 w 883"/>
              <a:gd name="T5" fmla="*/ 596 h 934"/>
              <a:gd name="T6" fmla="*/ 882 w 883"/>
              <a:gd name="T7" fmla="*/ 933 h 934"/>
            </a:gdLst>
            <a:ahLst/>
            <a:cxnLst>
              <a:cxn ang="0">
                <a:pos x="T0" y="T1"/>
              </a:cxn>
              <a:cxn ang="0">
                <a:pos x="T2" y="T3"/>
              </a:cxn>
              <a:cxn ang="0">
                <a:pos x="T4" y="T5"/>
              </a:cxn>
              <a:cxn ang="0">
                <a:pos x="T6" y="T7"/>
              </a:cxn>
            </a:cxnLst>
            <a:rect l="0" t="0" r="r" b="b"/>
            <a:pathLst>
              <a:path w="883" h="934">
                <a:moveTo>
                  <a:pt x="0" y="0"/>
                </a:moveTo>
                <a:lnTo>
                  <a:pt x="0" y="596"/>
                </a:lnTo>
                <a:lnTo>
                  <a:pt x="882" y="596"/>
                </a:lnTo>
                <a:lnTo>
                  <a:pt x="882" y="933"/>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4" name="Freeform 502">
            <a:extLst>
              <a:ext uri="{FF2B5EF4-FFF2-40B4-BE49-F238E27FC236}">
                <a16:creationId xmlns:a16="http://schemas.microsoft.com/office/drawing/2014/main" id="{1DC175C6-FF0E-EF4A-A935-D706553AD250}"/>
              </a:ext>
            </a:extLst>
          </p:cNvPr>
          <p:cNvSpPr>
            <a:spLocks noChangeArrowheads="1"/>
          </p:cNvSpPr>
          <p:nvPr/>
        </p:nvSpPr>
        <p:spPr bwMode="auto">
          <a:xfrm>
            <a:off x="7024324" y="5351567"/>
            <a:ext cx="87889" cy="90636"/>
          </a:xfrm>
          <a:custGeom>
            <a:avLst/>
            <a:gdLst>
              <a:gd name="T0" fmla="*/ 0 w 143"/>
              <a:gd name="T1" fmla="*/ 71 h 144"/>
              <a:gd name="T2" fmla="*/ 0 w 143"/>
              <a:gd name="T3" fmla="*/ 71 h 144"/>
              <a:gd name="T4" fmla="*/ 71 w 143"/>
              <a:gd name="T5" fmla="*/ 143 h 144"/>
              <a:gd name="T6" fmla="*/ 71 w 143"/>
              <a:gd name="T7" fmla="*/ 143 h 144"/>
              <a:gd name="T8" fmla="*/ 142 w 143"/>
              <a:gd name="T9" fmla="*/ 71 h 144"/>
              <a:gd name="T10" fmla="*/ 142 w 143"/>
              <a:gd name="T11" fmla="*/ 71 h 144"/>
              <a:gd name="T12" fmla="*/ 71 w 143"/>
              <a:gd name="T13" fmla="*/ 0 h 144"/>
              <a:gd name="T14" fmla="*/ 71 w 143"/>
              <a:gd name="T15" fmla="*/ 0 h 144"/>
              <a:gd name="T16" fmla="*/ 0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1"/>
                </a:moveTo>
                <a:lnTo>
                  <a:pt x="0" y="71"/>
                </a:lnTo>
                <a:cubicBezTo>
                  <a:pt x="0" y="110"/>
                  <a:pt x="31" y="143"/>
                  <a:pt x="71" y="143"/>
                </a:cubicBezTo>
                <a:lnTo>
                  <a:pt x="71" y="143"/>
                </a:lnTo>
                <a:cubicBezTo>
                  <a:pt x="110" y="143"/>
                  <a:pt x="142" y="110"/>
                  <a:pt x="142" y="71"/>
                </a:cubicBezTo>
                <a:lnTo>
                  <a:pt x="142" y="71"/>
                </a:lnTo>
                <a:cubicBezTo>
                  <a:pt x="142" y="32"/>
                  <a:pt x="110" y="0"/>
                  <a:pt x="71" y="0"/>
                </a:cubicBezTo>
                <a:lnTo>
                  <a:pt x="71" y="0"/>
                </a:lnTo>
                <a:cubicBezTo>
                  <a:pt x="31" y="0"/>
                  <a:pt x="0" y="32"/>
                  <a:pt x="0" y="7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5" name="Freeform 503">
            <a:extLst>
              <a:ext uri="{FF2B5EF4-FFF2-40B4-BE49-F238E27FC236}">
                <a16:creationId xmlns:a16="http://schemas.microsoft.com/office/drawing/2014/main" id="{6926990D-E572-794A-ADD3-EF341C1D1ECD}"/>
              </a:ext>
            </a:extLst>
          </p:cNvPr>
          <p:cNvSpPr>
            <a:spLocks noChangeArrowheads="1"/>
          </p:cNvSpPr>
          <p:nvPr/>
        </p:nvSpPr>
        <p:spPr bwMode="auto">
          <a:xfrm>
            <a:off x="6046561" y="5351567"/>
            <a:ext cx="87889" cy="90636"/>
          </a:xfrm>
          <a:custGeom>
            <a:avLst/>
            <a:gdLst>
              <a:gd name="T0" fmla="*/ 142 w 143"/>
              <a:gd name="T1" fmla="*/ 71 h 144"/>
              <a:gd name="T2" fmla="*/ 142 w 143"/>
              <a:gd name="T3" fmla="*/ 71 h 144"/>
              <a:gd name="T4" fmla="*/ 71 w 143"/>
              <a:gd name="T5" fmla="*/ 143 h 144"/>
              <a:gd name="T6" fmla="*/ 71 w 143"/>
              <a:gd name="T7" fmla="*/ 143 h 144"/>
              <a:gd name="T8" fmla="*/ 0 w 143"/>
              <a:gd name="T9" fmla="*/ 71 h 144"/>
              <a:gd name="T10" fmla="*/ 0 w 143"/>
              <a:gd name="T11" fmla="*/ 71 h 144"/>
              <a:gd name="T12" fmla="*/ 71 w 143"/>
              <a:gd name="T13" fmla="*/ 0 h 144"/>
              <a:gd name="T14" fmla="*/ 71 w 143"/>
              <a:gd name="T15" fmla="*/ 0 h 144"/>
              <a:gd name="T16" fmla="*/ 142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1"/>
                </a:moveTo>
                <a:lnTo>
                  <a:pt x="142" y="71"/>
                </a:lnTo>
                <a:cubicBezTo>
                  <a:pt x="142" y="110"/>
                  <a:pt x="110" y="143"/>
                  <a:pt x="71" y="143"/>
                </a:cubicBezTo>
                <a:lnTo>
                  <a:pt x="71" y="143"/>
                </a:lnTo>
                <a:cubicBezTo>
                  <a:pt x="32" y="143"/>
                  <a:pt x="0" y="110"/>
                  <a:pt x="0" y="71"/>
                </a:cubicBezTo>
                <a:lnTo>
                  <a:pt x="0" y="71"/>
                </a:lnTo>
                <a:cubicBezTo>
                  <a:pt x="0" y="32"/>
                  <a:pt x="32" y="0"/>
                  <a:pt x="71" y="0"/>
                </a:cubicBezTo>
                <a:lnTo>
                  <a:pt x="71" y="0"/>
                </a:lnTo>
                <a:cubicBezTo>
                  <a:pt x="110" y="0"/>
                  <a:pt x="142" y="32"/>
                  <a:pt x="142" y="7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6" name="Line 504">
            <a:extLst>
              <a:ext uri="{FF2B5EF4-FFF2-40B4-BE49-F238E27FC236}">
                <a16:creationId xmlns:a16="http://schemas.microsoft.com/office/drawing/2014/main" id="{D87FA192-A058-8846-863B-897D11B48B27}"/>
              </a:ext>
            </a:extLst>
          </p:cNvPr>
          <p:cNvSpPr>
            <a:spLocks noChangeShapeType="1"/>
          </p:cNvSpPr>
          <p:nvPr/>
        </p:nvSpPr>
        <p:spPr bwMode="auto">
          <a:xfrm>
            <a:off x="6090506" y="4815995"/>
            <a:ext cx="2747" cy="560291"/>
          </a:xfrm>
          <a:prstGeom prst="line">
            <a:avLst/>
          </a:prstGeom>
          <a:noFill/>
          <a:ln w="12700" cap="flat">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7" name="Freeform 505">
            <a:extLst>
              <a:ext uri="{FF2B5EF4-FFF2-40B4-BE49-F238E27FC236}">
                <a16:creationId xmlns:a16="http://schemas.microsoft.com/office/drawing/2014/main" id="{9F4F689C-D7B6-B84B-B493-BF1D648A394E}"/>
              </a:ext>
            </a:extLst>
          </p:cNvPr>
          <p:cNvSpPr>
            <a:spLocks noChangeArrowheads="1"/>
          </p:cNvSpPr>
          <p:nvPr/>
        </p:nvSpPr>
        <p:spPr bwMode="auto">
          <a:xfrm>
            <a:off x="5524722" y="5351567"/>
            <a:ext cx="90636" cy="90636"/>
          </a:xfrm>
          <a:custGeom>
            <a:avLst/>
            <a:gdLst>
              <a:gd name="T0" fmla="*/ 143 w 144"/>
              <a:gd name="T1" fmla="*/ 71 h 144"/>
              <a:gd name="T2" fmla="*/ 143 w 144"/>
              <a:gd name="T3" fmla="*/ 71 h 144"/>
              <a:gd name="T4" fmla="*/ 72 w 144"/>
              <a:gd name="T5" fmla="*/ 143 h 144"/>
              <a:gd name="T6" fmla="*/ 72 w 144"/>
              <a:gd name="T7" fmla="*/ 143 h 144"/>
              <a:gd name="T8" fmla="*/ 0 w 144"/>
              <a:gd name="T9" fmla="*/ 71 h 144"/>
              <a:gd name="T10" fmla="*/ 0 w 144"/>
              <a:gd name="T11" fmla="*/ 71 h 144"/>
              <a:gd name="T12" fmla="*/ 72 w 144"/>
              <a:gd name="T13" fmla="*/ 0 h 144"/>
              <a:gd name="T14" fmla="*/ 72 w 144"/>
              <a:gd name="T15" fmla="*/ 0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110"/>
                  <a:pt x="111" y="143"/>
                  <a:pt x="72" y="143"/>
                </a:cubicBezTo>
                <a:lnTo>
                  <a:pt x="72" y="143"/>
                </a:lnTo>
                <a:cubicBezTo>
                  <a:pt x="32" y="143"/>
                  <a:pt x="0" y="110"/>
                  <a:pt x="0" y="71"/>
                </a:cubicBezTo>
                <a:lnTo>
                  <a:pt x="0" y="71"/>
                </a:lnTo>
                <a:cubicBezTo>
                  <a:pt x="0" y="32"/>
                  <a:pt x="32" y="0"/>
                  <a:pt x="72" y="0"/>
                </a:cubicBezTo>
                <a:lnTo>
                  <a:pt x="72" y="0"/>
                </a:lnTo>
                <a:cubicBezTo>
                  <a:pt x="111" y="0"/>
                  <a:pt x="143" y="32"/>
                  <a:pt x="143" y="7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38" name="Freeform 506">
            <a:extLst>
              <a:ext uri="{FF2B5EF4-FFF2-40B4-BE49-F238E27FC236}">
                <a16:creationId xmlns:a16="http://schemas.microsoft.com/office/drawing/2014/main" id="{1C6ABF0E-385B-E34F-942E-217751B4DB32}"/>
              </a:ext>
            </a:extLst>
          </p:cNvPr>
          <p:cNvSpPr>
            <a:spLocks noChangeArrowheads="1"/>
          </p:cNvSpPr>
          <p:nvPr/>
        </p:nvSpPr>
        <p:spPr bwMode="auto">
          <a:xfrm>
            <a:off x="5568667" y="4815995"/>
            <a:ext cx="302118" cy="560291"/>
          </a:xfrm>
          <a:custGeom>
            <a:avLst/>
            <a:gdLst>
              <a:gd name="T0" fmla="*/ 486 w 487"/>
              <a:gd name="T1" fmla="*/ 0 h 899"/>
              <a:gd name="T2" fmla="*/ 486 w 487"/>
              <a:gd name="T3" fmla="*/ 593 h 899"/>
              <a:gd name="T4" fmla="*/ 324 w 487"/>
              <a:gd name="T5" fmla="*/ 593 h 899"/>
              <a:gd name="T6" fmla="*/ 324 w 487"/>
              <a:gd name="T7" fmla="*/ 761 h 899"/>
              <a:gd name="T8" fmla="*/ 0 w 487"/>
              <a:gd name="T9" fmla="*/ 761 h 899"/>
              <a:gd name="T10" fmla="*/ 0 w 487"/>
              <a:gd name="T11" fmla="*/ 898 h 899"/>
            </a:gdLst>
            <a:ahLst/>
            <a:cxnLst>
              <a:cxn ang="0">
                <a:pos x="T0" y="T1"/>
              </a:cxn>
              <a:cxn ang="0">
                <a:pos x="T2" y="T3"/>
              </a:cxn>
              <a:cxn ang="0">
                <a:pos x="T4" y="T5"/>
              </a:cxn>
              <a:cxn ang="0">
                <a:pos x="T6" y="T7"/>
              </a:cxn>
              <a:cxn ang="0">
                <a:pos x="T8" y="T9"/>
              </a:cxn>
              <a:cxn ang="0">
                <a:pos x="T10" y="T11"/>
              </a:cxn>
            </a:cxnLst>
            <a:rect l="0" t="0" r="r" b="b"/>
            <a:pathLst>
              <a:path w="487" h="899">
                <a:moveTo>
                  <a:pt x="486" y="0"/>
                </a:moveTo>
                <a:lnTo>
                  <a:pt x="486" y="593"/>
                </a:lnTo>
                <a:lnTo>
                  <a:pt x="324" y="593"/>
                </a:lnTo>
                <a:lnTo>
                  <a:pt x="324" y="761"/>
                </a:lnTo>
                <a:lnTo>
                  <a:pt x="0" y="761"/>
                </a:lnTo>
                <a:lnTo>
                  <a:pt x="0" y="898"/>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9" name="Freeform 507">
            <a:extLst>
              <a:ext uri="{FF2B5EF4-FFF2-40B4-BE49-F238E27FC236}">
                <a16:creationId xmlns:a16="http://schemas.microsoft.com/office/drawing/2014/main" id="{243E147F-A50C-184C-9E2D-2AE24636D62D}"/>
              </a:ext>
            </a:extLst>
          </p:cNvPr>
          <p:cNvSpPr>
            <a:spLocks noChangeArrowheads="1"/>
          </p:cNvSpPr>
          <p:nvPr/>
        </p:nvSpPr>
        <p:spPr bwMode="auto">
          <a:xfrm>
            <a:off x="6557414" y="5351567"/>
            <a:ext cx="90636" cy="90636"/>
          </a:xfrm>
          <a:custGeom>
            <a:avLst/>
            <a:gdLst>
              <a:gd name="T0" fmla="*/ 0 w 144"/>
              <a:gd name="T1" fmla="*/ 71 h 144"/>
              <a:gd name="T2" fmla="*/ 0 w 144"/>
              <a:gd name="T3" fmla="*/ 71 h 144"/>
              <a:gd name="T4" fmla="*/ 71 w 144"/>
              <a:gd name="T5" fmla="*/ 143 h 144"/>
              <a:gd name="T6" fmla="*/ 71 w 144"/>
              <a:gd name="T7" fmla="*/ 143 h 144"/>
              <a:gd name="T8" fmla="*/ 143 w 144"/>
              <a:gd name="T9" fmla="*/ 71 h 144"/>
              <a:gd name="T10" fmla="*/ 143 w 144"/>
              <a:gd name="T11" fmla="*/ 71 h 144"/>
              <a:gd name="T12" fmla="*/ 71 w 144"/>
              <a:gd name="T13" fmla="*/ 0 h 144"/>
              <a:gd name="T14" fmla="*/ 71 w 144"/>
              <a:gd name="T15" fmla="*/ 0 h 144"/>
              <a:gd name="T16" fmla="*/ 0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1"/>
                </a:moveTo>
                <a:lnTo>
                  <a:pt x="0" y="71"/>
                </a:lnTo>
                <a:cubicBezTo>
                  <a:pt x="0" y="110"/>
                  <a:pt x="32" y="143"/>
                  <a:pt x="71" y="143"/>
                </a:cubicBezTo>
                <a:lnTo>
                  <a:pt x="71" y="143"/>
                </a:lnTo>
                <a:cubicBezTo>
                  <a:pt x="111" y="143"/>
                  <a:pt x="143" y="110"/>
                  <a:pt x="143" y="71"/>
                </a:cubicBezTo>
                <a:lnTo>
                  <a:pt x="143" y="71"/>
                </a:lnTo>
                <a:cubicBezTo>
                  <a:pt x="143" y="32"/>
                  <a:pt x="111" y="0"/>
                  <a:pt x="71" y="0"/>
                </a:cubicBezTo>
                <a:lnTo>
                  <a:pt x="71" y="0"/>
                </a:lnTo>
                <a:cubicBezTo>
                  <a:pt x="32" y="0"/>
                  <a:pt x="0" y="32"/>
                  <a:pt x="0" y="71"/>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40" name="Freeform 508">
            <a:extLst>
              <a:ext uri="{FF2B5EF4-FFF2-40B4-BE49-F238E27FC236}">
                <a16:creationId xmlns:a16="http://schemas.microsoft.com/office/drawing/2014/main" id="{C9825485-BE17-3F4B-B81F-838987388117}"/>
              </a:ext>
            </a:extLst>
          </p:cNvPr>
          <p:cNvSpPr>
            <a:spLocks noChangeArrowheads="1"/>
          </p:cNvSpPr>
          <p:nvPr/>
        </p:nvSpPr>
        <p:spPr bwMode="auto">
          <a:xfrm>
            <a:off x="6299242" y="4815995"/>
            <a:ext cx="302118" cy="560291"/>
          </a:xfrm>
          <a:custGeom>
            <a:avLst/>
            <a:gdLst>
              <a:gd name="T0" fmla="*/ 0 w 487"/>
              <a:gd name="T1" fmla="*/ 0 h 899"/>
              <a:gd name="T2" fmla="*/ 0 w 487"/>
              <a:gd name="T3" fmla="*/ 593 h 899"/>
              <a:gd name="T4" fmla="*/ 162 w 487"/>
              <a:gd name="T5" fmla="*/ 593 h 899"/>
              <a:gd name="T6" fmla="*/ 162 w 487"/>
              <a:gd name="T7" fmla="*/ 761 h 899"/>
              <a:gd name="T8" fmla="*/ 486 w 487"/>
              <a:gd name="T9" fmla="*/ 761 h 899"/>
              <a:gd name="T10" fmla="*/ 486 w 487"/>
              <a:gd name="T11" fmla="*/ 898 h 899"/>
            </a:gdLst>
            <a:ahLst/>
            <a:cxnLst>
              <a:cxn ang="0">
                <a:pos x="T0" y="T1"/>
              </a:cxn>
              <a:cxn ang="0">
                <a:pos x="T2" y="T3"/>
              </a:cxn>
              <a:cxn ang="0">
                <a:pos x="T4" y="T5"/>
              </a:cxn>
              <a:cxn ang="0">
                <a:pos x="T6" y="T7"/>
              </a:cxn>
              <a:cxn ang="0">
                <a:pos x="T8" y="T9"/>
              </a:cxn>
              <a:cxn ang="0">
                <a:pos x="T10" y="T11"/>
              </a:cxn>
            </a:cxnLst>
            <a:rect l="0" t="0" r="r" b="b"/>
            <a:pathLst>
              <a:path w="487" h="899">
                <a:moveTo>
                  <a:pt x="0" y="0"/>
                </a:moveTo>
                <a:lnTo>
                  <a:pt x="0" y="593"/>
                </a:lnTo>
                <a:lnTo>
                  <a:pt x="162" y="593"/>
                </a:lnTo>
                <a:lnTo>
                  <a:pt x="162" y="761"/>
                </a:lnTo>
                <a:lnTo>
                  <a:pt x="486" y="761"/>
                </a:lnTo>
                <a:lnTo>
                  <a:pt x="486" y="898"/>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1" name="Freeform 509">
            <a:extLst>
              <a:ext uri="{FF2B5EF4-FFF2-40B4-BE49-F238E27FC236}">
                <a16:creationId xmlns:a16="http://schemas.microsoft.com/office/drawing/2014/main" id="{DFC7780B-F662-7447-9D19-3C38F1B2E226}"/>
              </a:ext>
            </a:extLst>
          </p:cNvPr>
          <p:cNvSpPr>
            <a:spLocks noChangeArrowheads="1"/>
          </p:cNvSpPr>
          <p:nvPr/>
        </p:nvSpPr>
        <p:spPr bwMode="auto">
          <a:xfrm>
            <a:off x="8743647" y="4815996"/>
            <a:ext cx="549304" cy="582263"/>
          </a:xfrm>
          <a:custGeom>
            <a:avLst/>
            <a:gdLst>
              <a:gd name="T0" fmla="*/ 883 w 884"/>
              <a:gd name="T1" fmla="*/ 0 h 934"/>
              <a:gd name="T2" fmla="*/ 883 w 884"/>
              <a:gd name="T3" fmla="*/ 596 h 934"/>
              <a:gd name="T4" fmla="*/ 0 w 884"/>
              <a:gd name="T5" fmla="*/ 596 h 934"/>
              <a:gd name="T6" fmla="*/ 0 w 884"/>
              <a:gd name="T7" fmla="*/ 933 h 934"/>
            </a:gdLst>
            <a:ahLst/>
            <a:cxnLst>
              <a:cxn ang="0">
                <a:pos x="T0" y="T1"/>
              </a:cxn>
              <a:cxn ang="0">
                <a:pos x="T2" y="T3"/>
              </a:cxn>
              <a:cxn ang="0">
                <a:pos x="T4" y="T5"/>
              </a:cxn>
              <a:cxn ang="0">
                <a:pos x="T6" y="T7"/>
              </a:cxn>
            </a:cxnLst>
            <a:rect l="0" t="0" r="r" b="b"/>
            <a:pathLst>
              <a:path w="884" h="934">
                <a:moveTo>
                  <a:pt x="883" y="0"/>
                </a:moveTo>
                <a:lnTo>
                  <a:pt x="883" y="596"/>
                </a:lnTo>
                <a:lnTo>
                  <a:pt x="0" y="596"/>
                </a:lnTo>
                <a:lnTo>
                  <a:pt x="0" y="933"/>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2" name="Freeform 510">
            <a:extLst>
              <a:ext uri="{FF2B5EF4-FFF2-40B4-BE49-F238E27FC236}">
                <a16:creationId xmlns:a16="http://schemas.microsoft.com/office/drawing/2014/main" id="{C169BA7B-42D1-C14D-828D-F563DF00D01D}"/>
              </a:ext>
            </a:extLst>
          </p:cNvPr>
          <p:cNvSpPr>
            <a:spLocks noChangeArrowheads="1"/>
          </p:cNvSpPr>
          <p:nvPr/>
        </p:nvSpPr>
        <p:spPr bwMode="auto">
          <a:xfrm>
            <a:off x="8699703" y="5351567"/>
            <a:ext cx="90636" cy="90636"/>
          </a:xfrm>
          <a:custGeom>
            <a:avLst/>
            <a:gdLst>
              <a:gd name="T0" fmla="*/ 143 w 144"/>
              <a:gd name="T1" fmla="*/ 71 h 144"/>
              <a:gd name="T2" fmla="*/ 143 w 144"/>
              <a:gd name="T3" fmla="*/ 71 h 144"/>
              <a:gd name="T4" fmla="*/ 71 w 144"/>
              <a:gd name="T5" fmla="*/ 143 h 144"/>
              <a:gd name="T6" fmla="*/ 71 w 144"/>
              <a:gd name="T7" fmla="*/ 143 h 144"/>
              <a:gd name="T8" fmla="*/ 0 w 144"/>
              <a:gd name="T9" fmla="*/ 71 h 144"/>
              <a:gd name="T10" fmla="*/ 0 w 144"/>
              <a:gd name="T11" fmla="*/ 71 h 144"/>
              <a:gd name="T12" fmla="*/ 71 w 144"/>
              <a:gd name="T13" fmla="*/ 0 h 144"/>
              <a:gd name="T14" fmla="*/ 71 w 144"/>
              <a:gd name="T15" fmla="*/ 0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110"/>
                  <a:pt x="111" y="143"/>
                  <a:pt x="71" y="143"/>
                </a:cubicBezTo>
                <a:lnTo>
                  <a:pt x="71" y="143"/>
                </a:lnTo>
                <a:cubicBezTo>
                  <a:pt x="32" y="143"/>
                  <a:pt x="0" y="110"/>
                  <a:pt x="0" y="71"/>
                </a:cubicBezTo>
                <a:lnTo>
                  <a:pt x="0" y="71"/>
                </a:lnTo>
                <a:cubicBezTo>
                  <a:pt x="0" y="32"/>
                  <a:pt x="32" y="0"/>
                  <a:pt x="71" y="0"/>
                </a:cubicBezTo>
                <a:lnTo>
                  <a:pt x="71" y="0"/>
                </a:lnTo>
                <a:cubicBezTo>
                  <a:pt x="111" y="0"/>
                  <a:pt x="143" y="32"/>
                  <a:pt x="143"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43" name="Freeform 511">
            <a:extLst>
              <a:ext uri="{FF2B5EF4-FFF2-40B4-BE49-F238E27FC236}">
                <a16:creationId xmlns:a16="http://schemas.microsoft.com/office/drawing/2014/main" id="{B6AE9132-2079-2B4E-A59D-D9D758E29148}"/>
              </a:ext>
            </a:extLst>
          </p:cNvPr>
          <p:cNvSpPr>
            <a:spLocks noChangeArrowheads="1"/>
          </p:cNvSpPr>
          <p:nvPr/>
        </p:nvSpPr>
        <p:spPr bwMode="auto">
          <a:xfrm>
            <a:off x="10152614" y="4815996"/>
            <a:ext cx="549304" cy="582263"/>
          </a:xfrm>
          <a:custGeom>
            <a:avLst/>
            <a:gdLst>
              <a:gd name="T0" fmla="*/ 0 w 884"/>
              <a:gd name="T1" fmla="*/ 0 h 934"/>
              <a:gd name="T2" fmla="*/ 0 w 884"/>
              <a:gd name="T3" fmla="*/ 596 h 934"/>
              <a:gd name="T4" fmla="*/ 883 w 884"/>
              <a:gd name="T5" fmla="*/ 596 h 934"/>
              <a:gd name="T6" fmla="*/ 883 w 884"/>
              <a:gd name="T7" fmla="*/ 933 h 934"/>
            </a:gdLst>
            <a:ahLst/>
            <a:cxnLst>
              <a:cxn ang="0">
                <a:pos x="T0" y="T1"/>
              </a:cxn>
              <a:cxn ang="0">
                <a:pos x="T2" y="T3"/>
              </a:cxn>
              <a:cxn ang="0">
                <a:pos x="T4" y="T5"/>
              </a:cxn>
              <a:cxn ang="0">
                <a:pos x="T6" y="T7"/>
              </a:cxn>
            </a:cxnLst>
            <a:rect l="0" t="0" r="r" b="b"/>
            <a:pathLst>
              <a:path w="884" h="934">
                <a:moveTo>
                  <a:pt x="0" y="0"/>
                </a:moveTo>
                <a:lnTo>
                  <a:pt x="0" y="596"/>
                </a:lnTo>
                <a:lnTo>
                  <a:pt x="883" y="596"/>
                </a:lnTo>
                <a:lnTo>
                  <a:pt x="883" y="933"/>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4" name="Freeform 512">
            <a:extLst>
              <a:ext uri="{FF2B5EF4-FFF2-40B4-BE49-F238E27FC236}">
                <a16:creationId xmlns:a16="http://schemas.microsoft.com/office/drawing/2014/main" id="{4DEAB6E1-95B0-344F-8FAA-E781DAF7F112}"/>
              </a:ext>
            </a:extLst>
          </p:cNvPr>
          <p:cNvSpPr>
            <a:spLocks noChangeArrowheads="1"/>
          </p:cNvSpPr>
          <p:nvPr/>
        </p:nvSpPr>
        <p:spPr bwMode="auto">
          <a:xfrm>
            <a:off x="10657976" y="5351567"/>
            <a:ext cx="90635" cy="90636"/>
          </a:xfrm>
          <a:custGeom>
            <a:avLst/>
            <a:gdLst>
              <a:gd name="T0" fmla="*/ 0 w 144"/>
              <a:gd name="T1" fmla="*/ 71 h 144"/>
              <a:gd name="T2" fmla="*/ 0 w 144"/>
              <a:gd name="T3" fmla="*/ 71 h 144"/>
              <a:gd name="T4" fmla="*/ 72 w 144"/>
              <a:gd name="T5" fmla="*/ 143 h 144"/>
              <a:gd name="T6" fmla="*/ 72 w 144"/>
              <a:gd name="T7" fmla="*/ 143 h 144"/>
              <a:gd name="T8" fmla="*/ 143 w 144"/>
              <a:gd name="T9" fmla="*/ 71 h 144"/>
              <a:gd name="T10" fmla="*/ 143 w 144"/>
              <a:gd name="T11" fmla="*/ 71 h 144"/>
              <a:gd name="T12" fmla="*/ 72 w 144"/>
              <a:gd name="T13" fmla="*/ 0 h 144"/>
              <a:gd name="T14" fmla="*/ 72 w 144"/>
              <a:gd name="T15" fmla="*/ 0 h 144"/>
              <a:gd name="T16" fmla="*/ 0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1"/>
                </a:moveTo>
                <a:lnTo>
                  <a:pt x="0" y="71"/>
                </a:lnTo>
                <a:cubicBezTo>
                  <a:pt x="0" y="110"/>
                  <a:pt x="32" y="143"/>
                  <a:pt x="72" y="143"/>
                </a:cubicBezTo>
                <a:lnTo>
                  <a:pt x="72" y="143"/>
                </a:lnTo>
                <a:cubicBezTo>
                  <a:pt x="111" y="143"/>
                  <a:pt x="143" y="110"/>
                  <a:pt x="143" y="71"/>
                </a:cubicBezTo>
                <a:lnTo>
                  <a:pt x="143" y="71"/>
                </a:lnTo>
                <a:cubicBezTo>
                  <a:pt x="143" y="32"/>
                  <a:pt x="111" y="0"/>
                  <a:pt x="72" y="0"/>
                </a:cubicBezTo>
                <a:lnTo>
                  <a:pt x="72" y="0"/>
                </a:lnTo>
                <a:cubicBezTo>
                  <a:pt x="32" y="0"/>
                  <a:pt x="0" y="32"/>
                  <a:pt x="0"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45" name="Freeform 513">
            <a:extLst>
              <a:ext uri="{FF2B5EF4-FFF2-40B4-BE49-F238E27FC236}">
                <a16:creationId xmlns:a16="http://schemas.microsoft.com/office/drawing/2014/main" id="{D1F85CAC-19BF-E642-AB6C-AAD687B4BB42}"/>
              </a:ext>
            </a:extLst>
          </p:cNvPr>
          <p:cNvSpPr>
            <a:spLocks noChangeArrowheads="1"/>
          </p:cNvSpPr>
          <p:nvPr/>
        </p:nvSpPr>
        <p:spPr bwMode="auto">
          <a:xfrm>
            <a:off x="9680212" y="5351567"/>
            <a:ext cx="87889" cy="90636"/>
          </a:xfrm>
          <a:custGeom>
            <a:avLst/>
            <a:gdLst>
              <a:gd name="T0" fmla="*/ 142 w 143"/>
              <a:gd name="T1" fmla="*/ 71 h 144"/>
              <a:gd name="T2" fmla="*/ 142 w 143"/>
              <a:gd name="T3" fmla="*/ 71 h 144"/>
              <a:gd name="T4" fmla="*/ 71 w 143"/>
              <a:gd name="T5" fmla="*/ 143 h 144"/>
              <a:gd name="T6" fmla="*/ 71 w 143"/>
              <a:gd name="T7" fmla="*/ 143 h 144"/>
              <a:gd name="T8" fmla="*/ 0 w 143"/>
              <a:gd name="T9" fmla="*/ 71 h 144"/>
              <a:gd name="T10" fmla="*/ 0 w 143"/>
              <a:gd name="T11" fmla="*/ 71 h 144"/>
              <a:gd name="T12" fmla="*/ 71 w 143"/>
              <a:gd name="T13" fmla="*/ 0 h 144"/>
              <a:gd name="T14" fmla="*/ 71 w 143"/>
              <a:gd name="T15" fmla="*/ 0 h 144"/>
              <a:gd name="T16" fmla="*/ 142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1"/>
                </a:moveTo>
                <a:lnTo>
                  <a:pt x="142" y="71"/>
                </a:lnTo>
                <a:cubicBezTo>
                  <a:pt x="142" y="110"/>
                  <a:pt x="110" y="143"/>
                  <a:pt x="71" y="143"/>
                </a:cubicBezTo>
                <a:lnTo>
                  <a:pt x="71" y="143"/>
                </a:lnTo>
                <a:cubicBezTo>
                  <a:pt x="32" y="143"/>
                  <a:pt x="0" y="110"/>
                  <a:pt x="0" y="71"/>
                </a:cubicBezTo>
                <a:lnTo>
                  <a:pt x="0" y="71"/>
                </a:lnTo>
                <a:cubicBezTo>
                  <a:pt x="0" y="32"/>
                  <a:pt x="32" y="0"/>
                  <a:pt x="71" y="0"/>
                </a:cubicBezTo>
                <a:lnTo>
                  <a:pt x="71" y="0"/>
                </a:lnTo>
                <a:cubicBezTo>
                  <a:pt x="110" y="0"/>
                  <a:pt x="142" y="32"/>
                  <a:pt x="142"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46" name="Line 514">
            <a:extLst>
              <a:ext uri="{FF2B5EF4-FFF2-40B4-BE49-F238E27FC236}">
                <a16:creationId xmlns:a16="http://schemas.microsoft.com/office/drawing/2014/main" id="{D34657C1-E869-D340-BBC3-B3D62067D9BE}"/>
              </a:ext>
            </a:extLst>
          </p:cNvPr>
          <p:cNvSpPr>
            <a:spLocks noChangeShapeType="1"/>
          </p:cNvSpPr>
          <p:nvPr/>
        </p:nvSpPr>
        <p:spPr bwMode="auto">
          <a:xfrm>
            <a:off x="9724158" y="4815995"/>
            <a:ext cx="2746" cy="560291"/>
          </a:xfrm>
          <a:prstGeom prst="line">
            <a:avLst/>
          </a:prstGeom>
          <a:noFill/>
          <a:ln w="12700" cap="flat">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7" name="Freeform 515">
            <a:extLst>
              <a:ext uri="{FF2B5EF4-FFF2-40B4-BE49-F238E27FC236}">
                <a16:creationId xmlns:a16="http://schemas.microsoft.com/office/drawing/2014/main" id="{80B78894-A5E9-FD43-B3CD-B5103D88D9C1}"/>
              </a:ext>
            </a:extLst>
          </p:cNvPr>
          <p:cNvSpPr>
            <a:spLocks noChangeArrowheads="1"/>
          </p:cNvSpPr>
          <p:nvPr/>
        </p:nvSpPr>
        <p:spPr bwMode="auto">
          <a:xfrm>
            <a:off x="9158373" y="5351567"/>
            <a:ext cx="90635" cy="90636"/>
          </a:xfrm>
          <a:custGeom>
            <a:avLst/>
            <a:gdLst>
              <a:gd name="T0" fmla="*/ 143 w 144"/>
              <a:gd name="T1" fmla="*/ 71 h 144"/>
              <a:gd name="T2" fmla="*/ 143 w 144"/>
              <a:gd name="T3" fmla="*/ 71 h 144"/>
              <a:gd name="T4" fmla="*/ 72 w 144"/>
              <a:gd name="T5" fmla="*/ 143 h 144"/>
              <a:gd name="T6" fmla="*/ 72 w 144"/>
              <a:gd name="T7" fmla="*/ 143 h 144"/>
              <a:gd name="T8" fmla="*/ 0 w 144"/>
              <a:gd name="T9" fmla="*/ 71 h 144"/>
              <a:gd name="T10" fmla="*/ 0 w 144"/>
              <a:gd name="T11" fmla="*/ 71 h 144"/>
              <a:gd name="T12" fmla="*/ 72 w 144"/>
              <a:gd name="T13" fmla="*/ 0 h 144"/>
              <a:gd name="T14" fmla="*/ 72 w 144"/>
              <a:gd name="T15" fmla="*/ 0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110"/>
                  <a:pt x="111" y="143"/>
                  <a:pt x="72" y="143"/>
                </a:cubicBezTo>
                <a:lnTo>
                  <a:pt x="72" y="143"/>
                </a:lnTo>
                <a:cubicBezTo>
                  <a:pt x="32" y="143"/>
                  <a:pt x="0" y="110"/>
                  <a:pt x="0" y="71"/>
                </a:cubicBezTo>
                <a:lnTo>
                  <a:pt x="0" y="71"/>
                </a:lnTo>
                <a:cubicBezTo>
                  <a:pt x="0" y="32"/>
                  <a:pt x="32" y="0"/>
                  <a:pt x="72" y="0"/>
                </a:cubicBezTo>
                <a:lnTo>
                  <a:pt x="72" y="0"/>
                </a:lnTo>
                <a:cubicBezTo>
                  <a:pt x="111" y="0"/>
                  <a:pt x="143" y="32"/>
                  <a:pt x="143"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48" name="Freeform 516">
            <a:extLst>
              <a:ext uri="{FF2B5EF4-FFF2-40B4-BE49-F238E27FC236}">
                <a16:creationId xmlns:a16="http://schemas.microsoft.com/office/drawing/2014/main" id="{2F95EB4A-8B93-9145-BD2D-0126192C5561}"/>
              </a:ext>
            </a:extLst>
          </p:cNvPr>
          <p:cNvSpPr>
            <a:spLocks noChangeArrowheads="1"/>
          </p:cNvSpPr>
          <p:nvPr/>
        </p:nvSpPr>
        <p:spPr bwMode="auto">
          <a:xfrm>
            <a:off x="9202318" y="4815995"/>
            <a:ext cx="302118" cy="560291"/>
          </a:xfrm>
          <a:custGeom>
            <a:avLst/>
            <a:gdLst>
              <a:gd name="T0" fmla="*/ 486 w 487"/>
              <a:gd name="T1" fmla="*/ 0 h 899"/>
              <a:gd name="T2" fmla="*/ 486 w 487"/>
              <a:gd name="T3" fmla="*/ 593 h 899"/>
              <a:gd name="T4" fmla="*/ 324 w 487"/>
              <a:gd name="T5" fmla="*/ 593 h 899"/>
              <a:gd name="T6" fmla="*/ 324 w 487"/>
              <a:gd name="T7" fmla="*/ 761 h 899"/>
              <a:gd name="T8" fmla="*/ 0 w 487"/>
              <a:gd name="T9" fmla="*/ 761 h 899"/>
              <a:gd name="T10" fmla="*/ 0 w 487"/>
              <a:gd name="T11" fmla="*/ 898 h 899"/>
            </a:gdLst>
            <a:ahLst/>
            <a:cxnLst>
              <a:cxn ang="0">
                <a:pos x="T0" y="T1"/>
              </a:cxn>
              <a:cxn ang="0">
                <a:pos x="T2" y="T3"/>
              </a:cxn>
              <a:cxn ang="0">
                <a:pos x="T4" y="T5"/>
              </a:cxn>
              <a:cxn ang="0">
                <a:pos x="T6" y="T7"/>
              </a:cxn>
              <a:cxn ang="0">
                <a:pos x="T8" y="T9"/>
              </a:cxn>
              <a:cxn ang="0">
                <a:pos x="T10" y="T11"/>
              </a:cxn>
            </a:cxnLst>
            <a:rect l="0" t="0" r="r" b="b"/>
            <a:pathLst>
              <a:path w="487" h="899">
                <a:moveTo>
                  <a:pt x="486" y="0"/>
                </a:moveTo>
                <a:lnTo>
                  <a:pt x="486" y="593"/>
                </a:lnTo>
                <a:lnTo>
                  <a:pt x="324" y="593"/>
                </a:lnTo>
                <a:lnTo>
                  <a:pt x="324" y="761"/>
                </a:lnTo>
                <a:lnTo>
                  <a:pt x="0" y="761"/>
                </a:lnTo>
                <a:lnTo>
                  <a:pt x="0" y="898"/>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9" name="Freeform 517">
            <a:extLst>
              <a:ext uri="{FF2B5EF4-FFF2-40B4-BE49-F238E27FC236}">
                <a16:creationId xmlns:a16="http://schemas.microsoft.com/office/drawing/2014/main" id="{6F295236-0ABF-FF47-A266-2F496BA25DCC}"/>
              </a:ext>
            </a:extLst>
          </p:cNvPr>
          <p:cNvSpPr>
            <a:spLocks noChangeArrowheads="1"/>
          </p:cNvSpPr>
          <p:nvPr/>
        </p:nvSpPr>
        <p:spPr bwMode="auto">
          <a:xfrm>
            <a:off x="10191065" y="5351567"/>
            <a:ext cx="87889" cy="90636"/>
          </a:xfrm>
          <a:custGeom>
            <a:avLst/>
            <a:gdLst>
              <a:gd name="T0" fmla="*/ 0 w 143"/>
              <a:gd name="T1" fmla="*/ 71 h 144"/>
              <a:gd name="T2" fmla="*/ 0 w 143"/>
              <a:gd name="T3" fmla="*/ 71 h 144"/>
              <a:gd name="T4" fmla="*/ 71 w 143"/>
              <a:gd name="T5" fmla="*/ 143 h 144"/>
              <a:gd name="T6" fmla="*/ 71 w 143"/>
              <a:gd name="T7" fmla="*/ 143 h 144"/>
              <a:gd name="T8" fmla="*/ 142 w 143"/>
              <a:gd name="T9" fmla="*/ 71 h 144"/>
              <a:gd name="T10" fmla="*/ 142 w 143"/>
              <a:gd name="T11" fmla="*/ 71 h 144"/>
              <a:gd name="T12" fmla="*/ 71 w 143"/>
              <a:gd name="T13" fmla="*/ 0 h 144"/>
              <a:gd name="T14" fmla="*/ 71 w 143"/>
              <a:gd name="T15" fmla="*/ 0 h 144"/>
              <a:gd name="T16" fmla="*/ 0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1"/>
                </a:moveTo>
                <a:lnTo>
                  <a:pt x="0" y="71"/>
                </a:lnTo>
                <a:cubicBezTo>
                  <a:pt x="0" y="110"/>
                  <a:pt x="32" y="143"/>
                  <a:pt x="71" y="143"/>
                </a:cubicBezTo>
                <a:lnTo>
                  <a:pt x="71" y="143"/>
                </a:lnTo>
                <a:cubicBezTo>
                  <a:pt x="111" y="143"/>
                  <a:pt x="142" y="110"/>
                  <a:pt x="142" y="71"/>
                </a:cubicBezTo>
                <a:lnTo>
                  <a:pt x="142" y="71"/>
                </a:lnTo>
                <a:cubicBezTo>
                  <a:pt x="142" y="32"/>
                  <a:pt x="111" y="0"/>
                  <a:pt x="71" y="0"/>
                </a:cubicBezTo>
                <a:lnTo>
                  <a:pt x="71" y="0"/>
                </a:lnTo>
                <a:cubicBezTo>
                  <a:pt x="32" y="0"/>
                  <a:pt x="0" y="32"/>
                  <a:pt x="0"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0" name="Freeform 518">
            <a:extLst>
              <a:ext uri="{FF2B5EF4-FFF2-40B4-BE49-F238E27FC236}">
                <a16:creationId xmlns:a16="http://schemas.microsoft.com/office/drawing/2014/main" id="{53CDAEE4-9C8F-1D46-BC36-E0E141D8A7DB}"/>
              </a:ext>
            </a:extLst>
          </p:cNvPr>
          <p:cNvSpPr>
            <a:spLocks noChangeArrowheads="1"/>
          </p:cNvSpPr>
          <p:nvPr/>
        </p:nvSpPr>
        <p:spPr bwMode="auto">
          <a:xfrm>
            <a:off x="9932894" y="4815995"/>
            <a:ext cx="302118" cy="560291"/>
          </a:xfrm>
          <a:custGeom>
            <a:avLst/>
            <a:gdLst>
              <a:gd name="T0" fmla="*/ 0 w 487"/>
              <a:gd name="T1" fmla="*/ 0 h 899"/>
              <a:gd name="T2" fmla="*/ 0 w 487"/>
              <a:gd name="T3" fmla="*/ 593 h 899"/>
              <a:gd name="T4" fmla="*/ 162 w 487"/>
              <a:gd name="T5" fmla="*/ 593 h 899"/>
              <a:gd name="T6" fmla="*/ 162 w 487"/>
              <a:gd name="T7" fmla="*/ 761 h 899"/>
              <a:gd name="T8" fmla="*/ 486 w 487"/>
              <a:gd name="T9" fmla="*/ 761 h 899"/>
              <a:gd name="T10" fmla="*/ 486 w 487"/>
              <a:gd name="T11" fmla="*/ 898 h 899"/>
            </a:gdLst>
            <a:ahLst/>
            <a:cxnLst>
              <a:cxn ang="0">
                <a:pos x="T0" y="T1"/>
              </a:cxn>
              <a:cxn ang="0">
                <a:pos x="T2" y="T3"/>
              </a:cxn>
              <a:cxn ang="0">
                <a:pos x="T4" y="T5"/>
              </a:cxn>
              <a:cxn ang="0">
                <a:pos x="T6" y="T7"/>
              </a:cxn>
              <a:cxn ang="0">
                <a:pos x="T8" y="T9"/>
              </a:cxn>
              <a:cxn ang="0">
                <a:pos x="T10" y="T11"/>
              </a:cxn>
            </a:cxnLst>
            <a:rect l="0" t="0" r="r" b="b"/>
            <a:pathLst>
              <a:path w="487" h="899">
                <a:moveTo>
                  <a:pt x="0" y="0"/>
                </a:moveTo>
                <a:lnTo>
                  <a:pt x="0" y="593"/>
                </a:lnTo>
                <a:lnTo>
                  <a:pt x="162" y="593"/>
                </a:lnTo>
                <a:lnTo>
                  <a:pt x="162" y="761"/>
                </a:lnTo>
                <a:lnTo>
                  <a:pt x="486" y="761"/>
                </a:lnTo>
                <a:lnTo>
                  <a:pt x="486" y="898"/>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1" name="Freeform 519">
            <a:extLst>
              <a:ext uri="{FF2B5EF4-FFF2-40B4-BE49-F238E27FC236}">
                <a16:creationId xmlns:a16="http://schemas.microsoft.com/office/drawing/2014/main" id="{BFAF588E-D596-C84E-AA5B-7741782418CA}"/>
              </a:ext>
            </a:extLst>
          </p:cNvPr>
          <p:cNvSpPr>
            <a:spLocks noChangeArrowheads="1"/>
          </p:cNvSpPr>
          <p:nvPr/>
        </p:nvSpPr>
        <p:spPr bwMode="auto">
          <a:xfrm>
            <a:off x="10152614" y="2778076"/>
            <a:ext cx="549304" cy="582263"/>
          </a:xfrm>
          <a:custGeom>
            <a:avLst/>
            <a:gdLst>
              <a:gd name="T0" fmla="*/ 0 w 884"/>
              <a:gd name="T1" fmla="*/ 934 h 935"/>
              <a:gd name="T2" fmla="*/ 0 w 884"/>
              <a:gd name="T3" fmla="*/ 338 h 935"/>
              <a:gd name="T4" fmla="*/ 883 w 884"/>
              <a:gd name="T5" fmla="*/ 338 h 935"/>
              <a:gd name="T6" fmla="*/ 883 w 884"/>
              <a:gd name="T7" fmla="*/ 0 h 935"/>
            </a:gdLst>
            <a:ahLst/>
            <a:cxnLst>
              <a:cxn ang="0">
                <a:pos x="T0" y="T1"/>
              </a:cxn>
              <a:cxn ang="0">
                <a:pos x="T2" y="T3"/>
              </a:cxn>
              <a:cxn ang="0">
                <a:pos x="T4" y="T5"/>
              </a:cxn>
              <a:cxn ang="0">
                <a:pos x="T6" y="T7"/>
              </a:cxn>
            </a:cxnLst>
            <a:rect l="0" t="0" r="r" b="b"/>
            <a:pathLst>
              <a:path w="884" h="935">
                <a:moveTo>
                  <a:pt x="0" y="934"/>
                </a:moveTo>
                <a:lnTo>
                  <a:pt x="0" y="338"/>
                </a:lnTo>
                <a:lnTo>
                  <a:pt x="883" y="338"/>
                </a:lnTo>
                <a:lnTo>
                  <a:pt x="883" y="0"/>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2" name="Freeform 520">
            <a:extLst>
              <a:ext uri="{FF2B5EF4-FFF2-40B4-BE49-F238E27FC236}">
                <a16:creationId xmlns:a16="http://schemas.microsoft.com/office/drawing/2014/main" id="{A0F8F4EB-312B-B247-9A5F-0E99DD865539}"/>
              </a:ext>
            </a:extLst>
          </p:cNvPr>
          <p:cNvSpPr>
            <a:spLocks noChangeArrowheads="1"/>
          </p:cNvSpPr>
          <p:nvPr/>
        </p:nvSpPr>
        <p:spPr bwMode="auto">
          <a:xfrm>
            <a:off x="10657976" y="2734132"/>
            <a:ext cx="90635" cy="90635"/>
          </a:xfrm>
          <a:custGeom>
            <a:avLst/>
            <a:gdLst>
              <a:gd name="T0" fmla="*/ 0 w 144"/>
              <a:gd name="T1" fmla="*/ 71 h 144"/>
              <a:gd name="T2" fmla="*/ 0 w 144"/>
              <a:gd name="T3" fmla="*/ 71 h 144"/>
              <a:gd name="T4" fmla="*/ 72 w 144"/>
              <a:gd name="T5" fmla="*/ 0 h 144"/>
              <a:gd name="T6" fmla="*/ 72 w 144"/>
              <a:gd name="T7" fmla="*/ 0 h 144"/>
              <a:gd name="T8" fmla="*/ 143 w 144"/>
              <a:gd name="T9" fmla="*/ 71 h 144"/>
              <a:gd name="T10" fmla="*/ 143 w 144"/>
              <a:gd name="T11" fmla="*/ 71 h 144"/>
              <a:gd name="T12" fmla="*/ 72 w 144"/>
              <a:gd name="T13" fmla="*/ 143 h 144"/>
              <a:gd name="T14" fmla="*/ 72 w 144"/>
              <a:gd name="T15" fmla="*/ 143 h 144"/>
              <a:gd name="T16" fmla="*/ 0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1"/>
                </a:moveTo>
                <a:lnTo>
                  <a:pt x="0" y="71"/>
                </a:lnTo>
                <a:cubicBezTo>
                  <a:pt x="0" y="32"/>
                  <a:pt x="32" y="0"/>
                  <a:pt x="72" y="0"/>
                </a:cubicBezTo>
                <a:lnTo>
                  <a:pt x="72" y="0"/>
                </a:lnTo>
                <a:cubicBezTo>
                  <a:pt x="111" y="0"/>
                  <a:pt x="143" y="32"/>
                  <a:pt x="143" y="71"/>
                </a:cubicBezTo>
                <a:lnTo>
                  <a:pt x="143" y="71"/>
                </a:lnTo>
                <a:cubicBezTo>
                  <a:pt x="143" y="111"/>
                  <a:pt x="111" y="143"/>
                  <a:pt x="72" y="143"/>
                </a:cubicBezTo>
                <a:lnTo>
                  <a:pt x="72" y="143"/>
                </a:lnTo>
                <a:cubicBezTo>
                  <a:pt x="32" y="143"/>
                  <a:pt x="0" y="111"/>
                  <a:pt x="0"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3" name="Freeform 521">
            <a:extLst>
              <a:ext uri="{FF2B5EF4-FFF2-40B4-BE49-F238E27FC236}">
                <a16:creationId xmlns:a16="http://schemas.microsoft.com/office/drawing/2014/main" id="{E6F96352-9F5A-FE45-A19F-F0D47843B4DD}"/>
              </a:ext>
            </a:extLst>
          </p:cNvPr>
          <p:cNvSpPr>
            <a:spLocks noChangeArrowheads="1"/>
          </p:cNvSpPr>
          <p:nvPr/>
        </p:nvSpPr>
        <p:spPr bwMode="auto">
          <a:xfrm>
            <a:off x="8743647" y="2778076"/>
            <a:ext cx="549304" cy="582263"/>
          </a:xfrm>
          <a:custGeom>
            <a:avLst/>
            <a:gdLst>
              <a:gd name="T0" fmla="*/ 883 w 884"/>
              <a:gd name="T1" fmla="*/ 934 h 935"/>
              <a:gd name="T2" fmla="*/ 883 w 884"/>
              <a:gd name="T3" fmla="*/ 338 h 935"/>
              <a:gd name="T4" fmla="*/ 0 w 884"/>
              <a:gd name="T5" fmla="*/ 338 h 935"/>
              <a:gd name="T6" fmla="*/ 0 w 884"/>
              <a:gd name="T7" fmla="*/ 0 h 935"/>
            </a:gdLst>
            <a:ahLst/>
            <a:cxnLst>
              <a:cxn ang="0">
                <a:pos x="T0" y="T1"/>
              </a:cxn>
              <a:cxn ang="0">
                <a:pos x="T2" y="T3"/>
              </a:cxn>
              <a:cxn ang="0">
                <a:pos x="T4" y="T5"/>
              </a:cxn>
              <a:cxn ang="0">
                <a:pos x="T6" y="T7"/>
              </a:cxn>
            </a:cxnLst>
            <a:rect l="0" t="0" r="r" b="b"/>
            <a:pathLst>
              <a:path w="884" h="935">
                <a:moveTo>
                  <a:pt x="883" y="934"/>
                </a:moveTo>
                <a:lnTo>
                  <a:pt x="883" y="338"/>
                </a:lnTo>
                <a:lnTo>
                  <a:pt x="0" y="338"/>
                </a:lnTo>
                <a:lnTo>
                  <a:pt x="0" y="0"/>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4" name="Freeform 522">
            <a:extLst>
              <a:ext uri="{FF2B5EF4-FFF2-40B4-BE49-F238E27FC236}">
                <a16:creationId xmlns:a16="http://schemas.microsoft.com/office/drawing/2014/main" id="{2735B13F-8521-0C4B-9758-DDDFAE87987D}"/>
              </a:ext>
            </a:extLst>
          </p:cNvPr>
          <p:cNvSpPr>
            <a:spLocks noChangeArrowheads="1"/>
          </p:cNvSpPr>
          <p:nvPr/>
        </p:nvSpPr>
        <p:spPr bwMode="auto">
          <a:xfrm>
            <a:off x="8699703" y="2734132"/>
            <a:ext cx="90636" cy="90635"/>
          </a:xfrm>
          <a:custGeom>
            <a:avLst/>
            <a:gdLst>
              <a:gd name="T0" fmla="*/ 143 w 144"/>
              <a:gd name="T1" fmla="*/ 71 h 144"/>
              <a:gd name="T2" fmla="*/ 143 w 144"/>
              <a:gd name="T3" fmla="*/ 71 h 144"/>
              <a:gd name="T4" fmla="*/ 71 w 144"/>
              <a:gd name="T5" fmla="*/ 0 h 144"/>
              <a:gd name="T6" fmla="*/ 71 w 144"/>
              <a:gd name="T7" fmla="*/ 0 h 144"/>
              <a:gd name="T8" fmla="*/ 0 w 144"/>
              <a:gd name="T9" fmla="*/ 71 h 144"/>
              <a:gd name="T10" fmla="*/ 0 w 144"/>
              <a:gd name="T11" fmla="*/ 71 h 144"/>
              <a:gd name="T12" fmla="*/ 71 w 144"/>
              <a:gd name="T13" fmla="*/ 143 h 144"/>
              <a:gd name="T14" fmla="*/ 71 w 144"/>
              <a:gd name="T15" fmla="*/ 143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32"/>
                  <a:pt x="111" y="0"/>
                  <a:pt x="71" y="0"/>
                </a:cubicBezTo>
                <a:lnTo>
                  <a:pt x="71" y="0"/>
                </a:lnTo>
                <a:cubicBezTo>
                  <a:pt x="32" y="0"/>
                  <a:pt x="0" y="32"/>
                  <a:pt x="0" y="71"/>
                </a:cubicBezTo>
                <a:lnTo>
                  <a:pt x="0" y="71"/>
                </a:lnTo>
                <a:cubicBezTo>
                  <a:pt x="0" y="111"/>
                  <a:pt x="32" y="143"/>
                  <a:pt x="71" y="143"/>
                </a:cubicBezTo>
                <a:lnTo>
                  <a:pt x="71" y="143"/>
                </a:lnTo>
                <a:cubicBezTo>
                  <a:pt x="111" y="143"/>
                  <a:pt x="143" y="111"/>
                  <a:pt x="143"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5" name="Freeform 523">
            <a:extLst>
              <a:ext uri="{FF2B5EF4-FFF2-40B4-BE49-F238E27FC236}">
                <a16:creationId xmlns:a16="http://schemas.microsoft.com/office/drawing/2014/main" id="{10B2BD67-EDBE-7F4A-ABD4-7C7CFD26F91C}"/>
              </a:ext>
            </a:extLst>
          </p:cNvPr>
          <p:cNvSpPr>
            <a:spLocks noChangeArrowheads="1"/>
          </p:cNvSpPr>
          <p:nvPr/>
        </p:nvSpPr>
        <p:spPr bwMode="auto">
          <a:xfrm>
            <a:off x="9680212" y="2734132"/>
            <a:ext cx="87889" cy="90635"/>
          </a:xfrm>
          <a:custGeom>
            <a:avLst/>
            <a:gdLst>
              <a:gd name="T0" fmla="*/ 0 w 143"/>
              <a:gd name="T1" fmla="*/ 71 h 144"/>
              <a:gd name="T2" fmla="*/ 0 w 143"/>
              <a:gd name="T3" fmla="*/ 71 h 144"/>
              <a:gd name="T4" fmla="*/ 71 w 143"/>
              <a:gd name="T5" fmla="*/ 0 h 144"/>
              <a:gd name="T6" fmla="*/ 71 w 143"/>
              <a:gd name="T7" fmla="*/ 0 h 144"/>
              <a:gd name="T8" fmla="*/ 142 w 143"/>
              <a:gd name="T9" fmla="*/ 71 h 144"/>
              <a:gd name="T10" fmla="*/ 142 w 143"/>
              <a:gd name="T11" fmla="*/ 71 h 144"/>
              <a:gd name="T12" fmla="*/ 71 w 143"/>
              <a:gd name="T13" fmla="*/ 143 h 144"/>
              <a:gd name="T14" fmla="*/ 71 w 143"/>
              <a:gd name="T15" fmla="*/ 143 h 144"/>
              <a:gd name="T16" fmla="*/ 0 w 143"/>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1"/>
                </a:moveTo>
                <a:lnTo>
                  <a:pt x="0" y="71"/>
                </a:lnTo>
                <a:cubicBezTo>
                  <a:pt x="0" y="32"/>
                  <a:pt x="32" y="0"/>
                  <a:pt x="71" y="0"/>
                </a:cubicBezTo>
                <a:lnTo>
                  <a:pt x="71" y="0"/>
                </a:lnTo>
                <a:cubicBezTo>
                  <a:pt x="110" y="0"/>
                  <a:pt x="142" y="32"/>
                  <a:pt x="142" y="71"/>
                </a:cubicBezTo>
                <a:lnTo>
                  <a:pt x="142" y="71"/>
                </a:lnTo>
                <a:cubicBezTo>
                  <a:pt x="142" y="111"/>
                  <a:pt x="110" y="143"/>
                  <a:pt x="71" y="143"/>
                </a:cubicBezTo>
                <a:lnTo>
                  <a:pt x="71" y="143"/>
                </a:lnTo>
                <a:cubicBezTo>
                  <a:pt x="32" y="143"/>
                  <a:pt x="0" y="111"/>
                  <a:pt x="0"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6" name="Line 524">
            <a:extLst>
              <a:ext uri="{FF2B5EF4-FFF2-40B4-BE49-F238E27FC236}">
                <a16:creationId xmlns:a16="http://schemas.microsoft.com/office/drawing/2014/main" id="{0A355E23-05E8-314B-A1B6-EE64C1746C12}"/>
              </a:ext>
            </a:extLst>
          </p:cNvPr>
          <p:cNvSpPr>
            <a:spLocks noChangeShapeType="1"/>
          </p:cNvSpPr>
          <p:nvPr/>
        </p:nvSpPr>
        <p:spPr bwMode="auto">
          <a:xfrm flipV="1">
            <a:off x="9724158" y="2797301"/>
            <a:ext cx="2746" cy="565784"/>
          </a:xfrm>
          <a:prstGeom prst="line">
            <a:avLst/>
          </a:prstGeom>
          <a:noFill/>
          <a:ln w="12700" cap="flat">
            <a:solidFill>
              <a:schemeClr val="accent4"/>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7" name="Freeform 525">
            <a:extLst>
              <a:ext uri="{FF2B5EF4-FFF2-40B4-BE49-F238E27FC236}">
                <a16:creationId xmlns:a16="http://schemas.microsoft.com/office/drawing/2014/main" id="{ED4C7A09-18E9-CB44-99A3-A4DEFF0241D7}"/>
              </a:ext>
            </a:extLst>
          </p:cNvPr>
          <p:cNvSpPr>
            <a:spLocks noChangeArrowheads="1"/>
          </p:cNvSpPr>
          <p:nvPr/>
        </p:nvSpPr>
        <p:spPr bwMode="auto">
          <a:xfrm>
            <a:off x="10199304" y="2734132"/>
            <a:ext cx="90636" cy="90635"/>
          </a:xfrm>
          <a:custGeom>
            <a:avLst/>
            <a:gdLst>
              <a:gd name="T0" fmla="*/ 0 w 144"/>
              <a:gd name="T1" fmla="*/ 71 h 144"/>
              <a:gd name="T2" fmla="*/ 0 w 144"/>
              <a:gd name="T3" fmla="*/ 71 h 144"/>
              <a:gd name="T4" fmla="*/ 72 w 144"/>
              <a:gd name="T5" fmla="*/ 0 h 144"/>
              <a:gd name="T6" fmla="*/ 72 w 144"/>
              <a:gd name="T7" fmla="*/ 0 h 144"/>
              <a:gd name="T8" fmla="*/ 143 w 144"/>
              <a:gd name="T9" fmla="*/ 71 h 144"/>
              <a:gd name="T10" fmla="*/ 143 w 144"/>
              <a:gd name="T11" fmla="*/ 71 h 144"/>
              <a:gd name="T12" fmla="*/ 72 w 144"/>
              <a:gd name="T13" fmla="*/ 143 h 144"/>
              <a:gd name="T14" fmla="*/ 72 w 144"/>
              <a:gd name="T15" fmla="*/ 143 h 144"/>
              <a:gd name="T16" fmla="*/ 0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1"/>
                </a:moveTo>
                <a:lnTo>
                  <a:pt x="0" y="71"/>
                </a:lnTo>
                <a:cubicBezTo>
                  <a:pt x="0" y="32"/>
                  <a:pt x="33" y="0"/>
                  <a:pt x="72" y="0"/>
                </a:cubicBezTo>
                <a:lnTo>
                  <a:pt x="72" y="0"/>
                </a:lnTo>
                <a:cubicBezTo>
                  <a:pt x="111" y="0"/>
                  <a:pt x="143" y="32"/>
                  <a:pt x="143" y="71"/>
                </a:cubicBezTo>
                <a:lnTo>
                  <a:pt x="143" y="71"/>
                </a:lnTo>
                <a:cubicBezTo>
                  <a:pt x="143" y="111"/>
                  <a:pt x="111" y="143"/>
                  <a:pt x="72" y="143"/>
                </a:cubicBezTo>
                <a:lnTo>
                  <a:pt x="72" y="143"/>
                </a:lnTo>
                <a:cubicBezTo>
                  <a:pt x="33" y="143"/>
                  <a:pt x="0" y="111"/>
                  <a:pt x="0"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58" name="Freeform 526">
            <a:extLst>
              <a:ext uri="{FF2B5EF4-FFF2-40B4-BE49-F238E27FC236}">
                <a16:creationId xmlns:a16="http://schemas.microsoft.com/office/drawing/2014/main" id="{F93036FD-4EF4-684C-94D5-D69E9729E758}"/>
              </a:ext>
            </a:extLst>
          </p:cNvPr>
          <p:cNvSpPr>
            <a:spLocks noChangeArrowheads="1"/>
          </p:cNvSpPr>
          <p:nvPr/>
        </p:nvSpPr>
        <p:spPr bwMode="auto">
          <a:xfrm>
            <a:off x="9941132" y="2802794"/>
            <a:ext cx="304865" cy="560291"/>
          </a:xfrm>
          <a:custGeom>
            <a:avLst/>
            <a:gdLst>
              <a:gd name="T0" fmla="*/ 0 w 488"/>
              <a:gd name="T1" fmla="*/ 898 h 899"/>
              <a:gd name="T2" fmla="*/ 0 w 488"/>
              <a:gd name="T3" fmla="*/ 305 h 899"/>
              <a:gd name="T4" fmla="*/ 162 w 488"/>
              <a:gd name="T5" fmla="*/ 305 h 899"/>
              <a:gd name="T6" fmla="*/ 162 w 488"/>
              <a:gd name="T7" fmla="*/ 137 h 899"/>
              <a:gd name="T8" fmla="*/ 487 w 488"/>
              <a:gd name="T9" fmla="*/ 137 h 899"/>
              <a:gd name="T10" fmla="*/ 487 w 488"/>
              <a:gd name="T11" fmla="*/ 0 h 899"/>
            </a:gdLst>
            <a:ahLst/>
            <a:cxnLst>
              <a:cxn ang="0">
                <a:pos x="T0" y="T1"/>
              </a:cxn>
              <a:cxn ang="0">
                <a:pos x="T2" y="T3"/>
              </a:cxn>
              <a:cxn ang="0">
                <a:pos x="T4" y="T5"/>
              </a:cxn>
              <a:cxn ang="0">
                <a:pos x="T6" y="T7"/>
              </a:cxn>
              <a:cxn ang="0">
                <a:pos x="T8" y="T9"/>
              </a:cxn>
              <a:cxn ang="0">
                <a:pos x="T10" y="T11"/>
              </a:cxn>
            </a:cxnLst>
            <a:rect l="0" t="0" r="r" b="b"/>
            <a:pathLst>
              <a:path w="488" h="899">
                <a:moveTo>
                  <a:pt x="0" y="898"/>
                </a:moveTo>
                <a:lnTo>
                  <a:pt x="0" y="305"/>
                </a:lnTo>
                <a:lnTo>
                  <a:pt x="162" y="305"/>
                </a:lnTo>
                <a:lnTo>
                  <a:pt x="162" y="137"/>
                </a:lnTo>
                <a:lnTo>
                  <a:pt x="487" y="137"/>
                </a:lnTo>
                <a:lnTo>
                  <a:pt x="487" y="0"/>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59" name="Freeform 527">
            <a:extLst>
              <a:ext uri="{FF2B5EF4-FFF2-40B4-BE49-F238E27FC236}">
                <a16:creationId xmlns:a16="http://schemas.microsoft.com/office/drawing/2014/main" id="{5AEFAF26-C506-FF49-A890-DA15E885B890}"/>
              </a:ext>
            </a:extLst>
          </p:cNvPr>
          <p:cNvSpPr>
            <a:spLocks noChangeArrowheads="1"/>
          </p:cNvSpPr>
          <p:nvPr/>
        </p:nvSpPr>
        <p:spPr bwMode="auto">
          <a:xfrm>
            <a:off x="9166611" y="2734132"/>
            <a:ext cx="90636" cy="90635"/>
          </a:xfrm>
          <a:custGeom>
            <a:avLst/>
            <a:gdLst>
              <a:gd name="T0" fmla="*/ 143 w 144"/>
              <a:gd name="T1" fmla="*/ 71 h 144"/>
              <a:gd name="T2" fmla="*/ 143 w 144"/>
              <a:gd name="T3" fmla="*/ 71 h 144"/>
              <a:gd name="T4" fmla="*/ 71 w 144"/>
              <a:gd name="T5" fmla="*/ 0 h 144"/>
              <a:gd name="T6" fmla="*/ 71 w 144"/>
              <a:gd name="T7" fmla="*/ 0 h 144"/>
              <a:gd name="T8" fmla="*/ 0 w 144"/>
              <a:gd name="T9" fmla="*/ 71 h 144"/>
              <a:gd name="T10" fmla="*/ 0 w 144"/>
              <a:gd name="T11" fmla="*/ 71 h 144"/>
              <a:gd name="T12" fmla="*/ 71 w 144"/>
              <a:gd name="T13" fmla="*/ 143 h 144"/>
              <a:gd name="T14" fmla="*/ 71 w 144"/>
              <a:gd name="T15" fmla="*/ 143 h 144"/>
              <a:gd name="T16" fmla="*/ 143 w 144"/>
              <a:gd name="T17" fmla="*/ 7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1"/>
                </a:moveTo>
                <a:lnTo>
                  <a:pt x="143" y="71"/>
                </a:lnTo>
                <a:cubicBezTo>
                  <a:pt x="143" y="32"/>
                  <a:pt x="110" y="0"/>
                  <a:pt x="71" y="0"/>
                </a:cubicBezTo>
                <a:lnTo>
                  <a:pt x="71" y="0"/>
                </a:lnTo>
                <a:cubicBezTo>
                  <a:pt x="31" y="0"/>
                  <a:pt x="0" y="32"/>
                  <a:pt x="0" y="71"/>
                </a:cubicBezTo>
                <a:lnTo>
                  <a:pt x="0" y="71"/>
                </a:lnTo>
                <a:cubicBezTo>
                  <a:pt x="0" y="111"/>
                  <a:pt x="31" y="143"/>
                  <a:pt x="71" y="143"/>
                </a:cubicBezTo>
                <a:lnTo>
                  <a:pt x="71" y="143"/>
                </a:lnTo>
                <a:cubicBezTo>
                  <a:pt x="110" y="143"/>
                  <a:pt x="143" y="111"/>
                  <a:pt x="143" y="71"/>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60" name="Freeform 528">
            <a:extLst>
              <a:ext uri="{FF2B5EF4-FFF2-40B4-BE49-F238E27FC236}">
                <a16:creationId xmlns:a16="http://schemas.microsoft.com/office/drawing/2014/main" id="{4BB10F80-4AF9-8745-9FC5-E3FAEFD71AB4}"/>
              </a:ext>
            </a:extLst>
          </p:cNvPr>
          <p:cNvSpPr>
            <a:spLocks noChangeArrowheads="1"/>
          </p:cNvSpPr>
          <p:nvPr/>
        </p:nvSpPr>
        <p:spPr bwMode="auto">
          <a:xfrm>
            <a:off x="9210557" y="2802794"/>
            <a:ext cx="302118" cy="560291"/>
          </a:xfrm>
          <a:custGeom>
            <a:avLst/>
            <a:gdLst>
              <a:gd name="T0" fmla="*/ 486 w 487"/>
              <a:gd name="T1" fmla="*/ 898 h 899"/>
              <a:gd name="T2" fmla="*/ 486 w 487"/>
              <a:gd name="T3" fmla="*/ 305 h 899"/>
              <a:gd name="T4" fmla="*/ 324 w 487"/>
              <a:gd name="T5" fmla="*/ 305 h 899"/>
              <a:gd name="T6" fmla="*/ 324 w 487"/>
              <a:gd name="T7" fmla="*/ 137 h 899"/>
              <a:gd name="T8" fmla="*/ 0 w 487"/>
              <a:gd name="T9" fmla="*/ 137 h 899"/>
              <a:gd name="T10" fmla="*/ 0 w 487"/>
              <a:gd name="T11" fmla="*/ 0 h 899"/>
            </a:gdLst>
            <a:ahLst/>
            <a:cxnLst>
              <a:cxn ang="0">
                <a:pos x="T0" y="T1"/>
              </a:cxn>
              <a:cxn ang="0">
                <a:pos x="T2" y="T3"/>
              </a:cxn>
              <a:cxn ang="0">
                <a:pos x="T4" y="T5"/>
              </a:cxn>
              <a:cxn ang="0">
                <a:pos x="T6" y="T7"/>
              </a:cxn>
              <a:cxn ang="0">
                <a:pos x="T8" y="T9"/>
              </a:cxn>
              <a:cxn ang="0">
                <a:pos x="T10" y="T11"/>
              </a:cxn>
            </a:cxnLst>
            <a:rect l="0" t="0" r="r" b="b"/>
            <a:pathLst>
              <a:path w="487" h="899">
                <a:moveTo>
                  <a:pt x="486" y="898"/>
                </a:moveTo>
                <a:lnTo>
                  <a:pt x="486" y="305"/>
                </a:lnTo>
                <a:lnTo>
                  <a:pt x="324" y="305"/>
                </a:lnTo>
                <a:lnTo>
                  <a:pt x="324" y="137"/>
                </a:lnTo>
                <a:lnTo>
                  <a:pt x="0" y="137"/>
                </a:lnTo>
                <a:lnTo>
                  <a:pt x="0" y="0"/>
                </a:lnTo>
              </a:path>
            </a:pathLst>
          </a:custGeom>
          <a:noFill/>
          <a:ln w="127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1" name="Freeform 529">
            <a:extLst>
              <a:ext uri="{FF2B5EF4-FFF2-40B4-BE49-F238E27FC236}">
                <a16:creationId xmlns:a16="http://schemas.microsoft.com/office/drawing/2014/main" id="{35805656-B9EF-E645-A467-3476462CAE73}"/>
              </a:ext>
            </a:extLst>
          </p:cNvPr>
          <p:cNvSpPr>
            <a:spLocks noChangeArrowheads="1"/>
          </p:cNvSpPr>
          <p:nvPr/>
        </p:nvSpPr>
        <p:spPr bwMode="auto">
          <a:xfrm>
            <a:off x="6518963" y="2780822"/>
            <a:ext cx="549304" cy="582263"/>
          </a:xfrm>
          <a:custGeom>
            <a:avLst/>
            <a:gdLst>
              <a:gd name="T0" fmla="*/ 0 w 883"/>
              <a:gd name="T1" fmla="*/ 933 h 934"/>
              <a:gd name="T2" fmla="*/ 0 w 883"/>
              <a:gd name="T3" fmla="*/ 337 h 934"/>
              <a:gd name="T4" fmla="*/ 882 w 883"/>
              <a:gd name="T5" fmla="*/ 337 h 934"/>
              <a:gd name="T6" fmla="*/ 882 w 883"/>
              <a:gd name="T7" fmla="*/ 0 h 934"/>
            </a:gdLst>
            <a:ahLst/>
            <a:cxnLst>
              <a:cxn ang="0">
                <a:pos x="T0" y="T1"/>
              </a:cxn>
              <a:cxn ang="0">
                <a:pos x="T2" y="T3"/>
              </a:cxn>
              <a:cxn ang="0">
                <a:pos x="T4" y="T5"/>
              </a:cxn>
              <a:cxn ang="0">
                <a:pos x="T6" y="T7"/>
              </a:cxn>
            </a:cxnLst>
            <a:rect l="0" t="0" r="r" b="b"/>
            <a:pathLst>
              <a:path w="883" h="934">
                <a:moveTo>
                  <a:pt x="0" y="933"/>
                </a:moveTo>
                <a:lnTo>
                  <a:pt x="0" y="337"/>
                </a:lnTo>
                <a:lnTo>
                  <a:pt x="882" y="337"/>
                </a:lnTo>
                <a:lnTo>
                  <a:pt x="882" y="0"/>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2" name="Freeform 530">
            <a:extLst>
              <a:ext uri="{FF2B5EF4-FFF2-40B4-BE49-F238E27FC236}">
                <a16:creationId xmlns:a16="http://schemas.microsoft.com/office/drawing/2014/main" id="{40D80540-7E08-7949-B380-1EBB8AA650CF}"/>
              </a:ext>
            </a:extLst>
          </p:cNvPr>
          <p:cNvSpPr>
            <a:spLocks noChangeArrowheads="1"/>
          </p:cNvSpPr>
          <p:nvPr/>
        </p:nvSpPr>
        <p:spPr bwMode="auto">
          <a:xfrm>
            <a:off x="7024324" y="2734132"/>
            <a:ext cx="87889" cy="90635"/>
          </a:xfrm>
          <a:custGeom>
            <a:avLst/>
            <a:gdLst>
              <a:gd name="T0" fmla="*/ 0 w 143"/>
              <a:gd name="T1" fmla="*/ 72 h 144"/>
              <a:gd name="T2" fmla="*/ 0 w 143"/>
              <a:gd name="T3" fmla="*/ 72 h 144"/>
              <a:gd name="T4" fmla="*/ 71 w 143"/>
              <a:gd name="T5" fmla="*/ 0 h 144"/>
              <a:gd name="T6" fmla="*/ 71 w 143"/>
              <a:gd name="T7" fmla="*/ 0 h 144"/>
              <a:gd name="T8" fmla="*/ 142 w 143"/>
              <a:gd name="T9" fmla="*/ 72 h 144"/>
              <a:gd name="T10" fmla="*/ 142 w 143"/>
              <a:gd name="T11" fmla="*/ 72 h 144"/>
              <a:gd name="T12" fmla="*/ 71 w 143"/>
              <a:gd name="T13" fmla="*/ 143 h 144"/>
              <a:gd name="T14" fmla="*/ 71 w 143"/>
              <a:gd name="T15" fmla="*/ 143 h 144"/>
              <a:gd name="T16" fmla="*/ 0 w 143"/>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2"/>
                </a:moveTo>
                <a:lnTo>
                  <a:pt x="0" y="72"/>
                </a:lnTo>
                <a:cubicBezTo>
                  <a:pt x="0" y="32"/>
                  <a:pt x="31" y="0"/>
                  <a:pt x="71" y="0"/>
                </a:cubicBezTo>
                <a:lnTo>
                  <a:pt x="71" y="0"/>
                </a:lnTo>
                <a:cubicBezTo>
                  <a:pt x="110" y="0"/>
                  <a:pt x="142" y="32"/>
                  <a:pt x="142" y="72"/>
                </a:cubicBezTo>
                <a:lnTo>
                  <a:pt x="142" y="72"/>
                </a:lnTo>
                <a:cubicBezTo>
                  <a:pt x="142" y="111"/>
                  <a:pt x="110" y="143"/>
                  <a:pt x="71" y="143"/>
                </a:cubicBezTo>
                <a:lnTo>
                  <a:pt x="71" y="143"/>
                </a:lnTo>
                <a:cubicBezTo>
                  <a:pt x="31" y="143"/>
                  <a:pt x="0" y="111"/>
                  <a:pt x="0" y="7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63" name="Freeform 531">
            <a:extLst>
              <a:ext uri="{FF2B5EF4-FFF2-40B4-BE49-F238E27FC236}">
                <a16:creationId xmlns:a16="http://schemas.microsoft.com/office/drawing/2014/main" id="{7E94331D-901B-D64D-9872-8D22AA353BA1}"/>
              </a:ext>
            </a:extLst>
          </p:cNvPr>
          <p:cNvSpPr>
            <a:spLocks noChangeArrowheads="1"/>
          </p:cNvSpPr>
          <p:nvPr/>
        </p:nvSpPr>
        <p:spPr bwMode="auto">
          <a:xfrm>
            <a:off x="5112743" y="2780822"/>
            <a:ext cx="549304" cy="582263"/>
          </a:xfrm>
          <a:custGeom>
            <a:avLst/>
            <a:gdLst>
              <a:gd name="T0" fmla="*/ 882 w 883"/>
              <a:gd name="T1" fmla="*/ 933 h 934"/>
              <a:gd name="T2" fmla="*/ 882 w 883"/>
              <a:gd name="T3" fmla="*/ 337 h 934"/>
              <a:gd name="T4" fmla="*/ 0 w 883"/>
              <a:gd name="T5" fmla="*/ 337 h 934"/>
              <a:gd name="T6" fmla="*/ 0 w 883"/>
              <a:gd name="T7" fmla="*/ 0 h 934"/>
            </a:gdLst>
            <a:ahLst/>
            <a:cxnLst>
              <a:cxn ang="0">
                <a:pos x="T0" y="T1"/>
              </a:cxn>
              <a:cxn ang="0">
                <a:pos x="T2" y="T3"/>
              </a:cxn>
              <a:cxn ang="0">
                <a:pos x="T4" y="T5"/>
              </a:cxn>
              <a:cxn ang="0">
                <a:pos x="T6" y="T7"/>
              </a:cxn>
            </a:cxnLst>
            <a:rect l="0" t="0" r="r" b="b"/>
            <a:pathLst>
              <a:path w="883" h="934">
                <a:moveTo>
                  <a:pt x="882" y="933"/>
                </a:moveTo>
                <a:lnTo>
                  <a:pt x="882" y="337"/>
                </a:lnTo>
                <a:lnTo>
                  <a:pt x="0" y="337"/>
                </a:lnTo>
                <a:lnTo>
                  <a:pt x="0" y="0"/>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4" name="Freeform 532">
            <a:extLst>
              <a:ext uri="{FF2B5EF4-FFF2-40B4-BE49-F238E27FC236}">
                <a16:creationId xmlns:a16="http://schemas.microsoft.com/office/drawing/2014/main" id="{B10967D7-0921-9741-9CBC-8E8D386F5401}"/>
              </a:ext>
            </a:extLst>
          </p:cNvPr>
          <p:cNvSpPr>
            <a:spLocks noChangeArrowheads="1"/>
          </p:cNvSpPr>
          <p:nvPr/>
        </p:nvSpPr>
        <p:spPr bwMode="auto">
          <a:xfrm>
            <a:off x="5068798" y="2734132"/>
            <a:ext cx="87889" cy="90635"/>
          </a:xfrm>
          <a:custGeom>
            <a:avLst/>
            <a:gdLst>
              <a:gd name="T0" fmla="*/ 142 w 143"/>
              <a:gd name="T1" fmla="*/ 72 h 144"/>
              <a:gd name="T2" fmla="*/ 142 w 143"/>
              <a:gd name="T3" fmla="*/ 72 h 144"/>
              <a:gd name="T4" fmla="*/ 71 w 143"/>
              <a:gd name="T5" fmla="*/ 0 h 144"/>
              <a:gd name="T6" fmla="*/ 71 w 143"/>
              <a:gd name="T7" fmla="*/ 0 h 144"/>
              <a:gd name="T8" fmla="*/ 0 w 143"/>
              <a:gd name="T9" fmla="*/ 72 h 144"/>
              <a:gd name="T10" fmla="*/ 0 w 143"/>
              <a:gd name="T11" fmla="*/ 72 h 144"/>
              <a:gd name="T12" fmla="*/ 71 w 143"/>
              <a:gd name="T13" fmla="*/ 143 h 144"/>
              <a:gd name="T14" fmla="*/ 71 w 143"/>
              <a:gd name="T15" fmla="*/ 143 h 144"/>
              <a:gd name="T16" fmla="*/ 142 w 143"/>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2"/>
                </a:moveTo>
                <a:lnTo>
                  <a:pt x="142" y="72"/>
                </a:lnTo>
                <a:cubicBezTo>
                  <a:pt x="142" y="32"/>
                  <a:pt x="110" y="0"/>
                  <a:pt x="71" y="0"/>
                </a:cubicBezTo>
                <a:lnTo>
                  <a:pt x="71" y="0"/>
                </a:lnTo>
                <a:cubicBezTo>
                  <a:pt x="31" y="0"/>
                  <a:pt x="0" y="32"/>
                  <a:pt x="0" y="72"/>
                </a:cubicBezTo>
                <a:lnTo>
                  <a:pt x="0" y="72"/>
                </a:lnTo>
                <a:cubicBezTo>
                  <a:pt x="0" y="111"/>
                  <a:pt x="31" y="143"/>
                  <a:pt x="71" y="143"/>
                </a:cubicBezTo>
                <a:lnTo>
                  <a:pt x="71" y="143"/>
                </a:lnTo>
                <a:cubicBezTo>
                  <a:pt x="110" y="143"/>
                  <a:pt x="142" y="111"/>
                  <a:pt x="142" y="7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533">
            <a:extLst>
              <a:ext uri="{FF2B5EF4-FFF2-40B4-BE49-F238E27FC236}">
                <a16:creationId xmlns:a16="http://schemas.microsoft.com/office/drawing/2014/main" id="{C8E9CF4E-A3B3-0741-B857-E22E3F53F89B}"/>
              </a:ext>
            </a:extLst>
          </p:cNvPr>
          <p:cNvSpPr>
            <a:spLocks noChangeArrowheads="1"/>
          </p:cNvSpPr>
          <p:nvPr/>
        </p:nvSpPr>
        <p:spPr bwMode="auto">
          <a:xfrm>
            <a:off x="6046561" y="2734132"/>
            <a:ext cx="87889" cy="90635"/>
          </a:xfrm>
          <a:custGeom>
            <a:avLst/>
            <a:gdLst>
              <a:gd name="T0" fmla="*/ 0 w 143"/>
              <a:gd name="T1" fmla="*/ 72 h 144"/>
              <a:gd name="T2" fmla="*/ 0 w 143"/>
              <a:gd name="T3" fmla="*/ 72 h 144"/>
              <a:gd name="T4" fmla="*/ 71 w 143"/>
              <a:gd name="T5" fmla="*/ 0 h 144"/>
              <a:gd name="T6" fmla="*/ 71 w 143"/>
              <a:gd name="T7" fmla="*/ 0 h 144"/>
              <a:gd name="T8" fmla="*/ 142 w 143"/>
              <a:gd name="T9" fmla="*/ 72 h 144"/>
              <a:gd name="T10" fmla="*/ 142 w 143"/>
              <a:gd name="T11" fmla="*/ 72 h 144"/>
              <a:gd name="T12" fmla="*/ 71 w 143"/>
              <a:gd name="T13" fmla="*/ 143 h 144"/>
              <a:gd name="T14" fmla="*/ 71 w 143"/>
              <a:gd name="T15" fmla="*/ 143 h 144"/>
              <a:gd name="T16" fmla="*/ 0 w 143"/>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0" y="72"/>
                </a:moveTo>
                <a:lnTo>
                  <a:pt x="0" y="72"/>
                </a:lnTo>
                <a:cubicBezTo>
                  <a:pt x="0" y="32"/>
                  <a:pt x="32" y="0"/>
                  <a:pt x="71" y="0"/>
                </a:cubicBezTo>
                <a:lnTo>
                  <a:pt x="71" y="0"/>
                </a:lnTo>
                <a:cubicBezTo>
                  <a:pt x="110" y="0"/>
                  <a:pt x="142" y="32"/>
                  <a:pt x="142" y="72"/>
                </a:cubicBezTo>
                <a:lnTo>
                  <a:pt x="142" y="72"/>
                </a:lnTo>
                <a:cubicBezTo>
                  <a:pt x="142" y="111"/>
                  <a:pt x="110" y="143"/>
                  <a:pt x="71" y="143"/>
                </a:cubicBezTo>
                <a:lnTo>
                  <a:pt x="71" y="143"/>
                </a:lnTo>
                <a:cubicBezTo>
                  <a:pt x="32" y="143"/>
                  <a:pt x="0" y="111"/>
                  <a:pt x="0" y="7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66" name="Line 534">
            <a:extLst>
              <a:ext uri="{FF2B5EF4-FFF2-40B4-BE49-F238E27FC236}">
                <a16:creationId xmlns:a16="http://schemas.microsoft.com/office/drawing/2014/main" id="{4AAE2CE8-5416-DA4B-AA0A-8D4F602EF522}"/>
              </a:ext>
            </a:extLst>
          </p:cNvPr>
          <p:cNvSpPr>
            <a:spLocks noChangeShapeType="1"/>
          </p:cNvSpPr>
          <p:nvPr/>
        </p:nvSpPr>
        <p:spPr bwMode="auto">
          <a:xfrm flipV="1">
            <a:off x="6090506" y="2797301"/>
            <a:ext cx="2747" cy="565784"/>
          </a:xfrm>
          <a:prstGeom prst="line">
            <a:avLst/>
          </a:prstGeom>
          <a:noFill/>
          <a:ln w="12700" cap="flat">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7" name="Freeform 535">
            <a:extLst>
              <a:ext uri="{FF2B5EF4-FFF2-40B4-BE49-F238E27FC236}">
                <a16:creationId xmlns:a16="http://schemas.microsoft.com/office/drawing/2014/main" id="{218AE305-C57F-E24A-844B-AB455A0F60E3}"/>
              </a:ext>
            </a:extLst>
          </p:cNvPr>
          <p:cNvSpPr>
            <a:spLocks noChangeArrowheads="1"/>
          </p:cNvSpPr>
          <p:nvPr/>
        </p:nvSpPr>
        <p:spPr bwMode="auto">
          <a:xfrm>
            <a:off x="6568400" y="2734132"/>
            <a:ext cx="90636" cy="90635"/>
          </a:xfrm>
          <a:custGeom>
            <a:avLst/>
            <a:gdLst>
              <a:gd name="T0" fmla="*/ 0 w 145"/>
              <a:gd name="T1" fmla="*/ 72 h 144"/>
              <a:gd name="T2" fmla="*/ 0 w 145"/>
              <a:gd name="T3" fmla="*/ 72 h 144"/>
              <a:gd name="T4" fmla="*/ 72 w 145"/>
              <a:gd name="T5" fmla="*/ 0 h 144"/>
              <a:gd name="T6" fmla="*/ 72 w 145"/>
              <a:gd name="T7" fmla="*/ 0 h 144"/>
              <a:gd name="T8" fmla="*/ 144 w 145"/>
              <a:gd name="T9" fmla="*/ 72 h 144"/>
              <a:gd name="T10" fmla="*/ 144 w 145"/>
              <a:gd name="T11" fmla="*/ 72 h 144"/>
              <a:gd name="T12" fmla="*/ 72 w 145"/>
              <a:gd name="T13" fmla="*/ 143 h 144"/>
              <a:gd name="T14" fmla="*/ 72 w 145"/>
              <a:gd name="T15" fmla="*/ 143 h 144"/>
              <a:gd name="T16" fmla="*/ 0 w 145"/>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44">
                <a:moveTo>
                  <a:pt x="0" y="72"/>
                </a:moveTo>
                <a:lnTo>
                  <a:pt x="0" y="72"/>
                </a:lnTo>
                <a:cubicBezTo>
                  <a:pt x="0" y="32"/>
                  <a:pt x="33" y="0"/>
                  <a:pt x="72" y="0"/>
                </a:cubicBezTo>
                <a:lnTo>
                  <a:pt x="72" y="0"/>
                </a:lnTo>
                <a:cubicBezTo>
                  <a:pt x="111" y="0"/>
                  <a:pt x="144" y="32"/>
                  <a:pt x="144" y="72"/>
                </a:cubicBezTo>
                <a:lnTo>
                  <a:pt x="144" y="72"/>
                </a:lnTo>
                <a:cubicBezTo>
                  <a:pt x="144" y="111"/>
                  <a:pt x="111" y="143"/>
                  <a:pt x="72" y="143"/>
                </a:cubicBezTo>
                <a:lnTo>
                  <a:pt x="72" y="143"/>
                </a:lnTo>
                <a:cubicBezTo>
                  <a:pt x="33" y="143"/>
                  <a:pt x="0" y="111"/>
                  <a:pt x="0" y="7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68" name="Freeform 536">
            <a:extLst>
              <a:ext uri="{FF2B5EF4-FFF2-40B4-BE49-F238E27FC236}">
                <a16:creationId xmlns:a16="http://schemas.microsoft.com/office/drawing/2014/main" id="{2598E4CE-5B9A-C941-88F5-15C3694063A1}"/>
              </a:ext>
            </a:extLst>
          </p:cNvPr>
          <p:cNvSpPr>
            <a:spLocks noChangeArrowheads="1"/>
          </p:cNvSpPr>
          <p:nvPr/>
        </p:nvSpPr>
        <p:spPr bwMode="auto">
          <a:xfrm>
            <a:off x="6310228" y="2802794"/>
            <a:ext cx="304865" cy="560291"/>
          </a:xfrm>
          <a:custGeom>
            <a:avLst/>
            <a:gdLst>
              <a:gd name="T0" fmla="*/ 0 w 488"/>
              <a:gd name="T1" fmla="*/ 898 h 899"/>
              <a:gd name="T2" fmla="*/ 0 w 488"/>
              <a:gd name="T3" fmla="*/ 305 h 899"/>
              <a:gd name="T4" fmla="*/ 163 w 488"/>
              <a:gd name="T5" fmla="*/ 305 h 899"/>
              <a:gd name="T6" fmla="*/ 163 w 488"/>
              <a:gd name="T7" fmla="*/ 137 h 899"/>
              <a:gd name="T8" fmla="*/ 487 w 488"/>
              <a:gd name="T9" fmla="*/ 137 h 899"/>
              <a:gd name="T10" fmla="*/ 487 w 488"/>
              <a:gd name="T11" fmla="*/ 0 h 899"/>
            </a:gdLst>
            <a:ahLst/>
            <a:cxnLst>
              <a:cxn ang="0">
                <a:pos x="T0" y="T1"/>
              </a:cxn>
              <a:cxn ang="0">
                <a:pos x="T2" y="T3"/>
              </a:cxn>
              <a:cxn ang="0">
                <a:pos x="T4" y="T5"/>
              </a:cxn>
              <a:cxn ang="0">
                <a:pos x="T6" y="T7"/>
              </a:cxn>
              <a:cxn ang="0">
                <a:pos x="T8" y="T9"/>
              </a:cxn>
              <a:cxn ang="0">
                <a:pos x="T10" y="T11"/>
              </a:cxn>
            </a:cxnLst>
            <a:rect l="0" t="0" r="r" b="b"/>
            <a:pathLst>
              <a:path w="488" h="899">
                <a:moveTo>
                  <a:pt x="0" y="898"/>
                </a:moveTo>
                <a:lnTo>
                  <a:pt x="0" y="305"/>
                </a:lnTo>
                <a:lnTo>
                  <a:pt x="163" y="305"/>
                </a:lnTo>
                <a:lnTo>
                  <a:pt x="163" y="137"/>
                </a:lnTo>
                <a:lnTo>
                  <a:pt x="487" y="137"/>
                </a:lnTo>
                <a:lnTo>
                  <a:pt x="487" y="0"/>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69" name="Freeform 537">
            <a:extLst>
              <a:ext uri="{FF2B5EF4-FFF2-40B4-BE49-F238E27FC236}">
                <a16:creationId xmlns:a16="http://schemas.microsoft.com/office/drawing/2014/main" id="{66E3603B-E2F6-B14F-82EC-041C5631A696}"/>
              </a:ext>
            </a:extLst>
          </p:cNvPr>
          <p:cNvSpPr>
            <a:spLocks noChangeArrowheads="1"/>
          </p:cNvSpPr>
          <p:nvPr/>
        </p:nvSpPr>
        <p:spPr bwMode="auto">
          <a:xfrm>
            <a:off x="5532963" y="2734132"/>
            <a:ext cx="90635" cy="90635"/>
          </a:xfrm>
          <a:custGeom>
            <a:avLst/>
            <a:gdLst>
              <a:gd name="T0" fmla="*/ 143 w 144"/>
              <a:gd name="T1" fmla="*/ 72 h 144"/>
              <a:gd name="T2" fmla="*/ 143 w 144"/>
              <a:gd name="T3" fmla="*/ 72 h 144"/>
              <a:gd name="T4" fmla="*/ 71 w 144"/>
              <a:gd name="T5" fmla="*/ 0 h 144"/>
              <a:gd name="T6" fmla="*/ 71 w 144"/>
              <a:gd name="T7" fmla="*/ 0 h 144"/>
              <a:gd name="T8" fmla="*/ 0 w 144"/>
              <a:gd name="T9" fmla="*/ 72 h 144"/>
              <a:gd name="T10" fmla="*/ 0 w 144"/>
              <a:gd name="T11" fmla="*/ 72 h 144"/>
              <a:gd name="T12" fmla="*/ 71 w 144"/>
              <a:gd name="T13" fmla="*/ 143 h 144"/>
              <a:gd name="T14" fmla="*/ 71 w 144"/>
              <a:gd name="T15" fmla="*/ 143 h 144"/>
              <a:gd name="T16" fmla="*/ 143 w 144"/>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2"/>
                </a:moveTo>
                <a:lnTo>
                  <a:pt x="143" y="72"/>
                </a:lnTo>
                <a:cubicBezTo>
                  <a:pt x="143" y="32"/>
                  <a:pt x="111" y="0"/>
                  <a:pt x="71" y="0"/>
                </a:cubicBezTo>
                <a:lnTo>
                  <a:pt x="71" y="0"/>
                </a:lnTo>
                <a:cubicBezTo>
                  <a:pt x="32" y="0"/>
                  <a:pt x="0" y="32"/>
                  <a:pt x="0" y="72"/>
                </a:cubicBezTo>
                <a:lnTo>
                  <a:pt x="0" y="72"/>
                </a:lnTo>
                <a:cubicBezTo>
                  <a:pt x="0" y="111"/>
                  <a:pt x="32" y="143"/>
                  <a:pt x="71" y="143"/>
                </a:cubicBezTo>
                <a:lnTo>
                  <a:pt x="71" y="143"/>
                </a:lnTo>
                <a:cubicBezTo>
                  <a:pt x="111" y="143"/>
                  <a:pt x="143" y="111"/>
                  <a:pt x="143" y="72"/>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70" name="Freeform 538">
            <a:extLst>
              <a:ext uri="{FF2B5EF4-FFF2-40B4-BE49-F238E27FC236}">
                <a16:creationId xmlns:a16="http://schemas.microsoft.com/office/drawing/2014/main" id="{2E632D4F-A87C-7E40-9030-705D4E02EF79}"/>
              </a:ext>
            </a:extLst>
          </p:cNvPr>
          <p:cNvSpPr>
            <a:spLocks noChangeArrowheads="1"/>
          </p:cNvSpPr>
          <p:nvPr/>
        </p:nvSpPr>
        <p:spPr bwMode="auto">
          <a:xfrm>
            <a:off x="5579653" y="2802794"/>
            <a:ext cx="304865" cy="560291"/>
          </a:xfrm>
          <a:custGeom>
            <a:avLst/>
            <a:gdLst>
              <a:gd name="T0" fmla="*/ 487 w 488"/>
              <a:gd name="T1" fmla="*/ 898 h 899"/>
              <a:gd name="T2" fmla="*/ 487 w 488"/>
              <a:gd name="T3" fmla="*/ 305 h 899"/>
              <a:gd name="T4" fmla="*/ 325 w 488"/>
              <a:gd name="T5" fmla="*/ 305 h 899"/>
              <a:gd name="T6" fmla="*/ 325 w 488"/>
              <a:gd name="T7" fmla="*/ 137 h 899"/>
              <a:gd name="T8" fmla="*/ 0 w 488"/>
              <a:gd name="T9" fmla="*/ 137 h 899"/>
              <a:gd name="T10" fmla="*/ 0 w 488"/>
              <a:gd name="T11" fmla="*/ 0 h 899"/>
            </a:gdLst>
            <a:ahLst/>
            <a:cxnLst>
              <a:cxn ang="0">
                <a:pos x="T0" y="T1"/>
              </a:cxn>
              <a:cxn ang="0">
                <a:pos x="T2" y="T3"/>
              </a:cxn>
              <a:cxn ang="0">
                <a:pos x="T4" y="T5"/>
              </a:cxn>
              <a:cxn ang="0">
                <a:pos x="T6" y="T7"/>
              </a:cxn>
              <a:cxn ang="0">
                <a:pos x="T8" y="T9"/>
              </a:cxn>
              <a:cxn ang="0">
                <a:pos x="T10" y="T11"/>
              </a:cxn>
            </a:cxnLst>
            <a:rect l="0" t="0" r="r" b="b"/>
            <a:pathLst>
              <a:path w="488" h="899">
                <a:moveTo>
                  <a:pt x="487" y="898"/>
                </a:moveTo>
                <a:lnTo>
                  <a:pt x="487" y="305"/>
                </a:lnTo>
                <a:lnTo>
                  <a:pt x="325" y="305"/>
                </a:lnTo>
                <a:lnTo>
                  <a:pt x="325" y="137"/>
                </a:lnTo>
                <a:lnTo>
                  <a:pt x="0" y="137"/>
                </a:lnTo>
                <a:lnTo>
                  <a:pt x="0" y="0"/>
                </a:lnTo>
              </a:path>
            </a:pathLst>
          </a:custGeom>
          <a:noFill/>
          <a:ln w="127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71" name="Freeform 539">
            <a:extLst>
              <a:ext uri="{FF2B5EF4-FFF2-40B4-BE49-F238E27FC236}">
                <a16:creationId xmlns:a16="http://schemas.microsoft.com/office/drawing/2014/main" id="{198C076E-1863-114C-AC38-AF92CEA5AF41}"/>
              </a:ext>
            </a:extLst>
          </p:cNvPr>
          <p:cNvSpPr>
            <a:spLocks noChangeArrowheads="1"/>
          </p:cNvSpPr>
          <p:nvPr/>
        </p:nvSpPr>
        <p:spPr bwMode="auto">
          <a:xfrm>
            <a:off x="2896300" y="2780822"/>
            <a:ext cx="549304" cy="582263"/>
          </a:xfrm>
          <a:custGeom>
            <a:avLst/>
            <a:gdLst>
              <a:gd name="T0" fmla="*/ 0 w 882"/>
              <a:gd name="T1" fmla="*/ 933 h 934"/>
              <a:gd name="T2" fmla="*/ 0 w 882"/>
              <a:gd name="T3" fmla="*/ 337 h 934"/>
              <a:gd name="T4" fmla="*/ 881 w 882"/>
              <a:gd name="T5" fmla="*/ 337 h 934"/>
              <a:gd name="T6" fmla="*/ 881 w 882"/>
              <a:gd name="T7" fmla="*/ 0 h 934"/>
            </a:gdLst>
            <a:ahLst/>
            <a:cxnLst>
              <a:cxn ang="0">
                <a:pos x="T0" y="T1"/>
              </a:cxn>
              <a:cxn ang="0">
                <a:pos x="T2" y="T3"/>
              </a:cxn>
              <a:cxn ang="0">
                <a:pos x="T4" y="T5"/>
              </a:cxn>
              <a:cxn ang="0">
                <a:pos x="T6" y="T7"/>
              </a:cxn>
            </a:cxnLst>
            <a:rect l="0" t="0" r="r" b="b"/>
            <a:pathLst>
              <a:path w="882" h="934">
                <a:moveTo>
                  <a:pt x="0" y="933"/>
                </a:moveTo>
                <a:lnTo>
                  <a:pt x="0" y="337"/>
                </a:lnTo>
                <a:lnTo>
                  <a:pt x="881" y="337"/>
                </a:lnTo>
                <a:lnTo>
                  <a:pt x="881" y="0"/>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72" name="Freeform 540">
            <a:extLst>
              <a:ext uri="{FF2B5EF4-FFF2-40B4-BE49-F238E27FC236}">
                <a16:creationId xmlns:a16="http://schemas.microsoft.com/office/drawing/2014/main" id="{D1A82C11-D6D2-C249-A6D8-D66FFCD1CF9D}"/>
              </a:ext>
            </a:extLst>
          </p:cNvPr>
          <p:cNvSpPr>
            <a:spLocks noChangeArrowheads="1"/>
          </p:cNvSpPr>
          <p:nvPr/>
        </p:nvSpPr>
        <p:spPr bwMode="auto">
          <a:xfrm>
            <a:off x="3398912" y="2734132"/>
            <a:ext cx="90636" cy="90635"/>
          </a:xfrm>
          <a:custGeom>
            <a:avLst/>
            <a:gdLst>
              <a:gd name="T0" fmla="*/ 0 w 144"/>
              <a:gd name="T1" fmla="*/ 72 h 144"/>
              <a:gd name="T2" fmla="*/ 0 w 144"/>
              <a:gd name="T3" fmla="*/ 72 h 144"/>
              <a:gd name="T4" fmla="*/ 71 w 144"/>
              <a:gd name="T5" fmla="*/ 0 h 144"/>
              <a:gd name="T6" fmla="*/ 71 w 144"/>
              <a:gd name="T7" fmla="*/ 0 h 144"/>
              <a:gd name="T8" fmla="*/ 143 w 144"/>
              <a:gd name="T9" fmla="*/ 72 h 144"/>
              <a:gd name="T10" fmla="*/ 143 w 144"/>
              <a:gd name="T11" fmla="*/ 72 h 144"/>
              <a:gd name="T12" fmla="*/ 71 w 144"/>
              <a:gd name="T13" fmla="*/ 143 h 144"/>
              <a:gd name="T14" fmla="*/ 71 w 144"/>
              <a:gd name="T15" fmla="*/ 143 h 144"/>
              <a:gd name="T16" fmla="*/ 0 w 144"/>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2"/>
                </a:moveTo>
                <a:lnTo>
                  <a:pt x="0" y="72"/>
                </a:lnTo>
                <a:cubicBezTo>
                  <a:pt x="0" y="32"/>
                  <a:pt x="32" y="0"/>
                  <a:pt x="71" y="0"/>
                </a:cubicBezTo>
                <a:lnTo>
                  <a:pt x="71" y="0"/>
                </a:lnTo>
                <a:cubicBezTo>
                  <a:pt x="110" y="0"/>
                  <a:pt x="143" y="32"/>
                  <a:pt x="143" y="72"/>
                </a:cubicBezTo>
                <a:lnTo>
                  <a:pt x="143" y="72"/>
                </a:lnTo>
                <a:cubicBezTo>
                  <a:pt x="143" y="111"/>
                  <a:pt x="110" y="143"/>
                  <a:pt x="71" y="143"/>
                </a:cubicBezTo>
                <a:lnTo>
                  <a:pt x="71" y="143"/>
                </a:lnTo>
                <a:cubicBezTo>
                  <a:pt x="32" y="143"/>
                  <a:pt x="0" y="111"/>
                  <a:pt x="0" y="7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3" name="Freeform 541">
            <a:extLst>
              <a:ext uri="{FF2B5EF4-FFF2-40B4-BE49-F238E27FC236}">
                <a16:creationId xmlns:a16="http://schemas.microsoft.com/office/drawing/2014/main" id="{15778014-BC0B-8947-B858-8BDAB144873D}"/>
              </a:ext>
            </a:extLst>
          </p:cNvPr>
          <p:cNvSpPr>
            <a:spLocks noChangeArrowheads="1"/>
          </p:cNvSpPr>
          <p:nvPr/>
        </p:nvSpPr>
        <p:spPr bwMode="auto">
          <a:xfrm>
            <a:off x="1487332" y="2780822"/>
            <a:ext cx="549304" cy="582263"/>
          </a:xfrm>
          <a:custGeom>
            <a:avLst/>
            <a:gdLst>
              <a:gd name="T0" fmla="*/ 882 w 883"/>
              <a:gd name="T1" fmla="*/ 933 h 934"/>
              <a:gd name="T2" fmla="*/ 882 w 883"/>
              <a:gd name="T3" fmla="*/ 337 h 934"/>
              <a:gd name="T4" fmla="*/ 0 w 883"/>
              <a:gd name="T5" fmla="*/ 337 h 934"/>
              <a:gd name="T6" fmla="*/ 0 w 883"/>
              <a:gd name="T7" fmla="*/ 0 h 934"/>
            </a:gdLst>
            <a:ahLst/>
            <a:cxnLst>
              <a:cxn ang="0">
                <a:pos x="T0" y="T1"/>
              </a:cxn>
              <a:cxn ang="0">
                <a:pos x="T2" y="T3"/>
              </a:cxn>
              <a:cxn ang="0">
                <a:pos x="T4" y="T5"/>
              </a:cxn>
              <a:cxn ang="0">
                <a:pos x="T6" y="T7"/>
              </a:cxn>
            </a:cxnLst>
            <a:rect l="0" t="0" r="r" b="b"/>
            <a:pathLst>
              <a:path w="883" h="934">
                <a:moveTo>
                  <a:pt x="882" y="933"/>
                </a:moveTo>
                <a:lnTo>
                  <a:pt x="882" y="337"/>
                </a:lnTo>
                <a:lnTo>
                  <a:pt x="0" y="337"/>
                </a:lnTo>
                <a:lnTo>
                  <a:pt x="0" y="0"/>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74" name="Freeform 542">
            <a:extLst>
              <a:ext uri="{FF2B5EF4-FFF2-40B4-BE49-F238E27FC236}">
                <a16:creationId xmlns:a16="http://schemas.microsoft.com/office/drawing/2014/main" id="{2602C2C3-D880-B943-90EB-612D2E3A26A3}"/>
              </a:ext>
            </a:extLst>
          </p:cNvPr>
          <p:cNvSpPr>
            <a:spLocks noChangeArrowheads="1"/>
          </p:cNvSpPr>
          <p:nvPr/>
        </p:nvSpPr>
        <p:spPr bwMode="auto">
          <a:xfrm>
            <a:off x="1443388" y="2734132"/>
            <a:ext cx="90636" cy="90635"/>
          </a:xfrm>
          <a:custGeom>
            <a:avLst/>
            <a:gdLst>
              <a:gd name="T0" fmla="*/ 143 w 144"/>
              <a:gd name="T1" fmla="*/ 72 h 144"/>
              <a:gd name="T2" fmla="*/ 143 w 144"/>
              <a:gd name="T3" fmla="*/ 72 h 144"/>
              <a:gd name="T4" fmla="*/ 71 w 144"/>
              <a:gd name="T5" fmla="*/ 0 h 144"/>
              <a:gd name="T6" fmla="*/ 71 w 144"/>
              <a:gd name="T7" fmla="*/ 0 h 144"/>
              <a:gd name="T8" fmla="*/ 0 w 144"/>
              <a:gd name="T9" fmla="*/ 72 h 144"/>
              <a:gd name="T10" fmla="*/ 0 w 144"/>
              <a:gd name="T11" fmla="*/ 72 h 144"/>
              <a:gd name="T12" fmla="*/ 71 w 144"/>
              <a:gd name="T13" fmla="*/ 143 h 144"/>
              <a:gd name="T14" fmla="*/ 71 w 144"/>
              <a:gd name="T15" fmla="*/ 143 h 144"/>
              <a:gd name="T16" fmla="*/ 143 w 144"/>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143" y="72"/>
                </a:moveTo>
                <a:lnTo>
                  <a:pt x="143" y="72"/>
                </a:lnTo>
                <a:cubicBezTo>
                  <a:pt x="143" y="32"/>
                  <a:pt x="110" y="0"/>
                  <a:pt x="71" y="0"/>
                </a:cubicBezTo>
                <a:lnTo>
                  <a:pt x="71" y="0"/>
                </a:lnTo>
                <a:cubicBezTo>
                  <a:pt x="32" y="0"/>
                  <a:pt x="0" y="32"/>
                  <a:pt x="0" y="72"/>
                </a:cubicBezTo>
                <a:lnTo>
                  <a:pt x="0" y="72"/>
                </a:lnTo>
                <a:cubicBezTo>
                  <a:pt x="0" y="111"/>
                  <a:pt x="32" y="143"/>
                  <a:pt x="71" y="143"/>
                </a:cubicBezTo>
                <a:lnTo>
                  <a:pt x="71" y="143"/>
                </a:lnTo>
                <a:cubicBezTo>
                  <a:pt x="110" y="143"/>
                  <a:pt x="143" y="111"/>
                  <a:pt x="143" y="7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5" name="Freeform 543">
            <a:extLst>
              <a:ext uri="{FF2B5EF4-FFF2-40B4-BE49-F238E27FC236}">
                <a16:creationId xmlns:a16="http://schemas.microsoft.com/office/drawing/2014/main" id="{85B03708-3067-B946-9A6D-62B87F2224F4}"/>
              </a:ext>
            </a:extLst>
          </p:cNvPr>
          <p:cNvSpPr>
            <a:spLocks noChangeArrowheads="1"/>
          </p:cNvSpPr>
          <p:nvPr/>
        </p:nvSpPr>
        <p:spPr bwMode="auto">
          <a:xfrm>
            <a:off x="2421150" y="2734132"/>
            <a:ext cx="90636" cy="90635"/>
          </a:xfrm>
          <a:custGeom>
            <a:avLst/>
            <a:gdLst>
              <a:gd name="T0" fmla="*/ 0 w 144"/>
              <a:gd name="T1" fmla="*/ 72 h 144"/>
              <a:gd name="T2" fmla="*/ 0 w 144"/>
              <a:gd name="T3" fmla="*/ 72 h 144"/>
              <a:gd name="T4" fmla="*/ 72 w 144"/>
              <a:gd name="T5" fmla="*/ 0 h 144"/>
              <a:gd name="T6" fmla="*/ 72 w 144"/>
              <a:gd name="T7" fmla="*/ 0 h 144"/>
              <a:gd name="T8" fmla="*/ 143 w 144"/>
              <a:gd name="T9" fmla="*/ 72 h 144"/>
              <a:gd name="T10" fmla="*/ 143 w 144"/>
              <a:gd name="T11" fmla="*/ 72 h 144"/>
              <a:gd name="T12" fmla="*/ 72 w 144"/>
              <a:gd name="T13" fmla="*/ 143 h 144"/>
              <a:gd name="T14" fmla="*/ 72 w 144"/>
              <a:gd name="T15" fmla="*/ 143 h 144"/>
              <a:gd name="T16" fmla="*/ 0 w 144"/>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2"/>
                </a:moveTo>
                <a:lnTo>
                  <a:pt x="0" y="72"/>
                </a:lnTo>
                <a:cubicBezTo>
                  <a:pt x="0" y="32"/>
                  <a:pt x="33" y="0"/>
                  <a:pt x="72" y="0"/>
                </a:cubicBezTo>
                <a:lnTo>
                  <a:pt x="72" y="0"/>
                </a:lnTo>
                <a:cubicBezTo>
                  <a:pt x="111" y="0"/>
                  <a:pt x="143" y="32"/>
                  <a:pt x="143" y="72"/>
                </a:cubicBezTo>
                <a:lnTo>
                  <a:pt x="143" y="72"/>
                </a:lnTo>
                <a:cubicBezTo>
                  <a:pt x="143" y="111"/>
                  <a:pt x="111" y="143"/>
                  <a:pt x="72" y="143"/>
                </a:cubicBezTo>
                <a:lnTo>
                  <a:pt x="72" y="143"/>
                </a:lnTo>
                <a:cubicBezTo>
                  <a:pt x="33" y="143"/>
                  <a:pt x="0" y="111"/>
                  <a:pt x="0" y="7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6" name="Line 544">
            <a:extLst>
              <a:ext uri="{FF2B5EF4-FFF2-40B4-BE49-F238E27FC236}">
                <a16:creationId xmlns:a16="http://schemas.microsoft.com/office/drawing/2014/main" id="{3468C257-C74E-5043-ABD5-5CC63B9D1DAC}"/>
              </a:ext>
            </a:extLst>
          </p:cNvPr>
          <p:cNvSpPr>
            <a:spLocks noChangeShapeType="1"/>
          </p:cNvSpPr>
          <p:nvPr/>
        </p:nvSpPr>
        <p:spPr bwMode="auto">
          <a:xfrm flipV="1">
            <a:off x="2465095" y="2797301"/>
            <a:ext cx="2747" cy="565784"/>
          </a:xfrm>
          <a:prstGeom prst="line">
            <a:avLst/>
          </a:prstGeom>
          <a:noFill/>
          <a:ln w="12700" cap="flat">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77" name="Freeform 545">
            <a:extLst>
              <a:ext uri="{FF2B5EF4-FFF2-40B4-BE49-F238E27FC236}">
                <a16:creationId xmlns:a16="http://schemas.microsoft.com/office/drawing/2014/main" id="{565E8DBF-C799-9C4B-A7B9-7DE58189C781}"/>
              </a:ext>
            </a:extLst>
          </p:cNvPr>
          <p:cNvSpPr>
            <a:spLocks noChangeArrowheads="1"/>
          </p:cNvSpPr>
          <p:nvPr/>
        </p:nvSpPr>
        <p:spPr bwMode="auto">
          <a:xfrm>
            <a:off x="2942989" y="2734132"/>
            <a:ext cx="90636" cy="90635"/>
          </a:xfrm>
          <a:custGeom>
            <a:avLst/>
            <a:gdLst>
              <a:gd name="T0" fmla="*/ 0 w 144"/>
              <a:gd name="T1" fmla="*/ 72 h 144"/>
              <a:gd name="T2" fmla="*/ 0 w 144"/>
              <a:gd name="T3" fmla="*/ 72 h 144"/>
              <a:gd name="T4" fmla="*/ 72 w 144"/>
              <a:gd name="T5" fmla="*/ 0 h 144"/>
              <a:gd name="T6" fmla="*/ 72 w 144"/>
              <a:gd name="T7" fmla="*/ 0 h 144"/>
              <a:gd name="T8" fmla="*/ 143 w 144"/>
              <a:gd name="T9" fmla="*/ 72 h 144"/>
              <a:gd name="T10" fmla="*/ 143 w 144"/>
              <a:gd name="T11" fmla="*/ 72 h 144"/>
              <a:gd name="T12" fmla="*/ 72 w 144"/>
              <a:gd name="T13" fmla="*/ 143 h 144"/>
              <a:gd name="T14" fmla="*/ 72 w 144"/>
              <a:gd name="T15" fmla="*/ 143 h 144"/>
              <a:gd name="T16" fmla="*/ 0 w 144"/>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4">
                <a:moveTo>
                  <a:pt x="0" y="72"/>
                </a:moveTo>
                <a:lnTo>
                  <a:pt x="0" y="72"/>
                </a:lnTo>
                <a:cubicBezTo>
                  <a:pt x="0" y="32"/>
                  <a:pt x="32" y="0"/>
                  <a:pt x="72" y="0"/>
                </a:cubicBezTo>
                <a:lnTo>
                  <a:pt x="72" y="0"/>
                </a:lnTo>
                <a:cubicBezTo>
                  <a:pt x="111" y="0"/>
                  <a:pt x="143" y="32"/>
                  <a:pt x="143" y="72"/>
                </a:cubicBezTo>
                <a:lnTo>
                  <a:pt x="143" y="72"/>
                </a:lnTo>
                <a:cubicBezTo>
                  <a:pt x="143" y="111"/>
                  <a:pt x="111" y="143"/>
                  <a:pt x="72" y="143"/>
                </a:cubicBezTo>
                <a:lnTo>
                  <a:pt x="72" y="143"/>
                </a:lnTo>
                <a:cubicBezTo>
                  <a:pt x="32" y="143"/>
                  <a:pt x="0" y="111"/>
                  <a:pt x="0" y="7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78" name="Freeform 546">
            <a:extLst>
              <a:ext uri="{FF2B5EF4-FFF2-40B4-BE49-F238E27FC236}">
                <a16:creationId xmlns:a16="http://schemas.microsoft.com/office/drawing/2014/main" id="{079C186B-1459-634F-870E-DCD5A46F09F9}"/>
              </a:ext>
            </a:extLst>
          </p:cNvPr>
          <p:cNvSpPr>
            <a:spLocks noChangeArrowheads="1"/>
          </p:cNvSpPr>
          <p:nvPr/>
        </p:nvSpPr>
        <p:spPr bwMode="auto">
          <a:xfrm>
            <a:off x="2684818" y="2802794"/>
            <a:ext cx="304865" cy="560291"/>
          </a:xfrm>
          <a:custGeom>
            <a:avLst/>
            <a:gdLst>
              <a:gd name="T0" fmla="*/ 0 w 488"/>
              <a:gd name="T1" fmla="*/ 898 h 899"/>
              <a:gd name="T2" fmla="*/ 0 w 488"/>
              <a:gd name="T3" fmla="*/ 305 h 899"/>
              <a:gd name="T4" fmla="*/ 162 w 488"/>
              <a:gd name="T5" fmla="*/ 305 h 899"/>
              <a:gd name="T6" fmla="*/ 162 w 488"/>
              <a:gd name="T7" fmla="*/ 137 h 899"/>
              <a:gd name="T8" fmla="*/ 487 w 488"/>
              <a:gd name="T9" fmla="*/ 137 h 899"/>
              <a:gd name="T10" fmla="*/ 487 w 488"/>
              <a:gd name="T11" fmla="*/ 0 h 899"/>
            </a:gdLst>
            <a:ahLst/>
            <a:cxnLst>
              <a:cxn ang="0">
                <a:pos x="T0" y="T1"/>
              </a:cxn>
              <a:cxn ang="0">
                <a:pos x="T2" y="T3"/>
              </a:cxn>
              <a:cxn ang="0">
                <a:pos x="T4" y="T5"/>
              </a:cxn>
              <a:cxn ang="0">
                <a:pos x="T6" y="T7"/>
              </a:cxn>
              <a:cxn ang="0">
                <a:pos x="T8" y="T9"/>
              </a:cxn>
              <a:cxn ang="0">
                <a:pos x="T10" y="T11"/>
              </a:cxn>
            </a:cxnLst>
            <a:rect l="0" t="0" r="r" b="b"/>
            <a:pathLst>
              <a:path w="488" h="899">
                <a:moveTo>
                  <a:pt x="0" y="898"/>
                </a:moveTo>
                <a:lnTo>
                  <a:pt x="0" y="305"/>
                </a:lnTo>
                <a:lnTo>
                  <a:pt x="162" y="305"/>
                </a:lnTo>
                <a:lnTo>
                  <a:pt x="162" y="137"/>
                </a:lnTo>
                <a:lnTo>
                  <a:pt x="487" y="137"/>
                </a:lnTo>
                <a:lnTo>
                  <a:pt x="487" y="0"/>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79" name="Freeform 547">
            <a:extLst>
              <a:ext uri="{FF2B5EF4-FFF2-40B4-BE49-F238E27FC236}">
                <a16:creationId xmlns:a16="http://schemas.microsoft.com/office/drawing/2014/main" id="{D27ABADA-4B24-8945-8F9E-172DEC968B87}"/>
              </a:ext>
            </a:extLst>
          </p:cNvPr>
          <p:cNvSpPr>
            <a:spLocks noChangeArrowheads="1"/>
          </p:cNvSpPr>
          <p:nvPr/>
        </p:nvSpPr>
        <p:spPr bwMode="auto">
          <a:xfrm>
            <a:off x="1910296" y="2734132"/>
            <a:ext cx="87889" cy="90635"/>
          </a:xfrm>
          <a:custGeom>
            <a:avLst/>
            <a:gdLst>
              <a:gd name="T0" fmla="*/ 142 w 143"/>
              <a:gd name="T1" fmla="*/ 72 h 144"/>
              <a:gd name="T2" fmla="*/ 142 w 143"/>
              <a:gd name="T3" fmla="*/ 72 h 144"/>
              <a:gd name="T4" fmla="*/ 71 w 143"/>
              <a:gd name="T5" fmla="*/ 0 h 144"/>
              <a:gd name="T6" fmla="*/ 71 w 143"/>
              <a:gd name="T7" fmla="*/ 0 h 144"/>
              <a:gd name="T8" fmla="*/ 0 w 143"/>
              <a:gd name="T9" fmla="*/ 72 h 144"/>
              <a:gd name="T10" fmla="*/ 0 w 143"/>
              <a:gd name="T11" fmla="*/ 72 h 144"/>
              <a:gd name="T12" fmla="*/ 71 w 143"/>
              <a:gd name="T13" fmla="*/ 143 h 144"/>
              <a:gd name="T14" fmla="*/ 71 w 143"/>
              <a:gd name="T15" fmla="*/ 143 h 144"/>
              <a:gd name="T16" fmla="*/ 142 w 143"/>
              <a:gd name="T1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4">
                <a:moveTo>
                  <a:pt x="142" y="72"/>
                </a:moveTo>
                <a:lnTo>
                  <a:pt x="142" y="72"/>
                </a:lnTo>
                <a:cubicBezTo>
                  <a:pt x="142" y="32"/>
                  <a:pt x="110" y="0"/>
                  <a:pt x="71" y="0"/>
                </a:cubicBezTo>
                <a:lnTo>
                  <a:pt x="71" y="0"/>
                </a:lnTo>
                <a:cubicBezTo>
                  <a:pt x="32" y="0"/>
                  <a:pt x="0" y="32"/>
                  <a:pt x="0" y="72"/>
                </a:cubicBezTo>
                <a:lnTo>
                  <a:pt x="0" y="72"/>
                </a:lnTo>
                <a:cubicBezTo>
                  <a:pt x="0" y="111"/>
                  <a:pt x="32" y="143"/>
                  <a:pt x="71" y="143"/>
                </a:cubicBezTo>
                <a:lnTo>
                  <a:pt x="71" y="143"/>
                </a:lnTo>
                <a:cubicBezTo>
                  <a:pt x="110" y="143"/>
                  <a:pt x="142" y="111"/>
                  <a:pt x="142" y="72"/>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80" name="Freeform 548">
            <a:extLst>
              <a:ext uri="{FF2B5EF4-FFF2-40B4-BE49-F238E27FC236}">
                <a16:creationId xmlns:a16="http://schemas.microsoft.com/office/drawing/2014/main" id="{7355BF7E-3AE6-7C4B-8EF1-87AC3A2F2A0B}"/>
              </a:ext>
            </a:extLst>
          </p:cNvPr>
          <p:cNvSpPr>
            <a:spLocks noChangeArrowheads="1"/>
          </p:cNvSpPr>
          <p:nvPr/>
        </p:nvSpPr>
        <p:spPr bwMode="auto">
          <a:xfrm>
            <a:off x="1954242" y="2802794"/>
            <a:ext cx="302118" cy="560291"/>
          </a:xfrm>
          <a:custGeom>
            <a:avLst/>
            <a:gdLst>
              <a:gd name="T0" fmla="*/ 486 w 487"/>
              <a:gd name="T1" fmla="*/ 898 h 899"/>
              <a:gd name="T2" fmla="*/ 486 w 487"/>
              <a:gd name="T3" fmla="*/ 305 h 899"/>
              <a:gd name="T4" fmla="*/ 324 w 487"/>
              <a:gd name="T5" fmla="*/ 305 h 899"/>
              <a:gd name="T6" fmla="*/ 324 w 487"/>
              <a:gd name="T7" fmla="*/ 137 h 899"/>
              <a:gd name="T8" fmla="*/ 0 w 487"/>
              <a:gd name="T9" fmla="*/ 137 h 899"/>
              <a:gd name="T10" fmla="*/ 0 w 487"/>
              <a:gd name="T11" fmla="*/ 0 h 899"/>
            </a:gdLst>
            <a:ahLst/>
            <a:cxnLst>
              <a:cxn ang="0">
                <a:pos x="T0" y="T1"/>
              </a:cxn>
              <a:cxn ang="0">
                <a:pos x="T2" y="T3"/>
              </a:cxn>
              <a:cxn ang="0">
                <a:pos x="T4" y="T5"/>
              </a:cxn>
              <a:cxn ang="0">
                <a:pos x="T6" y="T7"/>
              </a:cxn>
              <a:cxn ang="0">
                <a:pos x="T8" y="T9"/>
              </a:cxn>
              <a:cxn ang="0">
                <a:pos x="T10" y="T11"/>
              </a:cxn>
            </a:cxnLst>
            <a:rect l="0" t="0" r="r" b="b"/>
            <a:pathLst>
              <a:path w="487" h="899">
                <a:moveTo>
                  <a:pt x="486" y="898"/>
                </a:moveTo>
                <a:lnTo>
                  <a:pt x="486" y="305"/>
                </a:lnTo>
                <a:lnTo>
                  <a:pt x="324" y="305"/>
                </a:lnTo>
                <a:lnTo>
                  <a:pt x="324" y="137"/>
                </a:lnTo>
                <a:lnTo>
                  <a:pt x="0" y="137"/>
                </a:lnTo>
                <a:lnTo>
                  <a:pt x="0" y="0"/>
                </a:lnTo>
              </a:path>
            </a:pathLst>
          </a:custGeom>
          <a:noFill/>
          <a:ln w="127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 name="TextBox 3">
            <a:extLst>
              <a:ext uri="{FF2B5EF4-FFF2-40B4-BE49-F238E27FC236}">
                <a16:creationId xmlns:a16="http://schemas.microsoft.com/office/drawing/2014/main" id="{0227B020-FFA3-E040-966B-B1CA4F54786E}"/>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8D889A5A-06B0-A54E-BAAE-434EA868A728}"/>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6C2934BA-B273-2642-AD9E-9C376C496B37}"/>
              </a:ext>
            </a:extLst>
          </p:cNvPr>
          <p:cNvSpPr txBox="1"/>
          <p:nvPr/>
        </p:nvSpPr>
        <p:spPr>
          <a:xfrm>
            <a:off x="815404" y="1608399"/>
            <a:ext cx="3307807"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33A3ABEF-3439-4C45-927E-FE37D701FD48}"/>
              </a:ext>
            </a:extLst>
          </p:cNvPr>
          <p:cNvSpPr txBox="1"/>
          <p:nvPr/>
        </p:nvSpPr>
        <p:spPr>
          <a:xfrm>
            <a:off x="815404" y="1983730"/>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F0E1F9B9-6B0C-1449-A3BB-27E221F1CCF6}"/>
              </a:ext>
            </a:extLst>
          </p:cNvPr>
          <p:cNvSpPr txBox="1"/>
          <p:nvPr/>
        </p:nvSpPr>
        <p:spPr>
          <a:xfrm>
            <a:off x="4442096" y="1608399"/>
            <a:ext cx="3307807"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3D319970-A55F-C740-92FA-1B025FFB4DDE}"/>
              </a:ext>
            </a:extLst>
          </p:cNvPr>
          <p:cNvSpPr txBox="1"/>
          <p:nvPr/>
        </p:nvSpPr>
        <p:spPr>
          <a:xfrm>
            <a:off x="4442096" y="1983730"/>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86E2D086-A8C1-3D41-843C-BC5A86DB1D44}"/>
              </a:ext>
            </a:extLst>
          </p:cNvPr>
          <p:cNvSpPr txBox="1"/>
          <p:nvPr/>
        </p:nvSpPr>
        <p:spPr>
          <a:xfrm>
            <a:off x="8068789" y="1608399"/>
            <a:ext cx="3307807" cy="35394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8700BE6C-78C4-7341-BEB2-47323BC101A3}"/>
              </a:ext>
            </a:extLst>
          </p:cNvPr>
          <p:cNvSpPr txBox="1"/>
          <p:nvPr/>
        </p:nvSpPr>
        <p:spPr>
          <a:xfrm>
            <a:off x="8068789" y="1983730"/>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44722713-7FF3-BA4F-9884-B32D14592C05}"/>
              </a:ext>
            </a:extLst>
          </p:cNvPr>
          <p:cNvSpPr txBox="1"/>
          <p:nvPr/>
        </p:nvSpPr>
        <p:spPr>
          <a:xfrm>
            <a:off x="815404" y="5565922"/>
            <a:ext cx="3307807"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29BD9294-65D8-6E41-806B-047DBD60F9C4}"/>
              </a:ext>
            </a:extLst>
          </p:cNvPr>
          <p:cNvSpPr txBox="1"/>
          <p:nvPr/>
        </p:nvSpPr>
        <p:spPr>
          <a:xfrm>
            <a:off x="815404" y="5941253"/>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D5A29614-251C-B541-A0A5-11D2FDCA1B32}"/>
              </a:ext>
            </a:extLst>
          </p:cNvPr>
          <p:cNvSpPr txBox="1"/>
          <p:nvPr/>
        </p:nvSpPr>
        <p:spPr>
          <a:xfrm>
            <a:off x="4442096" y="5565922"/>
            <a:ext cx="3307807"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8AA2A244-66D0-F64B-9C2D-75F7EC39DDB3}"/>
              </a:ext>
            </a:extLst>
          </p:cNvPr>
          <p:cNvSpPr txBox="1"/>
          <p:nvPr/>
        </p:nvSpPr>
        <p:spPr>
          <a:xfrm>
            <a:off x="4442096" y="5941253"/>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6D17031D-5103-AB4F-BC5D-F504E2745E2A}"/>
              </a:ext>
            </a:extLst>
          </p:cNvPr>
          <p:cNvSpPr txBox="1"/>
          <p:nvPr/>
        </p:nvSpPr>
        <p:spPr>
          <a:xfrm>
            <a:off x="8068789" y="5565922"/>
            <a:ext cx="3307807" cy="35394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TITLE 06</a:t>
            </a:r>
          </a:p>
        </p:txBody>
      </p:sp>
      <p:sp>
        <p:nvSpPr>
          <p:cNvPr id="17" name="TextBox 16">
            <a:extLst>
              <a:ext uri="{FF2B5EF4-FFF2-40B4-BE49-F238E27FC236}">
                <a16:creationId xmlns:a16="http://schemas.microsoft.com/office/drawing/2014/main" id="{E449BFF6-8EAF-B741-BE61-E48BBACA2715}"/>
              </a:ext>
            </a:extLst>
          </p:cNvPr>
          <p:cNvSpPr txBox="1"/>
          <p:nvPr/>
        </p:nvSpPr>
        <p:spPr>
          <a:xfrm>
            <a:off x="8068789" y="5941253"/>
            <a:ext cx="3307808" cy="461665"/>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4277523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E1B22E9-8509-7E4B-8BB0-068C6C4B793F}"/>
              </a:ext>
            </a:extLst>
          </p:cNvPr>
          <p:cNvGrpSpPr/>
          <p:nvPr/>
        </p:nvGrpSpPr>
        <p:grpSpPr>
          <a:xfrm>
            <a:off x="-75517" y="-104762"/>
            <a:ext cx="12343033" cy="7067523"/>
            <a:chOff x="-121253" y="-110270"/>
            <a:chExt cx="12343033" cy="7067523"/>
          </a:xfrm>
        </p:grpSpPr>
        <p:sp>
          <p:nvSpPr>
            <p:cNvPr id="35" name="Rectangle 34">
              <a:extLst>
                <a:ext uri="{FF2B5EF4-FFF2-40B4-BE49-F238E27FC236}">
                  <a16:creationId xmlns:a16="http://schemas.microsoft.com/office/drawing/2014/main" id="{9405A4E0-CDD4-4348-98DB-27BD729AAD35}"/>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6" name="Right Triangle 35">
              <a:extLst>
                <a:ext uri="{FF2B5EF4-FFF2-40B4-BE49-F238E27FC236}">
                  <a16:creationId xmlns:a16="http://schemas.microsoft.com/office/drawing/2014/main" id="{31D38169-5DED-5A41-8386-299733EAC694}"/>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37" name="Right Triangle 36">
              <a:extLst>
                <a:ext uri="{FF2B5EF4-FFF2-40B4-BE49-F238E27FC236}">
                  <a16:creationId xmlns:a16="http://schemas.microsoft.com/office/drawing/2014/main" id="{E15CE05B-C3E0-D441-BEEC-16C842D6D55F}"/>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sp>
        <p:nvSpPr>
          <p:cNvPr id="14" name="Freeform 60">
            <a:extLst>
              <a:ext uri="{FF2B5EF4-FFF2-40B4-BE49-F238E27FC236}">
                <a16:creationId xmlns:a16="http://schemas.microsoft.com/office/drawing/2014/main" id="{8FE358F2-0BA2-DC45-9133-F7EE43FCC237}"/>
              </a:ext>
            </a:extLst>
          </p:cNvPr>
          <p:cNvSpPr>
            <a:spLocks noChangeArrowheads="1"/>
          </p:cNvSpPr>
          <p:nvPr/>
        </p:nvSpPr>
        <p:spPr bwMode="auto">
          <a:xfrm>
            <a:off x="1976215" y="2215038"/>
            <a:ext cx="4029151" cy="2035175"/>
          </a:xfrm>
          <a:custGeom>
            <a:avLst/>
            <a:gdLst>
              <a:gd name="T0" fmla="*/ 5546 w 6471"/>
              <a:gd name="T1" fmla="*/ 1420 h 3269"/>
              <a:gd name="T2" fmla="*/ 5546 w 6471"/>
              <a:gd name="T3" fmla="*/ 1420 h 3269"/>
              <a:gd name="T4" fmla="*/ 4126 w 6471"/>
              <a:gd name="T5" fmla="*/ 0 h 3269"/>
              <a:gd name="T6" fmla="*/ 4126 w 6471"/>
              <a:gd name="T7" fmla="*/ 0 h 3269"/>
              <a:gd name="T8" fmla="*/ 3034 w 6471"/>
              <a:gd name="T9" fmla="*/ 512 h 3269"/>
              <a:gd name="T10" fmla="*/ 3034 w 6471"/>
              <a:gd name="T11" fmla="*/ 512 h 3269"/>
              <a:gd name="T12" fmla="*/ 2552 w 6471"/>
              <a:gd name="T13" fmla="*/ 377 h 3269"/>
              <a:gd name="T14" fmla="*/ 2552 w 6471"/>
              <a:gd name="T15" fmla="*/ 377 h 3269"/>
              <a:gd name="T16" fmla="*/ 1643 w 6471"/>
              <a:gd name="T17" fmla="*/ 1137 h 3269"/>
              <a:gd name="T18" fmla="*/ 1643 w 6471"/>
              <a:gd name="T19" fmla="*/ 1137 h 3269"/>
              <a:gd name="T20" fmla="*/ 1128 w 6471"/>
              <a:gd name="T21" fmla="*/ 1012 h 3269"/>
              <a:gd name="T22" fmla="*/ 1128 w 6471"/>
              <a:gd name="T23" fmla="*/ 1012 h 3269"/>
              <a:gd name="T24" fmla="*/ 0 w 6471"/>
              <a:gd name="T25" fmla="*/ 2140 h 3269"/>
              <a:gd name="T26" fmla="*/ 0 w 6471"/>
              <a:gd name="T27" fmla="*/ 2140 h 3269"/>
              <a:gd name="T28" fmla="*/ 1128 w 6471"/>
              <a:gd name="T29" fmla="*/ 3268 h 3269"/>
              <a:gd name="T30" fmla="*/ 5546 w 6471"/>
              <a:gd name="T31" fmla="*/ 3268 h 3269"/>
              <a:gd name="T32" fmla="*/ 5546 w 6471"/>
              <a:gd name="T33" fmla="*/ 3268 h 3269"/>
              <a:gd name="T34" fmla="*/ 6470 w 6471"/>
              <a:gd name="T35" fmla="*/ 2343 h 3269"/>
              <a:gd name="T36" fmla="*/ 6470 w 6471"/>
              <a:gd name="T37" fmla="*/ 2343 h 3269"/>
              <a:gd name="T38" fmla="*/ 5546 w 6471"/>
              <a:gd name="T39" fmla="*/ 142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1" h="3269">
                <a:moveTo>
                  <a:pt x="5546" y="1420"/>
                </a:moveTo>
                <a:lnTo>
                  <a:pt x="5546" y="1420"/>
                </a:lnTo>
                <a:cubicBezTo>
                  <a:pt x="5546" y="636"/>
                  <a:pt x="4910" y="0"/>
                  <a:pt x="4126" y="0"/>
                </a:cubicBezTo>
                <a:lnTo>
                  <a:pt x="4126" y="0"/>
                </a:lnTo>
                <a:cubicBezTo>
                  <a:pt x="3687" y="0"/>
                  <a:pt x="3295" y="199"/>
                  <a:pt x="3034" y="512"/>
                </a:cubicBezTo>
                <a:lnTo>
                  <a:pt x="3034" y="512"/>
                </a:lnTo>
                <a:cubicBezTo>
                  <a:pt x="2893" y="425"/>
                  <a:pt x="2729" y="377"/>
                  <a:pt x="2552" y="377"/>
                </a:cubicBezTo>
                <a:lnTo>
                  <a:pt x="2552" y="377"/>
                </a:lnTo>
                <a:cubicBezTo>
                  <a:pt x="2098" y="377"/>
                  <a:pt x="1720" y="704"/>
                  <a:pt x="1643" y="1137"/>
                </a:cubicBezTo>
                <a:lnTo>
                  <a:pt x="1643" y="1137"/>
                </a:lnTo>
                <a:cubicBezTo>
                  <a:pt x="1488" y="1058"/>
                  <a:pt x="1313" y="1012"/>
                  <a:pt x="1128" y="1012"/>
                </a:cubicBezTo>
                <a:lnTo>
                  <a:pt x="1128" y="1012"/>
                </a:lnTo>
                <a:cubicBezTo>
                  <a:pt x="505" y="1012"/>
                  <a:pt x="0" y="1518"/>
                  <a:pt x="0" y="2140"/>
                </a:cubicBezTo>
                <a:lnTo>
                  <a:pt x="0" y="2140"/>
                </a:lnTo>
                <a:cubicBezTo>
                  <a:pt x="0" y="2762"/>
                  <a:pt x="505" y="3268"/>
                  <a:pt x="1128" y="3268"/>
                </a:cubicBezTo>
                <a:lnTo>
                  <a:pt x="5546" y="3268"/>
                </a:lnTo>
                <a:lnTo>
                  <a:pt x="5546" y="3268"/>
                </a:lnTo>
                <a:cubicBezTo>
                  <a:pt x="6057" y="3268"/>
                  <a:pt x="6470" y="2854"/>
                  <a:pt x="6470" y="2343"/>
                </a:cubicBezTo>
                <a:lnTo>
                  <a:pt x="6470" y="2343"/>
                </a:lnTo>
                <a:cubicBezTo>
                  <a:pt x="6470" y="1834"/>
                  <a:pt x="6057" y="1420"/>
                  <a:pt x="5546" y="142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61">
            <a:extLst>
              <a:ext uri="{FF2B5EF4-FFF2-40B4-BE49-F238E27FC236}">
                <a16:creationId xmlns:a16="http://schemas.microsoft.com/office/drawing/2014/main" id="{57DC456F-91BA-5C4C-B0FD-B8BA238E8912}"/>
              </a:ext>
            </a:extLst>
          </p:cNvPr>
          <p:cNvSpPr>
            <a:spLocks noChangeArrowheads="1"/>
          </p:cNvSpPr>
          <p:nvPr/>
        </p:nvSpPr>
        <p:spPr bwMode="auto">
          <a:xfrm>
            <a:off x="1597193" y="2767091"/>
            <a:ext cx="4031897" cy="2035173"/>
          </a:xfrm>
          <a:custGeom>
            <a:avLst/>
            <a:gdLst>
              <a:gd name="T0" fmla="*/ 5546 w 6472"/>
              <a:gd name="T1" fmla="*/ 1420 h 3269"/>
              <a:gd name="T2" fmla="*/ 5546 w 6472"/>
              <a:gd name="T3" fmla="*/ 1420 h 3269"/>
              <a:gd name="T4" fmla="*/ 4126 w 6472"/>
              <a:gd name="T5" fmla="*/ 0 h 3269"/>
              <a:gd name="T6" fmla="*/ 4126 w 6472"/>
              <a:gd name="T7" fmla="*/ 0 h 3269"/>
              <a:gd name="T8" fmla="*/ 3034 w 6472"/>
              <a:gd name="T9" fmla="*/ 512 h 3269"/>
              <a:gd name="T10" fmla="*/ 3034 w 6472"/>
              <a:gd name="T11" fmla="*/ 512 h 3269"/>
              <a:gd name="T12" fmla="*/ 2553 w 6472"/>
              <a:gd name="T13" fmla="*/ 376 h 3269"/>
              <a:gd name="T14" fmla="*/ 2553 w 6472"/>
              <a:gd name="T15" fmla="*/ 376 h 3269"/>
              <a:gd name="T16" fmla="*/ 1643 w 6472"/>
              <a:gd name="T17" fmla="*/ 1136 h 3269"/>
              <a:gd name="T18" fmla="*/ 1643 w 6472"/>
              <a:gd name="T19" fmla="*/ 1136 h 3269"/>
              <a:gd name="T20" fmla="*/ 1128 w 6472"/>
              <a:gd name="T21" fmla="*/ 1013 h 3269"/>
              <a:gd name="T22" fmla="*/ 1128 w 6472"/>
              <a:gd name="T23" fmla="*/ 1013 h 3269"/>
              <a:gd name="T24" fmla="*/ 0 w 6472"/>
              <a:gd name="T25" fmla="*/ 2140 h 3269"/>
              <a:gd name="T26" fmla="*/ 0 w 6472"/>
              <a:gd name="T27" fmla="*/ 2140 h 3269"/>
              <a:gd name="T28" fmla="*/ 1128 w 6472"/>
              <a:gd name="T29" fmla="*/ 3268 h 3269"/>
              <a:gd name="T30" fmla="*/ 5546 w 6472"/>
              <a:gd name="T31" fmla="*/ 3268 h 3269"/>
              <a:gd name="T32" fmla="*/ 5546 w 6472"/>
              <a:gd name="T33" fmla="*/ 3268 h 3269"/>
              <a:gd name="T34" fmla="*/ 6471 w 6472"/>
              <a:gd name="T35" fmla="*/ 2344 h 3269"/>
              <a:gd name="T36" fmla="*/ 6471 w 6472"/>
              <a:gd name="T37" fmla="*/ 2344 h 3269"/>
              <a:gd name="T38" fmla="*/ 5546 w 6472"/>
              <a:gd name="T39" fmla="*/ 142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2" h="3269">
                <a:moveTo>
                  <a:pt x="5546" y="1420"/>
                </a:moveTo>
                <a:lnTo>
                  <a:pt x="5546" y="1420"/>
                </a:lnTo>
                <a:cubicBezTo>
                  <a:pt x="5546" y="636"/>
                  <a:pt x="4911" y="0"/>
                  <a:pt x="4126" y="0"/>
                </a:cubicBezTo>
                <a:lnTo>
                  <a:pt x="4126" y="0"/>
                </a:lnTo>
                <a:cubicBezTo>
                  <a:pt x="3687" y="0"/>
                  <a:pt x="3295" y="198"/>
                  <a:pt x="3034" y="512"/>
                </a:cubicBezTo>
                <a:lnTo>
                  <a:pt x="3034" y="512"/>
                </a:lnTo>
                <a:cubicBezTo>
                  <a:pt x="2894" y="426"/>
                  <a:pt x="2729" y="376"/>
                  <a:pt x="2553" y="376"/>
                </a:cubicBezTo>
                <a:lnTo>
                  <a:pt x="2553" y="376"/>
                </a:lnTo>
                <a:cubicBezTo>
                  <a:pt x="2098" y="376"/>
                  <a:pt x="1720" y="704"/>
                  <a:pt x="1643" y="1136"/>
                </a:cubicBezTo>
                <a:lnTo>
                  <a:pt x="1643" y="1136"/>
                </a:lnTo>
                <a:cubicBezTo>
                  <a:pt x="1489" y="1058"/>
                  <a:pt x="1313" y="1013"/>
                  <a:pt x="1128" y="1013"/>
                </a:cubicBezTo>
                <a:lnTo>
                  <a:pt x="1128" y="1013"/>
                </a:lnTo>
                <a:cubicBezTo>
                  <a:pt x="505" y="1013"/>
                  <a:pt x="0" y="1517"/>
                  <a:pt x="0" y="2140"/>
                </a:cubicBezTo>
                <a:lnTo>
                  <a:pt x="0" y="2140"/>
                </a:lnTo>
                <a:cubicBezTo>
                  <a:pt x="0" y="2762"/>
                  <a:pt x="505" y="3268"/>
                  <a:pt x="1128" y="3268"/>
                </a:cubicBezTo>
                <a:lnTo>
                  <a:pt x="5546" y="3268"/>
                </a:lnTo>
                <a:lnTo>
                  <a:pt x="5546" y="3268"/>
                </a:lnTo>
                <a:cubicBezTo>
                  <a:pt x="6057" y="3268"/>
                  <a:pt x="6471" y="2854"/>
                  <a:pt x="6471" y="2344"/>
                </a:cubicBezTo>
                <a:lnTo>
                  <a:pt x="6471" y="2344"/>
                </a:lnTo>
                <a:cubicBezTo>
                  <a:pt x="6471" y="1833"/>
                  <a:pt x="6057" y="1420"/>
                  <a:pt x="5546" y="142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16" name="Freeform 62">
            <a:extLst>
              <a:ext uri="{FF2B5EF4-FFF2-40B4-BE49-F238E27FC236}">
                <a16:creationId xmlns:a16="http://schemas.microsoft.com/office/drawing/2014/main" id="{9A5AB320-729E-4749-A766-A8705267814F}"/>
              </a:ext>
            </a:extLst>
          </p:cNvPr>
          <p:cNvSpPr>
            <a:spLocks noChangeArrowheads="1"/>
          </p:cNvSpPr>
          <p:nvPr/>
        </p:nvSpPr>
        <p:spPr bwMode="auto">
          <a:xfrm>
            <a:off x="1220921" y="3321888"/>
            <a:ext cx="4031897" cy="2035173"/>
          </a:xfrm>
          <a:custGeom>
            <a:avLst/>
            <a:gdLst>
              <a:gd name="T0" fmla="*/ 5547 w 6472"/>
              <a:gd name="T1" fmla="*/ 1419 h 3269"/>
              <a:gd name="T2" fmla="*/ 5547 w 6472"/>
              <a:gd name="T3" fmla="*/ 1419 h 3269"/>
              <a:gd name="T4" fmla="*/ 4126 w 6472"/>
              <a:gd name="T5" fmla="*/ 0 h 3269"/>
              <a:gd name="T6" fmla="*/ 4126 w 6472"/>
              <a:gd name="T7" fmla="*/ 0 h 3269"/>
              <a:gd name="T8" fmla="*/ 3034 w 6472"/>
              <a:gd name="T9" fmla="*/ 511 h 3269"/>
              <a:gd name="T10" fmla="*/ 3034 w 6472"/>
              <a:gd name="T11" fmla="*/ 511 h 3269"/>
              <a:gd name="T12" fmla="*/ 2552 w 6472"/>
              <a:gd name="T13" fmla="*/ 376 h 3269"/>
              <a:gd name="T14" fmla="*/ 2552 w 6472"/>
              <a:gd name="T15" fmla="*/ 376 h 3269"/>
              <a:gd name="T16" fmla="*/ 1643 w 6472"/>
              <a:gd name="T17" fmla="*/ 1136 h 3269"/>
              <a:gd name="T18" fmla="*/ 1643 w 6472"/>
              <a:gd name="T19" fmla="*/ 1136 h 3269"/>
              <a:gd name="T20" fmla="*/ 1127 w 6472"/>
              <a:gd name="T21" fmla="*/ 1011 h 3269"/>
              <a:gd name="T22" fmla="*/ 1127 w 6472"/>
              <a:gd name="T23" fmla="*/ 1011 h 3269"/>
              <a:gd name="T24" fmla="*/ 0 w 6472"/>
              <a:gd name="T25" fmla="*/ 2140 h 3269"/>
              <a:gd name="T26" fmla="*/ 0 w 6472"/>
              <a:gd name="T27" fmla="*/ 2140 h 3269"/>
              <a:gd name="T28" fmla="*/ 1127 w 6472"/>
              <a:gd name="T29" fmla="*/ 3268 h 3269"/>
              <a:gd name="T30" fmla="*/ 5547 w 6472"/>
              <a:gd name="T31" fmla="*/ 3268 h 3269"/>
              <a:gd name="T32" fmla="*/ 5547 w 6472"/>
              <a:gd name="T33" fmla="*/ 3268 h 3269"/>
              <a:gd name="T34" fmla="*/ 6471 w 6472"/>
              <a:gd name="T35" fmla="*/ 2343 h 3269"/>
              <a:gd name="T36" fmla="*/ 6471 w 6472"/>
              <a:gd name="T37" fmla="*/ 2343 h 3269"/>
              <a:gd name="T38" fmla="*/ 5547 w 6472"/>
              <a:gd name="T39" fmla="*/ 1419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2" h="3269">
                <a:moveTo>
                  <a:pt x="5547" y="1419"/>
                </a:moveTo>
                <a:lnTo>
                  <a:pt x="5547" y="1419"/>
                </a:lnTo>
                <a:cubicBezTo>
                  <a:pt x="5547" y="635"/>
                  <a:pt x="4911" y="0"/>
                  <a:pt x="4126" y="0"/>
                </a:cubicBezTo>
                <a:lnTo>
                  <a:pt x="4126" y="0"/>
                </a:lnTo>
                <a:cubicBezTo>
                  <a:pt x="3687" y="0"/>
                  <a:pt x="3294" y="198"/>
                  <a:pt x="3034" y="511"/>
                </a:cubicBezTo>
                <a:lnTo>
                  <a:pt x="3034" y="511"/>
                </a:lnTo>
                <a:cubicBezTo>
                  <a:pt x="2894" y="425"/>
                  <a:pt x="2729" y="376"/>
                  <a:pt x="2552" y="376"/>
                </a:cubicBezTo>
                <a:lnTo>
                  <a:pt x="2552" y="376"/>
                </a:lnTo>
                <a:cubicBezTo>
                  <a:pt x="2098" y="376"/>
                  <a:pt x="1720" y="704"/>
                  <a:pt x="1643" y="1136"/>
                </a:cubicBezTo>
                <a:lnTo>
                  <a:pt x="1643" y="1136"/>
                </a:lnTo>
                <a:cubicBezTo>
                  <a:pt x="1488" y="1057"/>
                  <a:pt x="1313" y="1011"/>
                  <a:pt x="1127" y="1011"/>
                </a:cubicBezTo>
                <a:lnTo>
                  <a:pt x="1127" y="1011"/>
                </a:lnTo>
                <a:cubicBezTo>
                  <a:pt x="505" y="1011"/>
                  <a:pt x="0" y="1517"/>
                  <a:pt x="0" y="2140"/>
                </a:cubicBezTo>
                <a:lnTo>
                  <a:pt x="0" y="2140"/>
                </a:lnTo>
                <a:cubicBezTo>
                  <a:pt x="0" y="2762"/>
                  <a:pt x="505" y="3268"/>
                  <a:pt x="1127" y="3268"/>
                </a:cubicBezTo>
                <a:lnTo>
                  <a:pt x="5547" y="3268"/>
                </a:lnTo>
                <a:lnTo>
                  <a:pt x="5547" y="3268"/>
                </a:lnTo>
                <a:cubicBezTo>
                  <a:pt x="6057" y="3268"/>
                  <a:pt x="6471" y="2854"/>
                  <a:pt x="6471" y="2343"/>
                </a:cubicBezTo>
                <a:lnTo>
                  <a:pt x="6471" y="2343"/>
                </a:lnTo>
                <a:cubicBezTo>
                  <a:pt x="6471" y="1833"/>
                  <a:pt x="6057" y="1419"/>
                  <a:pt x="5547" y="14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17" name="Freeform 63">
            <a:extLst>
              <a:ext uri="{FF2B5EF4-FFF2-40B4-BE49-F238E27FC236}">
                <a16:creationId xmlns:a16="http://schemas.microsoft.com/office/drawing/2014/main" id="{BA6958CB-4E41-DF43-A457-26A70B33E123}"/>
              </a:ext>
            </a:extLst>
          </p:cNvPr>
          <p:cNvSpPr>
            <a:spLocks noChangeArrowheads="1"/>
          </p:cNvSpPr>
          <p:nvPr/>
        </p:nvSpPr>
        <p:spPr bwMode="auto">
          <a:xfrm>
            <a:off x="841900" y="3873939"/>
            <a:ext cx="4031897" cy="2037920"/>
          </a:xfrm>
          <a:custGeom>
            <a:avLst/>
            <a:gdLst>
              <a:gd name="T0" fmla="*/ 5547 w 6472"/>
              <a:gd name="T1" fmla="*/ 1420 h 3270"/>
              <a:gd name="T2" fmla="*/ 5547 w 6472"/>
              <a:gd name="T3" fmla="*/ 1420 h 3270"/>
              <a:gd name="T4" fmla="*/ 4126 w 6472"/>
              <a:gd name="T5" fmla="*/ 0 h 3270"/>
              <a:gd name="T6" fmla="*/ 4126 w 6472"/>
              <a:gd name="T7" fmla="*/ 0 h 3270"/>
              <a:gd name="T8" fmla="*/ 3035 w 6472"/>
              <a:gd name="T9" fmla="*/ 512 h 3270"/>
              <a:gd name="T10" fmla="*/ 3035 w 6472"/>
              <a:gd name="T11" fmla="*/ 512 h 3270"/>
              <a:gd name="T12" fmla="*/ 2553 w 6472"/>
              <a:gd name="T13" fmla="*/ 376 h 3270"/>
              <a:gd name="T14" fmla="*/ 2553 w 6472"/>
              <a:gd name="T15" fmla="*/ 376 h 3270"/>
              <a:gd name="T16" fmla="*/ 1643 w 6472"/>
              <a:gd name="T17" fmla="*/ 1137 h 3270"/>
              <a:gd name="T18" fmla="*/ 1643 w 6472"/>
              <a:gd name="T19" fmla="*/ 1137 h 3270"/>
              <a:gd name="T20" fmla="*/ 1128 w 6472"/>
              <a:gd name="T21" fmla="*/ 1013 h 3270"/>
              <a:gd name="T22" fmla="*/ 1128 w 6472"/>
              <a:gd name="T23" fmla="*/ 1013 h 3270"/>
              <a:gd name="T24" fmla="*/ 0 w 6472"/>
              <a:gd name="T25" fmla="*/ 2141 h 3270"/>
              <a:gd name="T26" fmla="*/ 0 w 6472"/>
              <a:gd name="T27" fmla="*/ 2141 h 3270"/>
              <a:gd name="T28" fmla="*/ 1128 w 6472"/>
              <a:gd name="T29" fmla="*/ 3269 h 3270"/>
              <a:gd name="T30" fmla="*/ 5547 w 6472"/>
              <a:gd name="T31" fmla="*/ 3269 h 3270"/>
              <a:gd name="T32" fmla="*/ 5547 w 6472"/>
              <a:gd name="T33" fmla="*/ 3269 h 3270"/>
              <a:gd name="T34" fmla="*/ 6471 w 6472"/>
              <a:gd name="T35" fmla="*/ 2345 h 3270"/>
              <a:gd name="T36" fmla="*/ 6471 w 6472"/>
              <a:gd name="T37" fmla="*/ 2345 h 3270"/>
              <a:gd name="T38" fmla="*/ 5547 w 6472"/>
              <a:gd name="T39" fmla="*/ 1420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2" h="3270">
                <a:moveTo>
                  <a:pt x="5547" y="1420"/>
                </a:moveTo>
                <a:lnTo>
                  <a:pt x="5547" y="1420"/>
                </a:lnTo>
                <a:cubicBezTo>
                  <a:pt x="5547" y="636"/>
                  <a:pt x="4911" y="0"/>
                  <a:pt x="4126" y="0"/>
                </a:cubicBezTo>
                <a:lnTo>
                  <a:pt x="4126" y="0"/>
                </a:lnTo>
                <a:cubicBezTo>
                  <a:pt x="3687" y="0"/>
                  <a:pt x="3295" y="199"/>
                  <a:pt x="3035" y="512"/>
                </a:cubicBezTo>
                <a:lnTo>
                  <a:pt x="3035" y="512"/>
                </a:lnTo>
                <a:cubicBezTo>
                  <a:pt x="2894" y="426"/>
                  <a:pt x="2729" y="376"/>
                  <a:pt x="2553" y="376"/>
                </a:cubicBezTo>
                <a:lnTo>
                  <a:pt x="2553" y="376"/>
                </a:lnTo>
                <a:cubicBezTo>
                  <a:pt x="2098" y="376"/>
                  <a:pt x="1720" y="705"/>
                  <a:pt x="1643" y="1137"/>
                </a:cubicBezTo>
                <a:lnTo>
                  <a:pt x="1643" y="1137"/>
                </a:lnTo>
                <a:cubicBezTo>
                  <a:pt x="1488" y="1058"/>
                  <a:pt x="1314" y="1013"/>
                  <a:pt x="1128" y="1013"/>
                </a:cubicBezTo>
                <a:lnTo>
                  <a:pt x="1128" y="1013"/>
                </a:lnTo>
                <a:cubicBezTo>
                  <a:pt x="505" y="1013"/>
                  <a:pt x="0" y="1518"/>
                  <a:pt x="0" y="2141"/>
                </a:cubicBezTo>
                <a:lnTo>
                  <a:pt x="0" y="2141"/>
                </a:lnTo>
                <a:cubicBezTo>
                  <a:pt x="0" y="2764"/>
                  <a:pt x="505" y="3269"/>
                  <a:pt x="1128" y="3269"/>
                </a:cubicBezTo>
                <a:lnTo>
                  <a:pt x="5547" y="3269"/>
                </a:lnTo>
                <a:lnTo>
                  <a:pt x="5547" y="3269"/>
                </a:lnTo>
                <a:cubicBezTo>
                  <a:pt x="6058" y="3269"/>
                  <a:pt x="6471" y="2855"/>
                  <a:pt x="6471" y="2345"/>
                </a:cubicBezTo>
                <a:lnTo>
                  <a:pt x="6471" y="2345"/>
                </a:lnTo>
                <a:cubicBezTo>
                  <a:pt x="6471" y="1834"/>
                  <a:pt x="6058" y="1420"/>
                  <a:pt x="5547" y="142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18" name="Freeform 64">
            <a:extLst>
              <a:ext uri="{FF2B5EF4-FFF2-40B4-BE49-F238E27FC236}">
                <a16:creationId xmlns:a16="http://schemas.microsoft.com/office/drawing/2014/main" id="{CFF89855-FB2F-244D-8AB4-6F381A2C691D}"/>
              </a:ext>
            </a:extLst>
          </p:cNvPr>
          <p:cNvSpPr>
            <a:spLocks noChangeArrowheads="1"/>
          </p:cNvSpPr>
          <p:nvPr/>
        </p:nvSpPr>
        <p:spPr bwMode="auto">
          <a:xfrm>
            <a:off x="6005364" y="1934893"/>
            <a:ext cx="2186233" cy="1851157"/>
          </a:xfrm>
          <a:custGeom>
            <a:avLst/>
            <a:gdLst>
              <a:gd name="T0" fmla="*/ 0 w 3508"/>
              <a:gd name="T1" fmla="*/ 2971 h 2972"/>
              <a:gd name="T2" fmla="*/ 2450 w 3508"/>
              <a:gd name="T3" fmla="*/ 2971 h 2972"/>
              <a:gd name="T4" fmla="*/ 2450 w 3508"/>
              <a:gd name="T5" fmla="*/ 0 h 2972"/>
              <a:gd name="T6" fmla="*/ 3507 w 3508"/>
              <a:gd name="T7" fmla="*/ 0 h 2972"/>
            </a:gdLst>
            <a:ahLst/>
            <a:cxnLst>
              <a:cxn ang="0">
                <a:pos x="T0" y="T1"/>
              </a:cxn>
              <a:cxn ang="0">
                <a:pos x="T2" y="T3"/>
              </a:cxn>
              <a:cxn ang="0">
                <a:pos x="T4" y="T5"/>
              </a:cxn>
              <a:cxn ang="0">
                <a:pos x="T6" y="T7"/>
              </a:cxn>
            </a:cxnLst>
            <a:rect l="0" t="0" r="r" b="b"/>
            <a:pathLst>
              <a:path w="3508" h="2972">
                <a:moveTo>
                  <a:pt x="0" y="2971"/>
                </a:moveTo>
                <a:lnTo>
                  <a:pt x="2450" y="2971"/>
                </a:lnTo>
                <a:lnTo>
                  <a:pt x="2450" y="0"/>
                </a:lnTo>
                <a:lnTo>
                  <a:pt x="3507" y="0"/>
                </a:lnTo>
              </a:path>
            </a:pathLst>
          </a:custGeom>
          <a:noFill/>
          <a:ln w="508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9" name="Freeform 65">
            <a:extLst>
              <a:ext uri="{FF2B5EF4-FFF2-40B4-BE49-F238E27FC236}">
                <a16:creationId xmlns:a16="http://schemas.microsoft.com/office/drawing/2014/main" id="{9F915632-0835-5D4E-97C1-AE1AD04A605A}"/>
              </a:ext>
            </a:extLst>
          </p:cNvPr>
          <p:cNvSpPr>
            <a:spLocks noChangeArrowheads="1"/>
          </p:cNvSpPr>
          <p:nvPr/>
        </p:nvSpPr>
        <p:spPr bwMode="auto">
          <a:xfrm>
            <a:off x="8194342" y="1635523"/>
            <a:ext cx="595997" cy="595995"/>
          </a:xfrm>
          <a:custGeom>
            <a:avLst/>
            <a:gdLst>
              <a:gd name="T0" fmla="*/ 957 w 958"/>
              <a:gd name="T1" fmla="*/ 479 h 958"/>
              <a:gd name="T2" fmla="*/ 957 w 958"/>
              <a:gd name="T3" fmla="*/ 479 h 958"/>
              <a:gd name="T4" fmla="*/ 478 w 958"/>
              <a:gd name="T5" fmla="*/ 957 h 958"/>
              <a:gd name="T6" fmla="*/ 478 w 958"/>
              <a:gd name="T7" fmla="*/ 957 h 958"/>
              <a:gd name="T8" fmla="*/ 0 w 958"/>
              <a:gd name="T9" fmla="*/ 479 h 958"/>
              <a:gd name="T10" fmla="*/ 0 w 958"/>
              <a:gd name="T11" fmla="*/ 479 h 958"/>
              <a:gd name="T12" fmla="*/ 478 w 958"/>
              <a:gd name="T13" fmla="*/ 0 h 958"/>
              <a:gd name="T14" fmla="*/ 478 w 958"/>
              <a:gd name="T15" fmla="*/ 0 h 958"/>
              <a:gd name="T16" fmla="*/ 957 w 958"/>
              <a:gd name="T17" fmla="*/ 47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9"/>
                </a:moveTo>
                <a:lnTo>
                  <a:pt x="957" y="479"/>
                </a:lnTo>
                <a:cubicBezTo>
                  <a:pt x="957" y="743"/>
                  <a:pt x="743" y="957"/>
                  <a:pt x="478" y="957"/>
                </a:cubicBezTo>
                <a:lnTo>
                  <a:pt x="478" y="957"/>
                </a:lnTo>
                <a:cubicBezTo>
                  <a:pt x="214" y="957"/>
                  <a:pt x="0" y="743"/>
                  <a:pt x="0" y="479"/>
                </a:cubicBezTo>
                <a:lnTo>
                  <a:pt x="0" y="479"/>
                </a:lnTo>
                <a:cubicBezTo>
                  <a:pt x="0" y="215"/>
                  <a:pt x="214" y="0"/>
                  <a:pt x="478" y="0"/>
                </a:cubicBezTo>
                <a:lnTo>
                  <a:pt x="478" y="0"/>
                </a:lnTo>
                <a:cubicBezTo>
                  <a:pt x="743" y="0"/>
                  <a:pt x="957" y="215"/>
                  <a:pt x="957" y="479"/>
                </a:cubicBezTo>
              </a:path>
            </a:pathLst>
          </a:custGeom>
          <a:noFill/>
          <a:ln>
            <a:noFill/>
          </a:ln>
          <a:effectLst/>
        </p:spPr>
        <p:txBody>
          <a:bodyPr wrap="none" anchor="ctr"/>
          <a:lstStyle/>
          <a:p>
            <a:endParaRPr lang="en-US" dirty="0">
              <a:latin typeface="Poppins" pitchFamily="2" charset="77"/>
            </a:endParaRPr>
          </a:p>
        </p:txBody>
      </p:sp>
      <p:sp>
        <p:nvSpPr>
          <p:cNvPr id="20" name="Freeform 66">
            <a:extLst>
              <a:ext uri="{FF2B5EF4-FFF2-40B4-BE49-F238E27FC236}">
                <a16:creationId xmlns:a16="http://schemas.microsoft.com/office/drawing/2014/main" id="{4931C420-0306-A949-821A-42145941A02D}"/>
              </a:ext>
            </a:extLst>
          </p:cNvPr>
          <p:cNvSpPr>
            <a:spLocks noChangeArrowheads="1"/>
          </p:cNvSpPr>
          <p:nvPr/>
        </p:nvSpPr>
        <p:spPr bwMode="auto">
          <a:xfrm>
            <a:off x="8194342" y="1635523"/>
            <a:ext cx="595997" cy="595995"/>
          </a:xfrm>
          <a:custGeom>
            <a:avLst/>
            <a:gdLst>
              <a:gd name="T0" fmla="*/ 957 w 958"/>
              <a:gd name="T1" fmla="*/ 479 h 958"/>
              <a:gd name="T2" fmla="*/ 957 w 958"/>
              <a:gd name="T3" fmla="*/ 479 h 958"/>
              <a:gd name="T4" fmla="*/ 478 w 958"/>
              <a:gd name="T5" fmla="*/ 957 h 958"/>
              <a:gd name="T6" fmla="*/ 478 w 958"/>
              <a:gd name="T7" fmla="*/ 957 h 958"/>
              <a:gd name="T8" fmla="*/ 0 w 958"/>
              <a:gd name="T9" fmla="*/ 479 h 958"/>
              <a:gd name="T10" fmla="*/ 0 w 958"/>
              <a:gd name="T11" fmla="*/ 479 h 958"/>
              <a:gd name="T12" fmla="*/ 478 w 958"/>
              <a:gd name="T13" fmla="*/ 0 h 958"/>
              <a:gd name="T14" fmla="*/ 478 w 958"/>
              <a:gd name="T15" fmla="*/ 0 h 958"/>
              <a:gd name="T16" fmla="*/ 957 w 958"/>
              <a:gd name="T17" fmla="*/ 479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9"/>
                </a:moveTo>
                <a:lnTo>
                  <a:pt x="957" y="479"/>
                </a:lnTo>
                <a:cubicBezTo>
                  <a:pt x="957" y="743"/>
                  <a:pt x="743" y="957"/>
                  <a:pt x="478" y="957"/>
                </a:cubicBezTo>
                <a:lnTo>
                  <a:pt x="478" y="957"/>
                </a:lnTo>
                <a:cubicBezTo>
                  <a:pt x="214" y="957"/>
                  <a:pt x="0" y="743"/>
                  <a:pt x="0" y="479"/>
                </a:cubicBezTo>
                <a:lnTo>
                  <a:pt x="0" y="479"/>
                </a:lnTo>
                <a:cubicBezTo>
                  <a:pt x="0" y="215"/>
                  <a:pt x="214" y="0"/>
                  <a:pt x="478" y="0"/>
                </a:cubicBezTo>
                <a:lnTo>
                  <a:pt x="478" y="0"/>
                </a:lnTo>
                <a:cubicBezTo>
                  <a:pt x="743" y="0"/>
                  <a:pt x="957" y="215"/>
                  <a:pt x="957" y="479"/>
                </a:cubicBezTo>
              </a:path>
            </a:pathLst>
          </a:cu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67">
            <a:extLst>
              <a:ext uri="{FF2B5EF4-FFF2-40B4-BE49-F238E27FC236}">
                <a16:creationId xmlns:a16="http://schemas.microsoft.com/office/drawing/2014/main" id="{E5237BB9-9AF5-BB44-9797-7B3EDF9F0F6A}"/>
              </a:ext>
            </a:extLst>
          </p:cNvPr>
          <p:cNvSpPr>
            <a:spLocks noChangeArrowheads="1"/>
          </p:cNvSpPr>
          <p:nvPr/>
        </p:nvSpPr>
        <p:spPr bwMode="auto">
          <a:xfrm>
            <a:off x="8194342" y="2948361"/>
            <a:ext cx="595997" cy="595995"/>
          </a:xfrm>
          <a:custGeom>
            <a:avLst/>
            <a:gdLst>
              <a:gd name="T0" fmla="*/ 957 w 958"/>
              <a:gd name="T1" fmla="*/ 478 h 957"/>
              <a:gd name="T2" fmla="*/ 957 w 958"/>
              <a:gd name="T3" fmla="*/ 478 h 957"/>
              <a:gd name="T4" fmla="*/ 478 w 958"/>
              <a:gd name="T5" fmla="*/ 956 h 957"/>
              <a:gd name="T6" fmla="*/ 478 w 958"/>
              <a:gd name="T7" fmla="*/ 956 h 957"/>
              <a:gd name="T8" fmla="*/ 0 w 958"/>
              <a:gd name="T9" fmla="*/ 478 h 957"/>
              <a:gd name="T10" fmla="*/ 0 w 958"/>
              <a:gd name="T11" fmla="*/ 478 h 957"/>
              <a:gd name="T12" fmla="*/ 478 w 958"/>
              <a:gd name="T13" fmla="*/ 0 h 957"/>
              <a:gd name="T14" fmla="*/ 478 w 958"/>
              <a:gd name="T15" fmla="*/ 0 h 957"/>
              <a:gd name="T16" fmla="*/ 957 w 958"/>
              <a:gd name="T17" fmla="*/ 47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7">
                <a:moveTo>
                  <a:pt x="957" y="478"/>
                </a:moveTo>
                <a:lnTo>
                  <a:pt x="957" y="478"/>
                </a:lnTo>
                <a:cubicBezTo>
                  <a:pt x="957" y="742"/>
                  <a:pt x="743" y="956"/>
                  <a:pt x="478" y="956"/>
                </a:cubicBezTo>
                <a:lnTo>
                  <a:pt x="478" y="956"/>
                </a:lnTo>
                <a:cubicBezTo>
                  <a:pt x="214" y="956"/>
                  <a:pt x="0" y="742"/>
                  <a:pt x="0" y="478"/>
                </a:cubicBezTo>
                <a:lnTo>
                  <a:pt x="0" y="478"/>
                </a:lnTo>
                <a:cubicBezTo>
                  <a:pt x="0" y="214"/>
                  <a:pt x="214" y="0"/>
                  <a:pt x="478" y="0"/>
                </a:cubicBezTo>
                <a:lnTo>
                  <a:pt x="478" y="0"/>
                </a:lnTo>
                <a:cubicBezTo>
                  <a:pt x="743" y="0"/>
                  <a:pt x="957" y="214"/>
                  <a:pt x="957" y="478"/>
                </a:cubicBezTo>
              </a:path>
            </a:pathLst>
          </a:custGeom>
          <a:noFill/>
          <a:ln>
            <a:noFill/>
          </a:ln>
          <a:effectLst/>
        </p:spPr>
        <p:txBody>
          <a:bodyPr wrap="none" anchor="ctr"/>
          <a:lstStyle/>
          <a:p>
            <a:endParaRPr lang="en-US" dirty="0">
              <a:latin typeface="Poppins" pitchFamily="2" charset="77"/>
            </a:endParaRPr>
          </a:p>
        </p:txBody>
      </p:sp>
      <p:sp>
        <p:nvSpPr>
          <p:cNvPr id="22" name="Freeform 68">
            <a:extLst>
              <a:ext uri="{FF2B5EF4-FFF2-40B4-BE49-F238E27FC236}">
                <a16:creationId xmlns:a16="http://schemas.microsoft.com/office/drawing/2014/main" id="{A4CB00FD-CDCE-AC48-8CCA-FD0C4CC0AD32}"/>
              </a:ext>
            </a:extLst>
          </p:cNvPr>
          <p:cNvSpPr>
            <a:spLocks noChangeArrowheads="1"/>
          </p:cNvSpPr>
          <p:nvPr/>
        </p:nvSpPr>
        <p:spPr bwMode="auto">
          <a:xfrm>
            <a:off x="8194342" y="2948361"/>
            <a:ext cx="595997" cy="595995"/>
          </a:xfrm>
          <a:custGeom>
            <a:avLst/>
            <a:gdLst>
              <a:gd name="T0" fmla="*/ 957 w 958"/>
              <a:gd name="T1" fmla="*/ 478 h 957"/>
              <a:gd name="T2" fmla="*/ 957 w 958"/>
              <a:gd name="T3" fmla="*/ 478 h 957"/>
              <a:gd name="T4" fmla="*/ 478 w 958"/>
              <a:gd name="T5" fmla="*/ 956 h 957"/>
              <a:gd name="T6" fmla="*/ 478 w 958"/>
              <a:gd name="T7" fmla="*/ 956 h 957"/>
              <a:gd name="T8" fmla="*/ 0 w 958"/>
              <a:gd name="T9" fmla="*/ 478 h 957"/>
              <a:gd name="T10" fmla="*/ 0 w 958"/>
              <a:gd name="T11" fmla="*/ 478 h 957"/>
              <a:gd name="T12" fmla="*/ 478 w 958"/>
              <a:gd name="T13" fmla="*/ 0 h 957"/>
              <a:gd name="T14" fmla="*/ 478 w 958"/>
              <a:gd name="T15" fmla="*/ 0 h 957"/>
              <a:gd name="T16" fmla="*/ 957 w 958"/>
              <a:gd name="T17" fmla="*/ 478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7">
                <a:moveTo>
                  <a:pt x="957" y="478"/>
                </a:moveTo>
                <a:lnTo>
                  <a:pt x="957" y="478"/>
                </a:lnTo>
                <a:cubicBezTo>
                  <a:pt x="957" y="742"/>
                  <a:pt x="743" y="956"/>
                  <a:pt x="478" y="956"/>
                </a:cubicBezTo>
                <a:lnTo>
                  <a:pt x="478" y="956"/>
                </a:lnTo>
                <a:cubicBezTo>
                  <a:pt x="214" y="956"/>
                  <a:pt x="0" y="742"/>
                  <a:pt x="0" y="478"/>
                </a:cubicBezTo>
                <a:lnTo>
                  <a:pt x="0" y="478"/>
                </a:lnTo>
                <a:cubicBezTo>
                  <a:pt x="0" y="214"/>
                  <a:pt x="214" y="0"/>
                  <a:pt x="478" y="0"/>
                </a:cubicBezTo>
                <a:lnTo>
                  <a:pt x="478" y="0"/>
                </a:lnTo>
                <a:cubicBezTo>
                  <a:pt x="743" y="0"/>
                  <a:pt x="957" y="214"/>
                  <a:pt x="957" y="478"/>
                </a:cubicBezTo>
              </a:path>
            </a:pathLst>
          </a:custGeom>
          <a:noFill/>
          <a:ln w="508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69">
            <a:extLst>
              <a:ext uri="{FF2B5EF4-FFF2-40B4-BE49-F238E27FC236}">
                <a16:creationId xmlns:a16="http://schemas.microsoft.com/office/drawing/2014/main" id="{0B5C9A77-F46A-334E-89C8-82C7DD2D828A}"/>
              </a:ext>
            </a:extLst>
          </p:cNvPr>
          <p:cNvSpPr>
            <a:spLocks noChangeArrowheads="1"/>
          </p:cNvSpPr>
          <p:nvPr/>
        </p:nvSpPr>
        <p:spPr bwMode="auto">
          <a:xfrm>
            <a:off x="8191598" y="4195282"/>
            <a:ext cx="595995" cy="595995"/>
          </a:xfrm>
          <a:custGeom>
            <a:avLst/>
            <a:gdLst>
              <a:gd name="T0" fmla="*/ 957 w 958"/>
              <a:gd name="T1" fmla="*/ 478 h 958"/>
              <a:gd name="T2" fmla="*/ 957 w 958"/>
              <a:gd name="T3" fmla="*/ 478 h 958"/>
              <a:gd name="T4" fmla="*/ 478 w 958"/>
              <a:gd name="T5" fmla="*/ 957 h 958"/>
              <a:gd name="T6" fmla="*/ 478 w 958"/>
              <a:gd name="T7" fmla="*/ 957 h 958"/>
              <a:gd name="T8" fmla="*/ 0 w 958"/>
              <a:gd name="T9" fmla="*/ 478 h 958"/>
              <a:gd name="T10" fmla="*/ 0 w 958"/>
              <a:gd name="T11" fmla="*/ 478 h 958"/>
              <a:gd name="T12" fmla="*/ 478 w 958"/>
              <a:gd name="T13" fmla="*/ 0 h 958"/>
              <a:gd name="T14" fmla="*/ 478 w 958"/>
              <a:gd name="T15" fmla="*/ 0 h 958"/>
              <a:gd name="T16" fmla="*/ 957 w 958"/>
              <a:gd name="T17" fmla="*/ 47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8"/>
                </a:moveTo>
                <a:lnTo>
                  <a:pt x="957" y="478"/>
                </a:lnTo>
                <a:cubicBezTo>
                  <a:pt x="957" y="743"/>
                  <a:pt x="742" y="957"/>
                  <a:pt x="478" y="957"/>
                </a:cubicBezTo>
                <a:lnTo>
                  <a:pt x="478" y="957"/>
                </a:lnTo>
                <a:cubicBezTo>
                  <a:pt x="214" y="957"/>
                  <a:pt x="0" y="743"/>
                  <a:pt x="0" y="478"/>
                </a:cubicBezTo>
                <a:lnTo>
                  <a:pt x="0" y="478"/>
                </a:lnTo>
                <a:cubicBezTo>
                  <a:pt x="0" y="214"/>
                  <a:pt x="214" y="0"/>
                  <a:pt x="478" y="0"/>
                </a:cubicBezTo>
                <a:lnTo>
                  <a:pt x="478" y="0"/>
                </a:lnTo>
                <a:cubicBezTo>
                  <a:pt x="742" y="0"/>
                  <a:pt x="957" y="214"/>
                  <a:pt x="957" y="478"/>
                </a:cubicBezTo>
              </a:path>
            </a:pathLst>
          </a:custGeom>
          <a:noFill/>
          <a:ln>
            <a:noFill/>
          </a:ln>
          <a:effectLst/>
        </p:spPr>
        <p:txBody>
          <a:bodyPr wrap="none" anchor="ctr"/>
          <a:lstStyle/>
          <a:p>
            <a:endParaRPr lang="en-US" dirty="0">
              <a:latin typeface="Poppins" pitchFamily="2" charset="77"/>
            </a:endParaRPr>
          </a:p>
        </p:txBody>
      </p:sp>
      <p:sp>
        <p:nvSpPr>
          <p:cNvPr id="24" name="Freeform 70">
            <a:extLst>
              <a:ext uri="{FF2B5EF4-FFF2-40B4-BE49-F238E27FC236}">
                <a16:creationId xmlns:a16="http://schemas.microsoft.com/office/drawing/2014/main" id="{0254A9B9-C497-1D4E-8E83-8080FA7DD5DE}"/>
              </a:ext>
            </a:extLst>
          </p:cNvPr>
          <p:cNvSpPr>
            <a:spLocks noChangeArrowheads="1"/>
          </p:cNvSpPr>
          <p:nvPr/>
        </p:nvSpPr>
        <p:spPr bwMode="auto">
          <a:xfrm>
            <a:off x="8191598" y="4195282"/>
            <a:ext cx="595995" cy="595995"/>
          </a:xfrm>
          <a:custGeom>
            <a:avLst/>
            <a:gdLst>
              <a:gd name="T0" fmla="*/ 957 w 958"/>
              <a:gd name="T1" fmla="*/ 478 h 958"/>
              <a:gd name="T2" fmla="*/ 957 w 958"/>
              <a:gd name="T3" fmla="*/ 478 h 958"/>
              <a:gd name="T4" fmla="*/ 478 w 958"/>
              <a:gd name="T5" fmla="*/ 957 h 958"/>
              <a:gd name="T6" fmla="*/ 478 w 958"/>
              <a:gd name="T7" fmla="*/ 957 h 958"/>
              <a:gd name="T8" fmla="*/ 0 w 958"/>
              <a:gd name="T9" fmla="*/ 478 h 958"/>
              <a:gd name="T10" fmla="*/ 0 w 958"/>
              <a:gd name="T11" fmla="*/ 478 h 958"/>
              <a:gd name="T12" fmla="*/ 478 w 958"/>
              <a:gd name="T13" fmla="*/ 0 h 958"/>
              <a:gd name="T14" fmla="*/ 478 w 958"/>
              <a:gd name="T15" fmla="*/ 0 h 958"/>
              <a:gd name="T16" fmla="*/ 957 w 958"/>
              <a:gd name="T17" fmla="*/ 47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8"/>
                </a:moveTo>
                <a:lnTo>
                  <a:pt x="957" y="478"/>
                </a:lnTo>
                <a:cubicBezTo>
                  <a:pt x="957" y="743"/>
                  <a:pt x="742" y="957"/>
                  <a:pt x="478" y="957"/>
                </a:cubicBezTo>
                <a:lnTo>
                  <a:pt x="478" y="957"/>
                </a:lnTo>
                <a:cubicBezTo>
                  <a:pt x="214" y="957"/>
                  <a:pt x="0" y="743"/>
                  <a:pt x="0" y="478"/>
                </a:cubicBezTo>
                <a:lnTo>
                  <a:pt x="0" y="478"/>
                </a:lnTo>
                <a:cubicBezTo>
                  <a:pt x="0" y="214"/>
                  <a:pt x="214" y="0"/>
                  <a:pt x="478" y="0"/>
                </a:cubicBezTo>
                <a:lnTo>
                  <a:pt x="478" y="0"/>
                </a:lnTo>
                <a:cubicBezTo>
                  <a:pt x="742" y="0"/>
                  <a:pt x="957" y="214"/>
                  <a:pt x="957" y="478"/>
                </a:cubicBezTo>
              </a:path>
            </a:pathLst>
          </a:custGeom>
          <a:noFill/>
          <a:ln w="508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71">
            <a:extLst>
              <a:ext uri="{FF2B5EF4-FFF2-40B4-BE49-F238E27FC236}">
                <a16:creationId xmlns:a16="http://schemas.microsoft.com/office/drawing/2014/main" id="{1127F5F6-F7F5-994F-95A8-26B7948D4444}"/>
              </a:ext>
            </a:extLst>
          </p:cNvPr>
          <p:cNvSpPr>
            <a:spLocks noChangeArrowheads="1"/>
          </p:cNvSpPr>
          <p:nvPr/>
        </p:nvSpPr>
        <p:spPr bwMode="auto">
          <a:xfrm>
            <a:off x="4873797" y="5439456"/>
            <a:ext cx="3315053" cy="403740"/>
          </a:xfrm>
          <a:custGeom>
            <a:avLst/>
            <a:gdLst>
              <a:gd name="T0" fmla="*/ 0 w 5321"/>
              <a:gd name="T1" fmla="*/ 0 h 650"/>
              <a:gd name="T2" fmla="*/ 3717 w 5321"/>
              <a:gd name="T3" fmla="*/ 0 h 650"/>
              <a:gd name="T4" fmla="*/ 3717 w 5321"/>
              <a:gd name="T5" fmla="*/ 649 h 650"/>
              <a:gd name="T6" fmla="*/ 5320 w 5321"/>
              <a:gd name="T7" fmla="*/ 649 h 650"/>
            </a:gdLst>
            <a:ahLst/>
            <a:cxnLst>
              <a:cxn ang="0">
                <a:pos x="T0" y="T1"/>
              </a:cxn>
              <a:cxn ang="0">
                <a:pos x="T2" y="T3"/>
              </a:cxn>
              <a:cxn ang="0">
                <a:pos x="T4" y="T5"/>
              </a:cxn>
              <a:cxn ang="0">
                <a:pos x="T6" y="T7"/>
              </a:cxn>
            </a:cxnLst>
            <a:rect l="0" t="0" r="r" b="b"/>
            <a:pathLst>
              <a:path w="5321" h="650">
                <a:moveTo>
                  <a:pt x="0" y="0"/>
                </a:moveTo>
                <a:lnTo>
                  <a:pt x="3717" y="0"/>
                </a:lnTo>
                <a:lnTo>
                  <a:pt x="3717" y="649"/>
                </a:lnTo>
                <a:lnTo>
                  <a:pt x="5320" y="649"/>
                </a:lnTo>
              </a:path>
            </a:pathLst>
          </a:custGeom>
          <a:noFill/>
          <a:ln w="50800" cap="flat">
            <a:solidFill>
              <a:schemeClr val="accent4"/>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6" name="Freeform 72">
            <a:extLst>
              <a:ext uri="{FF2B5EF4-FFF2-40B4-BE49-F238E27FC236}">
                <a16:creationId xmlns:a16="http://schemas.microsoft.com/office/drawing/2014/main" id="{4EB23595-0EBF-6B49-9CC4-E906AD901977}"/>
              </a:ext>
            </a:extLst>
          </p:cNvPr>
          <p:cNvSpPr>
            <a:spLocks noChangeArrowheads="1"/>
          </p:cNvSpPr>
          <p:nvPr/>
        </p:nvSpPr>
        <p:spPr bwMode="auto">
          <a:xfrm>
            <a:off x="8191598" y="5513613"/>
            <a:ext cx="595995" cy="595995"/>
          </a:xfrm>
          <a:custGeom>
            <a:avLst/>
            <a:gdLst>
              <a:gd name="T0" fmla="*/ 957 w 958"/>
              <a:gd name="T1" fmla="*/ 478 h 958"/>
              <a:gd name="T2" fmla="*/ 957 w 958"/>
              <a:gd name="T3" fmla="*/ 478 h 958"/>
              <a:gd name="T4" fmla="*/ 478 w 958"/>
              <a:gd name="T5" fmla="*/ 0 h 958"/>
              <a:gd name="T6" fmla="*/ 478 w 958"/>
              <a:gd name="T7" fmla="*/ 0 h 958"/>
              <a:gd name="T8" fmla="*/ 0 w 958"/>
              <a:gd name="T9" fmla="*/ 478 h 958"/>
              <a:gd name="T10" fmla="*/ 0 w 958"/>
              <a:gd name="T11" fmla="*/ 478 h 958"/>
              <a:gd name="T12" fmla="*/ 478 w 958"/>
              <a:gd name="T13" fmla="*/ 957 h 958"/>
              <a:gd name="T14" fmla="*/ 478 w 958"/>
              <a:gd name="T15" fmla="*/ 957 h 958"/>
              <a:gd name="T16" fmla="*/ 957 w 958"/>
              <a:gd name="T17" fmla="*/ 47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8"/>
                </a:moveTo>
                <a:lnTo>
                  <a:pt x="957" y="478"/>
                </a:lnTo>
                <a:cubicBezTo>
                  <a:pt x="957" y="214"/>
                  <a:pt x="742" y="0"/>
                  <a:pt x="478" y="0"/>
                </a:cubicBezTo>
                <a:lnTo>
                  <a:pt x="478" y="0"/>
                </a:lnTo>
                <a:cubicBezTo>
                  <a:pt x="214" y="0"/>
                  <a:pt x="0" y="214"/>
                  <a:pt x="0" y="478"/>
                </a:cubicBezTo>
                <a:lnTo>
                  <a:pt x="0" y="478"/>
                </a:lnTo>
                <a:cubicBezTo>
                  <a:pt x="0" y="742"/>
                  <a:pt x="214" y="957"/>
                  <a:pt x="478" y="957"/>
                </a:cubicBezTo>
                <a:lnTo>
                  <a:pt x="478" y="957"/>
                </a:lnTo>
                <a:cubicBezTo>
                  <a:pt x="742" y="957"/>
                  <a:pt x="957" y="742"/>
                  <a:pt x="957" y="478"/>
                </a:cubicBezTo>
              </a:path>
            </a:pathLst>
          </a:custGeom>
          <a:noFill/>
          <a:ln>
            <a:noFill/>
          </a:ln>
          <a:effectLst/>
        </p:spPr>
        <p:txBody>
          <a:bodyPr wrap="none" anchor="ctr"/>
          <a:lstStyle/>
          <a:p>
            <a:endParaRPr lang="en-US" dirty="0">
              <a:latin typeface="Poppins" pitchFamily="2" charset="77"/>
            </a:endParaRPr>
          </a:p>
        </p:txBody>
      </p:sp>
      <p:sp>
        <p:nvSpPr>
          <p:cNvPr id="27" name="Freeform 73">
            <a:extLst>
              <a:ext uri="{FF2B5EF4-FFF2-40B4-BE49-F238E27FC236}">
                <a16:creationId xmlns:a16="http://schemas.microsoft.com/office/drawing/2014/main" id="{C358EDC5-09E0-A649-9DE3-8E5D419B5ECE}"/>
              </a:ext>
            </a:extLst>
          </p:cNvPr>
          <p:cNvSpPr>
            <a:spLocks noChangeArrowheads="1"/>
          </p:cNvSpPr>
          <p:nvPr/>
        </p:nvSpPr>
        <p:spPr bwMode="auto">
          <a:xfrm>
            <a:off x="8191598" y="5513613"/>
            <a:ext cx="595995" cy="595995"/>
          </a:xfrm>
          <a:custGeom>
            <a:avLst/>
            <a:gdLst>
              <a:gd name="T0" fmla="*/ 957 w 958"/>
              <a:gd name="T1" fmla="*/ 478 h 958"/>
              <a:gd name="T2" fmla="*/ 957 w 958"/>
              <a:gd name="T3" fmla="*/ 478 h 958"/>
              <a:gd name="T4" fmla="*/ 478 w 958"/>
              <a:gd name="T5" fmla="*/ 0 h 958"/>
              <a:gd name="T6" fmla="*/ 478 w 958"/>
              <a:gd name="T7" fmla="*/ 0 h 958"/>
              <a:gd name="T8" fmla="*/ 0 w 958"/>
              <a:gd name="T9" fmla="*/ 478 h 958"/>
              <a:gd name="T10" fmla="*/ 0 w 958"/>
              <a:gd name="T11" fmla="*/ 478 h 958"/>
              <a:gd name="T12" fmla="*/ 478 w 958"/>
              <a:gd name="T13" fmla="*/ 957 h 958"/>
              <a:gd name="T14" fmla="*/ 478 w 958"/>
              <a:gd name="T15" fmla="*/ 957 h 958"/>
              <a:gd name="T16" fmla="*/ 957 w 958"/>
              <a:gd name="T17" fmla="*/ 47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8" h="958">
                <a:moveTo>
                  <a:pt x="957" y="478"/>
                </a:moveTo>
                <a:lnTo>
                  <a:pt x="957" y="478"/>
                </a:lnTo>
                <a:cubicBezTo>
                  <a:pt x="957" y="214"/>
                  <a:pt x="742" y="0"/>
                  <a:pt x="478" y="0"/>
                </a:cubicBezTo>
                <a:lnTo>
                  <a:pt x="478" y="0"/>
                </a:lnTo>
                <a:cubicBezTo>
                  <a:pt x="214" y="0"/>
                  <a:pt x="0" y="214"/>
                  <a:pt x="0" y="478"/>
                </a:cubicBezTo>
                <a:lnTo>
                  <a:pt x="0" y="478"/>
                </a:lnTo>
                <a:cubicBezTo>
                  <a:pt x="0" y="742"/>
                  <a:pt x="214" y="957"/>
                  <a:pt x="478" y="957"/>
                </a:cubicBezTo>
                <a:lnTo>
                  <a:pt x="478" y="957"/>
                </a:lnTo>
                <a:cubicBezTo>
                  <a:pt x="742" y="957"/>
                  <a:pt x="957" y="742"/>
                  <a:pt x="957" y="478"/>
                </a:cubicBezTo>
              </a:path>
            </a:pathLst>
          </a:custGeom>
          <a:noFill/>
          <a:ln w="508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74">
            <a:extLst>
              <a:ext uri="{FF2B5EF4-FFF2-40B4-BE49-F238E27FC236}">
                <a16:creationId xmlns:a16="http://schemas.microsoft.com/office/drawing/2014/main" id="{33826944-FACD-7142-97DA-C080ADF49FED}"/>
              </a:ext>
            </a:extLst>
          </p:cNvPr>
          <p:cNvSpPr>
            <a:spLocks noChangeArrowheads="1"/>
          </p:cNvSpPr>
          <p:nvPr/>
        </p:nvSpPr>
        <p:spPr bwMode="auto">
          <a:xfrm>
            <a:off x="5250069" y="4511132"/>
            <a:ext cx="2936034" cy="381768"/>
          </a:xfrm>
          <a:custGeom>
            <a:avLst/>
            <a:gdLst>
              <a:gd name="T0" fmla="*/ 0 w 4714"/>
              <a:gd name="T1" fmla="*/ 610 h 611"/>
              <a:gd name="T2" fmla="*/ 4248 w 4714"/>
              <a:gd name="T3" fmla="*/ 610 h 611"/>
              <a:gd name="T4" fmla="*/ 4248 w 4714"/>
              <a:gd name="T5" fmla="*/ 0 h 611"/>
              <a:gd name="T6" fmla="*/ 4713 w 4714"/>
              <a:gd name="T7" fmla="*/ 0 h 611"/>
            </a:gdLst>
            <a:ahLst/>
            <a:cxnLst>
              <a:cxn ang="0">
                <a:pos x="T0" y="T1"/>
              </a:cxn>
              <a:cxn ang="0">
                <a:pos x="T2" y="T3"/>
              </a:cxn>
              <a:cxn ang="0">
                <a:pos x="T4" y="T5"/>
              </a:cxn>
              <a:cxn ang="0">
                <a:pos x="T6" y="T7"/>
              </a:cxn>
            </a:cxnLst>
            <a:rect l="0" t="0" r="r" b="b"/>
            <a:pathLst>
              <a:path w="4714" h="611">
                <a:moveTo>
                  <a:pt x="0" y="610"/>
                </a:moveTo>
                <a:lnTo>
                  <a:pt x="4248" y="610"/>
                </a:lnTo>
                <a:lnTo>
                  <a:pt x="4248" y="0"/>
                </a:lnTo>
                <a:lnTo>
                  <a:pt x="4713" y="0"/>
                </a:lnTo>
              </a:path>
            </a:pathLst>
          </a:custGeom>
          <a:noFill/>
          <a:ln w="508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9" name="Freeform 75">
            <a:extLst>
              <a:ext uri="{FF2B5EF4-FFF2-40B4-BE49-F238E27FC236}">
                <a16:creationId xmlns:a16="http://schemas.microsoft.com/office/drawing/2014/main" id="{B5A80529-2C57-E94F-84CC-CDE58B90C457}"/>
              </a:ext>
            </a:extLst>
          </p:cNvPr>
          <p:cNvSpPr>
            <a:spLocks noChangeArrowheads="1"/>
          </p:cNvSpPr>
          <p:nvPr/>
        </p:nvSpPr>
        <p:spPr bwMode="auto">
          <a:xfrm>
            <a:off x="5629090" y="3244986"/>
            <a:ext cx="2562507" cy="1093116"/>
          </a:xfrm>
          <a:custGeom>
            <a:avLst/>
            <a:gdLst>
              <a:gd name="T0" fmla="*/ 0 w 4114"/>
              <a:gd name="T1" fmla="*/ 1755 h 1756"/>
              <a:gd name="T2" fmla="*/ 3707 w 4114"/>
              <a:gd name="T3" fmla="*/ 1755 h 1756"/>
              <a:gd name="T4" fmla="*/ 3707 w 4114"/>
              <a:gd name="T5" fmla="*/ 0 h 1756"/>
              <a:gd name="T6" fmla="*/ 4113 w 4114"/>
              <a:gd name="T7" fmla="*/ 0 h 1756"/>
            </a:gdLst>
            <a:ahLst/>
            <a:cxnLst>
              <a:cxn ang="0">
                <a:pos x="T0" y="T1"/>
              </a:cxn>
              <a:cxn ang="0">
                <a:pos x="T2" y="T3"/>
              </a:cxn>
              <a:cxn ang="0">
                <a:pos x="T4" y="T5"/>
              </a:cxn>
              <a:cxn ang="0">
                <a:pos x="T6" y="T7"/>
              </a:cxn>
            </a:cxnLst>
            <a:rect l="0" t="0" r="r" b="b"/>
            <a:pathLst>
              <a:path w="4114" h="1756">
                <a:moveTo>
                  <a:pt x="0" y="1755"/>
                </a:moveTo>
                <a:lnTo>
                  <a:pt x="3707" y="1755"/>
                </a:lnTo>
                <a:lnTo>
                  <a:pt x="3707" y="0"/>
                </a:lnTo>
                <a:lnTo>
                  <a:pt x="4113" y="0"/>
                </a:lnTo>
              </a:path>
            </a:pathLst>
          </a:custGeom>
          <a:noFill/>
          <a:ln w="50800" cap="flat">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0" name="Freeform 360">
            <a:extLst>
              <a:ext uri="{FF2B5EF4-FFF2-40B4-BE49-F238E27FC236}">
                <a16:creationId xmlns:a16="http://schemas.microsoft.com/office/drawing/2014/main" id="{8D105B6B-92F4-9E4B-B190-D3C51B481FD5}"/>
              </a:ext>
            </a:extLst>
          </p:cNvPr>
          <p:cNvSpPr>
            <a:spLocks noChangeArrowheads="1"/>
          </p:cNvSpPr>
          <p:nvPr/>
        </p:nvSpPr>
        <p:spPr bwMode="auto">
          <a:xfrm>
            <a:off x="8290473" y="3066460"/>
            <a:ext cx="400993" cy="362541"/>
          </a:xfrm>
          <a:custGeom>
            <a:avLst/>
            <a:gdLst>
              <a:gd name="T0" fmla="*/ 584 w 645"/>
              <a:gd name="T1" fmla="*/ 361 h 580"/>
              <a:gd name="T2" fmla="*/ 582 w 645"/>
              <a:gd name="T3" fmla="*/ 362 h 580"/>
              <a:gd name="T4" fmla="*/ 574 w 645"/>
              <a:gd name="T5" fmla="*/ 362 h 580"/>
              <a:gd name="T6" fmla="*/ 83 w 645"/>
              <a:gd name="T7" fmla="*/ 362 h 580"/>
              <a:gd name="T8" fmla="*/ 83 w 645"/>
              <a:gd name="T9" fmla="*/ 217 h 580"/>
              <a:gd name="T10" fmla="*/ 84 w 645"/>
              <a:gd name="T11" fmla="*/ 217 h 580"/>
              <a:gd name="T12" fmla="*/ 148 w 645"/>
              <a:gd name="T13" fmla="*/ 249 h 580"/>
              <a:gd name="T14" fmla="*/ 156 w 645"/>
              <a:gd name="T15" fmla="*/ 237 h 580"/>
              <a:gd name="T16" fmla="*/ 214 w 645"/>
              <a:gd name="T17" fmla="*/ 79 h 580"/>
              <a:gd name="T18" fmla="*/ 267 w 645"/>
              <a:gd name="T19" fmla="*/ 147 h 580"/>
              <a:gd name="T20" fmla="*/ 276 w 645"/>
              <a:gd name="T21" fmla="*/ 155 h 580"/>
              <a:gd name="T22" fmla="*/ 287 w 645"/>
              <a:gd name="T23" fmla="*/ 95 h 580"/>
              <a:gd name="T24" fmla="*/ 422 w 645"/>
              <a:gd name="T25" fmla="*/ 17 h 580"/>
              <a:gd name="T26" fmla="*/ 562 w 645"/>
              <a:gd name="T27" fmla="*/ 241 h 580"/>
              <a:gd name="T28" fmla="*/ 490 w 645"/>
              <a:gd name="T29" fmla="*/ 279 h 580"/>
              <a:gd name="T30" fmla="*/ 499 w 645"/>
              <a:gd name="T31" fmla="*/ 288 h 580"/>
              <a:gd name="T32" fmla="*/ 578 w 645"/>
              <a:gd name="T33" fmla="*/ 253 h 580"/>
              <a:gd name="T34" fmla="*/ 628 w 645"/>
              <a:gd name="T35" fmla="*/ 307 h 580"/>
              <a:gd name="T36" fmla="*/ 608 w 645"/>
              <a:gd name="T37" fmla="*/ 459 h 580"/>
              <a:gd name="T38" fmla="*/ 549 w 645"/>
              <a:gd name="T39" fmla="*/ 459 h 580"/>
              <a:gd name="T40" fmla="*/ 486 w 645"/>
              <a:gd name="T41" fmla="*/ 524 h 580"/>
              <a:gd name="T42" fmla="*/ 428 w 645"/>
              <a:gd name="T43" fmla="*/ 524 h 580"/>
              <a:gd name="T44" fmla="*/ 346 w 645"/>
              <a:gd name="T45" fmla="*/ 479 h 580"/>
              <a:gd name="T46" fmla="*/ 287 w 645"/>
              <a:gd name="T47" fmla="*/ 479 h 580"/>
              <a:gd name="T48" fmla="*/ 216 w 645"/>
              <a:gd name="T49" fmla="*/ 533 h 580"/>
              <a:gd name="T50" fmla="*/ 158 w 645"/>
              <a:gd name="T51" fmla="*/ 533 h 580"/>
              <a:gd name="T52" fmla="*/ 216 w 645"/>
              <a:gd name="T53" fmla="*/ 533 h 580"/>
              <a:gd name="T54" fmla="*/ 17 w 645"/>
              <a:gd name="T55" fmla="*/ 464 h 580"/>
              <a:gd name="T56" fmla="*/ 75 w 645"/>
              <a:gd name="T57" fmla="*/ 464 h 580"/>
              <a:gd name="T58" fmla="*/ 595 w 645"/>
              <a:gd name="T59" fmla="*/ 173 h 580"/>
              <a:gd name="T60" fmla="*/ 278 w 645"/>
              <a:gd name="T61" fmla="*/ 78 h 580"/>
              <a:gd name="T62" fmla="*/ 74 w 645"/>
              <a:gd name="T63" fmla="*/ 201 h 580"/>
              <a:gd name="T64" fmla="*/ 79 w 645"/>
              <a:gd name="T65" fmla="*/ 377 h 580"/>
              <a:gd name="T66" fmla="*/ 107 w 645"/>
              <a:gd name="T67" fmla="*/ 379 h 580"/>
              <a:gd name="T68" fmla="*/ 82 w 645"/>
              <a:gd name="T69" fmla="*/ 435 h 580"/>
              <a:gd name="T70" fmla="*/ 1 w 645"/>
              <a:gd name="T71" fmla="*/ 464 h 580"/>
              <a:gd name="T72" fmla="*/ 92 w 645"/>
              <a:gd name="T73" fmla="*/ 464 h 580"/>
              <a:gd name="T74" fmla="*/ 107 w 645"/>
              <a:gd name="T75" fmla="*/ 440 h 580"/>
              <a:gd name="T76" fmla="*/ 233 w 645"/>
              <a:gd name="T77" fmla="*/ 398 h 580"/>
              <a:gd name="T78" fmla="*/ 179 w 645"/>
              <a:gd name="T79" fmla="*/ 487 h 580"/>
              <a:gd name="T80" fmla="*/ 187 w 645"/>
              <a:gd name="T81" fmla="*/ 579 h 580"/>
              <a:gd name="T82" fmla="*/ 195 w 645"/>
              <a:gd name="T83" fmla="*/ 487 h 580"/>
              <a:gd name="T84" fmla="*/ 243 w 645"/>
              <a:gd name="T85" fmla="*/ 412 h 580"/>
              <a:gd name="T86" fmla="*/ 325 w 645"/>
              <a:gd name="T87" fmla="*/ 379 h 580"/>
              <a:gd name="T88" fmla="*/ 304 w 645"/>
              <a:gd name="T89" fmla="*/ 435 h 580"/>
              <a:gd name="T90" fmla="*/ 316 w 645"/>
              <a:gd name="T91" fmla="*/ 525 h 580"/>
              <a:gd name="T92" fmla="*/ 320 w 645"/>
              <a:gd name="T93" fmla="*/ 416 h 580"/>
              <a:gd name="T94" fmla="*/ 351 w 645"/>
              <a:gd name="T95" fmla="*/ 379 h 580"/>
              <a:gd name="T96" fmla="*/ 400 w 645"/>
              <a:gd name="T97" fmla="*/ 409 h 580"/>
              <a:gd name="T98" fmla="*/ 447 w 645"/>
              <a:gd name="T99" fmla="*/ 479 h 580"/>
              <a:gd name="T100" fmla="*/ 456 w 645"/>
              <a:gd name="T101" fmla="*/ 570 h 580"/>
              <a:gd name="T102" fmla="*/ 464 w 645"/>
              <a:gd name="T103" fmla="*/ 479 h 580"/>
              <a:gd name="T104" fmla="*/ 411 w 645"/>
              <a:gd name="T105" fmla="*/ 394 h 580"/>
              <a:gd name="T106" fmla="*/ 502 w 645"/>
              <a:gd name="T107" fmla="*/ 405 h 580"/>
              <a:gd name="T108" fmla="*/ 532 w 645"/>
              <a:gd name="T109" fmla="*/ 459 h 580"/>
              <a:gd name="T110" fmla="*/ 624 w 645"/>
              <a:gd name="T111" fmla="*/ 459 h 580"/>
              <a:gd name="T112" fmla="*/ 543 w 645"/>
              <a:gd name="T113" fmla="*/ 431 h 580"/>
              <a:gd name="T114" fmla="*/ 518 w 645"/>
              <a:gd name="T115" fmla="*/ 378 h 580"/>
              <a:gd name="T116" fmla="*/ 585 w 645"/>
              <a:gd name="T117" fmla="*/ 378 h 580"/>
              <a:gd name="T118" fmla="*/ 644 w 645"/>
              <a:gd name="T119" fmla="*/ 307 h 580"/>
              <a:gd name="T120" fmla="*/ 582 w 645"/>
              <a:gd name="T121" fmla="*/ 236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5" h="580">
                <a:moveTo>
                  <a:pt x="628" y="307"/>
                </a:moveTo>
                <a:lnTo>
                  <a:pt x="628" y="307"/>
                </a:lnTo>
                <a:cubicBezTo>
                  <a:pt x="628" y="335"/>
                  <a:pt x="609" y="358"/>
                  <a:pt x="584" y="361"/>
                </a:cubicBezTo>
                <a:lnTo>
                  <a:pt x="584" y="361"/>
                </a:lnTo>
                <a:cubicBezTo>
                  <a:pt x="584" y="362"/>
                  <a:pt x="584" y="362"/>
                  <a:pt x="583" y="362"/>
                </a:cubicBezTo>
                <a:lnTo>
                  <a:pt x="583" y="362"/>
                </a:lnTo>
                <a:lnTo>
                  <a:pt x="583" y="362"/>
                </a:lnTo>
                <a:cubicBezTo>
                  <a:pt x="582" y="362"/>
                  <a:pt x="582" y="362"/>
                  <a:pt x="582" y="362"/>
                </a:cubicBezTo>
                <a:lnTo>
                  <a:pt x="582" y="362"/>
                </a:lnTo>
                <a:cubicBezTo>
                  <a:pt x="579" y="362"/>
                  <a:pt x="577" y="362"/>
                  <a:pt x="574" y="362"/>
                </a:cubicBezTo>
                <a:lnTo>
                  <a:pt x="574" y="362"/>
                </a:lnTo>
                <a:lnTo>
                  <a:pt x="574" y="362"/>
                </a:lnTo>
                <a:lnTo>
                  <a:pt x="574" y="362"/>
                </a:lnTo>
                <a:lnTo>
                  <a:pt x="86" y="362"/>
                </a:lnTo>
                <a:lnTo>
                  <a:pt x="86" y="362"/>
                </a:lnTo>
                <a:cubicBezTo>
                  <a:pt x="85" y="362"/>
                  <a:pt x="84" y="362"/>
                  <a:pt x="83" y="362"/>
                </a:cubicBezTo>
                <a:lnTo>
                  <a:pt x="83" y="362"/>
                </a:lnTo>
                <a:cubicBezTo>
                  <a:pt x="46" y="358"/>
                  <a:pt x="17" y="327"/>
                  <a:pt x="17" y="289"/>
                </a:cubicBezTo>
                <a:lnTo>
                  <a:pt x="17" y="289"/>
                </a:lnTo>
                <a:cubicBezTo>
                  <a:pt x="17" y="252"/>
                  <a:pt x="46" y="220"/>
                  <a:pt x="83" y="217"/>
                </a:cubicBezTo>
                <a:lnTo>
                  <a:pt x="83" y="217"/>
                </a:lnTo>
                <a:lnTo>
                  <a:pt x="83" y="217"/>
                </a:lnTo>
                <a:lnTo>
                  <a:pt x="84" y="217"/>
                </a:lnTo>
                <a:lnTo>
                  <a:pt x="84" y="217"/>
                </a:lnTo>
                <a:cubicBezTo>
                  <a:pt x="84" y="217"/>
                  <a:pt x="122" y="214"/>
                  <a:pt x="141" y="245"/>
                </a:cubicBezTo>
                <a:lnTo>
                  <a:pt x="141" y="245"/>
                </a:lnTo>
                <a:cubicBezTo>
                  <a:pt x="143" y="248"/>
                  <a:pt x="145" y="249"/>
                  <a:pt x="148" y="249"/>
                </a:cubicBezTo>
                <a:lnTo>
                  <a:pt x="148" y="249"/>
                </a:lnTo>
                <a:cubicBezTo>
                  <a:pt x="150" y="249"/>
                  <a:pt x="151" y="249"/>
                  <a:pt x="152" y="248"/>
                </a:cubicBezTo>
                <a:lnTo>
                  <a:pt x="152" y="248"/>
                </a:lnTo>
                <a:cubicBezTo>
                  <a:pt x="157" y="246"/>
                  <a:pt x="158" y="241"/>
                  <a:pt x="156" y="237"/>
                </a:cubicBezTo>
                <a:lnTo>
                  <a:pt x="156" y="237"/>
                </a:lnTo>
                <a:cubicBezTo>
                  <a:pt x="137" y="207"/>
                  <a:pt x="106" y="201"/>
                  <a:pt x="91" y="201"/>
                </a:cubicBezTo>
                <a:lnTo>
                  <a:pt x="91" y="201"/>
                </a:lnTo>
                <a:cubicBezTo>
                  <a:pt x="92" y="133"/>
                  <a:pt x="146" y="79"/>
                  <a:pt x="214" y="79"/>
                </a:cubicBezTo>
                <a:lnTo>
                  <a:pt x="214" y="79"/>
                </a:lnTo>
                <a:cubicBezTo>
                  <a:pt x="233" y="79"/>
                  <a:pt x="253" y="83"/>
                  <a:pt x="270" y="92"/>
                </a:cubicBezTo>
                <a:lnTo>
                  <a:pt x="270" y="92"/>
                </a:lnTo>
                <a:cubicBezTo>
                  <a:pt x="266" y="103"/>
                  <a:pt x="263" y="121"/>
                  <a:pt x="267" y="147"/>
                </a:cubicBezTo>
                <a:lnTo>
                  <a:pt x="267" y="147"/>
                </a:lnTo>
                <a:cubicBezTo>
                  <a:pt x="267" y="152"/>
                  <a:pt x="270" y="155"/>
                  <a:pt x="275" y="155"/>
                </a:cubicBezTo>
                <a:lnTo>
                  <a:pt x="275" y="155"/>
                </a:lnTo>
                <a:cubicBezTo>
                  <a:pt x="275" y="155"/>
                  <a:pt x="275" y="155"/>
                  <a:pt x="276" y="155"/>
                </a:cubicBezTo>
                <a:lnTo>
                  <a:pt x="276" y="155"/>
                </a:lnTo>
                <a:cubicBezTo>
                  <a:pt x="280" y="154"/>
                  <a:pt x="284" y="150"/>
                  <a:pt x="283" y="145"/>
                </a:cubicBezTo>
                <a:lnTo>
                  <a:pt x="283" y="145"/>
                </a:lnTo>
                <a:cubicBezTo>
                  <a:pt x="280" y="117"/>
                  <a:pt x="284" y="101"/>
                  <a:pt x="287" y="95"/>
                </a:cubicBezTo>
                <a:lnTo>
                  <a:pt x="287" y="95"/>
                </a:lnTo>
                <a:cubicBezTo>
                  <a:pt x="288" y="94"/>
                  <a:pt x="288" y="94"/>
                  <a:pt x="288" y="93"/>
                </a:cubicBezTo>
                <a:lnTo>
                  <a:pt x="288" y="93"/>
                </a:lnTo>
                <a:cubicBezTo>
                  <a:pt x="316" y="46"/>
                  <a:pt x="367" y="17"/>
                  <a:pt x="422" y="17"/>
                </a:cubicBezTo>
                <a:lnTo>
                  <a:pt x="422" y="17"/>
                </a:lnTo>
                <a:cubicBezTo>
                  <a:pt x="508" y="17"/>
                  <a:pt x="578" y="87"/>
                  <a:pt x="578" y="173"/>
                </a:cubicBezTo>
                <a:lnTo>
                  <a:pt x="578" y="173"/>
                </a:lnTo>
                <a:cubicBezTo>
                  <a:pt x="578" y="197"/>
                  <a:pt x="573" y="220"/>
                  <a:pt x="562" y="241"/>
                </a:cubicBezTo>
                <a:lnTo>
                  <a:pt x="562" y="241"/>
                </a:lnTo>
                <a:cubicBezTo>
                  <a:pt x="538" y="271"/>
                  <a:pt x="499" y="271"/>
                  <a:pt x="499" y="271"/>
                </a:cubicBezTo>
                <a:lnTo>
                  <a:pt x="499" y="271"/>
                </a:lnTo>
                <a:cubicBezTo>
                  <a:pt x="494" y="271"/>
                  <a:pt x="490" y="275"/>
                  <a:pt x="490" y="279"/>
                </a:cubicBezTo>
                <a:lnTo>
                  <a:pt x="490" y="279"/>
                </a:lnTo>
                <a:cubicBezTo>
                  <a:pt x="490" y="284"/>
                  <a:pt x="494" y="288"/>
                  <a:pt x="499" y="288"/>
                </a:cubicBezTo>
                <a:lnTo>
                  <a:pt x="499" y="288"/>
                </a:lnTo>
                <a:lnTo>
                  <a:pt x="499" y="288"/>
                </a:lnTo>
                <a:lnTo>
                  <a:pt x="499" y="288"/>
                </a:lnTo>
                <a:cubicBezTo>
                  <a:pt x="505" y="288"/>
                  <a:pt x="545" y="286"/>
                  <a:pt x="574" y="253"/>
                </a:cubicBezTo>
                <a:lnTo>
                  <a:pt x="574" y="253"/>
                </a:lnTo>
                <a:cubicBezTo>
                  <a:pt x="575" y="253"/>
                  <a:pt x="577" y="253"/>
                  <a:pt x="578" y="253"/>
                </a:cubicBezTo>
                <a:lnTo>
                  <a:pt x="578" y="253"/>
                </a:lnTo>
                <a:lnTo>
                  <a:pt x="578" y="253"/>
                </a:lnTo>
                <a:cubicBezTo>
                  <a:pt x="591" y="253"/>
                  <a:pt x="603" y="259"/>
                  <a:pt x="613" y="268"/>
                </a:cubicBezTo>
                <a:lnTo>
                  <a:pt x="613" y="268"/>
                </a:lnTo>
                <a:cubicBezTo>
                  <a:pt x="622" y="279"/>
                  <a:pt x="628" y="292"/>
                  <a:pt x="628" y="307"/>
                </a:cubicBezTo>
                <a:close/>
                <a:moveTo>
                  <a:pt x="578" y="431"/>
                </a:moveTo>
                <a:lnTo>
                  <a:pt x="578" y="431"/>
                </a:lnTo>
                <a:cubicBezTo>
                  <a:pt x="594" y="431"/>
                  <a:pt x="608" y="443"/>
                  <a:pt x="608" y="459"/>
                </a:cubicBezTo>
                <a:lnTo>
                  <a:pt x="608" y="459"/>
                </a:lnTo>
                <a:cubicBezTo>
                  <a:pt x="608" y="476"/>
                  <a:pt x="594" y="489"/>
                  <a:pt x="578" y="489"/>
                </a:cubicBezTo>
                <a:lnTo>
                  <a:pt x="578" y="489"/>
                </a:lnTo>
                <a:cubicBezTo>
                  <a:pt x="562" y="489"/>
                  <a:pt x="549" y="476"/>
                  <a:pt x="549" y="459"/>
                </a:cubicBezTo>
                <a:lnTo>
                  <a:pt x="549" y="459"/>
                </a:lnTo>
                <a:cubicBezTo>
                  <a:pt x="549" y="443"/>
                  <a:pt x="562" y="431"/>
                  <a:pt x="578" y="431"/>
                </a:cubicBezTo>
                <a:close/>
                <a:moveTo>
                  <a:pt x="456" y="495"/>
                </a:moveTo>
                <a:lnTo>
                  <a:pt x="456" y="495"/>
                </a:lnTo>
                <a:cubicBezTo>
                  <a:pt x="473" y="495"/>
                  <a:pt x="486" y="508"/>
                  <a:pt x="486" y="524"/>
                </a:cubicBezTo>
                <a:lnTo>
                  <a:pt x="486" y="524"/>
                </a:lnTo>
                <a:cubicBezTo>
                  <a:pt x="486" y="540"/>
                  <a:pt x="473" y="553"/>
                  <a:pt x="456" y="553"/>
                </a:cubicBezTo>
                <a:lnTo>
                  <a:pt x="456" y="553"/>
                </a:lnTo>
                <a:cubicBezTo>
                  <a:pt x="441" y="553"/>
                  <a:pt x="428" y="540"/>
                  <a:pt x="428" y="524"/>
                </a:cubicBezTo>
                <a:lnTo>
                  <a:pt x="428" y="524"/>
                </a:lnTo>
                <a:cubicBezTo>
                  <a:pt x="428" y="508"/>
                  <a:pt x="441" y="495"/>
                  <a:pt x="456" y="495"/>
                </a:cubicBezTo>
                <a:close/>
                <a:moveTo>
                  <a:pt x="346" y="479"/>
                </a:moveTo>
                <a:lnTo>
                  <a:pt x="346" y="479"/>
                </a:lnTo>
                <a:cubicBezTo>
                  <a:pt x="346" y="495"/>
                  <a:pt x="332" y="508"/>
                  <a:pt x="316" y="508"/>
                </a:cubicBezTo>
                <a:lnTo>
                  <a:pt x="316" y="508"/>
                </a:lnTo>
                <a:cubicBezTo>
                  <a:pt x="300" y="508"/>
                  <a:pt x="287" y="495"/>
                  <a:pt x="287" y="479"/>
                </a:cubicBezTo>
                <a:lnTo>
                  <a:pt x="287" y="479"/>
                </a:lnTo>
                <a:cubicBezTo>
                  <a:pt x="287" y="463"/>
                  <a:pt x="300" y="450"/>
                  <a:pt x="316" y="450"/>
                </a:cubicBezTo>
                <a:lnTo>
                  <a:pt x="316" y="450"/>
                </a:lnTo>
                <a:cubicBezTo>
                  <a:pt x="332" y="450"/>
                  <a:pt x="346" y="463"/>
                  <a:pt x="346" y="479"/>
                </a:cubicBezTo>
                <a:close/>
                <a:moveTo>
                  <a:pt x="216" y="533"/>
                </a:moveTo>
                <a:lnTo>
                  <a:pt x="216" y="533"/>
                </a:lnTo>
                <a:cubicBezTo>
                  <a:pt x="216" y="548"/>
                  <a:pt x="203" y="562"/>
                  <a:pt x="187" y="562"/>
                </a:cubicBezTo>
                <a:lnTo>
                  <a:pt x="187" y="562"/>
                </a:lnTo>
                <a:cubicBezTo>
                  <a:pt x="171" y="562"/>
                  <a:pt x="158" y="548"/>
                  <a:pt x="158" y="533"/>
                </a:cubicBezTo>
                <a:lnTo>
                  <a:pt x="158" y="533"/>
                </a:lnTo>
                <a:cubicBezTo>
                  <a:pt x="158" y="517"/>
                  <a:pt x="171" y="503"/>
                  <a:pt x="187" y="503"/>
                </a:cubicBezTo>
                <a:lnTo>
                  <a:pt x="187" y="503"/>
                </a:lnTo>
                <a:cubicBezTo>
                  <a:pt x="203" y="503"/>
                  <a:pt x="216" y="517"/>
                  <a:pt x="216" y="533"/>
                </a:cubicBezTo>
                <a:close/>
                <a:moveTo>
                  <a:pt x="47" y="493"/>
                </a:moveTo>
                <a:lnTo>
                  <a:pt x="47" y="493"/>
                </a:lnTo>
                <a:cubicBezTo>
                  <a:pt x="30" y="493"/>
                  <a:pt x="17" y="480"/>
                  <a:pt x="17" y="464"/>
                </a:cubicBezTo>
                <a:lnTo>
                  <a:pt x="17" y="464"/>
                </a:lnTo>
                <a:cubicBezTo>
                  <a:pt x="17" y="448"/>
                  <a:pt x="30" y="435"/>
                  <a:pt x="47" y="435"/>
                </a:cubicBezTo>
                <a:lnTo>
                  <a:pt x="47" y="435"/>
                </a:lnTo>
                <a:cubicBezTo>
                  <a:pt x="63" y="435"/>
                  <a:pt x="75" y="448"/>
                  <a:pt x="75" y="464"/>
                </a:cubicBezTo>
                <a:lnTo>
                  <a:pt x="75" y="464"/>
                </a:lnTo>
                <a:cubicBezTo>
                  <a:pt x="75" y="480"/>
                  <a:pt x="63" y="493"/>
                  <a:pt x="47" y="493"/>
                </a:cubicBezTo>
                <a:close/>
                <a:moveTo>
                  <a:pt x="582" y="236"/>
                </a:moveTo>
                <a:lnTo>
                  <a:pt x="582" y="236"/>
                </a:lnTo>
                <a:cubicBezTo>
                  <a:pt x="590" y="216"/>
                  <a:pt x="595" y="195"/>
                  <a:pt x="595" y="173"/>
                </a:cubicBezTo>
                <a:lnTo>
                  <a:pt x="595" y="173"/>
                </a:lnTo>
                <a:cubicBezTo>
                  <a:pt x="595" y="78"/>
                  <a:pt x="517" y="0"/>
                  <a:pt x="422" y="0"/>
                </a:cubicBezTo>
                <a:lnTo>
                  <a:pt x="422" y="0"/>
                </a:lnTo>
                <a:cubicBezTo>
                  <a:pt x="364" y="0"/>
                  <a:pt x="310" y="30"/>
                  <a:pt x="278" y="78"/>
                </a:cubicBezTo>
                <a:lnTo>
                  <a:pt x="278" y="78"/>
                </a:lnTo>
                <a:cubicBezTo>
                  <a:pt x="258" y="67"/>
                  <a:pt x="236" y="62"/>
                  <a:pt x="214" y="62"/>
                </a:cubicBezTo>
                <a:lnTo>
                  <a:pt x="214" y="62"/>
                </a:lnTo>
                <a:cubicBezTo>
                  <a:pt x="137" y="62"/>
                  <a:pt x="74" y="125"/>
                  <a:pt x="74" y="201"/>
                </a:cubicBezTo>
                <a:lnTo>
                  <a:pt x="74" y="201"/>
                </a:lnTo>
                <a:cubicBezTo>
                  <a:pt x="32" y="209"/>
                  <a:pt x="0" y="246"/>
                  <a:pt x="0" y="289"/>
                </a:cubicBezTo>
                <a:lnTo>
                  <a:pt x="0" y="289"/>
                </a:lnTo>
                <a:cubicBezTo>
                  <a:pt x="0" y="334"/>
                  <a:pt x="34" y="373"/>
                  <a:pt x="79" y="377"/>
                </a:cubicBezTo>
                <a:lnTo>
                  <a:pt x="79" y="377"/>
                </a:lnTo>
                <a:cubicBezTo>
                  <a:pt x="80" y="378"/>
                  <a:pt x="81" y="379"/>
                  <a:pt x="83" y="379"/>
                </a:cubicBezTo>
                <a:lnTo>
                  <a:pt x="83" y="379"/>
                </a:lnTo>
                <a:lnTo>
                  <a:pt x="107" y="379"/>
                </a:lnTo>
                <a:lnTo>
                  <a:pt x="107" y="410"/>
                </a:lnTo>
                <a:lnTo>
                  <a:pt x="107" y="410"/>
                </a:lnTo>
                <a:cubicBezTo>
                  <a:pt x="107" y="416"/>
                  <a:pt x="103" y="422"/>
                  <a:pt x="97" y="426"/>
                </a:cubicBezTo>
                <a:lnTo>
                  <a:pt x="82" y="435"/>
                </a:lnTo>
                <a:lnTo>
                  <a:pt x="82" y="435"/>
                </a:lnTo>
                <a:cubicBezTo>
                  <a:pt x="74" y="425"/>
                  <a:pt x="61" y="418"/>
                  <a:pt x="47" y="418"/>
                </a:cubicBezTo>
                <a:lnTo>
                  <a:pt x="47" y="418"/>
                </a:lnTo>
                <a:cubicBezTo>
                  <a:pt x="21" y="418"/>
                  <a:pt x="1" y="438"/>
                  <a:pt x="1" y="464"/>
                </a:cubicBezTo>
                <a:lnTo>
                  <a:pt x="1" y="464"/>
                </a:lnTo>
                <a:cubicBezTo>
                  <a:pt x="1" y="489"/>
                  <a:pt x="21" y="510"/>
                  <a:pt x="47" y="510"/>
                </a:cubicBezTo>
                <a:lnTo>
                  <a:pt x="47" y="510"/>
                </a:lnTo>
                <a:cubicBezTo>
                  <a:pt x="72" y="510"/>
                  <a:pt x="92" y="489"/>
                  <a:pt x="92" y="464"/>
                </a:cubicBezTo>
                <a:lnTo>
                  <a:pt x="92" y="464"/>
                </a:lnTo>
                <a:cubicBezTo>
                  <a:pt x="92" y="459"/>
                  <a:pt x="91" y="454"/>
                  <a:pt x="90" y="450"/>
                </a:cubicBezTo>
                <a:lnTo>
                  <a:pt x="107" y="440"/>
                </a:lnTo>
                <a:lnTo>
                  <a:pt x="107" y="440"/>
                </a:lnTo>
                <a:cubicBezTo>
                  <a:pt x="117" y="434"/>
                  <a:pt x="123" y="422"/>
                  <a:pt x="123" y="410"/>
                </a:cubicBezTo>
                <a:lnTo>
                  <a:pt x="123" y="379"/>
                </a:lnTo>
                <a:lnTo>
                  <a:pt x="234" y="379"/>
                </a:lnTo>
                <a:lnTo>
                  <a:pt x="233" y="398"/>
                </a:lnTo>
                <a:lnTo>
                  <a:pt x="206" y="407"/>
                </a:lnTo>
                <a:lnTo>
                  <a:pt x="206" y="407"/>
                </a:lnTo>
                <a:cubicBezTo>
                  <a:pt x="189" y="412"/>
                  <a:pt x="179" y="427"/>
                  <a:pt x="179" y="445"/>
                </a:cubicBezTo>
                <a:lnTo>
                  <a:pt x="179" y="487"/>
                </a:lnTo>
                <a:lnTo>
                  <a:pt x="179" y="487"/>
                </a:lnTo>
                <a:cubicBezTo>
                  <a:pt x="157" y="492"/>
                  <a:pt x="141" y="510"/>
                  <a:pt x="141" y="533"/>
                </a:cubicBezTo>
                <a:lnTo>
                  <a:pt x="141" y="533"/>
                </a:lnTo>
                <a:cubicBezTo>
                  <a:pt x="141" y="558"/>
                  <a:pt x="162" y="579"/>
                  <a:pt x="187" y="579"/>
                </a:cubicBezTo>
                <a:lnTo>
                  <a:pt x="187" y="579"/>
                </a:lnTo>
                <a:cubicBezTo>
                  <a:pt x="212" y="579"/>
                  <a:pt x="233" y="558"/>
                  <a:pt x="233" y="533"/>
                </a:cubicBezTo>
                <a:lnTo>
                  <a:pt x="233" y="533"/>
                </a:lnTo>
                <a:cubicBezTo>
                  <a:pt x="233" y="510"/>
                  <a:pt x="217" y="492"/>
                  <a:pt x="195" y="487"/>
                </a:cubicBezTo>
                <a:lnTo>
                  <a:pt x="195" y="445"/>
                </a:lnTo>
                <a:lnTo>
                  <a:pt x="195" y="445"/>
                </a:lnTo>
                <a:cubicBezTo>
                  <a:pt x="195" y="434"/>
                  <a:pt x="201" y="426"/>
                  <a:pt x="211" y="422"/>
                </a:cubicBezTo>
                <a:lnTo>
                  <a:pt x="243" y="412"/>
                </a:lnTo>
                <a:lnTo>
                  <a:pt x="243" y="412"/>
                </a:lnTo>
                <a:cubicBezTo>
                  <a:pt x="246" y="410"/>
                  <a:pt x="248" y="408"/>
                  <a:pt x="248" y="404"/>
                </a:cubicBezTo>
                <a:lnTo>
                  <a:pt x="250" y="379"/>
                </a:lnTo>
                <a:lnTo>
                  <a:pt x="325" y="379"/>
                </a:lnTo>
                <a:lnTo>
                  <a:pt x="325" y="379"/>
                </a:lnTo>
                <a:cubicBezTo>
                  <a:pt x="313" y="389"/>
                  <a:pt x="302" y="403"/>
                  <a:pt x="304" y="416"/>
                </a:cubicBezTo>
                <a:lnTo>
                  <a:pt x="304" y="435"/>
                </a:lnTo>
                <a:lnTo>
                  <a:pt x="304" y="435"/>
                </a:lnTo>
                <a:cubicBezTo>
                  <a:pt x="285" y="441"/>
                  <a:pt x="270" y="459"/>
                  <a:pt x="270" y="479"/>
                </a:cubicBezTo>
                <a:lnTo>
                  <a:pt x="270" y="479"/>
                </a:lnTo>
                <a:cubicBezTo>
                  <a:pt x="270" y="505"/>
                  <a:pt x="291" y="525"/>
                  <a:pt x="316" y="525"/>
                </a:cubicBezTo>
                <a:lnTo>
                  <a:pt x="316" y="525"/>
                </a:lnTo>
                <a:cubicBezTo>
                  <a:pt x="341" y="525"/>
                  <a:pt x="362" y="505"/>
                  <a:pt x="362" y="479"/>
                </a:cubicBezTo>
                <a:lnTo>
                  <a:pt x="362" y="479"/>
                </a:lnTo>
                <a:cubicBezTo>
                  <a:pt x="362" y="455"/>
                  <a:pt x="343" y="435"/>
                  <a:pt x="320" y="433"/>
                </a:cubicBezTo>
                <a:lnTo>
                  <a:pt x="320" y="416"/>
                </a:lnTo>
                <a:lnTo>
                  <a:pt x="320" y="416"/>
                </a:lnTo>
                <a:cubicBezTo>
                  <a:pt x="320" y="415"/>
                  <a:pt x="320" y="415"/>
                  <a:pt x="320" y="415"/>
                </a:cubicBezTo>
                <a:lnTo>
                  <a:pt x="320" y="415"/>
                </a:lnTo>
                <a:cubicBezTo>
                  <a:pt x="319" y="406"/>
                  <a:pt x="337" y="388"/>
                  <a:pt x="351" y="379"/>
                </a:cubicBezTo>
                <a:lnTo>
                  <a:pt x="392" y="379"/>
                </a:lnTo>
                <a:lnTo>
                  <a:pt x="394" y="401"/>
                </a:lnTo>
                <a:lnTo>
                  <a:pt x="394" y="401"/>
                </a:lnTo>
                <a:cubicBezTo>
                  <a:pt x="394" y="404"/>
                  <a:pt x="396" y="407"/>
                  <a:pt x="400" y="409"/>
                </a:cubicBezTo>
                <a:lnTo>
                  <a:pt x="430" y="419"/>
                </a:lnTo>
                <a:lnTo>
                  <a:pt x="430" y="419"/>
                </a:lnTo>
                <a:cubicBezTo>
                  <a:pt x="441" y="422"/>
                  <a:pt x="447" y="432"/>
                  <a:pt x="447" y="442"/>
                </a:cubicBezTo>
                <a:lnTo>
                  <a:pt x="447" y="479"/>
                </a:lnTo>
                <a:lnTo>
                  <a:pt x="447" y="479"/>
                </a:lnTo>
                <a:cubicBezTo>
                  <a:pt x="426" y="483"/>
                  <a:pt x="411" y="501"/>
                  <a:pt x="411" y="524"/>
                </a:cubicBezTo>
                <a:lnTo>
                  <a:pt x="411" y="524"/>
                </a:lnTo>
                <a:cubicBezTo>
                  <a:pt x="411" y="549"/>
                  <a:pt x="431" y="570"/>
                  <a:pt x="456" y="570"/>
                </a:cubicBezTo>
                <a:lnTo>
                  <a:pt x="456" y="570"/>
                </a:lnTo>
                <a:cubicBezTo>
                  <a:pt x="482" y="570"/>
                  <a:pt x="502" y="549"/>
                  <a:pt x="502" y="524"/>
                </a:cubicBezTo>
                <a:lnTo>
                  <a:pt x="502" y="524"/>
                </a:lnTo>
                <a:cubicBezTo>
                  <a:pt x="502" y="501"/>
                  <a:pt x="486" y="483"/>
                  <a:pt x="464" y="479"/>
                </a:cubicBezTo>
                <a:lnTo>
                  <a:pt x="464" y="442"/>
                </a:lnTo>
                <a:lnTo>
                  <a:pt x="464" y="442"/>
                </a:lnTo>
                <a:cubicBezTo>
                  <a:pt x="464" y="425"/>
                  <a:pt x="453" y="409"/>
                  <a:pt x="436" y="403"/>
                </a:cubicBezTo>
                <a:lnTo>
                  <a:pt x="411" y="394"/>
                </a:lnTo>
                <a:lnTo>
                  <a:pt x="409" y="378"/>
                </a:lnTo>
                <a:lnTo>
                  <a:pt x="502" y="378"/>
                </a:lnTo>
                <a:lnTo>
                  <a:pt x="502" y="405"/>
                </a:lnTo>
                <a:lnTo>
                  <a:pt x="502" y="405"/>
                </a:lnTo>
                <a:cubicBezTo>
                  <a:pt x="502" y="418"/>
                  <a:pt x="508" y="429"/>
                  <a:pt x="519" y="436"/>
                </a:cubicBezTo>
                <a:lnTo>
                  <a:pt x="535" y="446"/>
                </a:lnTo>
                <a:lnTo>
                  <a:pt x="535" y="446"/>
                </a:lnTo>
                <a:cubicBezTo>
                  <a:pt x="533" y="450"/>
                  <a:pt x="532" y="454"/>
                  <a:pt x="532" y="459"/>
                </a:cubicBezTo>
                <a:lnTo>
                  <a:pt x="532" y="459"/>
                </a:lnTo>
                <a:cubicBezTo>
                  <a:pt x="532" y="485"/>
                  <a:pt x="553" y="505"/>
                  <a:pt x="578" y="505"/>
                </a:cubicBezTo>
                <a:lnTo>
                  <a:pt x="578" y="505"/>
                </a:lnTo>
                <a:cubicBezTo>
                  <a:pt x="603" y="505"/>
                  <a:pt x="624" y="485"/>
                  <a:pt x="624" y="459"/>
                </a:cubicBezTo>
                <a:lnTo>
                  <a:pt x="624" y="459"/>
                </a:lnTo>
                <a:cubicBezTo>
                  <a:pt x="624" y="434"/>
                  <a:pt x="603" y="414"/>
                  <a:pt x="578" y="414"/>
                </a:cubicBezTo>
                <a:lnTo>
                  <a:pt x="578" y="414"/>
                </a:lnTo>
                <a:cubicBezTo>
                  <a:pt x="563" y="414"/>
                  <a:pt x="551" y="420"/>
                  <a:pt x="543" y="431"/>
                </a:cubicBezTo>
                <a:lnTo>
                  <a:pt x="527" y="422"/>
                </a:lnTo>
                <a:lnTo>
                  <a:pt x="527" y="422"/>
                </a:lnTo>
                <a:cubicBezTo>
                  <a:pt x="522" y="418"/>
                  <a:pt x="518" y="412"/>
                  <a:pt x="518" y="405"/>
                </a:cubicBezTo>
                <a:lnTo>
                  <a:pt x="518" y="378"/>
                </a:lnTo>
                <a:lnTo>
                  <a:pt x="573" y="378"/>
                </a:lnTo>
                <a:lnTo>
                  <a:pt x="573" y="378"/>
                </a:lnTo>
                <a:cubicBezTo>
                  <a:pt x="577" y="379"/>
                  <a:pt x="580" y="379"/>
                  <a:pt x="583" y="378"/>
                </a:cubicBezTo>
                <a:lnTo>
                  <a:pt x="585" y="378"/>
                </a:lnTo>
                <a:lnTo>
                  <a:pt x="585" y="378"/>
                </a:lnTo>
                <a:cubicBezTo>
                  <a:pt x="587" y="378"/>
                  <a:pt x="588" y="378"/>
                  <a:pt x="589" y="377"/>
                </a:cubicBezTo>
                <a:lnTo>
                  <a:pt x="589" y="377"/>
                </a:lnTo>
                <a:cubicBezTo>
                  <a:pt x="620" y="372"/>
                  <a:pt x="644" y="342"/>
                  <a:pt x="644" y="307"/>
                </a:cubicBezTo>
                <a:lnTo>
                  <a:pt x="644" y="307"/>
                </a:lnTo>
                <a:cubicBezTo>
                  <a:pt x="644" y="288"/>
                  <a:pt x="637" y="270"/>
                  <a:pt x="625" y="258"/>
                </a:cubicBezTo>
                <a:lnTo>
                  <a:pt x="625" y="258"/>
                </a:lnTo>
                <a:cubicBezTo>
                  <a:pt x="614" y="245"/>
                  <a:pt x="598" y="237"/>
                  <a:pt x="582" y="236"/>
                </a:cubicBezTo>
                <a:close/>
              </a:path>
            </a:pathLst>
          </a:custGeom>
          <a:solidFill>
            <a:schemeClr val="accent2"/>
          </a:solidFill>
          <a:ln>
            <a:noFill/>
          </a:ln>
          <a:effectLst/>
        </p:spPr>
        <p:txBody>
          <a:bodyPr wrap="none" anchor="ctr"/>
          <a:lstStyle/>
          <a:p>
            <a:endParaRPr lang="en-US" dirty="0">
              <a:latin typeface="Poppins" pitchFamily="2" charset="77"/>
            </a:endParaRPr>
          </a:p>
        </p:txBody>
      </p:sp>
      <p:sp>
        <p:nvSpPr>
          <p:cNvPr id="31" name="Freeform 30">
            <a:extLst>
              <a:ext uri="{FF2B5EF4-FFF2-40B4-BE49-F238E27FC236}">
                <a16:creationId xmlns:a16="http://schemas.microsoft.com/office/drawing/2014/main" id="{ADB1C815-B2A0-4B4F-B78A-D46D43806BE2}"/>
              </a:ext>
            </a:extLst>
          </p:cNvPr>
          <p:cNvSpPr>
            <a:spLocks noChangeArrowheads="1"/>
          </p:cNvSpPr>
          <p:nvPr/>
        </p:nvSpPr>
        <p:spPr bwMode="auto">
          <a:xfrm>
            <a:off x="8290473" y="1816793"/>
            <a:ext cx="400369" cy="235576"/>
          </a:xfrm>
          <a:custGeom>
            <a:avLst/>
            <a:gdLst>
              <a:gd name="connsiteX0" fmla="*/ 630656 w 800738"/>
              <a:gd name="connsiteY0" fmla="*/ 345385 h 471152"/>
              <a:gd name="connsiteX1" fmla="*/ 630656 w 800738"/>
              <a:gd name="connsiteY1" fmla="*/ 372948 h 471152"/>
              <a:gd name="connsiteX2" fmla="*/ 658974 w 800738"/>
              <a:gd name="connsiteY2" fmla="*/ 372948 h 471152"/>
              <a:gd name="connsiteX3" fmla="*/ 658974 w 800738"/>
              <a:gd name="connsiteY3" fmla="*/ 345385 h 471152"/>
              <a:gd name="connsiteX4" fmla="*/ 510176 w 800738"/>
              <a:gd name="connsiteY4" fmla="*/ 345385 h 471152"/>
              <a:gd name="connsiteX5" fmla="*/ 510176 w 800738"/>
              <a:gd name="connsiteY5" fmla="*/ 372948 h 471152"/>
              <a:gd name="connsiteX6" fmla="*/ 537738 w 800738"/>
              <a:gd name="connsiteY6" fmla="*/ 372948 h 471152"/>
              <a:gd name="connsiteX7" fmla="*/ 537738 w 800738"/>
              <a:gd name="connsiteY7" fmla="*/ 345385 h 471152"/>
              <a:gd name="connsiteX8" fmla="*/ 389328 w 800738"/>
              <a:gd name="connsiteY8" fmla="*/ 345385 h 471152"/>
              <a:gd name="connsiteX9" fmla="*/ 389328 w 800738"/>
              <a:gd name="connsiteY9" fmla="*/ 372948 h 471152"/>
              <a:gd name="connsiteX10" fmla="*/ 416890 w 800738"/>
              <a:gd name="connsiteY10" fmla="*/ 372948 h 471152"/>
              <a:gd name="connsiteX11" fmla="*/ 416890 w 800738"/>
              <a:gd name="connsiteY11" fmla="*/ 345385 h 471152"/>
              <a:gd name="connsiteX12" fmla="*/ 269736 w 800738"/>
              <a:gd name="connsiteY12" fmla="*/ 345385 h 471152"/>
              <a:gd name="connsiteX13" fmla="*/ 269736 w 800738"/>
              <a:gd name="connsiteY13" fmla="*/ 372948 h 471152"/>
              <a:gd name="connsiteX14" fmla="*/ 297298 w 800738"/>
              <a:gd name="connsiteY14" fmla="*/ 372948 h 471152"/>
              <a:gd name="connsiteX15" fmla="*/ 297298 w 800738"/>
              <a:gd name="connsiteY15" fmla="*/ 345385 h 471152"/>
              <a:gd name="connsiteX16" fmla="*/ 630656 w 800738"/>
              <a:gd name="connsiteY16" fmla="*/ 324087 h 471152"/>
              <a:gd name="connsiteX17" fmla="*/ 658974 w 800738"/>
              <a:gd name="connsiteY17" fmla="*/ 324087 h 471152"/>
              <a:gd name="connsiteX18" fmla="*/ 679906 w 800738"/>
              <a:gd name="connsiteY18" fmla="*/ 345385 h 471152"/>
              <a:gd name="connsiteX19" fmla="*/ 679906 w 800738"/>
              <a:gd name="connsiteY19" fmla="*/ 372948 h 471152"/>
              <a:gd name="connsiteX20" fmla="*/ 658974 w 800738"/>
              <a:gd name="connsiteY20" fmla="*/ 394246 h 471152"/>
              <a:gd name="connsiteX21" fmla="*/ 630656 w 800738"/>
              <a:gd name="connsiteY21" fmla="*/ 394246 h 471152"/>
              <a:gd name="connsiteX22" fmla="*/ 609726 w 800738"/>
              <a:gd name="connsiteY22" fmla="*/ 372948 h 471152"/>
              <a:gd name="connsiteX23" fmla="*/ 609726 w 800738"/>
              <a:gd name="connsiteY23" fmla="*/ 345385 h 471152"/>
              <a:gd name="connsiteX24" fmla="*/ 630656 w 800738"/>
              <a:gd name="connsiteY24" fmla="*/ 324087 h 471152"/>
              <a:gd name="connsiteX25" fmla="*/ 510176 w 800738"/>
              <a:gd name="connsiteY25" fmla="*/ 324087 h 471152"/>
              <a:gd name="connsiteX26" fmla="*/ 537738 w 800738"/>
              <a:gd name="connsiteY26" fmla="*/ 324087 h 471152"/>
              <a:gd name="connsiteX27" fmla="*/ 559036 w 800738"/>
              <a:gd name="connsiteY27" fmla="*/ 345385 h 471152"/>
              <a:gd name="connsiteX28" fmla="*/ 559036 w 800738"/>
              <a:gd name="connsiteY28" fmla="*/ 372948 h 471152"/>
              <a:gd name="connsiteX29" fmla="*/ 537738 w 800738"/>
              <a:gd name="connsiteY29" fmla="*/ 394246 h 471152"/>
              <a:gd name="connsiteX30" fmla="*/ 510176 w 800738"/>
              <a:gd name="connsiteY30" fmla="*/ 394246 h 471152"/>
              <a:gd name="connsiteX31" fmla="*/ 488878 w 800738"/>
              <a:gd name="connsiteY31" fmla="*/ 372948 h 471152"/>
              <a:gd name="connsiteX32" fmla="*/ 488878 w 800738"/>
              <a:gd name="connsiteY32" fmla="*/ 345385 h 471152"/>
              <a:gd name="connsiteX33" fmla="*/ 510176 w 800738"/>
              <a:gd name="connsiteY33" fmla="*/ 324087 h 471152"/>
              <a:gd name="connsiteX34" fmla="*/ 389328 w 800738"/>
              <a:gd name="connsiteY34" fmla="*/ 324087 h 471152"/>
              <a:gd name="connsiteX35" fmla="*/ 416890 w 800738"/>
              <a:gd name="connsiteY35" fmla="*/ 324087 h 471152"/>
              <a:gd name="connsiteX36" fmla="*/ 438188 w 800738"/>
              <a:gd name="connsiteY36" fmla="*/ 345385 h 471152"/>
              <a:gd name="connsiteX37" fmla="*/ 438188 w 800738"/>
              <a:gd name="connsiteY37" fmla="*/ 372948 h 471152"/>
              <a:gd name="connsiteX38" fmla="*/ 416890 w 800738"/>
              <a:gd name="connsiteY38" fmla="*/ 394246 h 471152"/>
              <a:gd name="connsiteX39" fmla="*/ 389328 w 800738"/>
              <a:gd name="connsiteY39" fmla="*/ 394246 h 471152"/>
              <a:gd name="connsiteX40" fmla="*/ 368030 w 800738"/>
              <a:gd name="connsiteY40" fmla="*/ 372948 h 471152"/>
              <a:gd name="connsiteX41" fmla="*/ 368030 w 800738"/>
              <a:gd name="connsiteY41" fmla="*/ 345385 h 471152"/>
              <a:gd name="connsiteX42" fmla="*/ 389328 w 800738"/>
              <a:gd name="connsiteY42" fmla="*/ 324087 h 471152"/>
              <a:gd name="connsiteX43" fmla="*/ 269736 w 800738"/>
              <a:gd name="connsiteY43" fmla="*/ 324087 h 471152"/>
              <a:gd name="connsiteX44" fmla="*/ 297298 w 800738"/>
              <a:gd name="connsiteY44" fmla="*/ 324087 h 471152"/>
              <a:gd name="connsiteX45" fmla="*/ 317344 w 800738"/>
              <a:gd name="connsiteY45" fmla="*/ 345385 h 471152"/>
              <a:gd name="connsiteX46" fmla="*/ 317344 w 800738"/>
              <a:gd name="connsiteY46" fmla="*/ 372948 h 471152"/>
              <a:gd name="connsiteX47" fmla="*/ 297298 w 800738"/>
              <a:gd name="connsiteY47" fmla="*/ 394246 h 471152"/>
              <a:gd name="connsiteX48" fmla="*/ 269736 w 800738"/>
              <a:gd name="connsiteY48" fmla="*/ 394246 h 471152"/>
              <a:gd name="connsiteX49" fmla="*/ 247184 w 800738"/>
              <a:gd name="connsiteY49" fmla="*/ 372948 h 471152"/>
              <a:gd name="connsiteX50" fmla="*/ 247184 w 800738"/>
              <a:gd name="connsiteY50" fmla="*/ 345385 h 471152"/>
              <a:gd name="connsiteX51" fmla="*/ 269736 w 800738"/>
              <a:gd name="connsiteY51" fmla="*/ 324087 h 471152"/>
              <a:gd name="connsiteX52" fmla="*/ 147634 w 800738"/>
              <a:gd name="connsiteY52" fmla="*/ 223285 h 471152"/>
              <a:gd name="connsiteX53" fmla="*/ 147634 w 800738"/>
              <a:gd name="connsiteY53" fmla="*/ 250847 h 471152"/>
              <a:gd name="connsiteX54" fmla="*/ 175197 w 800738"/>
              <a:gd name="connsiteY54" fmla="*/ 250847 h 471152"/>
              <a:gd name="connsiteX55" fmla="*/ 175197 w 800738"/>
              <a:gd name="connsiteY55" fmla="*/ 223285 h 471152"/>
              <a:gd name="connsiteX56" fmla="*/ 147634 w 800738"/>
              <a:gd name="connsiteY56" fmla="*/ 203239 h 471152"/>
              <a:gd name="connsiteX57" fmla="*/ 175197 w 800738"/>
              <a:gd name="connsiteY57" fmla="*/ 203239 h 471152"/>
              <a:gd name="connsiteX58" fmla="*/ 196495 w 800738"/>
              <a:gd name="connsiteY58" fmla="*/ 223285 h 471152"/>
              <a:gd name="connsiteX59" fmla="*/ 196495 w 800738"/>
              <a:gd name="connsiteY59" fmla="*/ 250847 h 471152"/>
              <a:gd name="connsiteX60" fmla="*/ 175197 w 800738"/>
              <a:gd name="connsiteY60" fmla="*/ 273398 h 471152"/>
              <a:gd name="connsiteX61" fmla="*/ 147634 w 800738"/>
              <a:gd name="connsiteY61" fmla="*/ 273398 h 471152"/>
              <a:gd name="connsiteX62" fmla="*/ 126336 w 800738"/>
              <a:gd name="connsiteY62" fmla="*/ 250847 h 471152"/>
              <a:gd name="connsiteX63" fmla="*/ 126336 w 800738"/>
              <a:gd name="connsiteY63" fmla="*/ 223285 h 471152"/>
              <a:gd name="connsiteX64" fmla="*/ 147634 w 800738"/>
              <a:gd name="connsiteY64" fmla="*/ 203239 h 471152"/>
              <a:gd name="connsiteX65" fmla="*/ 540062 w 800738"/>
              <a:gd name="connsiteY65" fmla="*/ 144970 h 471152"/>
              <a:gd name="connsiteX66" fmla="*/ 406606 w 800738"/>
              <a:gd name="connsiteY66" fmla="*/ 247449 h 471152"/>
              <a:gd name="connsiteX67" fmla="*/ 397874 w 800738"/>
              <a:gd name="connsiteY67" fmla="*/ 254947 h 471152"/>
              <a:gd name="connsiteX68" fmla="*/ 387896 w 800738"/>
              <a:gd name="connsiteY68" fmla="*/ 249948 h 471152"/>
              <a:gd name="connsiteX69" fmla="*/ 310566 w 800738"/>
              <a:gd name="connsiteY69" fmla="*/ 208707 h 471152"/>
              <a:gd name="connsiteX70" fmla="*/ 217022 w 800738"/>
              <a:gd name="connsiteY70" fmla="*/ 302437 h 471152"/>
              <a:gd name="connsiteX71" fmla="*/ 217022 w 800738"/>
              <a:gd name="connsiteY71" fmla="*/ 304937 h 471152"/>
              <a:gd name="connsiteX72" fmla="*/ 217022 w 800738"/>
              <a:gd name="connsiteY72" fmla="*/ 306187 h 471152"/>
              <a:gd name="connsiteX73" fmla="*/ 214528 w 800738"/>
              <a:gd name="connsiteY73" fmla="*/ 314935 h 471152"/>
              <a:gd name="connsiteX74" fmla="*/ 207044 w 800738"/>
              <a:gd name="connsiteY74" fmla="*/ 317434 h 471152"/>
              <a:gd name="connsiteX75" fmla="*/ 204550 w 800738"/>
              <a:gd name="connsiteY75" fmla="*/ 317434 h 471152"/>
              <a:gd name="connsiteX76" fmla="*/ 202056 w 800738"/>
              <a:gd name="connsiteY76" fmla="*/ 317434 h 471152"/>
              <a:gd name="connsiteX77" fmla="*/ 135951 w 800738"/>
              <a:gd name="connsiteY77" fmla="*/ 383671 h 471152"/>
              <a:gd name="connsiteX78" fmla="*/ 202056 w 800738"/>
              <a:gd name="connsiteY78" fmla="*/ 451157 h 471152"/>
              <a:gd name="connsiteX79" fmla="*/ 204550 w 800738"/>
              <a:gd name="connsiteY79" fmla="*/ 451157 h 471152"/>
              <a:gd name="connsiteX80" fmla="*/ 207044 w 800738"/>
              <a:gd name="connsiteY80" fmla="*/ 451157 h 471152"/>
              <a:gd name="connsiteX81" fmla="*/ 208292 w 800738"/>
              <a:gd name="connsiteY81" fmla="*/ 451157 h 471152"/>
              <a:gd name="connsiteX82" fmla="*/ 713430 w 800738"/>
              <a:gd name="connsiteY82" fmla="*/ 451157 h 471152"/>
              <a:gd name="connsiteX83" fmla="*/ 779534 w 800738"/>
              <a:gd name="connsiteY83" fmla="*/ 383671 h 471152"/>
              <a:gd name="connsiteX84" fmla="*/ 713430 w 800738"/>
              <a:gd name="connsiteY84" fmla="*/ 317434 h 471152"/>
              <a:gd name="connsiteX85" fmla="*/ 692226 w 800738"/>
              <a:gd name="connsiteY85" fmla="*/ 321184 h 471152"/>
              <a:gd name="connsiteX86" fmla="*/ 681002 w 800738"/>
              <a:gd name="connsiteY86" fmla="*/ 318684 h 471152"/>
              <a:gd name="connsiteX87" fmla="*/ 678506 w 800738"/>
              <a:gd name="connsiteY87" fmla="*/ 308686 h 471152"/>
              <a:gd name="connsiteX88" fmla="*/ 679754 w 800738"/>
              <a:gd name="connsiteY88" fmla="*/ 284941 h 471152"/>
              <a:gd name="connsiteX89" fmla="*/ 574984 w 800738"/>
              <a:gd name="connsiteY89" fmla="*/ 149969 h 471152"/>
              <a:gd name="connsiteX90" fmla="*/ 569996 w 800738"/>
              <a:gd name="connsiteY90" fmla="*/ 148719 h 471152"/>
              <a:gd name="connsiteX91" fmla="*/ 540062 w 800738"/>
              <a:gd name="connsiteY91" fmla="*/ 144970 h 471152"/>
              <a:gd name="connsiteX92" fmla="*/ 425314 w 800738"/>
              <a:gd name="connsiteY92" fmla="*/ 21246 h 471152"/>
              <a:gd name="connsiteX93" fmla="*/ 291858 w 800738"/>
              <a:gd name="connsiteY93" fmla="*/ 123724 h 471152"/>
              <a:gd name="connsiteX94" fmla="*/ 283126 w 800738"/>
              <a:gd name="connsiteY94" fmla="*/ 131223 h 471152"/>
              <a:gd name="connsiteX95" fmla="*/ 273148 w 800738"/>
              <a:gd name="connsiteY95" fmla="*/ 126224 h 471152"/>
              <a:gd name="connsiteX96" fmla="*/ 194572 w 800738"/>
              <a:gd name="connsiteY96" fmla="*/ 84982 h 471152"/>
              <a:gd name="connsiteX97" fmla="*/ 102275 w 800738"/>
              <a:gd name="connsiteY97" fmla="*/ 178713 h 471152"/>
              <a:gd name="connsiteX98" fmla="*/ 102275 w 800738"/>
              <a:gd name="connsiteY98" fmla="*/ 179963 h 471152"/>
              <a:gd name="connsiteX99" fmla="*/ 102275 w 800738"/>
              <a:gd name="connsiteY99" fmla="*/ 182462 h 471152"/>
              <a:gd name="connsiteX100" fmla="*/ 98533 w 800738"/>
              <a:gd name="connsiteY100" fmla="*/ 189961 h 471152"/>
              <a:gd name="connsiteX101" fmla="*/ 91050 w 800738"/>
              <a:gd name="connsiteY101" fmla="*/ 193710 h 471152"/>
              <a:gd name="connsiteX102" fmla="*/ 89802 w 800738"/>
              <a:gd name="connsiteY102" fmla="*/ 193710 h 471152"/>
              <a:gd name="connsiteX103" fmla="*/ 87308 w 800738"/>
              <a:gd name="connsiteY103" fmla="*/ 193710 h 471152"/>
              <a:gd name="connsiteX104" fmla="*/ 21203 w 800738"/>
              <a:gd name="connsiteY104" fmla="*/ 259946 h 471152"/>
              <a:gd name="connsiteX105" fmla="*/ 87308 w 800738"/>
              <a:gd name="connsiteY105" fmla="*/ 326182 h 471152"/>
              <a:gd name="connsiteX106" fmla="*/ 89802 w 800738"/>
              <a:gd name="connsiteY106" fmla="*/ 326182 h 471152"/>
              <a:gd name="connsiteX107" fmla="*/ 91050 w 800738"/>
              <a:gd name="connsiteY107" fmla="*/ 326182 h 471152"/>
              <a:gd name="connsiteX108" fmla="*/ 93544 w 800738"/>
              <a:gd name="connsiteY108" fmla="*/ 326182 h 471152"/>
              <a:gd name="connsiteX109" fmla="*/ 135951 w 800738"/>
              <a:gd name="connsiteY109" fmla="*/ 327432 h 471152"/>
              <a:gd name="connsiteX110" fmla="*/ 197066 w 800738"/>
              <a:gd name="connsiteY110" fmla="*/ 296189 h 471152"/>
              <a:gd name="connsiteX111" fmla="*/ 310566 w 800738"/>
              <a:gd name="connsiteY111" fmla="*/ 188711 h 471152"/>
              <a:gd name="connsiteX112" fmla="*/ 392886 w 800738"/>
              <a:gd name="connsiteY112" fmla="*/ 223704 h 471152"/>
              <a:gd name="connsiteX113" fmla="*/ 540062 w 800738"/>
              <a:gd name="connsiteY113" fmla="*/ 123724 h 471152"/>
              <a:gd name="connsiteX114" fmla="*/ 563760 w 800738"/>
              <a:gd name="connsiteY114" fmla="*/ 124974 h 471152"/>
              <a:gd name="connsiteX115" fmla="*/ 425314 w 800738"/>
              <a:gd name="connsiteY115" fmla="*/ 21246 h 471152"/>
              <a:gd name="connsiteX116" fmla="*/ 425314 w 800738"/>
              <a:gd name="connsiteY116" fmla="*/ 0 h 471152"/>
              <a:gd name="connsiteX117" fmla="*/ 586210 w 800738"/>
              <a:gd name="connsiteY117" fmla="*/ 129973 h 471152"/>
              <a:gd name="connsiteX118" fmla="*/ 700958 w 800738"/>
              <a:gd name="connsiteY118" fmla="*/ 284941 h 471152"/>
              <a:gd name="connsiteX119" fmla="*/ 699710 w 800738"/>
              <a:gd name="connsiteY119" fmla="*/ 297438 h 471152"/>
              <a:gd name="connsiteX120" fmla="*/ 713430 w 800738"/>
              <a:gd name="connsiteY120" fmla="*/ 296189 h 471152"/>
              <a:gd name="connsiteX121" fmla="*/ 800738 w 800738"/>
              <a:gd name="connsiteY121" fmla="*/ 383671 h 471152"/>
              <a:gd name="connsiteX122" fmla="*/ 713430 w 800738"/>
              <a:gd name="connsiteY122" fmla="*/ 471152 h 471152"/>
              <a:gd name="connsiteX123" fmla="*/ 207044 w 800738"/>
              <a:gd name="connsiteY123" fmla="*/ 471152 h 471152"/>
              <a:gd name="connsiteX124" fmla="*/ 204550 w 800738"/>
              <a:gd name="connsiteY124" fmla="*/ 471152 h 471152"/>
              <a:gd name="connsiteX125" fmla="*/ 202056 w 800738"/>
              <a:gd name="connsiteY125" fmla="*/ 471152 h 471152"/>
              <a:gd name="connsiteX126" fmla="*/ 115995 w 800738"/>
              <a:gd name="connsiteY126" fmla="*/ 383671 h 471152"/>
              <a:gd name="connsiteX127" fmla="*/ 123478 w 800738"/>
              <a:gd name="connsiteY127" fmla="*/ 347428 h 471152"/>
              <a:gd name="connsiteX128" fmla="*/ 91050 w 800738"/>
              <a:gd name="connsiteY128" fmla="*/ 347428 h 471152"/>
              <a:gd name="connsiteX129" fmla="*/ 89802 w 800738"/>
              <a:gd name="connsiteY129" fmla="*/ 347428 h 471152"/>
              <a:gd name="connsiteX130" fmla="*/ 87308 w 800738"/>
              <a:gd name="connsiteY130" fmla="*/ 347428 h 471152"/>
              <a:gd name="connsiteX131" fmla="*/ 0 w 800738"/>
              <a:gd name="connsiteY131" fmla="*/ 259946 h 471152"/>
              <a:gd name="connsiteX132" fmla="*/ 81072 w 800738"/>
              <a:gd name="connsiteY132" fmla="*/ 172464 h 471152"/>
              <a:gd name="connsiteX133" fmla="*/ 194572 w 800738"/>
              <a:gd name="connsiteY133" fmla="*/ 63737 h 471152"/>
              <a:gd name="connsiteX134" fmla="*/ 276890 w 800738"/>
              <a:gd name="connsiteY134" fmla="*/ 98730 h 471152"/>
              <a:gd name="connsiteX135" fmla="*/ 425314 w 800738"/>
              <a:gd name="connsiteY135" fmla="*/ 0 h 47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800738" h="471152">
                <a:moveTo>
                  <a:pt x="630656" y="345385"/>
                </a:moveTo>
                <a:lnTo>
                  <a:pt x="630656" y="372948"/>
                </a:lnTo>
                <a:lnTo>
                  <a:pt x="658974" y="372948"/>
                </a:lnTo>
                <a:lnTo>
                  <a:pt x="658974" y="345385"/>
                </a:lnTo>
                <a:close/>
                <a:moveTo>
                  <a:pt x="510176" y="345385"/>
                </a:moveTo>
                <a:lnTo>
                  <a:pt x="510176" y="372948"/>
                </a:lnTo>
                <a:lnTo>
                  <a:pt x="537738" y="372948"/>
                </a:lnTo>
                <a:lnTo>
                  <a:pt x="537738" y="345385"/>
                </a:lnTo>
                <a:close/>
                <a:moveTo>
                  <a:pt x="389328" y="345385"/>
                </a:moveTo>
                <a:lnTo>
                  <a:pt x="389328" y="372948"/>
                </a:lnTo>
                <a:lnTo>
                  <a:pt x="416890" y="372948"/>
                </a:lnTo>
                <a:lnTo>
                  <a:pt x="416890" y="345385"/>
                </a:lnTo>
                <a:close/>
                <a:moveTo>
                  <a:pt x="269736" y="345385"/>
                </a:moveTo>
                <a:lnTo>
                  <a:pt x="269736" y="372948"/>
                </a:lnTo>
                <a:lnTo>
                  <a:pt x="297298" y="372948"/>
                </a:lnTo>
                <a:lnTo>
                  <a:pt x="297298" y="345385"/>
                </a:lnTo>
                <a:close/>
                <a:moveTo>
                  <a:pt x="630656" y="324087"/>
                </a:moveTo>
                <a:lnTo>
                  <a:pt x="658974" y="324087"/>
                </a:lnTo>
                <a:cubicBezTo>
                  <a:pt x="670056" y="324087"/>
                  <a:pt x="679906" y="334110"/>
                  <a:pt x="679906" y="345385"/>
                </a:cubicBezTo>
                <a:lnTo>
                  <a:pt x="679906" y="372948"/>
                </a:lnTo>
                <a:cubicBezTo>
                  <a:pt x="679906" y="384224"/>
                  <a:pt x="670056" y="394246"/>
                  <a:pt x="658974" y="394246"/>
                </a:cubicBezTo>
                <a:lnTo>
                  <a:pt x="630656" y="394246"/>
                </a:lnTo>
                <a:cubicBezTo>
                  <a:pt x="619574" y="394246"/>
                  <a:pt x="609726" y="384224"/>
                  <a:pt x="609726" y="372948"/>
                </a:cubicBezTo>
                <a:lnTo>
                  <a:pt x="609726" y="345385"/>
                </a:lnTo>
                <a:cubicBezTo>
                  <a:pt x="609726" y="334110"/>
                  <a:pt x="619574" y="324087"/>
                  <a:pt x="630656" y="324087"/>
                </a:cubicBezTo>
                <a:close/>
                <a:moveTo>
                  <a:pt x="510176" y="324087"/>
                </a:moveTo>
                <a:lnTo>
                  <a:pt x="537738" y="324087"/>
                </a:lnTo>
                <a:cubicBezTo>
                  <a:pt x="550266" y="324087"/>
                  <a:pt x="559036" y="334110"/>
                  <a:pt x="559036" y="345385"/>
                </a:cubicBezTo>
                <a:lnTo>
                  <a:pt x="559036" y="372948"/>
                </a:lnTo>
                <a:cubicBezTo>
                  <a:pt x="559036" y="384224"/>
                  <a:pt x="550266" y="394246"/>
                  <a:pt x="537738" y="394246"/>
                </a:cubicBezTo>
                <a:lnTo>
                  <a:pt x="510176" y="394246"/>
                </a:lnTo>
                <a:cubicBezTo>
                  <a:pt x="498900" y="394246"/>
                  <a:pt x="488878" y="384224"/>
                  <a:pt x="488878" y="372948"/>
                </a:cubicBezTo>
                <a:lnTo>
                  <a:pt x="488878" y="345385"/>
                </a:lnTo>
                <a:cubicBezTo>
                  <a:pt x="488878" y="334110"/>
                  <a:pt x="498900" y="324087"/>
                  <a:pt x="510176" y="324087"/>
                </a:cubicBezTo>
                <a:close/>
                <a:moveTo>
                  <a:pt x="389328" y="324087"/>
                </a:moveTo>
                <a:lnTo>
                  <a:pt x="416890" y="324087"/>
                </a:lnTo>
                <a:cubicBezTo>
                  <a:pt x="429418" y="324087"/>
                  <a:pt x="438188" y="334110"/>
                  <a:pt x="438188" y="345385"/>
                </a:cubicBezTo>
                <a:lnTo>
                  <a:pt x="438188" y="372948"/>
                </a:lnTo>
                <a:cubicBezTo>
                  <a:pt x="438188" y="384224"/>
                  <a:pt x="429418" y="394246"/>
                  <a:pt x="416890" y="394246"/>
                </a:cubicBezTo>
                <a:lnTo>
                  <a:pt x="389328" y="394246"/>
                </a:lnTo>
                <a:cubicBezTo>
                  <a:pt x="378052" y="394246"/>
                  <a:pt x="368030" y="384224"/>
                  <a:pt x="368030" y="372948"/>
                </a:cubicBezTo>
                <a:lnTo>
                  <a:pt x="368030" y="345385"/>
                </a:lnTo>
                <a:cubicBezTo>
                  <a:pt x="368030" y="334110"/>
                  <a:pt x="378052" y="324087"/>
                  <a:pt x="389328" y="324087"/>
                </a:cubicBezTo>
                <a:close/>
                <a:moveTo>
                  <a:pt x="269736" y="324087"/>
                </a:moveTo>
                <a:lnTo>
                  <a:pt x="297298" y="324087"/>
                </a:lnTo>
                <a:cubicBezTo>
                  <a:pt x="308574" y="324087"/>
                  <a:pt x="317344" y="334110"/>
                  <a:pt x="317344" y="345385"/>
                </a:cubicBezTo>
                <a:lnTo>
                  <a:pt x="317344" y="372948"/>
                </a:lnTo>
                <a:cubicBezTo>
                  <a:pt x="317344" y="384224"/>
                  <a:pt x="308574" y="394246"/>
                  <a:pt x="297298" y="394246"/>
                </a:cubicBezTo>
                <a:lnTo>
                  <a:pt x="269736" y="394246"/>
                </a:lnTo>
                <a:cubicBezTo>
                  <a:pt x="257206" y="394246"/>
                  <a:pt x="247184" y="384224"/>
                  <a:pt x="247184" y="372948"/>
                </a:cubicBezTo>
                <a:lnTo>
                  <a:pt x="247184" y="345385"/>
                </a:lnTo>
                <a:cubicBezTo>
                  <a:pt x="247184" y="334110"/>
                  <a:pt x="257206" y="324087"/>
                  <a:pt x="269736" y="324087"/>
                </a:cubicBezTo>
                <a:close/>
                <a:moveTo>
                  <a:pt x="147634" y="223285"/>
                </a:moveTo>
                <a:lnTo>
                  <a:pt x="147634" y="250847"/>
                </a:lnTo>
                <a:lnTo>
                  <a:pt x="175197" y="250847"/>
                </a:lnTo>
                <a:lnTo>
                  <a:pt x="175197" y="223285"/>
                </a:lnTo>
                <a:close/>
                <a:moveTo>
                  <a:pt x="147634" y="203239"/>
                </a:moveTo>
                <a:lnTo>
                  <a:pt x="175197" y="203239"/>
                </a:lnTo>
                <a:cubicBezTo>
                  <a:pt x="186472" y="203239"/>
                  <a:pt x="196495" y="212009"/>
                  <a:pt x="196495" y="223285"/>
                </a:cubicBezTo>
                <a:lnTo>
                  <a:pt x="196495" y="250847"/>
                </a:lnTo>
                <a:cubicBezTo>
                  <a:pt x="196495" y="262123"/>
                  <a:pt x="186472" y="273398"/>
                  <a:pt x="175197" y="273398"/>
                </a:cubicBezTo>
                <a:lnTo>
                  <a:pt x="147634" y="273398"/>
                </a:lnTo>
                <a:cubicBezTo>
                  <a:pt x="136359" y="273398"/>
                  <a:pt x="126336" y="262123"/>
                  <a:pt x="126336" y="250847"/>
                </a:cubicBezTo>
                <a:lnTo>
                  <a:pt x="126336" y="223285"/>
                </a:lnTo>
                <a:cubicBezTo>
                  <a:pt x="126336" y="212009"/>
                  <a:pt x="136359" y="203239"/>
                  <a:pt x="147634" y="203239"/>
                </a:cubicBezTo>
                <a:close/>
                <a:moveTo>
                  <a:pt x="540062" y="144970"/>
                </a:moveTo>
                <a:cubicBezTo>
                  <a:pt x="477698" y="144970"/>
                  <a:pt x="422820" y="187461"/>
                  <a:pt x="406606" y="247449"/>
                </a:cubicBezTo>
                <a:cubicBezTo>
                  <a:pt x="405358" y="252448"/>
                  <a:pt x="401616" y="254947"/>
                  <a:pt x="397874" y="254947"/>
                </a:cubicBezTo>
                <a:cubicBezTo>
                  <a:pt x="394132" y="256197"/>
                  <a:pt x="390390" y="253698"/>
                  <a:pt x="387896" y="249948"/>
                </a:cubicBezTo>
                <a:cubicBezTo>
                  <a:pt x="370434" y="224953"/>
                  <a:pt x="341748" y="208707"/>
                  <a:pt x="310566" y="208707"/>
                </a:cubicBezTo>
                <a:cubicBezTo>
                  <a:pt x="259430" y="208707"/>
                  <a:pt x="217022" y="251198"/>
                  <a:pt x="217022" y="302437"/>
                </a:cubicBezTo>
                <a:cubicBezTo>
                  <a:pt x="217022" y="302437"/>
                  <a:pt x="217022" y="303687"/>
                  <a:pt x="217022" y="304937"/>
                </a:cubicBezTo>
                <a:lnTo>
                  <a:pt x="217022" y="306187"/>
                </a:lnTo>
                <a:cubicBezTo>
                  <a:pt x="217022" y="308686"/>
                  <a:pt x="215776" y="312435"/>
                  <a:pt x="214528" y="314935"/>
                </a:cubicBezTo>
                <a:cubicBezTo>
                  <a:pt x="212034" y="316185"/>
                  <a:pt x="209538" y="317434"/>
                  <a:pt x="207044" y="317434"/>
                </a:cubicBezTo>
                <a:lnTo>
                  <a:pt x="204550" y="317434"/>
                </a:lnTo>
                <a:cubicBezTo>
                  <a:pt x="204550" y="317434"/>
                  <a:pt x="203302" y="317434"/>
                  <a:pt x="202056" y="317434"/>
                </a:cubicBezTo>
                <a:cubicBezTo>
                  <a:pt x="165885" y="317434"/>
                  <a:pt x="135951" y="346178"/>
                  <a:pt x="135951" y="383671"/>
                </a:cubicBezTo>
                <a:cubicBezTo>
                  <a:pt x="135951" y="421163"/>
                  <a:pt x="165885" y="451157"/>
                  <a:pt x="202056" y="451157"/>
                </a:cubicBezTo>
                <a:cubicBezTo>
                  <a:pt x="203302" y="451157"/>
                  <a:pt x="204550" y="451157"/>
                  <a:pt x="204550" y="451157"/>
                </a:cubicBezTo>
                <a:lnTo>
                  <a:pt x="207044" y="451157"/>
                </a:lnTo>
                <a:lnTo>
                  <a:pt x="208292" y="451157"/>
                </a:lnTo>
                <a:lnTo>
                  <a:pt x="713430" y="451157"/>
                </a:lnTo>
                <a:cubicBezTo>
                  <a:pt x="750848" y="451157"/>
                  <a:pt x="779534" y="421163"/>
                  <a:pt x="779534" y="383671"/>
                </a:cubicBezTo>
                <a:cubicBezTo>
                  <a:pt x="779534" y="346178"/>
                  <a:pt x="750848" y="317434"/>
                  <a:pt x="713430" y="317434"/>
                </a:cubicBezTo>
                <a:cubicBezTo>
                  <a:pt x="705946" y="317434"/>
                  <a:pt x="698462" y="318684"/>
                  <a:pt x="692226" y="321184"/>
                </a:cubicBezTo>
                <a:cubicBezTo>
                  <a:pt x="687238" y="322433"/>
                  <a:pt x="683496" y="321184"/>
                  <a:pt x="681002" y="318684"/>
                </a:cubicBezTo>
                <a:cubicBezTo>
                  <a:pt x="678506" y="317434"/>
                  <a:pt x="677260" y="312435"/>
                  <a:pt x="678506" y="308686"/>
                </a:cubicBezTo>
                <a:cubicBezTo>
                  <a:pt x="679754" y="301188"/>
                  <a:pt x="679754" y="292439"/>
                  <a:pt x="679754" y="284941"/>
                </a:cubicBezTo>
                <a:cubicBezTo>
                  <a:pt x="679754" y="219955"/>
                  <a:pt x="634852" y="164966"/>
                  <a:pt x="574984" y="149969"/>
                </a:cubicBezTo>
                <a:cubicBezTo>
                  <a:pt x="573738" y="149969"/>
                  <a:pt x="571242" y="149969"/>
                  <a:pt x="569996" y="148719"/>
                </a:cubicBezTo>
                <a:cubicBezTo>
                  <a:pt x="561264" y="146220"/>
                  <a:pt x="551286" y="144970"/>
                  <a:pt x="540062" y="144970"/>
                </a:cubicBezTo>
                <a:close/>
                <a:moveTo>
                  <a:pt x="425314" y="21246"/>
                </a:moveTo>
                <a:cubicBezTo>
                  <a:pt x="362952" y="21246"/>
                  <a:pt x="308072" y="63737"/>
                  <a:pt x="291858" y="123724"/>
                </a:cubicBezTo>
                <a:cubicBezTo>
                  <a:pt x="290610" y="127474"/>
                  <a:pt x="286868" y="129973"/>
                  <a:pt x="283126" y="131223"/>
                </a:cubicBezTo>
                <a:cubicBezTo>
                  <a:pt x="279386" y="131223"/>
                  <a:pt x="275644" y="129973"/>
                  <a:pt x="273148" y="126224"/>
                </a:cubicBezTo>
                <a:cubicBezTo>
                  <a:pt x="255688" y="101229"/>
                  <a:pt x="227000" y="84982"/>
                  <a:pt x="194572" y="84982"/>
                </a:cubicBezTo>
                <a:cubicBezTo>
                  <a:pt x="143434" y="84982"/>
                  <a:pt x="102275" y="127474"/>
                  <a:pt x="102275" y="178713"/>
                </a:cubicBezTo>
                <a:cubicBezTo>
                  <a:pt x="102275" y="179963"/>
                  <a:pt x="102275" y="179963"/>
                  <a:pt x="102275" y="179963"/>
                </a:cubicBezTo>
                <a:lnTo>
                  <a:pt x="102275" y="182462"/>
                </a:lnTo>
                <a:cubicBezTo>
                  <a:pt x="102275" y="184962"/>
                  <a:pt x="101028" y="187461"/>
                  <a:pt x="98533" y="189961"/>
                </a:cubicBezTo>
                <a:cubicBezTo>
                  <a:pt x="97286" y="192460"/>
                  <a:pt x="94791" y="193710"/>
                  <a:pt x="91050" y="193710"/>
                </a:cubicBezTo>
                <a:lnTo>
                  <a:pt x="89802" y="193710"/>
                </a:lnTo>
                <a:cubicBezTo>
                  <a:pt x="88555" y="193710"/>
                  <a:pt x="88555" y="193710"/>
                  <a:pt x="87308" y="193710"/>
                </a:cubicBezTo>
                <a:cubicBezTo>
                  <a:pt x="51137" y="193710"/>
                  <a:pt x="21203" y="222454"/>
                  <a:pt x="21203" y="259946"/>
                </a:cubicBezTo>
                <a:cubicBezTo>
                  <a:pt x="21203" y="296189"/>
                  <a:pt x="51137" y="326182"/>
                  <a:pt x="87308" y="326182"/>
                </a:cubicBezTo>
                <a:cubicBezTo>
                  <a:pt x="88555" y="326182"/>
                  <a:pt x="88555" y="326182"/>
                  <a:pt x="89802" y="326182"/>
                </a:cubicBezTo>
                <a:lnTo>
                  <a:pt x="91050" y="326182"/>
                </a:lnTo>
                <a:cubicBezTo>
                  <a:pt x="92297" y="326182"/>
                  <a:pt x="92297" y="326182"/>
                  <a:pt x="93544" y="326182"/>
                </a:cubicBezTo>
                <a:lnTo>
                  <a:pt x="135951" y="327432"/>
                </a:lnTo>
                <a:cubicBezTo>
                  <a:pt x="150918" y="309936"/>
                  <a:pt x="172121" y="298688"/>
                  <a:pt x="197066" y="296189"/>
                </a:cubicBezTo>
                <a:cubicBezTo>
                  <a:pt x="199560" y="236201"/>
                  <a:pt x="249452" y="188711"/>
                  <a:pt x="310566" y="188711"/>
                </a:cubicBezTo>
                <a:cubicBezTo>
                  <a:pt x="341748" y="188711"/>
                  <a:pt x="371682" y="201208"/>
                  <a:pt x="392886" y="223704"/>
                </a:cubicBezTo>
                <a:cubicBezTo>
                  <a:pt x="416584" y="163716"/>
                  <a:pt x="475204" y="123724"/>
                  <a:pt x="540062" y="123724"/>
                </a:cubicBezTo>
                <a:cubicBezTo>
                  <a:pt x="548792" y="123724"/>
                  <a:pt x="556276" y="124974"/>
                  <a:pt x="563760" y="124974"/>
                </a:cubicBezTo>
                <a:cubicBezTo>
                  <a:pt x="557522" y="52489"/>
                  <a:pt x="491418" y="21246"/>
                  <a:pt x="425314" y="21246"/>
                </a:cubicBezTo>
                <a:close/>
                <a:moveTo>
                  <a:pt x="425314" y="0"/>
                </a:moveTo>
                <a:cubicBezTo>
                  <a:pt x="517610" y="0"/>
                  <a:pt x="581220" y="52489"/>
                  <a:pt x="586210" y="129973"/>
                </a:cubicBezTo>
                <a:cubicBezTo>
                  <a:pt x="652314" y="149969"/>
                  <a:pt x="700958" y="211206"/>
                  <a:pt x="700958" y="284941"/>
                </a:cubicBezTo>
                <a:cubicBezTo>
                  <a:pt x="700958" y="288690"/>
                  <a:pt x="700958" y="293689"/>
                  <a:pt x="699710" y="297438"/>
                </a:cubicBezTo>
                <a:cubicBezTo>
                  <a:pt x="704700" y="296189"/>
                  <a:pt x="708440" y="296189"/>
                  <a:pt x="713430" y="296189"/>
                </a:cubicBezTo>
                <a:cubicBezTo>
                  <a:pt x="762072" y="296189"/>
                  <a:pt x="800738" y="334931"/>
                  <a:pt x="800738" y="383671"/>
                </a:cubicBezTo>
                <a:cubicBezTo>
                  <a:pt x="800738" y="432410"/>
                  <a:pt x="762072" y="471152"/>
                  <a:pt x="713430" y="471152"/>
                </a:cubicBezTo>
                <a:lnTo>
                  <a:pt x="207044" y="471152"/>
                </a:lnTo>
                <a:cubicBezTo>
                  <a:pt x="207044" y="471152"/>
                  <a:pt x="205798" y="471152"/>
                  <a:pt x="204550" y="471152"/>
                </a:cubicBezTo>
                <a:cubicBezTo>
                  <a:pt x="204550" y="471152"/>
                  <a:pt x="203302" y="471152"/>
                  <a:pt x="202056" y="471152"/>
                </a:cubicBezTo>
                <a:cubicBezTo>
                  <a:pt x="154660" y="471152"/>
                  <a:pt x="115995" y="432410"/>
                  <a:pt x="115995" y="383671"/>
                </a:cubicBezTo>
                <a:cubicBezTo>
                  <a:pt x="115995" y="371173"/>
                  <a:pt x="118489" y="358676"/>
                  <a:pt x="123478" y="347428"/>
                </a:cubicBezTo>
                <a:lnTo>
                  <a:pt x="91050" y="347428"/>
                </a:lnTo>
                <a:cubicBezTo>
                  <a:pt x="91050" y="347428"/>
                  <a:pt x="91050" y="347428"/>
                  <a:pt x="89802" y="347428"/>
                </a:cubicBezTo>
                <a:cubicBezTo>
                  <a:pt x="88555" y="347428"/>
                  <a:pt x="88555" y="347428"/>
                  <a:pt x="87308" y="347428"/>
                </a:cubicBezTo>
                <a:cubicBezTo>
                  <a:pt x="39912" y="347428"/>
                  <a:pt x="0" y="307436"/>
                  <a:pt x="0" y="259946"/>
                </a:cubicBezTo>
                <a:cubicBezTo>
                  <a:pt x="0" y="213706"/>
                  <a:pt x="36170" y="174964"/>
                  <a:pt x="81072" y="172464"/>
                </a:cubicBezTo>
                <a:cubicBezTo>
                  <a:pt x="84813" y="112477"/>
                  <a:pt x="134704" y="63737"/>
                  <a:pt x="194572" y="63737"/>
                </a:cubicBezTo>
                <a:cubicBezTo>
                  <a:pt x="227000" y="63737"/>
                  <a:pt x="255688" y="76234"/>
                  <a:pt x="276890" y="98730"/>
                </a:cubicBezTo>
                <a:cubicBezTo>
                  <a:pt x="301836" y="39992"/>
                  <a:pt x="360456" y="0"/>
                  <a:pt x="425314"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32" name="Freeform 31">
            <a:extLst>
              <a:ext uri="{FF2B5EF4-FFF2-40B4-BE49-F238E27FC236}">
                <a16:creationId xmlns:a16="http://schemas.microsoft.com/office/drawing/2014/main" id="{7B8E2EA2-7954-4B4C-84DF-2C8C8693BCDF}"/>
              </a:ext>
            </a:extLst>
          </p:cNvPr>
          <p:cNvSpPr>
            <a:spLocks noChangeArrowheads="1"/>
          </p:cNvSpPr>
          <p:nvPr/>
        </p:nvSpPr>
        <p:spPr bwMode="auto">
          <a:xfrm>
            <a:off x="8287725" y="4324368"/>
            <a:ext cx="400369" cy="339943"/>
          </a:xfrm>
          <a:custGeom>
            <a:avLst/>
            <a:gdLst>
              <a:gd name="connsiteX0" fmla="*/ 344841 w 800737"/>
              <a:gd name="connsiteY0" fmla="*/ 631701 h 679885"/>
              <a:gd name="connsiteX1" fmla="*/ 355827 w 800737"/>
              <a:gd name="connsiteY1" fmla="*/ 642687 h 679885"/>
              <a:gd name="connsiteX2" fmla="*/ 344841 w 800737"/>
              <a:gd name="connsiteY2" fmla="*/ 652452 h 679885"/>
              <a:gd name="connsiteX3" fmla="*/ 335075 w 800737"/>
              <a:gd name="connsiteY3" fmla="*/ 642687 h 679885"/>
              <a:gd name="connsiteX4" fmla="*/ 344841 w 800737"/>
              <a:gd name="connsiteY4" fmla="*/ 631701 h 679885"/>
              <a:gd name="connsiteX5" fmla="*/ 344841 w 800737"/>
              <a:gd name="connsiteY5" fmla="*/ 587757 h 679885"/>
              <a:gd name="connsiteX6" fmla="*/ 355827 w 800737"/>
              <a:gd name="connsiteY6" fmla="*/ 598165 h 679885"/>
              <a:gd name="connsiteX7" fmla="*/ 344841 w 800737"/>
              <a:gd name="connsiteY7" fmla="*/ 608573 h 679885"/>
              <a:gd name="connsiteX8" fmla="*/ 335075 w 800737"/>
              <a:gd name="connsiteY8" fmla="*/ 598165 h 679885"/>
              <a:gd name="connsiteX9" fmla="*/ 344841 w 800737"/>
              <a:gd name="connsiteY9" fmla="*/ 587757 h 679885"/>
              <a:gd name="connsiteX10" fmla="*/ 344841 w 800737"/>
              <a:gd name="connsiteY10" fmla="*/ 543812 h 679885"/>
              <a:gd name="connsiteX11" fmla="*/ 355827 w 800737"/>
              <a:gd name="connsiteY11" fmla="*/ 553577 h 679885"/>
              <a:gd name="connsiteX12" fmla="*/ 344841 w 800737"/>
              <a:gd name="connsiteY12" fmla="*/ 564563 h 679885"/>
              <a:gd name="connsiteX13" fmla="*/ 335075 w 800737"/>
              <a:gd name="connsiteY13" fmla="*/ 553577 h 679885"/>
              <a:gd name="connsiteX14" fmla="*/ 344841 w 800737"/>
              <a:gd name="connsiteY14" fmla="*/ 543812 h 679885"/>
              <a:gd name="connsiteX15" fmla="*/ 157014 w 800737"/>
              <a:gd name="connsiteY15" fmla="*/ 510106 h 679885"/>
              <a:gd name="connsiteX16" fmla="*/ 124424 w 800737"/>
              <a:gd name="connsiteY16" fmla="*/ 541317 h 679885"/>
              <a:gd name="connsiteX17" fmla="*/ 157014 w 800737"/>
              <a:gd name="connsiteY17" fmla="*/ 573775 h 679885"/>
              <a:gd name="connsiteX18" fmla="*/ 188350 w 800737"/>
              <a:gd name="connsiteY18" fmla="*/ 541317 h 679885"/>
              <a:gd name="connsiteX19" fmla="*/ 157014 w 800737"/>
              <a:gd name="connsiteY19" fmla="*/ 510106 h 679885"/>
              <a:gd name="connsiteX20" fmla="*/ 157014 w 800737"/>
              <a:gd name="connsiteY20" fmla="*/ 488883 h 679885"/>
              <a:gd name="connsiteX21" fmla="*/ 208405 w 800737"/>
              <a:gd name="connsiteY21" fmla="*/ 531329 h 679885"/>
              <a:gd name="connsiteX22" fmla="*/ 257289 w 800737"/>
              <a:gd name="connsiteY22" fmla="*/ 531329 h 679885"/>
              <a:gd name="connsiteX23" fmla="*/ 289879 w 800737"/>
              <a:gd name="connsiteY23" fmla="*/ 565036 h 679885"/>
              <a:gd name="connsiteX24" fmla="*/ 289879 w 800737"/>
              <a:gd name="connsiteY24" fmla="*/ 641190 h 679885"/>
              <a:gd name="connsiteX25" fmla="*/ 279851 w 800737"/>
              <a:gd name="connsiteY25" fmla="*/ 652426 h 679885"/>
              <a:gd name="connsiteX26" fmla="*/ 269823 w 800737"/>
              <a:gd name="connsiteY26" fmla="*/ 641190 h 679885"/>
              <a:gd name="connsiteX27" fmla="*/ 269823 w 800737"/>
              <a:gd name="connsiteY27" fmla="*/ 565036 h 679885"/>
              <a:gd name="connsiteX28" fmla="*/ 257289 w 800737"/>
              <a:gd name="connsiteY28" fmla="*/ 552552 h 679885"/>
              <a:gd name="connsiteX29" fmla="*/ 208405 w 800737"/>
              <a:gd name="connsiteY29" fmla="*/ 552552 h 679885"/>
              <a:gd name="connsiteX30" fmla="*/ 157014 w 800737"/>
              <a:gd name="connsiteY30" fmla="*/ 594998 h 679885"/>
              <a:gd name="connsiteX31" fmla="*/ 104369 w 800737"/>
              <a:gd name="connsiteY31" fmla="*/ 541317 h 679885"/>
              <a:gd name="connsiteX32" fmla="*/ 157014 w 800737"/>
              <a:gd name="connsiteY32" fmla="*/ 488883 h 679885"/>
              <a:gd name="connsiteX33" fmla="*/ 567051 w 800737"/>
              <a:gd name="connsiteY33" fmla="*/ 460579 h 679885"/>
              <a:gd name="connsiteX34" fmla="*/ 541699 w 800737"/>
              <a:gd name="connsiteY34" fmla="*/ 486686 h 679885"/>
              <a:gd name="connsiteX35" fmla="*/ 567051 w 800737"/>
              <a:gd name="connsiteY35" fmla="*/ 511549 h 679885"/>
              <a:gd name="connsiteX36" fmla="*/ 593671 w 800737"/>
              <a:gd name="connsiteY36" fmla="*/ 486686 h 679885"/>
              <a:gd name="connsiteX37" fmla="*/ 567051 w 800737"/>
              <a:gd name="connsiteY37" fmla="*/ 460579 h 679885"/>
              <a:gd name="connsiteX38" fmla="*/ 567051 w 800737"/>
              <a:gd name="connsiteY38" fmla="*/ 439445 h 679885"/>
              <a:gd name="connsiteX39" fmla="*/ 613953 w 800737"/>
              <a:gd name="connsiteY39" fmla="*/ 486686 h 679885"/>
              <a:gd name="connsiteX40" fmla="*/ 567051 w 800737"/>
              <a:gd name="connsiteY40" fmla="*/ 532683 h 679885"/>
              <a:gd name="connsiteX41" fmla="*/ 545501 w 800737"/>
              <a:gd name="connsiteY41" fmla="*/ 527710 h 679885"/>
              <a:gd name="connsiteX42" fmla="*/ 544235 w 800737"/>
              <a:gd name="connsiteY42" fmla="*/ 528954 h 679885"/>
              <a:gd name="connsiteX43" fmla="*/ 492263 w 800737"/>
              <a:gd name="connsiteY43" fmla="*/ 596085 h 679885"/>
              <a:gd name="connsiteX44" fmla="*/ 487191 w 800737"/>
              <a:gd name="connsiteY44" fmla="*/ 608517 h 679885"/>
              <a:gd name="connsiteX45" fmla="*/ 487191 w 800737"/>
              <a:gd name="connsiteY45" fmla="*/ 664459 h 679885"/>
              <a:gd name="connsiteX46" fmla="*/ 475783 w 800737"/>
              <a:gd name="connsiteY46" fmla="*/ 674405 h 679885"/>
              <a:gd name="connsiteX47" fmla="*/ 466909 w 800737"/>
              <a:gd name="connsiteY47" fmla="*/ 664459 h 679885"/>
              <a:gd name="connsiteX48" fmla="*/ 466909 w 800737"/>
              <a:gd name="connsiteY48" fmla="*/ 608517 h 679885"/>
              <a:gd name="connsiteX49" fmla="*/ 474515 w 800737"/>
              <a:gd name="connsiteY49" fmla="*/ 582410 h 679885"/>
              <a:gd name="connsiteX50" fmla="*/ 527755 w 800737"/>
              <a:gd name="connsiteY50" fmla="*/ 516522 h 679885"/>
              <a:gd name="connsiteX51" fmla="*/ 529023 w 800737"/>
              <a:gd name="connsiteY51" fmla="*/ 514035 h 679885"/>
              <a:gd name="connsiteX52" fmla="*/ 520149 w 800737"/>
              <a:gd name="connsiteY52" fmla="*/ 486686 h 679885"/>
              <a:gd name="connsiteX53" fmla="*/ 567051 w 800737"/>
              <a:gd name="connsiteY53" fmla="*/ 439445 h 679885"/>
              <a:gd name="connsiteX54" fmla="*/ 265939 w 800737"/>
              <a:gd name="connsiteY54" fmla="*/ 295981 h 679885"/>
              <a:gd name="connsiteX55" fmla="*/ 235159 w 800737"/>
              <a:gd name="connsiteY55" fmla="*/ 327350 h 679885"/>
              <a:gd name="connsiteX56" fmla="*/ 265939 w 800737"/>
              <a:gd name="connsiteY56" fmla="*/ 359974 h 679885"/>
              <a:gd name="connsiteX57" fmla="*/ 296719 w 800737"/>
              <a:gd name="connsiteY57" fmla="*/ 327350 h 679885"/>
              <a:gd name="connsiteX58" fmla="*/ 265939 w 800737"/>
              <a:gd name="connsiteY58" fmla="*/ 295981 h 679885"/>
              <a:gd name="connsiteX59" fmla="*/ 533585 w 800737"/>
              <a:gd name="connsiteY59" fmla="*/ 291771 h 679885"/>
              <a:gd name="connsiteX60" fmla="*/ 502805 w 800737"/>
              <a:gd name="connsiteY60" fmla="*/ 323175 h 679885"/>
              <a:gd name="connsiteX61" fmla="*/ 533585 w 800737"/>
              <a:gd name="connsiteY61" fmla="*/ 354579 h 679885"/>
              <a:gd name="connsiteX62" fmla="*/ 565595 w 800737"/>
              <a:gd name="connsiteY62" fmla="*/ 323175 h 679885"/>
              <a:gd name="connsiteX63" fmla="*/ 533585 w 800737"/>
              <a:gd name="connsiteY63" fmla="*/ 291771 h 679885"/>
              <a:gd name="connsiteX64" fmla="*/ 265939 w 800737"/>
              <a:gd name="connsiteY64" fmla="*/ 274650 h 679885"/>
              <a:gd name="connsiteX65" fmla="*/ 317649 w 800737"/>
              <a:gd name="connsiteY65" fmla="*/ 327350 h 679885"/>
              <a:gd name="connsiteX66" fmla="*/ 306569 w 800737"/>
              <a:gd name="connsiteY66" fmla="*/ 361229 h 679885"/>
              <a:gd name="connsiteX67" fmla="*/ 341043 w 800737"/>
              <a:gd name="connsiteY67" fmla="*/ 388834 h 679885"/>
              <a:gd name="connsiteX68" fmla="*/ 355817 w 800737"/>
              <a:gd name="connsiteY68" fmla="*/ 418949 h 679885"/>
              <a:gd name="connsiteX69" fmla="*/ 355817 w 800737"/>
              <a:gd name="connsiteY69" fmla="*/ 509292 h 679885"/>
              <a:gd name="connsiteX70" fmla="*/ 344737 w 800737"/>
              <a:gd name="connsiteY70" fmla="*/ 520585 h 679885"/>
              <a:gd name="connsiteX71" fmla="*/ 334887 w 800737"/>
              <a:gd name="connsiteY71" fmla="*/ 509292 h 679885"/>
              <a:gd name="connsiteX72" fmla="*/ 334887 w 800737"/>
              <a:gd name="connsiteY72" fmla="*/ 418949 h 679885"/>
              <a:gd name="connsiteX73" fmla="*/ 328731 w 800737"/>
              <a:gd name="connsiteY73" fmla="*/ 405146 h 679885"/>
              <a:gd name="connsiteX74" fmla="*/ 290563 w 800737"/>
              <a:gd name="connsiteY74" fmla="*/ 375032 h 679885"/>
              <a:gd name="connsiteX75" fmla="*/ 265939 w 800737"/>
              <a:gd name="connsiteY75" fmla="*/ 381306 h 679885"/>
              <a:gd name="connsiteX76" fmla="*/ 214229 w 800737"/>
              <a:gd name="connsiteY76" fmla="*/ 327350 h 679885"/>
              <a:gd name="connsiteX77" fmla="*/ 265939 w 800737"/>
              <a:gd name="connsiteY77" fmla="*/ 274650 h 679885"/>
              <a:gd name="connsiteX78" fmla="*/ 533585 w 800737"/>
              <a:gd name="connsiteY78" fmla="*/ 269160 h 679885"/>
              <a:gd name="connsiteX79" fmla="*/ 586525 w 800737"/>
              <a:gd name="connsiteY79" fmla="*/ 323175 h 679885"/>
              <a:gd name="connsiteX80" fmla="*/ 533585 w 800737"/>
              <a:gd name="connsiteY80" fmla="*/ 375933 h 679885"/>
              <a:gd name="connsiteX81" fmla="*/ 518809 w 800737"/>
              <a:gd name="connsiteY81" fmla="*/ 373421 h 679885"/>
              <a:gd name="connsiteX82" fmla="*/ 516347 w 800737"/>
              <a:gd name="connsiteY82" fmla="*/ 374677 h 679885"/>
              <a:gd name="connsiteX83" fmla="*/ 469561 w 800737"/>
              <a:gd name="connsiteY83" fmla="*/ 427436 h 679885"/>
              <a:gd name="connsiteX84" fmla="*/ 464637 w 800737"/>
              <a:gd name="connsiteY84" fmla="*/ 439997 h 679885"/>
              <a:gd name="connsiteX85" fmla="*/ 464637 w 800737"/>
              <a:gd name="connsiteY85" fmla="*/ 580686 h 679885"/>
              <a:gd name="connsiteX86" fmla="*/ 454787 w 800737"/>
              <a:gd name="connsiteY86" fmla="*/ 591992 h 679885"/>
              <a:gd name="connsiteX87" fmla="*/ 444937 w 800737"/>
              <a:gd name="connsiteY87" fmla="*/ 580686 h 679885"/>
              <a:gd name="connsiteX88" fmla="*/ 444937 w 800737"/>
              <a:gd name="connsiteY88" fmla="*/ 439997 h 679885"/>
              <a:gd name="connsiteX89" fmla="*/ 454787 w 800737"/>
              <a:gd name="connsiteY89" fmla="*/ 413618 h 679885"/>
              <a:gd name="connsiteX90" fmla="*/ 500341 w 800737"/>
              <a:gd name="connsiteY90" fmla="*/ 363372 h 679885"/>
              <a:gd name="connsiteX91" fmla="*/ 481873 w 800737"/>
              <a:gd name="connsiteY91" fmla="*/ 323175 h 679885"/>
              <a:gd name="connsiteX92" fmla="*/ 533585 w 800737"/>
              <a:gd name="connsiteY92" fmla="*/ 269160 h 679885"/>
              <a:gd name="connsiteX93" fmla="*/ 397631 w 800737"/>
              <a:gd name="connsiteY93" fmla="*/ 224511 h 679885"/>
              <a:gd name="connsiteX94" fmla="*/ 366935 w 800737"/>
              <a:gd name="connsiteY94" fmla="*/ 255787 h 679885"/>
              <a:gd name="connsiteX95" fmla="*/ 397631 w 800737"/>
              <a:gd name="connsiteY95" fmla="*/ 288314 h 679885"/>
              <a:gd name="connsiteX96" fmla="*/ 429555 w 800737"/>
              <a:gd name="connsiteY96" fmla="*/ 255787 h 679885"/>
              <a:gd name="connsiteX97" fmla="*/ 397631 w 800737"/>
              <a:gd name="connsiteY97" fmla="*/ 224511 h 679885"/>
              <a:gd name="connsiteX98" fmla="*/ 397631 w 800737"/>
              <a:gd name="connsiteY98" fmla="*/ 203244 h 679885"/>
              <a:gd name="connsiteX99" fmla="*/ 449201 w 800737"/>
              <a:gd name="connsiteY99" fmla="*/ 255787 h 679885"/>
              <a:gd name="connsiteX100" fmla="*/ 408681 w 800737"/>
              <a:gd name="connsiteY100" fmla="*/ 307079 h 679885"/>
              <a:gd name="connsiteX101" fmla="*/ 408681 w 800737"/>
              <a:gd name="connsiteY101" fmla="*/ 669877 h 679885"/>
              <a:gd name="connsiteX102" fmla="*/ 397631 w 800737"/>
              <a:gd name="connsiteY102" fmla="*/ 679885 h 679885"/>
              <a:gd name="connsiteX103" fmla="*/ 387809 w 800737"/>
              <a:gd name="connsiteY103" fmla="*/ 669877 h 679885"/>
              <a:gd name="connsiteX104" fmla="*/ 387809 w 800737"/>
              <a:gd name="connsiteY104" fmla="*/ 307079 h 679885"/>
              <a:gd name="connsiteX105" fmla="*/ 346061 w 800737"/>
              <a:gd name="connsiteY105" fmla="*/ 255787 h 679885"/>
              <a:gd name="connsiteX106" fmla="*/ 397631 w 800737"/>
              <a:gd name="connsiteY106" fmla="*/ 203244 h 679885"/>
              <a:gd name="connsiteX107" fmla="*/ 286869 w 800737"/>
              <a:gd name="connsiteY107" fmla="*/ 0 h 679885"/>
              <a:gd name="connsiteX108" fmla="*/ 449011 w 800737"/>
              <a:gd name="connsiteY108" fmla="*/ 107871 h 679885"/>
              <a:gd name="connsiteX109" fmla="*/ 518859 w 800737"/>
              <a:gd name="connsiteY109" fmla="*/ 85553 h 679885"/>
              <a:gd name="connsiteX110" fmla="*/ 648573 w 800737"/>
              <a:gd name="connsiteY110" fmla="*/ 218222 h 679885"/>
              <a:gd name="connsiteX111" fmla="*/ 648573 w 800737"/>
              <a:gd name="connsiteY111" fmla="*/ 220702 h 679885"/>
              <a:gd name="connsiteX112" fmla="*/ 674765 w 800737"/>
              <a:gd name="connsiteY112" fmla="*/ 220702 h 679885"/>
              <a:gd name="connsiteX113" fmla="*/ 800737 w 800737"/>
              <a:gd name="connsiteY113" fmla="*/ 345932 h 679885"/>
              <a:gd name="connsiteX114" fmla="*/ 674765 w 800737"/>
              <a:gd name="connsiteY114" fmla="*/ 471162 h 679885"/>
              <a:gd name="connsiteX115" fmla="*/ 634853 w 800737"/>
              <a:gd name="connsiteY115" fmla="*/ 471162 h 679885"/>
              <a:gd name="connsiteX116" fmla="*/ 623627 w 800737"/>
              <a:gd name="connsiteY116" fmla="*/ 461243 h 679885"/>
              <a:gd name="connsiteX117" fmla="*/ 634853 w 800737"/>
              <a:gd name="connsiteY117" fmla="*/ 450084 h 679885"/>
              <a:gd name="connsiteX118" fmla="*/ 674765 w 800737"/>
              <a:gd name="connsiteY118" fmla="*/ 450084 h 679885"/>
              <a:gd name="connsiteX119" fmla="*/ 779535 w 800737"/>
              <a:gd name="connsiteY119" fmla="*/ 345932 h 679885"/>
              <a:gd name="connsiteX120" fmla="*/ 674765 w 800737"/>
              <a:gd name="connsiteY120" fmla="*/ 241781 h 679885"/>
              <a:gd name="connsiteX121" fmla="*/ 637347 w 800737"/>
              <a:gd name="connsiteY121" fmla="*/ 241781 h 679885"/>
              <a:gd name="connsiteX122" fmla="*/ 628617 w 800737"/>
              <a:gd name="connsiteY122" fmla="*/ 236821 h 679885"/>
              <a:gd name="connsiteX123" fmla="*/ 627369 w 800737"/>
              <a:gd name="connsiteY123" fmla="*/ 229382 h 679885"/>
              <a:gd name="connsiteX124" fmla="*/ 627369 w 800737"/>
              <a:gd name="connsiteY124" fmla="*/ 218222 h 679885"/>
              <a:gd name="connsiteX125" fmla="*/ 518859 w 800737"/>
              <a:gd name="connsiteY125" fmla="*/ 106631 h 679885"/>
              <a:gd name="connsiteX126" fmla="*/ 450259 w 800737"/>
              <a:gd name="connsiteY126" fmla="*/ 132669 h 679885"/>
              <a:gd name="connsiteX127" fmla="*/ 440281 w 800737"/>
              <a:gd name="connsiteY127" fmla="*/ 133909 h 679885"/>
              <a:gd name="connsiteX128" fmla="*/ 432797 w 800737"/>
              <a:gd name="connsiteY128" fmla="*/ 127710 h 679885"/>
              <a:gd name="connsiteX129" fmla="*/ 286869 w 800737"/>
              <a:gd name="connsiteY129" fmla="*/ 21078 h 679885"/>
              <a:gd name="connsiteX130" fmla="*/ 135951 w 800737"/>
              <a:gd name="connsiteY130" fmla="*/ 164907 h 679885"/>
              <a:gd name="connsiteX131" fmla="*/ 149671 w 800737"/>
              <a:gd name="connsiteY131" fmla="*/ 225662 h 679885"/>
              <a:gd name="connsiteX132" fmla="*/ 149671 w 800737"/>
              <a:gd name="connsiteY132" fmla="*/ 235581 h 679885"/>
              <a:gd name="connsiteX133" fmla="*/ 140940 w 800737"/>
              <a:gd name="connsiteY133" fmla="*/ 241781 h 679885"/>
              <a:gd name="connsiteX134" fmla="*/ 125973 w 800737"/>
              <a:gd name="connsiteY134" fmla="*/ 241781 h 679885"/>
              <a:gd name="connsiteX135" fmla="*/ 21203 w 800737"/>
              <a:gd name="connsiteY135" fmla="*/ 345932 h 679885"/>
              <a:gd name="connsiteX136" fmla="*/ 125973 w 800737"/>
              <a:gd name="connsiteY136" fmla="*/ 450084 h 679885"/>
              <a:gd name="connsiteX137" fmla="*/ 127220 w 800737"/>
              <a:gd name="connsiteY137" fmla="*/ 450084 h 679885"/>
              <a:gd name="connsiteX138" fmla="*/ 300589 w 800737"/>
              <a:gd name="connsiteY138" fmla="*/ 450084 h 679885"/>
              <a:gd name="connsiteX139" fmla="*/ 310567 w 800737"/>
              <a:gd name="connsiteY139" fmla="*/ 461243 h 679885"/>
              <a:gd name="connsiteX140" fmla="*/ 300589 w 800737"/>
              <a:gd name="connsiteY140" fmla="*/ 471162 h 679885"/>
              <a:gd name="connsiteX141" fmla="*/ 178357 w 800737"/>
              <a:gd name="connsiteY141" fmla="*/ 471162 h 679885"/>
              <a:gd name="connsiteX142" fmla="*/ 125973 w 800737"/>
              <a:gd name="connsiteY142" fmla="*/ 471162 h 679885"/>
              <a:gd name="connsiteX143" fmla="*/ 0 w 800737"/>
              <a:gd name="connsiteY143" fmla="*/ 345932 h 679885"/>
              <a:gd name="connsiteX144" fmla="*/ 124726 w 800737"/>
              <a:gd name="connsiteY144" fmla="*/ 220702 h 679885"/>
              <a:gd name="connsiteX145" fmla="*/ 114747 w 800737"/>
              <a:gd name="connsiteY145" fmla="*/ 164907 h 679885"/>
              <a:gd name="connsiteX146" fmla="*/ 286869 w 800737"/>
              <a:gd name="connsiteY146" fmla="*/ 0 h 67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00737" h="679885">
                <a:moveTo>
                  <a:pt x="344841" y="631701"/>
                </a:moveTo>
                <a:cubicBezTo>
                  <a:pt x="350943" y="631701"/>
                  <a:pt x="355827" y="636584"/>
                  <a:pt x="355827" y="642687"/>
                </a:cubicBezTo>
                <a:cubicBezTo>
                  <a:pt x="355827" y="647570"/>
                  <a:pt x="350943" y="652452"/>
                  <a:pt x="344841" y="652452"/>
                </a:cubicBezTo>
                <a:cubicBezTo>
                  <a:pt x="338737" y="652452"/>
                  <a:pt x="335075" y="647570"/>
                  <a:pt x="335075" y="642687"/>
                </a:cubicBezTo>
                <a:cubicBezTo>
                  <a:pt x="335075" y="636584"/>
                  <a:pt x="338737" y="631701"/>
                  <a:pt x="344841" y="631701"/>
                </a:cubicBezTo>
                <a:close/>
                <a:moveTo>
                  <a:pt x="344841" y="587757"/>
                </a:moveTo>
                <a:cubicBezTo>
                  <a:pt x="350943" y="587757"/>
                  <a:pt x="355827" y="592383"/>
                  <a:pt x="355827" y="598165"/>
                </a:cubicBezTo>
                <a:cubicBezTo>
                  <a:pt x="355827" y="603947"/>
                  <a:pt x="350943" y="608573"/>
                  <a:pt x="344841" y="608573"/>
                </a:cubicBezTo>
                <a:cubicBezTo>
                  <a:pt x="338737" y="608573"/>
                  <a:pt x="335075" y="603947"/>
                  <a:pt x="335075" y="598165"/>
                </a:cubicBezTo>
                <a:cubicBezTo>
                  <a:pt x="335075" y="592383"/>
                  <a:pt x="338737" y="587757"/>
                  <a:pt x="344841" y="587757"/>
                </a:cubicBezTo>
                <a:close/>
                <a:moveTo>
                  <a:pt x="344841" y="543812"/>
                </a:moveTo>
                <a:cubicBezTo>
                  <a:pt x="350943" y="543812"/>
                  <a:pt x="355827" y="547474"/>
                  <a:pt x="355827" y="553577"/>
                </a:cubicBezTo>
                <a:cubicBezTo>
                  <a:pt x="355827" y="559681"/>
                  <a:pt x="350943" y="564563"/>
                  <a:pt x="344841" y="564563"/>
                </a:cubicBezTo>
                <a:cubicBezTo>
                  <a:pt x="338737" y="564563"/>
                  <a:pt x="335075" y="559681"/>
                  <a:pt x="335075" y="553577"/>
                </a:cubicBezTo>
                <a:cubicBezTo>
                  <a:pt x="335075" y="547474"/>
                  <a:pt x="338737" y="543812"/>
                  <a:pt x="344841" y="543812"/>
                </a:cubicBezTo>
                <a:close/>
                <a:moveTo>
                  <a:pt x="157014" y="510106"/>
                </a:moveTo>
                <a:cubicBezTo>
                  <a:pt x="139465" y="510106"/>
                  <a:pt x="124424" y="523839"/>
                  <a:pt x="124424" y="541317"/>
                </a:cubicBezTo>
                <a:cubicBezTo>
                  <a:pt x="124424" y="558794"/>
                  <a:pt x="139465" y="573775"/>
                  <a:pt x="157014" y="573775"/>
                </a:cubicBezTo>
                <a:cubicBezTo>
                  <a:pt x="174562" y="573775"/>
                  <a:pt x="188350" y="558794"/>
                  <a:pt x="188350" y="541317"/>
                </a:cubicBezTo>
                <a:cubicBezTo>
                  <a:pt x="188350" y="523839"/>
                  <a:pt x="174562" y="510106"/>
                  <a:pt x="157014" y="510106"/>
                </a:cubicBezTo>
                <a:close/>
                <a:moveTo>
                  <a:pt x="157014" y="488883"/>
                </a:moveTo>
                <a:cubicBezTo>
                  <a:pt x="182082" y="488883"/>
                  <a:pt x="203391" y="507609"/>
                  <a:pt x="208405" y="531329"/>
                </a:cubicBezTo>
                <a:lnTo>
                  <a:pt x="257289" y="531329"/>
                </a:lnTo>
                <a:cubicBezTo>
                  <a:pt x="274837" y="531329"/>
                  <a:pt x="289879" y="546310"/>
                  <a:pt x="289879" y="565036"/>
                </a:cubicBezTo>
                <a:lnTo>
                  <a:pt x="289879" y="641190"/>
                </a:lnTo>
                <a:cubicBezTo>
                  <a:pt x="289879" y="647432"/>
                  <a:pt x="284865" y="652426"/>
                  <a:pt x="279851" y="652426"/>
                </a:cubicBezTo>
                <a:cubicBezTo>
                  <a:pt x="273583" y="652426"/>
                  <a:pt x="269823" y="647432"/>
                  <a:pt x="269823" y="641190"/>
                </a:cubicBezTo>
                <a:lnTo>
                  <a:pt x="269823" y="565036"/>
                </a:lnTo>
                <a:cubicBezTo>
                  <a:pt x="269823" y="557546"/>
                  <a:pt x="263557" y="552552"/>
                  <a:pt x="257289" y="552552"/>
                </a:cubicBezTo>
                <a:lnTo>
                  <a:pt x="208405" y="552552"/>
                </a:lnTo>
                <a:cubicBezTo>
                  <a:pt x="203391" y="576272"/>
                  <a:pt x="182082" y="594998"/>
                  <a:pt x="157014" y="594998"/>
                </a:cubicBezTo>
                <a:cubicBezTo>
                  <a:pt x="126931" y="594998"/>
                  <a:pt x="104369" y="570030"/>
                  <a:pt x="104369" y="541317"/>
                </a:cubicBezTo>
                <a:cubicBezTo>
                  <a:pt x="104369" y="512603"/>
                  <a:pt x="126931" y="488883"/>
                  <a:pt x="157014" y="488883"/>
                </a:cubicBezTo>
                <a:close/>
                <a:moveTo>
                  <a:pt x="567051" y="460579"/>
                </a:moveTo>
                <a:cubicBezTo>
                  <a:pt x="553107" y="460579"/>
                  <a:pt x="541699" y="471768"/>
                  <a:pt x="541699" y="486686"/>
                </a:cubicBezTo>
                <a:cubicBezTo>
                  <a:pt x="541699" y="500361"/>
                  <a:pt x="553107" y="511549"/>
                  <a:pt x="567051" y="511549"/>
                </a:cubicBezTo>
                <a:cubicBezTo>
                  <a:pt x="582263" y="511549"/>
                  <a:pt x="593671" y="500361"/>
                  <a:pt x="593671" y="486686"/>
                </a:cubicBezTo>
                <a:cubicBezTo>
                  <a:pt x="593671" y="471768"/>
                  <a:pt x="582263" y="460579"/>
                  <a:pt x="567051" y="460579"/>
                </a:cubicBezTo>
                <a:close/>
                <a:moveTo>
                  <a:pt x="567051" y="439445"/>
                </a:moveTo>
                <a:cubicBezTo>
                  <a:pt x="593671" y="439445"/>
                  <a:pt x="613953" y="460579"/>
                  <a:pt x="613953" y="486686"/>
                </a:cubicBezTo>
                <a:cubicBezTo>
                  <a:pt x="613953" y="511549"/>
                  <a:pt x="593671" y="532683"/>
                  <a:pt x="567051" y="532683"/>
                </a:cubicBezTo>
                <a:cubicBezTo>
                  <a:pt x="559445" y="532683"/>
                  <a:pt x="551839" y="531440"/>
                  <a:pt x="545501" y="527710"/>
                </a:cubicBezTo>
                <a:cubicBezTo>
                  <a:pt x="544235" y="527710"/>
                  <a:pt x="544235" y="527710"/>
                  <a:pt x="544235" y="528954"/>
                </a:cubicBezTo>
                <a:lnTo>
                  <a:pt x="492263" y="596085"/>
                </a:lnTo>
                <a:cubicBezTo>
                  <a:pt x="488459" y="598571"/>
                  <a:pt x="487191" y="603544"/>
                  <a:pt x="487191" y="608517"/>
                </a:cubicBezTo>
                <a:lnTo>
                  <a:pt x="487191" y="664459"/>
                </a:lnTo>
                <a:cubicBezTo>
                  <a:pt x="487191" y="669432"/>
                  <a:pt x="482121" y="674405"/>
                  <a:pt x="475783" y="674405"/>
                </a:cubicBezTo>
                <a:cubicBezTo>
                  <a:pt x="470713" y="674405"/>
                  <a:pt x="466909" y="669432"/>
                  <a:pt x="466909" y="664459"/>
                </a:cubicBezTo>
                <a:lnTo>
                  <a:pt x="466909" y="608517"/>
                </a:lnTo>
                <a:cubicBezTo>
                  <a:pt x="466909" y="598571"/>
                  <a:pt x="469445" y="589869"/>
                  <a:pt x="474515" y="582410"/>
                </a:cubicBezTo>
                <a:lnTo>
                  <a:pt x="527755" y="516522"/>
                </a:lnTo>
                <a:cubicBezTo>
                  <a:pt x="527755" y="515279"/>
                  <a:pt x="529023" y="514035"/>
                  <a:pt x="529023" y="514035"/>
                </a:cubicBezTo>
                <a:cubicBezTo>
                  <a:pt x="523953" y="505333"/>
                  <a:pt x="520149" y="496631"/>
                  <a:pt x="520149" y="486686"/>
                </a:cubicBezTo>
                <a:cubicBezTo>
                  <a:pt x="520149" y="460579"/>
                  <a:pt x="541699" y="439445"/>
                  <a:pt x="567051" y="439445"/>
                </a:cubicBezTo>
                <a:close/>
                <a:moveTo>
                  <a:pt x="265939" y="295981"/>
                </a:moveTo>
                <a:cubicBezTo>
                  <a:pt x="248703" y="295981"/>
                  <a:pt x="235159" y="309784"/>
                  <a:pt x="235159" y="327350"/>
                </a:cubicBezTo>
                <a:cubicBezTo>
                  <a:pt x="235159" y="344917"/>
                  <a:pt x="248703" y="359974"/>
                  <a:pt x="265939" y="359974"/>
                </a:cubicBezTo>
                <a:cubicBezTo>
                  <a:pt x="283177" y="359974"/>
                  <a:pt x="296719" y="344917"/>
                  <a:pt x="296719" y="327350"/>
                </a:cubicBezTo>
                <a:cubicBezTo>
                  <a:pt x="296719" y="309784"/>
                  <a:pt x="283177" y="295981"/>
                  <a:pt x="265939" y="295981"/>
                </a:cubicBezTo>
                <a:close/>
                <a:moveTo>
                  <a:pt x="533585" y="291771"/>
                </a:moveTo>
                <a:cubicBezTo>
                  <a:pt x="516347" y="291771"/>
                  <a:pt x="502805" y="305588"/>
                  <a:pt x="502805" y="323175"/>
                </a:cubicBezTo>
                <a:cubicBezTo>
                  <a:pt x="502805" y="340761"/>
                  <a:pt x="516347" y="354579"/>
                  <a:pt x="533585" y="354579"/>
                </a:cubicBezTo>
                <a:cubicBezTo>
                  <a:pt x="552053" y="354579"/>
                  <a:pt x="565595" y="340761"/>
                  <a:pt x="565595" y="323175"/>
                </a:cubicBezTo>
                <a:cubicBezTo>
                  <a:pt x="565595" y="305588"/>
                  <a:pt x="552053" y="291771"/>
                  <a:pt x="533585" y="291771"/>
                </a:cubicBezTo>
                <a:close/>
                <a:moveTo>
                  <a:pt x="265939" y="274650"/>
                </a:moveTo>
                <a:cubicBezTo>
                  <a:pt x="294257" y="274650"/>
                  <a:pt x="317649" y="298491"/>
                  <a:pt x="317649" y="327350"/>
                </a:cubicBezTo>
                <a:cubicBezTo>
                  <a:pt x="317649" y="339898"/>
                  <a:pt x="313957" y="351191"/>
                  <a:pt x="306569" y="361229"/>
                </a:cubicBezTo>
                <a:lnTo>
                  <a:pt x="341043" y="388834"/>
                </a:lnTo>
                <a:cubicBezTo>
                  <a:pt x="350893" y="396363"/>
                  <a:pt x="355817" y="406401"/>
                  <a:pt x="355817" y="418949"/>
                </a:cubicBezTo>
                <a:lnTo>
                  <a:pt x="355817" y="509292"/>
                </a:lnTo>
                <a:cubicBezTo>
                  <a:pt x="355817" y="515566"/>
                  <a:pt x="350893" y="520585"/>
                  <a:pt x="344737" y="520585"/>
                </a:cubicBezTo>
                <a:cubicBezTo>
                  <a:pt x="339811" y="520585"/>
                  <a:pt x="334887" y="515566"/>
                  <a:pt x="334887" y="509292"/>
                </a:cubicBezTo>
                <a:lnTo>
                  <a:pt x="334887" y="418949"/>
                </a:lnTo>
                <a:cubicBezTo>
                  <a:pt x="334887" y="413930"/>
                  <a:pt x="333655" y="408911"/>
                  <a:pt x="328731" y="405146"/>
                </a:cubicBezTo>
                <a:lnTo>
                  <a:pt x="290563" y="375032"/>
                </a:lnTo>
                <a:cubicBezTo>
                  <a:pt x="283177" y="378796"/>
                  <a:pt x="274557" y="381306"/>
                  <a:pt x="265939" y="381306"/>
                </a:cubicBezTo>
                <a:cubicBezTo>
                  <a:pt x="237621" y="381306"/>
                  <a:pt x="214229" y="357465"/>
                  <a:pt x="214229" y="327350"/>
                </a:cubicBezTo>
                <a:cubicBezTo>
                  <a:pt x="214229" y="298491"/>
                  <a:pt x="237621" y="274650"/>
                  <a:pt x="265939" y="274650"/>
                </a:cubicBezTo>
                <a:close/>
                <a:moveTo>
                  <a:pt x="533585" y="269160"/>
                </a:moveTo>
                <a:cubicBezTo>
                  <a:pt x="563133" y="269160"/>
                  <a:pt x="586525" y="293027"/>
                  <a:pt x="586525" y="323175"/>
                </a:cubicBezTo>
                <a:cubicBezTo>
                  <a:pt x="586525" y="352066"/>
                  <a:pt x="563133" y="375933"/>
                  <a:pt x="533585" y="375933"/>
                </a:cubicBezTo>
                <a:cubicBezTo>
                  <a:pt x="527429" y="375933"/>
                  <a:pt x="522503" y="374677"/>
                  <a:pt x="518809" y="373421"/>
                </a:cubicBezTo>
                <a:cubicBezTo>
                  <a:pt x="517579" y="373421"/>
                  <a:pt x="517579" y="374677"/>
                  <a:pt x="516347" y="374677"/>
                </a:cubicBezTo>
                <a:lnTo>
                  <a:pt x="469561" y="427436"/>
                </a:lnTo>
                <a:cubicBezTo>
                  <a:pt x="467099" y="431204"/>
                  <a:pt x="464637" y="434972"/>
                  <a:pt x="464637" y="439997"/>
                </a:cubicBezTo>
                <a:lnTo>
                  <a:pt x="464637" y="580686"/>
                </a:lnTo>
                <a:cubicBezTo>
                  <a:pt x="464637" y="585711"/>
                  <a:pt x="460943" y="591992"/>
                  <a:pt x="454787" y="591992"/>
                </a:cubicBezTo>
                <a:cubicBezTo>
                  <a:pt x="448631" y="591992"/>
                  <a:pt x="444937" y="585711"/>
                  <a:pt x="444937" y="580686"/>
                </a:cubicBezTo>
                <a:lnTo>
                  <a:pt x="444937" y="439997"/>
                </a:lnTo>
                <a:cubicBezTo>
                  <a:pt x="444937" y="429948"/>
                  <a:pt x="447401" y="421155"/>
                  <a:pt x="454787" y="413618"/>
                </a:cubicBezTo>
                <a:lnTo>
                  <a:pt x="500341" y="363372"/>
                </a:lnTo>
                <a:cubicBezTo>
                  <a:pt x="489261" y="353322"/>
                  <a:pt x="481873" y="339505"/>
                  <a:pt x="481873" y="323175"/>
                </a:cubicBezTo>
                <a:cubicBezTo>
                  <a:pt x="481873" y="293027"/>
                  <a:pt x="505267" y="269160"/>
                  <a:pt x="533585" y="269160"/>
                </a:cubicBezTo>
                <a:close/>
                <a:moveTo>
                  <a:pt x="397631" y="224511"/>
                </a:moveTo>
                <a:cubicBezTo>
                  <a:pt x="380441" y="224511"/>
                  <a:pt x="366935" y="238273"/>
                  <a:pt x="366935" y="255787"/>
                </a:cubicBezTo>
                <a:cubicBezTo>
                  <a:pt x="366935" y="273301"/>
                  <a:pt x="380441" y="288314"/>
                  <a:pt x="397631" y="288314"/>
                </a:cubicBezTo>
                <a:cubicBezTo>
                  <a:pt x="414821" y="288314"/>
                  <a:pt x="429555" y="273301"/>
                  <a:pt x="429555" y="255787"/>
                </a:cubicBezTo>
                <a:cubicBezTo>
                  <a:pt x="429555" y="238273"/>
                  <a:pt x="414821" y="224511"/>
                  <a:pt x="397631" y="224511"/>
                </a:cubicBezTo>
                <a:close/>
                <a:moveTo>
                  <a:pt x="397631" y="203244"/>
                </a:moveTo>
                <a:cubicBezTo>
                  <a:pt x="425871" y="203244"/>
                  <a:pt x="449201" y="227013"/>
                  <a:pt x="449201" y="255787"/>
                </a:cubicBezTo>
                <a:cubicBezTo>
                  <a:pt x="449201" y="282059"/>
                  <a:pt x="432011" y="302075"/>
                  <a:pt x="408681" y="307079"/>
                </a:cubicBezTo>
                <a:lnTo>
                  <a:pt x="408681" y="669877"/>
                </a:lnTo>
                <a:cubicBezTo>
                  <a:pt x="408681" y="674881"/>
                  <a:pt x="403771" y="679885"/>
                  <a:pt x="397631" y="679885"/>
                </a:cubicBezTo>
                <a:cubicBezTo>
                  <a:pt x="392719" y="679885"/>
                  <a:pt x="387809" y="674881"/>
                  <a:pt x="387809" y="669877"/>
                </a:cubicBezTo>
                <a:lnTo>
                  <a:pt x="387809" y="307079"/>
                </a:lnTo>
                <a:cubicBezTo>
                  <a:pt x="363251" y="302075"/>
                  <a:pt x="346061" y="282059"/>
                  <a:pt x="346061" y="255787"/>
                </a:cubicBezTo>
                <a:cubicBezTo>
                  <a:pt x="346061" y="227013"/>
                  <a:pt x="369391" y="203244"/>
                  <a:pt x="397631" y="203244"/>
                </a:cubicBezTo>
                <a:close/>
                <a:moveTo>
                  <a:pt x="286869" y="0"/>
                </a:moveTo>
                <a:cubicBezTo>
                  <a:pt x="359209" y="0"/>
                  <a:pt x="422819" y="43397"/>
                  <a:pt x="449011" y="107871"/>
                </a:cubicBezTo>
                <a:cubicBezTo>
                  <a:pt x="468967" y="92993"/>
                  <a:pt x="493913" y="85553"/>
                  <a:pt x="518859" y="85553"/>
                </a:cubicBezTo>
                <a:cubicBezTo>
                  <a:pt x="589951" y="85553"/>
                  <a:pt x="648573" y="145068"/>
                  <a:pt x="648573" y="218222"/>
                </a:cubicBezTo>
                <a:lnTo>
                  <a:pt x="648573" y="220702"/>
                </a:lnTo>
                <a:lnTo>
                  <a:pt x="674765" y="220702"/>
                </a:lnTo>
                <a:cubicBezTo>
                  <a:pt x="744611" y="220702"/>
                  <a:pt x="800737" y="276498"/>
                  <a:pt x="800737" y="345932"/>
                </a:cubicBezTo>
                <a:cubicBezTo>
                  <a:pt x="800737" y="415367"/>
                  <a:pt x="744611" y="471162"/>
                  <a:pt x="674765" y="471162"/>
                </a:cubicBezTo>
                <a:lnTo>
                  <a:pt x="634853" y="471162"/>
                </a:lnTo>
                <a:cubicBezTo>
                  <a:pt x="628617" y="471162"/>
                  <a:pt x="623627" y="466203"/>
                  <a:pt x="623627" y="461243"/>
                </a:cubicBezTo>
                <a:cubicBezTo>
                  <a:pt x="623627" y="455043"/>
                  <a:pt x="628617" y="450084"/>
                  <a:pt x="634853" y="450084"/>
                </a:cubicBezTo>
                <a:lnTo>
                  <a:pt x="674765" y="450084"/>
                </a:lnTo>
                <a:cubicBezTo>
                  <a:pt x="733385" y="450084"/>
                  <a:pt x="779535" y="402968"/>
                  <a:pt x="779535" y="345932"/>
                </a:cubicBezTo>
                <a:cubicBezTo>
                  <a:pt x="779535" y="287657"/>
                  <a:pt x="733385" y="241781"/>
                  <a:pt x="674765" y="241781"/>
                </a:cubicBezTo>
                <a:lnTo>
                  <a:pt x="637347" y="241781"/>
                </a:lnTo>
                <a:cubicBezTo>
                  <a:pt x="634853" y="241781"/>
                  <a:pt x="631111" y="239301"/>
                  <a:pt x="628617" y="236821"/>
                </a:cubicBezTo>
                <a:cubicBezTo>
                  <a:pt x="627369" y="235581"/>
                  <a:pt x="627369" y="233101"/>
                  <a:pt x="627369" y="229382"/>
                </a:cubicBezTo>
                <a:cubicBezTo>
                  <a:pt x="627369" y="225662"/>
                  <a:pt x="627369" y="221942"/>
                  <a:pt x="627369" y="218222"/>
                </a:cubicBezTo>
                <a:cubicBezTo>
                  <a:pt x="627369" y="157467"/>
                  <a:pt x="578727" y="106631"/>
                  <a:pt x="518859" y="106631"/>
                </a:cubicBezTo>
                <a:cubicBezTo>
                  <a:pt x="493913" y="106631"/>
                  <a:pt x="468967" y="115311"/>
                  <a:pt x="450259" y="132669"/>
                </a:cubicBezTo>
                <a:cubicBezTo>
                  <a:pt x="446517" y="135149"/>
                  <a:pt x="444023" y="136389"/>
                  <a:pt x="440281" y="133909"/>
                </a:cubicBezTo>
                <a:cubicBezTo>
                  <a:pt x="436539" y="133909"/>
                  <a:pt x="434045" y="130190"/>
                  <a:pt x="432797" y="127710"/>
                </a:cubicBezTo>
                <a:cubicBezTo>
                  <a:pt x="415335" y="64475"/>
                  <a:pt x="355467" y="21078"/>
                  <a:pt x="286869" y="21078"/>
                </a:cubicBezTo>
                <a:cubicBezTo>
                  <a:pt x="203303" y="21078"/>
                  <a:pt x="135951" y="85553"/>
                  <a:pt x="135951" y="164907"/>
                </a:cubicBezTo>
                <a:cubicBezTo>
                  <a:pt x="135951" y="185985"/>
                  <a:pt x="140940" y="207063"/>
                  <a:pt x="149671" y="225662"/>
                </a:cubicBezTo>
                <a:cubicBezTo>
                  <a:pt x="152165" y="229382"/>
                  <a:pt x="152165" y="233101"/>
                  <a:pt x="149671" y="235581"/>
                </a:cubicBezTo>
                <a:cubicBezTo>
                  <a:pt x="148423" y="239301"/>
                  <a:pt x="143434" y="241781"/>
                  <a:pt x="140940" y="241781"/>
                </a:cubicBezTo>
                <a:lnTo>
                  <a:pt x="125973" y="241781"/>
                </a:lnTo>
                <a:cubicBezTo>
                  <a:pt x="68599" y="241781"/>
                  <a:pt x="21203" y="287657"/>
                  <a:pt x="21203" y="345932"/>
                </a:cubicBezTo>
                <a:cubicBezTo>
                  <a:pt x="21203" y="402968"/>
                  <a:pt x="68599" y="450084"/>
                  <a:pt x="125973" y="450084"/>
                </a:cubicBezTo>
                <a:lnTo>
                  <a:pt x="127220" y="450084"/>
                </a:lnTo>
                <a:cubicBezTo>
                  <a:pt x="134704" y="451324"/>
                  <a:pt x="234483" y="450084"/>
                  <a:pt x="300589" y="450084"/>
                </a:cubicBezTo>
                <a:cubicBezTo>
                  <a:pt x="305577" y="450084"/>
                  <a:pt x="310567" y="455043"/>
                  <a:pt x="310567" y="461243"/>
                </a:cubicBezTo>
                <a:cubicBezTo>
                  <a:pt x="311813" y="466203"/>
                  <a:pt x="305577" y="471162"/>
                  <a:pt x="300589" y="471162"/>
                </a:cubicBezTo>
                <a:cubicBezTo>
                  <a:pt x="243215" y="471162"/>
                  <a:pt x="204550" y="471162"/>
                  <a:pt x="178357" y="471162"/>
                </a:cubicBezTo>
                <a:cubicBezTo>
                  <a:pt x="142187" y="471162"/>
                  <a:pt x="129715" y="471162"/>
                  <a:pt x="125973" y="471162"/>
                </a:cubicBezTo>
                <a:cubicBezTo>
                  <a:pt x="57374" y="471162"/>
                  <a:pt x="0" y="415367"/>
                  <a:pt x="0" y="345932"/>
                </a:cubicBezTo>
                <a:cubicBezTo>
                  <a:pt x="0" y="276498"/>
                  <a:pt x="56126" y="221942"/>
                  <a:pt x="124726" y="220702"/>
                </a:cubicBezTo>
                <a:cubicBezTo>
                  <a:pt x="118489" y="202104"/>
                  <a:pt x="114747" y="183505"/>
                  <a:pt x="114747" y="164907"/>
                </a:cubicBezTo>
                <a:cubicBezTo>
                  <a:pt x="114747" y="73154"/>
                  <a:pt x="192077" y="0"/>
                  <a:pt x="286869"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33" name="Freeform 32">
            <a:extLst>
              <a:ext uri="{FF2B5EF4-FFF2-40B4-BE49-F238E27FC236}">
                <a16:creationId xmlns:a16="http://schemas.microsoft.com/office/drawing/2014/main" id="{F7249BC2-00C3-8F46-9E6E-84E3B3A14874}"/>
              </a:ext>
            </a:extLst>
          </p:cNvPr>
          <p:cNvSpPr>
            <a:spLocks noChangeArrowheads="1"/>
          </p:cNvSpPr>
          <p:nvPr/>
        </p:nvSpPr>
        <p:spPr bwMode="auto">
          <a:xfrm>
            <a:off x="8298711" y="5642700"/>
            <a:ext cx="378397" cy="337201"/>
          </a:xfrm>
          <a:custGeom>
            <a:avLst/>
            <a:gdLst>
              <a:gd name="connsiteX0" fmla="*/ 455275 w 756793"/>
              <a:gd name="connsiteY0" fmla="*/ 598742 h 674402"/>
              <a:gd name="connsiteX1" fmla="*/ 465615 w 756793"/>
              <a:gd name="connsiteY1" fmla="*/ 609082 h 674402"/>
              <a:gd name="connsiteX2" fmla="*/ 455275 w 756793"/>
              <a:gd name="connsiteY2" fmla="*/ 619422 h 674402"/>
              <a:gd name="connsiteX3" fmla="*/ 444937 w 756793"/>
              <a:gd name="connsiteY3" fmla="*/ 609082 h 674402"/>
              <a:gd name="connsiteX4" fmla="*/ 455275 w 756793"/>
              <a:gd name="connsiteY4" fmla="*/ 598742 h 674402"/>
              <a:gd name="connsiteX5" fmla="*/ 405263 w 756793"/>
              <a:gd name="connsiteY5" fmla="*/ 598742 h 674402"/>
              <a:gd name="connsiteX6" fmla="*/ 416249 w 756793"/>
              <a:gd name="connsiteY6" fmla="*/ 609082 h 674402"/>
              <a:gd name="connsiteX7" fmla="*/ 405263 w 756793"/>
              <a:gd name="connsiteY7" fmla="*/ 619422 h 674402"/>
              <a:gd name="connsiteX8" fmla="*/ 395497 w 756793"/>
              <a:gd name="connsiteY8" fmla="*/ 609082 h 674402"/>
              <a:gd name="connsiteX9" fmla="*/ 405263 w 756793"/>
              <a:gd name="connsiteY9" fmla="*/ 598742 h 674402"/>
              <a:gd name="connsiteX10" fmla="*/ 356401 w 756793"/>
              <a:gd name="connsiteY10" fmla="*/ 598742 h 674402"/>
              <a:gd name="connsiteX11" fmla="*/ 366741 w 756793"/>
              <a:gd name="connsiteY11" fmla="*/ 609082 h 674402"/>
              <a:gd name="connsiteX12" fmla="*/ 356401 w 756793"/>
              <a:gd name="connsiteY12" fmla="*/ 619422 h 674402"/>
              <a:gd name="connsiteX13" fmla="*/ 346061 w 756793"/>
              <a:gd name="connsiteY13" fmla="*/ 609082 h 674402"/>
              <a:gd name="connsiteX14" fmla="*/ 356401 w 756793"/>
              <a:gd name="connsiteY14" fmla="*/ 598742 h 674402"/>
              <a:gd name="connsiteX15" fmla="*/ 224789 w 756793"/>
              <a:gd name="connsiteY15" fmla="*/ 530065 h 674402"/>
              <a:gd name="connsiteX16" fmla="*/ 224789 w 756793"/>
              <a:gd name="connsiteY16" fmla="*/ 597256 h 674402"/>
              <a:gd name="connsiteX17" fmla="*/ 403373 w 756793"/>
              <a:gd name="connsiteY17" fmla="*/ 653249 h 674402"/>
              <a:gd name="connsiteX18" fmla="*/ 584453 w 756793"/>
              <a:gd name="connsiteY18" fmla="*/ 597256 h 674402"/>
              <a:gd name="connsiteX19" fmla="*/ 584453 w 756793"/>
              <a:gd name="connsiteY19" fmla="*/ 594768 h 674402"/>
              <a:gd name="connsiteX20" fmla="*/ 584453 w 756793"/>
              <a:gd name="connsiteY20" fmla="*/ 530065 h 674402"/>
              <a:gd name="connsiteX21" fmla="*/ 403373 w 756793"/>
              <a:gd name="connsiteY21" fmla="*/ 571126 h 674402"/>
              <a:gd name="connsiteX22" fmla="*/ 224789 w 756793"/>
              <a:gd name="connsiteY22" fmla="*/ 530065 h 674402"/>
              <a:gd name="connsiteX23" fmla="*/ 455275 w 756793"/>
              <a:gd name="connsiteY23" fmla="*/ 499866 h 674402"/>
              <a:gd name="connsiteX24" fmla="*/ 465615 w 756793"/>
              <a:gd name="connsiteY24" fmla="*/ 510206 h 674402"/>
              <a:gd name="connsiteX25" fmla="*/ 455275 w 756793"/>
              <a:gd name="connsiteY25" fmla="*/ 520546 h 674402"/>
              <a:gd name="connsiteX26" fmla="*/ 444937 w 756793"/>
              <a:gd name="connsiteY26" fmla="*/ 510206 h 674402"/>
              <a:gd name="connsiteX27" fmla="*/ 455275 w 756793"/>
              <a:gd name="connsiteY27" fmla="*/ 499866 h 674402"/>
              <a:gd name="connsiteX28" fmla="*/ 405263 w 756793"/>
              <a:gd name="connsiteY28" fmla="*/ 499866 h 674402"/>
              <a:gd name="connsiteX29" fmla="*/ 416249 w 756793"/>
              <a:gd name="connsiteY29" fmla="*/ 510206 h 674402"/>
              <a:gd name="connsiteX30" fmla="*/ 405263 w 756793"/>
              <a:gd name="connsiteY30" fmla="*/ 520546 h 674402"/>
              <a:gd name="connsiteX31" fmla="*/ 395497 w 756793"/>
              <a:gd name="connsiteY31" fmla="*/ 510206 h 674402"/>
              <a:gd name="connsiteX32" fmla="*/ 405263 w 756793"/>
              <a:gd name="connsiteY32" fmla="*/ 499866 h 674402"/>
              <a:gd name="connsiteX33" fmla="*/ 356401 w 756793"/>
              <a:gd name="connsiteY33" fmla="*/ 499866 h 674402"/>
              <a:gd name="connsiteX34" fmla="*/ 366741 w 756793"/>
              <a:gd name="connsiteY34" fmla="*/ 510206 h 674402"/>
              <a:gd name="connsiteX35" fmla="*/ 356401 w 756793"/>
              <a:gd name="connsiteY35" fmla="*/ 520546 h 674402"/>
              <a:gd name="connsiteX36" fmla="*/ 346061 w 756793"/>
              <a:gd name="connsiteY36" fmla="*/ 510206 h 674402"/>
              <a:gd name="connsiteX37" fmla="*/ 356401 w 756793"/>
              <a:gd name="connsiteY37" fmla="*/ 499866 h 674402"/>
              <a:gd name="connsiteX38" fmla="*/ 224789 w 756793"/>
              <a:gd name="connsiteY38" fmla="*/ 428034 h 674402"/>
              <a:gd name="connsiteX39" fmla="*/ 224789 w 756793"/>
              <a:gd name="connsiteY39" fmla="*/ 493981 h 674402"/>
              <a:gd name="connsiteX40" fmla="*/ 403373 w 756793"/>
              <a:gd name="connsiteY40" fmla="*/ 549973 h 674402"/>
              <a:gd name="connsiteX41" fmla="*/ 584453 w 756793"/>
              <a:gd name="connsiteY41" fmla="*/ 493981 h 674402"/>
              <a:gd name="connsiteX42" fmla="*/ 584453 w 756793"/>
              <a:gd name="connsiteY42" fmla="*/ 428034 h 674402"/>
              <a:gd name="connsiteX43" fmla="*/ 403373 w 756793"/>
              <a:gd name="connsiteY43" fmla="*/ 469095 h 674402"/>
              <a:gd name="connsiteX44" fmla="*/ 224789 w 756793"/>
              <a:gd name="connsiteY44" fmla="*/ 428034 h 674402"/>
              <a:gd name="connsiteX45" fmla="*/ 455275 w 756793"/>
              <a:gd name="connsiteY45" fmla="*/ 400992 h 674402"/>
              <a:gd name="connsiteX46" fmla="*/ 465615 w 756793"/>
              <a:gd name="connsiteY46" fmla="*/ 411332 h 674402"/>
              <a:gd name="connsiteX47" fmla="*/ 455275 w 756793"/>
              <a:gd name="connsiteY47" fmla="*/ 421672 h 674402"/>
              <a:gd name="connsiteX48" fmla="*/ 444937 w 756793"/>
              <a:gd name="connsiteY48" fmla="*/ 411332 h 674402"/>
              <a:gd name="connsiteX49" fmla="*/ 455275 w 756793"/>
              <a:gd name="connsiteY49" fmla="*/ 400992 h 674402"/>
              <a:gd name="connsiteX50" fmla="*/ 405263 w 756793"/>
              <a:gd name="connsiteY50" fmla="*/ 400992 h 674402"/>
              <a:gd name="connsiteX51" fmla="*/ 416249 w 756793"/>
              <a:gd name="connsiteY51" fmla="*/ 411332 h 674402"/>
              <a:gd name="connsiteX52" fmla="*/ 405263 w 756793"/>
              <a:gd name="connsiteY52" fmla="*/ 421672 h 674402"/>
              <a:gd name="connsiteX53" fmla="*/ 395497 w 756793"/>
              <a:gd name="connsiteY53" fmla="*/ 411332 h 674402"/>
              <a:gd name="connsiteX54" fmla="*/ 405263 w 756793"/>
              <a:gd name="connsiteY54" fmla="*/ 400992 h 674402"/>
              <a:gd name="connsiteX55" fmla="*/ 356401 w 756793"/>
              <a:gd name="connsiteY55" fmla="*/ 400992 h 674402"/>
              <a:gd name="connsiteX56" fmla="*/ 366741 w 756793"/>
              <a:gd name="connsiteY56" fmla="*/ 411332 h 674402"/>
              <a:gd name="connsiteX57" fmla="*/ 356401 w 756793"/>
              <a:gd name="connsiteY57" fmla="*/ 421672 h 674402"/>
              <a:gd name="connsiteX58" fmla="*/ 346061 w 756793"/>
              <a:gd name="connsiteY58" fmla="*/ 411332 h 674402"/>
              <a:gd name="connsiteX59" fmla="*/ 356401 w 756793"/>
              <a:gd name="connsiteY59" fmla="*/ 400992 h 674402"/>
              <a:gd name="connsiteX60" fmla="*/ 224789 w 756793"/>
              <a:gd name="connsiteY60" fmla="*/ 340934 h 674402"/>
              <a:gd name="connsiteX61" fmla="*/ 224789 w 756793"/>
              <a:gd name="connsiteY61" fmla="*/ 393194 h 674402"/>
              <a:gd name="connsiteX62" fmla="*/ 403373 w 756793"/>
              <a:gd name="connsiteY62" fmla="*/ 447942 h 674402"/>
              <a:gd name="connsiteX63" fmla="*/ 584453 w 756793"/>
              <a:gd name="connsiteY63" fmla="*/ 393194 h 674402"/>
              <a:gd name="connsiteX64" fmla="*/ 584453 w 756793"/>
              <a:gd name="connsiteY64" fmla="*/ 340934 h 674402"/>
              <a:gd name="connsiteX65" fmla="*/ 403373 w 756793"/>
              <a:gd name="connsiteY65" fmla="*/ 370797 h 674402"/>
              <a:gd name="connsiteX66" fmla="*/ 224789 w 756793"/>
              <a:gd name="connsiteY66" fmla="*/ 340934 h 674402"/>
              <a:gd name="connsiteX67" fmla="*/ 405223 w 756793"/>
              <a:gd name="connsiteY67" fmla="*/ 302118 h 674402"/>
              <a:gd name="connsiteX68" fmla="*/ 482125 w 756793"/>
              <a:gd name="connsiteY68" fmla="*/ 315850 h 674402"/>
              <a:gd name="connsiteX69" fmla="*/ 405223 w 756793"/>
              <a:gd name="connsiteY69" fmla="*/ 328334 h 674402"/>
              <a:gd name="connsiteX70" fmla="*/ 329581 w 756793"/>
              <a:gd name="connsiteY70" fmla="*/ 315850 h 674402"/>
              <a:gd name="connsiteX71" fmla="*/ 405223 w 756793"/>
              <a:gd name="connsiteY71" fmla="*/ 302118 h 674402"/>
              <a:gd name="connsiteX72" fmla="*/ 403373 w 756793"/>
              <a:gd name="connsiteY72" fmla="*/ 273742 h 674402"/>
              <a:gd name="connsiteX73" fmla="*/ 224789 w 756793"/>
              <a:gd name="connsiteY73" fmla="*/ 312315 h 674402"/>
              <a:gd name="connsiteX74" fmla="*/ 403373 w 756793"/>
              <a:gd name="connsiteY74" fmla="*/ 350888 h 674402"/>
              <a:gd name="connsiteX75" fmla="*/ 584453 w 756793"/>
              <a:gd name="connsiteY75" fmla="*/ 312315 h 674402"/>
              <a:gd name="connsiteX76" fmla="*/ 403373 w 756793"/>
              <a:gd name="connsiteY76" fmla="*/ 273742 h 674402"/>
              <a:gd name="connsiteX77" fmla="*/ 291591 w 756793"/>
              <a:gd name="connsiteY77" fmla="*/ 50676 h 674402"/>
              <a:gd name="connsiteX78" fmla="*/ 305145 w 756793"/>
              <a:gd name="connsiteY78" fmla="*/ 56878 h 674402"/>
              <a:gd name="connsiteX79" fmla="*/ 298985 w 756793"/>
              <a:gd name="connsiteY79" fmla="*/ 70522 h 674402"/>
              <a:gd name="connsiteX80" fmla="*/ 196721 w 756793"/>
              <a:gd name="connsiteY80" fmla="*/ 193317 h 674402"/>
              <a:gd name="connsiteX81" fmla="*/ 186865 w 756793"/>
              <a:gd name="connsiteY81" fmla="*/ 202000 h 674402"/>
              <a:gd name="connsiteX82" fmla="*/ 184401 w 756793"/>
              <a:gd name="connsiteY82" fmla="*/ 200759 h 674402"/>
              <a:gd name="connsiteX83" fmla="*/ 177008 w 756793"/>
              <a:gd name="connsiteY83" fmla="*/ 188356 h 674402"/>
              <a:gd name="connsiteX84" fmla="*/ 291591 w 756793"/>
              <a:gd name="connsiteY84" fmla="*/ 50676 h 674402"/>
              <a:gd name="connsiteX85" fmla="*/ 334687 w 756793"/>
              <a:gd name="connsiteY85" fmla="*/ 21153 h 674402"/>
              <a:gd name="connsiteX86" fmla="*/ 128630 w 756793"/>
              <a:gd name="connsiteY86" fmla="*/ 226460 h 674402"/>
              <a:gd name="connsiteX87" fmla="*/ 129879 w 756793"/>
              <a:gd name="connsiteY87" fmla="*/ 237658 h 674402"/>
              <a:gd name="connsiteX88" fmla="*/ 126132 w 756793"/>
              <a:gd name="connsiteY88" fmla="*/ 246368 h 674402"/>
              <a:gd name="connsiteX89" fmla="*/ 118639 w 756793"/>
              <a:gd name="connsiteY89" fmla="*/ 248857 h 674402"/>
              <a:gd name="connsiteX90" fmla="*/ 112395 w 756793"/>
              <a:gd name="connsiteY90" fmla="*/ 248857 h 674402"/>
              <a:gd name="connsiteX91" fmla="*/ 21230 w 756793"/>
              <a:gd name="connsiteY91" fmla="*/ 339689 h 674402"/>
              <a:gd name="connsiteX92" fmla="*/ 112395 w 756793"/>
              <a:gd name="connsiteY92" fmla="*/ 430522 h 674402"/>
              <a:gd name="connsiteX93" fmla="*/ 203559 w 756793"/>
              <a:gd name="connsiteY93" fmla="*/ 430522 h 674402"/>
              <a:gd name="connsiteX94" fmla="*/ 203559 w 756793"/>
              <a:gd name="connsiteY94" fmla="*/ 321025 h 674402"/>
              <a:gd name="connsiteX95" fmla="*/ 203559 w 756793"/>
              <a:gd name="connsiteY95" fmla="*/ 317292 h 674402"/>
              <a:gd name="connsiteX96" fmla="*/ 203559 w 756793"/>
              <a:gd name="connsiteY96" fmla="*/ 312315 h 674402"/>
              <a:gd name="connsiteX97" fmla="*/ 403373 w 756793"/>
              <a:gd name="connsiteY97" fmla="*/ 253834 h 674402"/>
              <a:gd name="connsiteX98" fmla="*/ 604435 w 756793"/>
              <a:gd name="connsiteY98" fmla="*/ 312315 h 674402"/>
              <a:gd name="connsiteX99" fmla="*/ 604435 w 756793"/>
              <a:gd name="connsiteY99" fmla="*/ 317292 h 674402"/>
              <a:gd name="connsiteX100" fmla="*/ 604435 w 756793"/>
              <a:gd name="connsiteY100" fmla="*/ 321025 h 674402"/>
              <a:gd name="connsiteX101" fmla="*/ 604435 w 756793"/>
              <a:gd name="connsiteY101" fmla="*/ 430522 h 674402"/>
              <a:gd name="connsiteX102" fmla="*/ 639401 w 756793"/>
              <a:gd name="connsiteY102" fmla="*/ 430522 h 674402"/>
              <a:gd name="connsiteX103" fmla="*/ 735561 w 756793"/>
              <a:gd name="connsiteY103" fmla="*/ 339689 h 674402"/>
              <a:gd name="connsiteX104" fmla="*/ 665627 w 756793"/>
              <a:gd name="connsiteY104" fmla="*/ 251345 h 674402"/>
              <a:gd name="connsiteX105" fmla="*/ 658135 w 756793"/>
              <a:gd name="connsiteY105" fmla="*/ 246368 h 674402"/>
              <a:gd name="connsiteX106" fmla="*/ 658135 w 756793"/>
              <a:gd name="connsiteY106" fmla="*/ 238902 h 674402"/>
              <a:gd name="connsiteX107" fmla="*/ 660633 w 756793"/>
              <a:gd name="connsiteY107" fmla="*/ 220238 h 674402"/>
              <a:gd name="connsiteX108" fmla="*/ 584453 w 756793"/>
              <a:gd name="connsiteY108" fmla="*/ 145581 h 674402"/>
              <a:gd name="connsiteX109" fmla="*/ 541993 w 756793"/>
              <a:gd name="connsiteY109" fmla="*/ 159268 h 674402"/>
              <a:gd name="connsiteX110" fmla="*/ 533251 w 756793"/>
              <a:gd name="connsiteY110" fmla="*/ 160513 h 674402"/>
              <a:gd name="connsiteX111" fmla="*/ 527007 w 756793"/>
              <a:gd name="connsiteY111" fmla="*/ 154291 h 674402"/>
              <a:gd name="connsiteX112" fmla="*/ 334687 w 756793"/>
              <a:gd name="connsiteY112" fmla="*/ 21153 h 674402"/>
              <a:gd name="connsiteX113" fmla="*/ 334687 w 756793"/>
              <a:gd name="connsiteY113" fmla="*/ 0 h 674402"/>
              <a:gd name="connsiteX114" fmla="*/ 540745 w 756793"/>
              <a:gd name="connsiteY114" fmla="*/ 135627 h 674402"/>
              <a:gd name="connsiteX115" fmla="*/ 584453 w 756793"/>
              <a:gd name="connsiteY115" fmla="*/ 124428 h 674402"/>
              <a:gd name="connsiteX116" fmla="*/ 680613 w 756793"/>
              <a:gd name="connsiteY116" fmla="*/ 220238 h 674402"/>
              <a:gd name="connsiteX117" fmla="*/ 679365 w 756793"/>
              <a:gd name="connsiteY117" fmla="*/ 233925 h 674402"/>
              <a:gd name="connsiteX118" fmla="*/ 756793 w 756793"/>
              <a:gd name="connsiteY118" fmla="*/ 339689 h 674402"/>
              <a:gd name="connsiteX119" fmla="*/ 639401 w 756793"/>
              <a:gd name="connsiteY119" fmla="*/ 451675 h 674402"/>
              <a:gd name="connsiteX120" fmla="*/ 604435 w 756793"/>
              <a:gd name="connsiteY120" fmla="*/ 451675 h 674402"/>
              <a:gd name="connsiteX121" fmla="*/ 604435 w 756793"/>
              <a:gd name="connsiteY121" fmla="*/ 594768 h 674402"/>
              <a:gd name="connsiteX122" fmla="*/ 604435 w 756793"/>
              <a:gd name="connsiteY122" fmla="*/ 597256 h 674402"/>
              <a:gd name="connsiteX123" fmla="*/ 403373 w 756793"/>
              <a:gd name="connsiteY123" fmla="*/ 674402 h 674402"/>
              <a:gd name="connsiteX124" fmla="*/ 203559 w 756793"/>
              <a:gd name="connsiteY124" fmla="*/ 597256 h 674402"/>
              <a:gd name="connsiteX125" fmla="*/ 203559 w 756793"/>
              <a:gd name="connsiteY125" fmla="*/ 451675 h 674402"/>
              <a:gd name="connsiteX126" fmla="*/ 112395 w 756793"/>
              <a:gd name="connsiteY126" fmla="*/ 451675 h 674402"/>
              <a:gd name="connsiteX127" fmla="*/ 0 w 756793"/>
              <a:gd name="connsiteY127" fmla="*/ 339689 h 674402"/>
              <a:gd name="connsiteX128" fmla="*/ 107400 w 756793"/>
              <a:gd name="connsiteY128" fmla="*/ 228948 h 674402"/>
              <a:gd name="connsiteX129" fmla="*/ 107400 w 756793"/>
              <a:gd name="connsiteY129" fmla="*/ 226460 h 674402"/>
              <a:gd name="connsiteX130" fmla="*/ 334687 w 756793"/>
              <a:gd name="connsiteY130" fmla="*/ 0 h 67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756793" h="674402">
                <a:moveTo>
                  <a:pt x="455275" y="598742"/>
                </a:moveTo>
                <a:cubicBezTo>
                  <a:pt x="460445" y="598742"/>
                  <a:pt x="465615" y="603912"/>
                  <a:pt x="465615" y="609082"/>
                </a:cubicBezTo>
                <a:cubicBezTo>
                  <a:pt x="465615" y="614252"/>
                  <a:pt x="460445" y="619422"/>
                  <a:pt x="455275" y="619422"/>
                </a:cubicBezTo>
                <a:cubicBezTo>
                  <a:pt x="450105" y="619422"/>
                  <a:pt x="444937" y="614252"/>
                  <a:pt x="444937" y="609082"/>
                </a:cubicBezTo>
                <a:cubicBezTo>
                  <a:pt x="444937" y="603912"/>
                  <a:pt x="450105" y="598742"/>
                  <a:pt x="455275" y="598742"/>
                </a:cubicBezTo>
                <a:close/>
                <a:moveTo>
                  <a:pt x="405263" y="598742"/>
                </a:moveTo>
                <a:cubicBezTo>
                  <a:pt x="411367" y="598742"/>
                  <a:pt x="416249" y="603912"/>
                  <a:pt x="416249" y="609082"/>
                </a:cubicBezTo>
                <a:cubicBezTo>
                  <a:pt x="416249" y="614252"/>
                  <a:pt x="411367" y="619422"/>
                  <a:pt x="405263" y="619422"/>
                </a:cubicBezTo>
                <a:cubicBezTo>
                  <a:pt x="400381" y="619422"/>
                  <a:pt x="395497" y="614252"/>
                  <a:pt x="395497" y="609082"/>
                </a:cubicBezTo>
                <a:cubicBezTo>
                  <a:pt x="395497" y="603912"/>
                  <a:pt x="400381" y="598742"/>
                  <a:pt x="405263" y="598742"/>
                </a:cubicBezTo>
                <a:close/>
                <a:moveTo>
                  <a:pt x="356401" y="598742"/>
                </a:moveTo>
                <a:cubicBezTo>
                  <a:pt x="361571" y="598742"/>
                  <a:pt x="366741" y="603912"/>
                  <a:pt x="366741" y="609082"/>
                </a:cubicBezTo>
                <a:cubicBezTo>
                  <a:pt x="366741" y="614252"/>
                  <a:pt x="361571" y="619422"/>
                  <a:pt x="356401" y="619422"/>
                </a:cubicBezTo>
                <a:cubicBezTo>
                  <a:pt x="351231" y="619422"/>
                  <a:pt x="346061" y="614252"/>
                  <a:pt x="346061" y="609082"/>
                </a:cubicBezTo>
                <a:cubicBezTo>
                  <a:pt x="346061" y="603912"/>
                  <a:pt x="351231" y="598742"/>
                  <a:pt x="356401" y="598742"/>
                </a:cubicBezTo>
                <a:close/>
                <a:moveTo>
                  <a:pt x="224789" y="530065"/>
                </a:moveTo>
                <a:lnTo>
                  <a:pt x="224789" y="597256"/>
                </a:lnTo>
                <a:cubicBezTo>
                  <a:pt x="224789" y="624630"/>
                  <a:pt x="300969" y="653249"/>
                  <a:pt x="403373" y="653249"/>
                </a:cubicBezTo>
                <a:cubicBezTo>
                  <a:pt x="507025" y="653249"/>
                  <a:pt x="584453" y="624630"/>
                  <a:pt x="584453" y="597256"/>
                </a:cubicBezTo>
                <a:cubicBezTo>
                  <a:pt x="584453" y="596012"/>
                  <a:pt x="584453" y="596012"/>
                  <a:pt x="584453" y="594768"/>
                </a:cubicBezTo>
                <a:lnTo>
                  <a:pt x="584453" y="530065"/>
                </a:lnTo>
                <a:cubicBezTo>
                  <a:pt x="548237" y="556195"/>
                  <a:pt x="474557" y="571126"/>
                  <a:pt x="403373" y="571126"/>
                </a:cubicBezTo>
                <a:cubicBezTo>
                  <a:pt x="333439" y="571126"/>
                  <a:pt x="259757" y="556195"/>
                  <a:pt x="224789" y="530065"/>
                </a:cubicBezTo>
                <a:close/>
                <a:moveTo>
                  <a:pt x="455275" y="499866"/>
                </a:moveTo>
                <a:cubicBezTo>
                  <a:pt x="460445" y="499866"/>
                  <a:pt x="465615" y="503743"/>
                  <a:pt x="465615" y="510206"/>
                </a:cubicBezTo>
                <a:cubicBezTo>
                  <a:pt x="465615" y="515376"/>
                  <a:pt x="460445" y="520546"/>
                  <a:pt x="455275" y="520546"/>
                </a:cubicBezTo>
                <a:cubicBezTo>
                  <a:pt x="450105" y="520546"/>
                  <a:pt x="444937" y="515376"/>
                  <a:pt x="444937" y="510206"/>
                </a:cubicBezTo>
                <a:cubicBezTo>
                  <a:pt x="444937" y="503743"/>
                  <a:pt x="450105" y="499866"/>
                  <a:pt x="455275" y="499866"/>
                </a:cubicBezTo>
                <a:close/>
                <a:moveTo>
                  <a:pt x="405263" y="499866"/>
                </a:moveTo>
                <a:cubicBezTo>
                  <a:pt x="411367" y="499866"/>
                  <a:pt x="416249" y="503743"/>
                  <a:pt x="416249" y="510206"/>
                </a:cubicBezTo>
                <a:cubicBezTo>
                  <a:pt x="416249" y="515376"/>
                  <a:pt x="411367" y="520546"/>
                  <a:pt x="405263" y="520546"/>
                </a:cubicBezTo>
                <a:cubicBezTo>
                  <a:pt x="400381" y="520546"/>
                  <a:pt x="395497" y="515376"/>
                  <a:pt x="395497" y="510206"/>
                </a:cubicBezTo>
                <a:cubicBezTo>
                  <a:pt x="395497" y="503743"/>
                  <a:pt x="400381" y="499866"/>
                  <a:pt x="405263" y="499866"/>
                </a:cubicBezTo>
                <a:close/>
                <a:moveTo>
                  <a:pt x="356401" y="499866"/>
                </a:moveTo>
                <a:cubicBezTo>
                  <a:pt x="361571" y="499866"/>
                  <a:pt x="366741" y="503743"/>
                  <a:pt x="366741" y="510206"/>
                </a:cubicBezTo>
                <a:cubicBezTo>
                  <a:pt x="366741" y="515376"/>
                  <a:pt x="361571" y="520546"/>
                  <a:pt x="356401" y="520546"/>
                </a:cubicBezTo>
                <a:cubicBezTo>
                  <a:pt x="351231" y="520546"/>
                  <a:pt x="346061" y="515376"/>
                  <a:pt x="346061" y="510206"/>
                </a:cubicBezTo>
                <a:cubicBezTo>
                  <a:pt x="346061" y="503743"/>
                  <a:pt x="351231" y="499866"/>
                  <a:pt x="356401" y="499866"/>
                </a:cubicBezTo>
                <a:close/>
                <a:moveTo>
                  <a:pt x="224789" y="428034"/>
                </a:moveTo>
                <a:lnTo>
                  <a:pt x="224789" y="493981"/>
                </a:lnTo>
                <a:cubicBezTo>
                  <a:pt x="224789" y="520111"/>
                  <a:pt x="300969" y="549973"/>
                  <a:pt x="403373" y="549973"/>
                </a:cubicBezTo>
                <a:cubicBezTo>
                  <a:pt x="507025" y="549973"/>
                  <a:pt x="584453" y="520111"/>
                  <a:pt x="584453" y="493981"/>
                </a:cubicBezTo>
                <a:lnTo>
                  <a:pt x="584453" y="428034"/>
                </a:lnTo>
                <a:cubicBezTo>
                  <a:pt x="548237" y="455408"/>
                  <a:pt x="474557" y="469095"/>
                  <a:pt x="403373" y="469095"/>
                </a:cubicBezTo>
                <a:cubicBezTo>
                  <a:pt x="333439" y="469095"/>
                  <a:pt x="259757" y="455408"/>
                  <a:pt x="224789" y="428034"/>
                </a:cubicBezTo>
                <a:close/>
                <a:moveTo>
                  <a:pt x="455275" y="400992"/>
                </a:moveTo>
                <a:cubicBezTo>
                  <a:pt x="460445" y="400992"/>
                  <a:pt x="465615" y="406162"/>
                  <a:pt x="465615" y="411332"/>
                </a:cubicBezTo>
                <a:cubicBezTo>
                  <a:pt x="465615" y="417794"/>
                  <a:pt x="460445" y="421672"/>
                  <a:pt x="455275" y="421672"/>
                </a:cubicBezTo>
                <a:cubicBezTo>
                  <a:pt x="450105" y="421672"/>
                  <a:pt x="444937" y="417794"/>
                  <a:pt x="444937" y="411332"/>
                </a:cubicBezTo>
                <a:cubicBezTo>
                  <a:pt x="444937" y="406162"/>
                  <a:pt x="450105" y="400992"/>
                  <a:pt x="455275" y="400992"/>
                </a:cubicBezTo>
                <a:close/>
                <a:moveTo>
                  <a:pt x="405263" y="400992"/>
                </a:moveTo>
                <a:cubicBezTo>
                  <a:pt x="411367" y="400992"/>
                  <a:pt x="416249" y="406162"/>
                  <a:pt x="416249" y="411332"/>
                </a:cubicBezTo>
                <a:cubicBezTo>
                  <a:pt x="416249" y="417794"/>
                  <a:pt x="411367" y="421672"/>
                  <a:pt x="405263" y="421672"/>
                </a:cubicBezTo>
                <a:cubicBezTo>
                  <a:pt x="400381" y="421672"/>
                  <a:pt x="395497" y="417794"/>
                  <a:pt x="395497" y="411332"/>
                </a:cubicBezTo>
                <a:cubicBezTo>
                  <a:pt x="395497" y="406162"/>
                  <a:pt x="400381" y="400992"/>
                  <a:pt x="405263" y="400992"/>
                </a:cubicBezTo>
                <a:close/>
                <a:moveTo>
                  <a:pt x="356401" y="400992"/>
                </a:moveTo>
                <a:cubicBezTo>
                  <a:pt x="361571" y="400992"/>
                  <a:pt x="366741" y="406162"/>
                  <a:pt x="366741" y="411332"/>
                </a:cubicBezTo>
                <a:cubicBezTo>
                  <a:pt x="366741" y="417794"/>
                  <a:pt x="361571" y="421672"/>
                  <a:pt x="356401" y="421672"/>
                </a:cubicBezTo>
                <a:cubicBezTo>
                  <a:pt x="351231" y="421672"/>
                  <a:pt x="346061" y="417794"/>
                  <a:pt x="346061" y="411332"/>
                </a:cubicBezTo>
                <a:cubicBezTo>
                  <a:pt x="346061" y="406162"/>
                  <a:pt x="351231" y="400992"/>
                  <a:pt x="356401" y="400992"/>
                </a:cubicBezTo>
                <a:close/>
                <a:moveTo>
                  <a:pt x="224789" y="340934"/>
                </a:moveTo>
                <a:lnTo>
                  <a:pt x="224789" y="393194"/>
                </a:lnTo>
                <a:cubicBezTo>
                  <a:pt x="224789" y="418079"/>
                  <a:pt x="300969" y="447942"/>
                  <a:pt x="403373" y="447942"/>
                </a:cubicBezTo>
                <a:cubicBezTo>
                  <a:pt x="507025" y="447942"/>
                  <a:pt x="584453" y="418079"/>
                  <a:pt x="584453" y="393194"/>
                </a:cubicBezTo>
                <a:lnTo>
                  <a:pt x="584453" y="340934"/>
                </a:lnTo>
                <a:cubicBezTo>
                  <a:pt x="548237" y="360842"/>
                  <a:pt x="474557" y="370797"/>
                  <a:pt x="403373" y="370797"/>
                </a:cubicBezTo>
                <a:cubicBezTo>
                  <a:pt x="333439" y="370797"/>
                  <a:pt x="259757" y="360842"/>
                  <a:pt x="224789" y="340934"/>
                </a:cubicBezTo>
                <a:close/>
                <a:moveTo>
                  <a:pt x="405223" y="302118"/>
                </a:moveTo>
                <a:cubicBezTo>
                  <a:pt x="449347" y="302118"/>
                  <a:pt x="482125" y="308360"/>
                  <a:pt x="482125" y="315850"/>
                </a:cubicBezTo>
                <a:cubicBezTo>
                  <a:pt x="482125" y="322092"/>
                  <a:pt x="449347" y="328334"/>
                  <a:pt x="405223" y="328334"/>
                </a:cubicBezTo>
                <a:cubicBezTo>
                  <a:pt x="363619" y="328334"/>
                  <a:pt x="329581" y="322092"/>
                  <a:pt x="329581" y="315850"/>
                </a:cubicBezTo>
                <a:cubicBezTo>
                  <a:pt x="329581" y="308360"/>
                  <a:pt x="363619" y="302118"/>
                  <a:pt x="405223" y="302118"/>
                </a:cubicBezTo>
                <a:close/>
                <a:moveTo>
                  <a:pt x="403373" y="273742"/>
                </a:moveTo>
                <a:cubicBezTo>
                  <a:pt x="287231" y="273742"/>
                  <a:pt x="224789" y="299872"/>
                  <a:pt x="224789" y="312315"/>
                </a:cubicBezTo>
                <a:cubicBezTo>
                  <a:pt x="224789" y="324758"/>
                  <a:pt x="287231" y="350888"/>
                  <a:pt x="403373" y="350888"/>
                </a:cubicBezTo>
                <a:cubicBezTo>
                  <a:pt x="520763" y="350888"/>
                  <a:pt x="584453" y="324758"/>
                  <a:pt x="584453" y="312315"/>
                </a:cubicBezTo>
                <a:cubicBezTo>
                  <a:pt x="584453" y="299872"/>
                  <a:pt x="520763" y="273742"/>
                  <a:pt x="403373" y="273742"/>
                </a:cubicBezTo>
                <a:close/>
                <a:moveTo>
                  <a:pt x="291591" y="50676"/>
                </a:moveTo>
                <a:cubicBezTo>
                  <a:pt x="297753" y="49436"/>
                  <a:pt x="303913" y="51917"/>
                  <a:pt x="305145" y="56878"/>
                </a:cubicBezTo>
                <a:cubicBezTo>
                  <a:pt x="306377" y="61840"/>
                  <a:pt x="305145" y="68041"/>
                  <a:pt x="298985" y="70522"/>
                </a:cubicBezTo>
                <a:cubicBezTo>
                  <a:pt x="246005" y="91608"/>
                  <a:pt x="212739" y="131299"/>
                  <a:pt x="196721" y="193317"/>
                </a:cubicBezTo>
                <a:cubicBezTo>
                  <a:pt x="195489" y="198279"/>
                  <a:pt x="191793" y="202000"/>
                  <a:pt x="186865" y="202000"/>
                </a:cubicBezTo>
                <a:lnTo>
                  <a:pt x="184401" y="200759"/>
                </a:lnTo>
                <a:cubicBezTo>
                  <a:pt x="179472" y="199519"/>
                  <a:pt x="175776" y="194558"/>
                  <a:pt x="177008" y="188356"/>
                </a:cubicBezTo>
                <a:cubicBezTo>
                  <a:pt x="194257" y="118896"/>
                  <a:pt x="231219" y="74243"/>
                  <a:pt x="291591" y="50676"/>
                </a:cubicBezTo>
                <a:close/>
                <a:moveTo>
                  <a:pt x="334687" y="21153"/>
                </a:moveTo>
                <a:cubicBezTo>
                  <a:pt x="221043" y="21153"/>
                  <a:pt x="128630" y="113230"/>
                  <a:pt x="128630" y="226460"/>
                </a:cubicBezTo>
                <a:cubicBezTo>
                  <a:pt x="128630" y="230192"/>
                  <a:pt x="128630" y="233925"/>
                  <a:pt x="129879" y="237658"/>
                </a:cubicBezTo>
                <a:cubicBezTo>
                  <a:pt x="129879" y="240147"/>
                  <a:pt x="128630" y="243880"/>
                  <a:pt x="126132" y="246368"/>
                </a:cubicBezTo>
                <a:cubicBezTo>
                  <a:pt x="123634" y="247612"/>
                  <a:pt x="121137" y="248857"/>
                  <a:pt x="118639" y="248857"/>
                </a:cubicBezTo>
                <a:lnTo>
                  <a:pt x="112395" y="248857"/>
                </a:lnTo>
                <a:cubicBezTo>
                  <a:pt x="62442" y="248857"/>
                  <a:pt x="21230" y="288674"/>
                  <a:pt x="21230" y="339689"/>
                </a:cubicBezTo>
                <a:cubicBezTo>
                  <a:pt x="21230" y="389461"/>
                  <a:pt x="62442" y="430522"/>
                  <a:pt x="112395" y="430522"/>
                </a:cubicBezTo>
                <a:lnTo>
                  <a:pt x="203559" y="430522"/>
                </a:lnTo>
                <a:lnTo>
                  <a:pt x="203559" y="321025"/>
                </a:lnTo>
                <a:cubicBezTo>
                  <a:pt x="203559" y="318537"/>
                  <a:pt x="203559" y="318537"/>
                  <a:pt x="203559" y="317292"/>
                </a:cubicBezTo>
                <a:cubicBezTo>
                  <a:pt x="203559" y="314804"/>
                  <a:pt x="203559" y="313559"/>
                  <a:pt x="203559" y="312315"/>
                </a:cubicBezTo>
                <a:cubicBezTo>
                  <a:pt x="203559" y="272498"/>
                  <a:pt x="307213" y="253834"/>
                  <a:pt x="403373" y="253834"/>
                </a:cubicBezTo>
                <a:cubicBezTo>
                  <a:pt x="500781" y="253834"/>
                  <a:pt x="604435" y="272498"/>
                  <a:pt x="604435" y="312315"/>
                </a:cubicBezTo>
                <a:cubicBezTo>
                  <a:pt x="604435" y="313559"/>
                  <a:pt x="604435" y="314804"/>
                  <a:pt x="604435" y="317292"/>
                </a:cubicBezTo>
                <a:cubicBezTo>
                  <a:pt x="604435" y="318537"/>
                  <a:pt x="604435" y="318537"/>
                  <a:pt x="604435" y="321025"/>
                </a:cubicBezTo>
                <a:lnTo>
                  <a:pt x="604435" y="430522"/>
                </a:lnTo>
                <a:lnTo>
                  <a:pt x="639401" y="430522"/>
                </a:lnTo>
                <a:cubicBezTo>
                  <a:pt x="693101" y="430522"/>
                  <a:pt x="735561" y="390705"/>
                  <a:pt x="735561" y="339689"/>
                </a:cubicBezTo>
                <a:cubicBezTo>
                  <a:pt x="735561" y="297384"/>
                  <a:pt x="706839" y="260055"/>
                  <a:pt x="665627" y="251345"/>
                </a:cubicBezTo>
                <a:cubicBezTo>
                  <a:pt x="663129" y="250101"/>
                  <a:pt x="660633" y="248857"/>
                  <a:pt x="658135" y="246368"/>
                </a:cubicBezTo>
                <a:cubicBezTo>
                  <a:pt x="656885" y="245124"/>
                  <a:pt x="656885" y="241391"/>
                  <a:pt x="658135" y="238902"/>
                </a:cubicBezTo>
                <a:cubicBezTo>
                  <a:pt x="659383" y="232681"/>
                  <a:pt x="660633" y="226460"/>
                  <a:pt x="660633" y="220238"/>
                </a:cubicBezTo>
                <a:cubicBezTo>
                  <a:pt x="660633" y="179177"/>
                  <a:pt x="626913" y="145581"/>
                  <a:pt x="584453" y="145581"/>
                </a:cubicBezTo>
                <a:cubicBezTo>
                  <a:pt x="569467" y="145581"/>
                  <a:pt x="554481" y="150558"/>
                  <a:pt x="541993" y="159268"/>
                </a:cubicBezTo>
                <a:cubicBezTo>
                  <a:pt x="539495" y="160513"/>
                  <a:pt x="535749" y="161757"/>
                  <a:pt x="533251" y="160513"/>
                </a:cubicBezTo>
                <a:cubicBezTo>
                  <a:pt x="530753" y="159268"/>
                  <a:pt x="527007" y="156780"/>
                  <a:pt x="527007" y="154291"/>
                </a:cubicBezTo>
                <a:cubicBezTo>
                  <a:pt x="497035" y="74657"/>
                  <a:pt x="419607" y="21153"/>
                  <a:pt x="334687" y="21153"/>
                </a:cubicBezTo>
                <a:close/>
                <a:moveTo>
                  <a:pt x="334687" y="0"/>
                </a:moveTo>
                <a:cubicBezTo>
                  <a:pt x="423355" y="0"/>
                  <a:pt x="505777" y="54748"/>
                  <a:pt x="540745" y="135627"/>
                </a:cubicBezTo>
                <a:cubicBezTo>
                  <a:pt x="554481" y="128161"/>
                  <a:pt x="569467" y="124428"/>
                  <a:pt x="584453" y="124428"/>
                </a:cubicBezTo>
                <a:cubicBezTo>
                  <a:pt x="638153" y="124428"/>
                  <a:pt x="680613" y="167978"/>
                  <a:pt x="680613" y="220238"/>
                </a:cubicBezTo>
                <a:cubicBezTo>
                  <a:pt x="680613" y="223971"/>
                  <a:pt x="680613" y="228948"/>
                  <a:pt x="679365" y="233925"/>
                </a:cubicBezTo>
                <a:cubicBezTo>
                  <a:pt x="725571" y="248857"/>
                  <a:pt x="756793" y="291162"/>
                  <a:pt x="756793" y="339689"/>
                </a:cubicBezTo>
                <a:cubicBezTo>
                  <a:pt x="756793" y="401904"/>
                  <a:pt x="705591" y="451675"/>
                  <a:pt x="639401" y="451675"/>
                </a:cubicBezTo>
                <a:lnTo>
                  <a:pt x="604435" y="451675"/>
                </a:lnTo>
                <a:lnTo>
                  <a:pt x="604435" y="594768"/>
                </a:lnTo>
                <a:cubicBezTo>
                  <a:pt x="604435" y="596012"/>
                  <a:pt x="604435" y="596012"/>
                  <a:pt x="604435" y="597256"/>
                </a:cubicBezTo>
                <a:cubicBezTo>
                  <a:pt x="604435" y="648272"/>
                  <a:pt x="500781" y="674402"/>
                  <a:pt x="403373" y="674402"/>
                </a:cubicBezTo>
                <a:cubicBezTo>
                  <a:pt x="305963" y="674402"/>
                  <a:pt x="203559" y="648272"/>
                  <a:pt x="203559" y="597256"/>
                </a:cubicBezTo>
                <a:lnTo>
                  <a:pt x="203559" y="451675"/>
                </a:lnTo>
                <a:lnTo>
                  <a:pt x="112395" y="451675"/>
                </a:lnTo>
                <a:cubicBezTo>
                  <a:pt x="49953" y="451675"/>
                  <a:pt x="0" y="401904"/>
                  <a:pt x="0" y="339689"/>
                </a:cubicBezTo>
                <a:cubicBezTo>
                  <a:pt x="0" y="279964"/>
                  <a:pt x="48704" y="230192"/>
                  <a:pt x="107400" y="228948"/>
                </a:cubicBezTo>
                <a:cubicBezTo>
                  <a:pt x="107400" y="227704"/>
                  <a:pt x="107400" y="226460"/>
                  <a:pt x="107400" y="226460"/>
                </a:cubicBezTo>
                <a:cubicBezTo>
                  <a:pt x="107400" y="102031"/>
                  <a:pt x="209803" y="0"/>
                  <a:pt x="334687" y="0"/>
                </a:cubicBezTo>
                <a:close/>
              </a:path>
            </a:pathLst>
          </a:custGeom>
          <a:solidFill>
            <a:schemeClr val="accent4"/>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547D5E60-CFB4-9745-9CD4-07EAA1C8F656}"/>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7D5EABAF-8AD2-F248-B3A3-28F93A555370}"/>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0CEA2224-5501-8F4A-80C7-66ECC2FB6FEB}"/>
              </a:ext>
            </a:extLst>
          </p:cNvPr>
          <p:cNvSpPr txBox="1"/>
          <p:nvPr/>
        </p:nvSpPr>
        <p:spPr>
          <a:xfrm>
            <a:off x="9084336" y="1512559"/>
            <a:ext cx="2223807"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ADFA5C4C-6005-494A-8BFF-F8CB8A64C65C}"/>
              </a:ext>
            </a:extLst>
          </p:cNvPr>
          <p:cNvSpPr txBox="1"/>
          <p:nvPr/>
        </p:nvSpPr>
        <p:spPr>
          <a:xfrm>
            <a:off x="9084336" y="1887890"/>
            <a:ext cx="2223808"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DEA052CE-855F-ED47-96DA-E9E953D36A24}"/>
              </a:ext>
            </a:extLst>
          </p:cNvPr>
          <p:cNvSpPr txBox="1"/>
          <p:nvPr/>
        </p:nvSpPr>
        <p:spPr>
          <a:xfrm>
            <a:off x="9084336" y="2807227"/>
            <a:ext cx="2223807" cy="353943"/>
          </a:xfrm>
          <a:prstGeom prst="rect">
            <a:avLst/>
          </a:prstGeom>
          <a:noFill/>
        </p:spPr>
        <p:txBody>
          <a:bodyPr wrap="square" rtlCol="0" anchor="b">
            <a:spAutoFit/>
          </a:bodyPr>
          <a:lstStyle/>
          <a:p>
            <a:r>
              <a:rPr lang="en-US" sz="1700" b="1" spc="-15" dirty="0">
                <a:solidFill>
                  <a:schemeClr val="accent2"/>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9A83A260-9E24-2E46-A43F-75E2BEEBB7F3}"/>
              </a:ext>
            </a:extLst>
          </p:cNvPr>
          <p:cNvSpPr txBox="1"/>
          <p:nvPr/>
        </p:nvSpPr>
        <p:spPr>
          <a:xfrm>
            <a:off x="9084336" y="3182558"/>
            <a:ext cx="2223808"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66869F2D-4AC9-CF4B-8622-8D4887DC4E86}"/>
              </a:ext>
            </a:extLst>
          </p:cNvPr>
          <p:cNvSpPr txBox="1"/>
          <p:nvPr/>
        </p:nvSpPr>
        <p:spPr>
          <a:xfrm>
            <a:off x="9084336" y="4093102"/>
            <a:ext cx="2223807" cy="353943"/>
          </a:xfrm>
          <a:prstGeom prst="rect">
            <a:avLst/>
          </a:prstGeom>
          <a:noFill/>
        </p:spPr>
        <p:txBody>
          <a:bodyPr wrap="square" rtlCol="0" anchor="b">
            <a:spAutoFit/>
          </a:bodyPr>
          <a:lstStyle/>
          <a:p>
            <a:r>
              <a:rPr lang="en-US" sz="1700" b="1" spc="-15" dirty="0">
                <a:solidFill>
                  <a:schemeClr val="accent3"/>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E315A23B-CF6F-4348-9002-BDAF824488F2}"/>
              </a:ext>
            </a:extLst>
          </p:cNvPr>
          <p:cNvSpPr txBox="1"/>
          <p:nvPr/>
        </p:nvSpPr>
        <p:spPr>
          <a:xfrm>
            <a:off x="9084336" y="4468433"/>
            <a:ext cx="2223808"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CF8164DC-DEAF-4344-A2F4-CF20E45F7CDB}"/>
              </a:ext>
            </a:extLst>
          </p:cNvPr>
          <p:cNvSpPr txBox="1"/>
          <p:nvPr/>
        </p:nvSpPr>
        <p:spPr>
          <a:xfrm>
            <a:off x="9084336" y="5388739"/>
            <a:ext cx="2223807" cy="353943"/>
          </a:xfrm>
          <a:prstGeom prst="rect">
            <a:avLst/>
          </a:prstGeom>
          <a:noFill/>
        </p:spPr>
        <p:txBody>
          <a:bodyPr wrap="square" rtlCol="0" anchor="b">
            <a:spAutoFit/>
          </a:bodyPr>
          <a:lstStyle/>
          <a:p>
            <a:r>
              <a:rPr lang="en-US" sz="1700" b="1" spc="-15" dirty="0">
                <a:solidFill>
                  <a:schemeClr val="accent4"/>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A4339E50-BC4A-344C-8FC6-AA217276F750}"/>
              </a:ext>
            </a:extLst>
          </p:cNvPr>
          <p:cNvSpPr txBox="1"/>
          <p:nvPr/>
        </p:nvSpPr>
        <p:spPr>
          <a:xfrm>
            <a:off x="9084336" y="5764070"/>
            <a:ext cx="2223808" cy="646331"/>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307188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2" name="Rectangle 1">
            <a:extLst>
              <a:ext uri="{FF2B5EF4-FFF2-40B4-BE49-F238E27FC236}">
                <a16:creationId xmlns:a16="http://schemas.microsoft.com/office/drawing/2014/main" id="{CCD30D8E-277C-3749-8E9E-ADAA96002C99}"/>
              </a:ext>
            </a:extLst>
          </p:cNvPr>
          <p:cNvSpPr/>
          <p:nvPr/>
        </p:nvSpPr>
        <p:spPr>
          <a:xfrm>
            <a:off x="-61070" y="-74521"/>
            <a:ext cx="12287576" cy="7058671"/>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6276D8AD-F265-CF45-82FE-D6081AA4B1CD}"/>
              </a:ext>
            </a:extLst>
          </p:cNvPr>
          <p:cNvSpPr/>
          <p:nvPr/>
        </p:nvSpPr>
        <p:spPr>
          <a:xfrm>
            <a:off x="3334425" y="1890485"/>
            <a:ext cx="5268686" cy="3077029"/>
          </a:xfrm>
          <a:prstGeom prst="cloud">
            <a:avLst/>
          </a:prstGeom>
          <a:gradFill>
            <a:gsLst>
              <a:gs pos="0">
                <a:schemeClr val="accent4"/>
              </a:gs>
              <a:gs pos="44000">
                <a:schemeClr val="accent3"/>
              </a:gs>
              <a:gs pos="70984">
                <a:schemeClr val="accent2"/>
              </a:gs>
              <a:gs pos="100000">
                <a:schemeClr val="accent1"/>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A6AA4B-F48D-B547-B7C7-448CDCD56469}"/>
              </a:ext>
            </a:extLst>
          </p:cNvPr>
          <p:cNvSpPr txBox="1"/>
          <p:nvPr/>
        </p:nvSpPr>
        <p:spPr>
          <a:xfrm>
            <a:off x="4326298" y="2476886"/>
            <a:ext cx="3236685" cy="1200329"/>
          </a:xfrm>
          <a:prstGeom prst="rect">
            <a:avLst/>
          </a:prstGeom>
          <a:noFill/>
        </p:spPr>
        <p:txBody>
          <a:bodyPr wrap="square" rtlCol="0">
            <a:spAutoFit/>
          </a:bodyPr>
          <a:lstStyle/>
          <a:p>
            <a:r>
              <a:rPr lang="en-US" sz="7200" b="1" dirty="0">
                <a:ln>
                  <a:solidFill>
                    <a:schemeClr val="bg1"/>
                  </a:solidFill>
                </a:ln>
                <a:noFill/>
                <a:effectLst>
                  <a:outerShdw blurRad="50800" dist="50800" dir="5400000" algn="ctr" rotWithShape="0">
                    <a:srgbClr val="000000">
                      <a:alpha val="92000"/>
                    </a:srgbClr>
                  </a:outerShdw>
                </a:effectLst>
                <a:latin typeface="Barlow ExtraBold" pitchFamily="2" charset="77"/>
              </a:rPr>
              <a:t>Thanks</a:t>
            </a:r>
          </a:p>
        </p:txBody>
      </p:sp>
      <p:sp>
        <p:nvSpPr>
          <p:cNvPr id="10" name="TextBox 9">
            <a:extLst>
              <a:ext uri="{FF2B5EF4-FFF2-40B4-BE49-F238E27FC236}">
                <a16:creationId xmlns:a16="http://schemas.microsoft.com/office/drawing/2014/main" id="{D79699E3-4901-DD46-BC50-398130347C29}"/>
              </a:ext>
            </a:extLst>
          </p:cNvPr>
          <p:cNvSpPr txBox="1"/>
          <p:nvPr/>
        </p:nvSpPr>
        <p:spPr>
          <a:xfrm>
            <a:off x="4282000" y="3520452"/>
            <a:ext cx="3759712" cy="369332"/>
          </a:xfrm>
          <a:prstGeom prst="rect">
            <a:avLst/>
          </a:prstGeom>
          <a:noFill/>
        </p:spPr>
        <p:txBody>
          <a:bodyPr wrap="square" rtlCol="0">
            <a:spAutoFit/>
          </a:bodyPr>
          <a:lstStyle/>
          <a:p>
            <a:pPr algn="ctr"/>
            <a:r>
              <a:rPr lang="en-US" dirty="0">
                <a:solidFill>
                  <a:schemeClr val="bg1"/>
                </a:solidFill>
                <a:hlinkClick r:id="rId2">
                  <a:extLst>
                    <a:ext uri="{A12FA001-AC4F-418D-AE19-62706E023703}">
                      <ahyp:hlinkClr xmlns:ahyp="http://schemas.microsoft.com/office/drawing/2018/hyperlinkcolor" val="tx"/>
                    </a:ext>
                  </a:extLst>
                </a:hlinkClick>
              </a:rPr>
              <a:t>www.ppthemes.com</a:t>
            </a:r>
            <a:r>
              <a:rPr lang="en-US" dirty="0">
                <a:solidFill>
                  <a:schemeClr val="bg1"/>
                </a:solidFill>
              </a:rPr>
              <a:t> </a:t>
            </a:r>
          </a:p>
        </p:txBody>
      </p:sp>
      <p:sp>
        <p:nvSpPr>
          <p:cNvPr id="32" name="Right Triangle 31">
            <a:extLst>
              <a:ext uri="{FF2B5EF4-FFF2-40B4-BE49-F238E27FC236}">
                <a16:creationId xmlns:a16="http://schemas.microsoft.com/office/drawing/2014/main" id="{157FA0F6-48C2-D94A-964F-8E8FF480F8CE}"/>
              </a:ext>
            </a:extLst>
          </p:cNvPr>
          <p:cNvSpPr/>
          <p:nvPr/>
        </p:nvSpPr>
        <p:spPr>
          <a:xfrm rot="5400000">
            <a:off x="-137561" y="122189"/>
            <a:ext cx="2652186" cy="2391581"/>
          </a:xfrm>
          <a:prstGeom prst="rtTriangle">
            <a:avLst/>
          </a:prstGeom>
          <a:solidFill>
            <a:schemeClr val="accent5"/>
          </a:solidFill>
          <a:ln>
            <a:noFill/>
          </a:ln>
          <a:effectLst>
            <a:outerShdw blurRad="50800" dist="50800" dir="5400000" algn="ctr" rotWithShape="0">
              <a:schemeClr val="bg2">
                <a:lumMod val="1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50800" dir="5400000" algn="ctr" rotWithShape="0">
                  <a:srgbClr val="000000">
                    <a:alpha val="7109"/>
                  </a:srgbClr>
                </a:outerShdw>
              </a:effectLst>
            </a:endParaRPr>
          </a:p>
        </p:txBody>
      </p:sp>
      <p:sp>
        <p:nvSpPr>
          <p:cNvPr id="11" name="Right Triangle 10">
            <a:extLst>
              <a:ext uri="{FF2B5EF4-FFF2-40B4-BE49-F238E27FC236}">
                <a16:creationId xmlns:a16="http://schemas.microsoft.com/office/drawing/2014/main" id="{52E466EE-9120-CA47-959F-C05F7FF19D73}"/>
              </a:ext>
            </a:extLst>
          </p:cNvPr>
          <p:cNvSpPr/>
          <p:nvPr/>
        </p:nvSpPr>
        <p:spPr>
          <a:xfrm rot="5400000">
            <a:off x="-115616" y="7999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E1A127E4-38BB-A64B-8365-C53F69709E54}"/>
              </a:ext>
            </a:extLst>
          </p:cNvPr>
          <p:cNvSpPr/>
          <p:nvPr/>
        </p:nvSpPr>
        <p:spPr>
          <a:xfrm rot="16200000">
            <a:off x="10094847" y="476950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27C62FE6-1A45-E648-8212-BB8B856D71B1}"/>
              </a:ext>
            </a:extLst>
          </p:cNvPr>
          <p:cNvSpPr/>
          <p:nvPr/>
        </p:nvSpPr>
        <p:spPr>
          <a:xfrm>
            <a:off x="2812335" y="1599663"/>
            <a:ext cx="6264612" cy="3658672"/>
          </a:xfrm>
          <a:prstGeom prst="clou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84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1"/>
                </a:solidFill>
                <a:latin typeface="Lato Black" panose="020F0A02020204030203" pitchFamily="34" charset="0"/>
              </a:rPr>
              <a:t>THANKS FOR DOWNLOADING THESE TEMPLATES! </a:t>
            </a:r>
            <a:br>
              <a:rPr kumimoji="1" lang="en-US" altLang="ja-JP" sz="2000" b="1" dirty="0">
                <a:solidFill>
                  <a:schemeClr val="accent1"/>
                </a:solidFill>
                <a:latin typeface="Lato Light" panose="020F0302020204030203" pitchFamily="34" charset="0"/>
              </a:rPr>
            </a:br>
            <a:r>
              <a:rPr kumimoji="1" lang="en-US" altLang="ja-JP" sz="2400" dirty="0">
                <a:solidFill>
                  <a:schemeClr val="accent1"/>
                </a:solidFill>
                <a:latin typeface="Lato Light" panose="020F0302020204030203" pitchFamily="34" charset="0"/>
              </a:rPr>
              <a:t>Find even more free templates at </a:t>
            </a:r>
            <a:endParaRPr kumimoji="1" lang="en-US" altLang="ja-JP" sz="2000" b="1" dirty="0">
              <a:solidFill>
                <a:schemeClr val="accent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Line 5"/>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7170" name="Line 6"/>
          <p:cNvSpPr>
            <a:spLocks noChangeShapeType="1"/>
          </p:cNvSpPr>
          <p:nvPr/>
        </p:nvSpPr>
        <p:spPr bwMode="auto">
          <a:xfrm>
            <a:off x="748507" y="-87391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es-MX" sz="900"/>
          </a:p>
        </p:txBody>
      </p:sp>
      <p:sp>
        <p:nvSpPr>
          <p:cNvPr id="2" name="Rectangle 1">
            <a:extLst>
              <a:ext uri="{FF2B5EF4-FFF2-40B4-BE49-F238E27FC236}">
                <a16:creationId xmlns:a16="http://schemas.microsoft.com/office/drawing/2014/main" id="{CCD30D8E-277C-3749-8E9E-ADAA96002C99}"/>
              </a:ext>
            </a:extLst>
          </p:cNvPr>
          <p:cNvSpPr/>
          <p:nvPr/>
        </p:nvSpPr>
        <p:spPr>
          <a:xfrm>
            <a:off x="-61070" y="-74521"/>
            <a:ext cx="12287576" cy="7058671"/>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6276D8AD-F265-CF45-82FE-D6081AA4B1CD}"/>
              </a:ext>
            </a:extLst>
          </p:cNvPr>
          <p:cNvSpPr/>
          <p:nvPr/>
        </p:nvSpPr>
        <p:spPr>
          <a:xfrm>
            <a:off x="5443027" y="2452915"/>
            <a:ext cx="5268686" cy="3077029"/>
          </a:xfrm>
          <a:prstGeom prst="cloud">
            <a:avLst/>
          </a:prstGeom>
          <a:gradFill>
            <a:gsLst>
              <a:gs pos="0">
                <a:schemeClr val="accent4"/>
              </a:gs>
              <a:gs pos="44000">
                <a:schemeClr val="accent3"/>
              </a:gs>
              <a:gs pos="70984">
                <a:schemeClr val="accent2"/>
              </a:gs>
              <a:gs pos="100000">
                <a:schemeClr val="accent1"/>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A5895A-F659-E344-BF38-10BB718C18B1}"/>
              </a:ext>
            </a:extLst>
          </p:cNvPr>
          <p:cNvSpPr txBox="1"/>
          <p:nvPr/>
        </p:nvSpPr>
        <p:spPr>
          <a:xfrm>
            <a:off x="842165" y="1317979"/>
            <a:ext cx="3817258" cy="1107996"/>
          </a:xfrm>
          <a:prstGeom prst="rect">
            <a:avLst/>
          </a:prstGeom>
          <a:noFill/>
        </p:spPr>
        <p:txBody>
          <a:bodyPr wrap="square" rtlCol="0">
            <a:spAutoFit/>
          </a:bodyPr>
          <a:lstStyle/>
          <a:p>
            <a:r>
              <a:rPr lang="en-US" sz="6600" b="1" dirty="0">
                <a:solidFill>
                  <a:schemeClr val="accent1"/>
                </a:solidFill>
                <a:latin typeface="Barlow ExtraBold" pitchFamily="2" charset="77"/>
              </a:rPr>
              <a:t>Creative</a:t>
            </a:r>
          </a:p>
        </p:txBody>
      </p:sp>
      <p:sp>
        <p:nvSpPr>
          <p:cNvPr id="25" name="TextBox 24">
            <a:extLst>
              <a:ext uri="{FF2B5EF4-FFF2-40B4-BE49-F238E27FC236}">
                <a16:creationId xmlns:a16="http://schemas.microsoft.com/office/drawing/2014/main" id="{D4A6AA4B-F48D-B547-B7C7-448CDCD56469}"/>
              </a:ext>
            </a:extLst>
          </p:cNvPr>
          <p:cNvSpPr txBox="1"/>
          <p:nvPr/>
        </p:nvSpPr>
        <p:spPr>
          <a:xfrm>
            <a:off x="1146628" y="1745029"/>
            <a:ext cx="3236685" cy="1200329"/>
          </a:xfrm>
          <a:prstGeom prst="rect">
            <a:avLst/>
          </a:prstGeom>
          <a:noFill/>
        </p:spPr>
        <p:txBody>
          <a:bodyPr wrap="square" rtlCol="0">
            <a:spAutoFit/>
          </a:bodyPr>
          <a:lstStyle/>
          <a:p>
            <a:r>
              <a:rPr lang="en-US" sz="7200" b="1" dirty="0">
                <a:ln>
                  <a:solidFill>
                    <a:schemeClr val="bg1"/>
                  </a:solidFill>
                </a:ln>
                <a:noFill/>
                <a:effectLst>
                  <a:outerShdw blurRad="50800" dist="50800" dir="5400000" algn="ctr" rotWithShape="0">
                    <a:srgbClr val="000000">
                      <a:alpha val="92000"/>
                    </a:srgbClr>
                  </a:outerShdw>
                </a:effectLst>
                <a:latin typeface="Barlow ExtraBold" pitchFamily="2" charset="77"/>
              </a:rPr>
              <a:t>CLOUD</a:t>
            </a:r>
          </a:p>
        </p:txBody>
      </p:sp>
      <p:sp>
        <p:nvSpPr>
          <p:cNvPr id="26" name="TextBox 25">
            <a:extLst>
              <a:ext uri="{FF2B5EF4-FFF2-40B4-BE49-F238E27FC236}">
                <a16:creationId xmlns:a16="http://schemas.microsoft.com/office/drawing/2014/main" id="{6305C21B-1B58-3A41-9F32-D1643DD8388C}"/>
              </a:ext>
            </a:extLst>
          </p:cNvPr>
          <p:cNvSpPr txBox="1"/>
          <p:nvPr/>
        </p:nvSpPr>
        <p:spPr>
          <a:xfrm>
            <a:off x="1051943" y="2623818"/>
            <a:ext cx="3759712" cy="830997"/>
          </a:xfrm>
          <a:prstGeom prst="rect">
            <a:avLst/>
          </a:prstGeom>
          <a:noFill/>
        </p:spPr>
        <p:txBody>
          <a:bodyPr wrap="square" rtlCol="0">
            <a:spAutoFit/>
          </a:bodyPr>
          <a:lstStyle/>
          <a:p>
            <a:r>
              <a:rPr lang="en-US" sz="4800" b="1" dirty="0">
                <a:solidFill>
                  <a:schemeClr val="accent1"/>
                </a:solidFill>
                <a:latin typeface="Barlow ExtraBold" pitchFamily="2" charset="77"/>
              </a:rPr>
              <a:t>PowerPoint</a:t>
            </a:r>
          </a:p>
        </p:txBody>
      </p:sp>
      <p:sp>
        <p:nvSpPr>
          <p:cNvPr id="27" name="TextBox 26">
            <a:extLst>
              <a:ext uri="{FF2B5EF4-FFF2-40B4-BE49-F238E27FC236}">
                <a16:creationId xmlns:a16="http://schemas.microsoft.com/office/drawing/2014/main" id="{0855C32D-AC79-5A48-BADE-654E932D9AC8}"/>
              </a:ext>
            </a:extLst>
          </p:cNvPr>
          <p:cNvSpPr txBox="1"/>
          <p:nvPr/>
        </p:nvSpPr>
        <p:spPr>
          <a:xfrm>
            <a:off x="1103171" y="3251613"/>
            <a:ext cx="3236685" cy="646331"/>
          </a:xfrm>
          <a:prstGeom prst="rect">
            <a:avLst/>
          </a:prstGeom>
          <a:noFill/>
        </p:spPr>
        <p:txBody>
          <a:bodyPr wrap="square" rtlCol="0">
            <a:spAutoFit/>
          </a:bodyPr>
          <a:lstStyle/>
          <a:p>
            <a:pPr algn="ctr"/>
            <a:r>
              <a:rPr lang="en-US" sz="3600" b="1" dirty="0">
                <a:solidFill>
                  <a:schemeClr val="bg1"/>
                </a:solidFill>
                <a:latin typeface="Barlow ExtraBold" pitchFamily="2" charset="77"/>
              </a:rPr>
              <a:t>Presentation</a:t>
            </a:r>
          </a:p>
        </p:txBody>
      </p:sp>
      <p:sp>
        <p:nvSpPr>
          <p:cNvPr id="10" name="TextBox 9">
            <a:extLst>
              <a:ext uri="{FF2B5EF4-FFF2-40B4-BE49-F238E27FC236}">
                <a16:creationId xmlns:a16="http://schemas.microsoft.com/office/drawing/2014/main" id="{D79699E3-4901-DD46-BC50-398130347C29}"/>
              </a:ext>
            </a:extLst>
          </p:cNvPr>
          <p:cNvSpPr txBox="1"/>
          <p:nvPr/>
        </p:nvSpPr>
        <p:spPr>
          <a:xfrm>
            <a:off x="841657" y="3806763"/>
            <a:ext cx="3759712" cy="369332"/>
          </a:xfrm>
          <a:prstGeom prst="rect">
            <a:avLst/>
          </a:prstGeom>
          <a:noFill/>
        </p:spPr>
        <p:txBody>
          <a:bodyPr wrap="square" rtlCol="0">
            <a:spAutoFit/>
          </a:bodyPr>
          <a:lstStyle/>
          <a:p>
            <a:pPr algn="ctr"/>
            <a:r>
              <a:rPr lang="en-US" dirty="0">
                <a:solidFill>
                  <a:schemeClr val="accent2"/>
                </a:solidFill>
                <a:hlinkClick r:id="rId2">
                  <a:extLst>
                    <a:ext uri="{A12FA001-AC4F-418D-AE19-62706E023703}">
                      <ahyp:hlinkClr xmlns:ahyp="http://schemas.microsoft.com/office/drawing/2018/hyperlinkcolor" val="tx"/>
                    </a:ext>
                  </a:extLst>
                </a:hlinkClick>
              </a:rPr>
              <a:t>www.ppthemes.com</a:t>
            </a:r>
            <a:r>
              <a:rPr lang="en-US" dirty="0">
                <a:solidFill>
                  <a:schemeClr val="accent2"/>
                </a:solidFill>
              </a:rPr>
              <a:t> </a:t>
            </a:r>
          </a:p>
        </p:txBody>
      </p:sp>
      <p:sp>
        <p:nvSpPr>
          <p:cNvPr id="32" name="Right Triangle 31">
            <a:extLst>
              <a:ext uri="{FF2B5EF4-FFF2-40B4-BE49-F238E27FC236}">
                <a16:creationId xmlns:a16="http://schemas.microsoft.com/office/drawing/2014/main" id="{157FA0F6-48C2-D94A-964F-8E8FF480F8CE}"/>
              </a:ext>
            </a:extLst>
          </p:cNvPr>
          <p:cNvSpPr/>
          <p:nvPr/>
        </p:nvSpPr>
        <p:spPr>
          <a:xfrm rot="5400000">
            <a:off x="-137561" y="122189"/>
            <a:ext cx="2652186" cy="2391581"/>
          </a:xfrm>
          <a:prstGeom prst="rtTriangle">
            <a:avLst/>
          </a:prstGeom>
          <a:solidFill>
            <a:schemeClr val="accent5"/>
          </a:solidFill>
          <a:ln>
            <a:noFill/>
          </a:ln>
          <a:effectLst>
            <a:outerShdw blurRad="50800" dist="50800" dir="5400000" algn="ctr" rotWithShape="0">
              <a:schemeClr val="bg2">
                <a:lumMod val="10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50800" dir="5400000" algn="ctr" rotWithShape="0">
                  <a:srgbClr val="000000">
                    <a:alpha val="7109"/>
                  </a:srgbClr>
                </a:outerShdw>
              </a:effectLst>
            </a:endParaRPr>
          </a:p>
        </p:txBody>
      </p:sp>
      <p:sp>
        <p:nvSpPr>
          <p:cNvPr id="11" name="Right Triangle 10">
            <a:extLst>
              <a:ext uri="{FF2B5EF4-FFF2-40B4-BE49-F238E27FC236}">
                <a16:creationId xmlns:a16="http://schemas.microsoft.com/office/drawing/2014/main" id="{52E466EE-9120-CA47-959F-C05F7FF19D73}"/>
              </a:ext>
            </a:extLst>
          </p:cNvPr>
          <p:cNvSpPr/>
          <p:nvPr/>
        </p:nvSpPr>
        <p:spPr>
          <a:xfrm rot="5400000">
            <a:off x="-115616" y="7999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E1A127E4-38BB-A64B-8365-C53F69709E54}"/>
              </a:ext>
            </a:extLst>
          </p:cNvPr>
          <p:cNvSpPr/>
          <p:nvPr/>
        </p:nvSpPr>
        <p:spPr>
          <a:xfrm rot="16200000">
            <a:off x="10094847" y="476950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27C62FE6-1A45-E648-8212-BB8B856D71B1}"/>
              </a:ext>
            </a:extLst>
          </p:cNvPr>
          <p:cNvSpPr/>
          <p:nvPr/>
        </p:nvSpPr>
        <p:spPr>
          <a:xfrm>
            <a:off x="4920937" y="2162093"/>
            <a:ext cx="6264612" cy="3658672"/>
          </a:xfrm>
          <a:prstGeom prst="clou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37A619D-1A29-1849-A4E6-6027B1842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167" y="370839"/>
            <a:ext cx="4310406" cy="6487161"/>
          </a:xfrm>
          <a:prstGeom prst="rect">
            <a:avLst/>
          </a:prstGeom>
          <a:effectLst>
            <a:outerShdw blurRad="132506" dist="88304" sx="102000" sy="102000" algn="ctr" rotWithShape="0">
              <a:srgbClr val="000000">
                <a:alpha val="23902"/>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72BFBE6-F4C9-4C48-903D-DC1A30B844D2}"/>
              </a:ext>
            </a:extLst>
          </p:cNvPr>
          <p:cNvSpPr/>
          <p:nvPr/>
        </p:nvSpPr>
        <p:spPr>
          <a:xfrm>
            <a:off x="-34506" y="-19516"/>
            <a:ext cx="12335774" cy="6903422"/>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1">
            <a:extLst>
              <a:ext uri="{FF2B5EF4-FFF2-40B4-BE49-F238E27FC236}">
                <a16:creationId xmlns:a16="http://schemas.microsoft.com/office/drawing/2014/main" id="{071ADAE5-419E-4E46-8B60-EB62674CA89C}"/>
              </a:ext>
            </a:extLst>
          </p:cNvPr>
          <p:cNvSpPr>
            <a:spLocks noChangeArrowheads="1"/>
          </p:cNvSpPr>
          <p:nvPr/>
        </p:nvSpPr>
        <p:spPr bwMode="auto">
          <a:xfrm>
            <a:off x="840832" y="1574736"/>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1"/>
          </a:solidFill>
          <a:ln>
            <a:noFill/>
          </a:ln>
          <a:effectLst/>
        </p:spPr>
        <p:txBody>
          <a:bodyPr wrap="none" anchor="ctr"/>
          <a:lstStyle/>
          <a:p>
            <a:endParaRPr lang="en-US" sz="3599" dirty="0">
              <a:latin typeface="Poppins" pitchFamily="2" charset="77"/>
            </a:endParaRPr>
          </a:p>
        </p:txBody>
      </p:sp>
      <p:sp>
        <p:nvSpPr>
          <p:cNvPr id="42" name="Freeform 61">
            <a:extLst>
              <a:ext uri="{FF2B5EF4-FFF2-40B4-BE49-F238E27FC236}">
                <a16:creationId xmlns:a16="http://schemas.microsoft.com/office/drawing/2014/main" id="{EC6C5836-04AF-3846-ACAA-EA167E18B87F}"/>
              </a:ext>
            </a:extLst>
          </p:cNvPr>
          <p:cNvSpPr>
            <a:spLocks noChangeArrowheads="1"/>
          </p:cNvSpPr>
          <p:nvPr/>
        </p:nvSpPr>
        <p:spPr bwMode="auto">
          <a:xfrm>
            <a:off x="809408" y="3349771"/>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2"/>
          </a:solidFill>
          <a:ln>
            <a:noFill/>
          </a:ln>
          <a:effectLst/>
        </p:spPr>
        <p:txBody>
          <a:bodyPr wrap="none" anchor="ctr"/>
          <a:lstStyle/>
          <a:p>
            <a:endParaRPr lang="en-US" sz="3599" dirty="0">
              <a:latin typeface="Poppins" pitchFamily="2" charset="77"/>
            </a:endParaRPr>
          </a:p>
        </p:txBody>
      </p:sp>
      <p:sp>
        <p:nvSpPr>
          <p:cNvPr id="45" name="Freeform 61">
            <a:extLst>
              <a:ext uri="{FF2B5EF4-FFF2-40B4-BE49-F238E27FC236}">
                <a16:creationId xmlns:a16="http://schemas.microsoft.com/office/drawing/2014/main" id="{A44C3331-D68F-7245-8F1E-346A01544F62}"/>
              </a:ext>
            </a:extLst>
          </p:cNvPr>
          <p:cNvSpPr>
            <a:spLocks noChangeArrowheads="1"/>
          </p:cNvSpPr>
          <p:nvPr/>
        </p:nvSpPr>
        <p:spPr bwMode="auto">
          <a:xfrm>
            <a:off x="784174" y="5169828"/>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4"/>
          </a:solidFill>
          <a:ln>
            <a:noFill/>
          </a:ln>
          <a:effectLst/>
        </p:spPr>
        <p:txBody>
          <a:bodyPr wrap="none" anchor="ctr"/>
          <a:lstStyle/>
          <a:p>
            <a:endParaRPr lang="en-US" sz="3599" dirty="0">
              <a:latin typeface="Poppins" pitchFamily="2" charset="77"/>
            </a:endParaRPr>
          </a:p>
        </p:txBody>
      </p:sp>
      <p:sp>
        <p:nvSpPr>
          <p:cNvPr id="48" name="Freeform 61">
            <a:extLst>
              <a:ext uri="{FF2B5EF4-FFF2-40B4-BE49-F238E27FC236}">
                <a16:creationId xmlns:a16="http://schemas.microsoft.com/office/drawing/2014/main" id="{72B3A4B5-11CD-FF4F-AFB1-556581CF80D5}"/>
              </a:ext>
            </a:extLst>
          </p:cNvPr>
          <p:cNvSpPr>
            <a:spLocks noChangeArrowheads="1"/>
          </p:cNvSpPr>
          <p:nvPr/>
        </p:nvSpPr>
        <p:spPr bwMode="auto">
          <a:xfrm>
            <a:off x="6509127" y="1598724"/>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4"/>
          </a:solidFill>
          <a:ln>
            <a:noFill/>
          </a:ln>
          <a:effectLst/>
        </p:spPr>
        <p:txBody>
          <a:bodyPr wrap="none" anchor="ctr"/>
          <a:lstStyle/>
          <a:p>
            <a:endParaRPr lang="en-US" sz="3599" dirty="0">
              <a:latin typeface="Poppins" pitchFamily="2" charset="77"/>
            </a:endParaRPr>
          </a:p>
        </p:txBody>
      </p:sp>
      <p:sp>
        <p:nvSpPr>
          <p:cNvPr id="51" name="Freeform 61">
            <a:extLst>
              <a:ext uri="{FF2B5EF4-FFF2-40B4-BE49-F238E27FC236}">
                <a16:creationId xmlns:a16="http://schemas.microsoft.com/office/drawing/2014/main" id="{90E7AC85-261F-354A-869C-6AA0E7F3DF31}"/>
              </a:ext>
            </a:extLst>
          </p:cNvPr>
          <p:cNvSpPr>
            <a:spLocks noChangeArrowheads="1"/>
          </p:cNvSpPr>
          <p:nvPr/>
        </p:nvSpPr>
        <p:spPr bwMode="auto">
          <a:xfrm>
            <a:off x="6477703" y="3373759"/>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1"/>
          </a:solidFill>
          <a:ln>
            <a:noFill/>
          </a:ln>
          <a:effectLst/>
        </p:spPr>
        <p:txBody>
          <a:bodyPr wrap="none" anchor="ctr"/>
          <a:lstStyle/>
          <a:p>
            <a:endParaRPr lang="en-US" sz="3599" dirty="0">
              <a:latin typeface="Poppins" pitchFamily="2" charset="77"/>
            </a:endParaRPr>
          </a:p>
        </p:txBody>
      </p:sp>
      <p:sp>
        <p:nvSpPr>
          <p:cNvPr id="60" name="Freeform 61">
            <a:extLst>
              <a:ext uri="{FF2B5EF4-FFF2-40B4-BE49-F238E27FC236}">
                <a16:creationId xmlns:a16="http://schemas.microsoft.com/office/drawing/2014/main" id="{85E7AC93-485D-084E-9513-491942BA8A36}"/>
              </a:ext>
            </a:extLst>
          </p:cNvPr>
          <p:cNvSpPr>
            <a:spLocks noChangeArrowheads="1"/>
          </p:cNvSpPr>
          <p:nvPr/>
        </p:nvSpPr>
        <p:spPr bwMode="auto">
          <a:xfrm>
            <a:off x="6452469" y="5193816"/>
            <a:ext cx="1458975" cy="874092"/>
          </a:xfrm>
          <a:custGeom>
            <a:avLst/>
            <a:gdLst>
              <a:gd name="T0" fmla="*/ 3120 w 3980"/>
              <a:gd name="T1" fmla="*/ 523 h 2387"/>
              <a:gd name="T2" fmla="*/ 3120 w 3980"/>
              <a:gd name="T3" fmla="*/ 523 h 2387"/>
              <a:gd name="T4" fmla="*/ 2540 w 3980"/>
              <a:gd name="T5" fmla="*/ 152 h 2387"/>
              <a:gd name="T6" fmla="*/ 2540 w 3980"/>
              <a:gd name="T7" fmla="*/ 152 h 2387"/>
              <a:gd name="T8" fmla="*/ 2210 w 3980"/>
              <a:gd name="T9" fmla="*/ 243 h 2387"/>
              <a:gd name="T10" fmla="*/ 2210 w 3980"/>
              <a:gd name="T11" fmla="*/ 243 h 2387"/>
              <a:gd name="T12" fmla="*/ 1592 w 3980"/>
              <a:gd name="T13" fmla="*/ 0 h 2387"/>
              <a:gd name="T14" fmla="*/ 1592 w 3980"/>
              <a:gd name="T15" fmla="*/ 0 h 2387"/>
              <a:gd name="T16" fmla="*/ 765 w 3980"/>
              <a:gd name="T17" fmla="*/ 533 h 2387"/>
              <a:gd name="T18" fmla="*/ 765 w 3980"/>
              <a:gd name="T19" fmla="*/ 533 h 2387"/>
              <a:gd name="T20" fmla="*/ 0 w 3980"/>
              <a:gd name="T21" fmla="*/ 1430 h 2387"/>
              <a:gd name="T22" fmla="*/ 0 w 3980"/>
              <a:gd name="T23" fmla="*/ 1430 h 2387"/>
              <a:gd name="T24" fmla="*/ 907 w 3980"/>
              <a:gd name="T25" fmla="*/ 2338 h 2387"/>
              <a:gd name="T26" fmla="*/ 907 w 3980"/>
              <a:gd name="T27" fmla="*/ 2338 h 2387"/>
              <a:gd name="T28" fmla="*/ 1384 w 3980"/>
              <a:gd name="T29" fmla="*/ 2203 h 2387"/>
              <a:gd name="T30" fmla="*/ 1384 w 3980"/>
              <a:gd name="T31" fmla="*/ 2203 h 2387"/>
              <a:gd name="T32" fmla="*/ 1932 w 3980"/>
              <a:gd name="T33" fmla="*/ 2386 h 2387"/>
              <a:gd name="T34" fmla="*/ 1932 w 3980"/>
              <a:gd name="T35" fmla="*/ 2386 h 2387"/>
              <a:gd name="T36" fmla="*/ 2531 w 3980"/>
              <a:gd name="T37" fmla="*/ 2160 h 2387"/>
              <a:gd name="T38" fmla="*/ 2531 w 3980"/>
              <a:gd name="T39" fmla="*/ 2160 h 2387"/>
              <a:gd name="T40" fmla="*/ 3071 w 3980"/>
              <a:gd name="T41" fmla="*/ 2338 h 2387"/>
              <a:gd name="T42" fmla="*/ 3071 w 3980"/>
              <a:gd name="T43" fmla="*/ 2338 h 2387"/>
              <a:gd name="T44" fmla="*/ 3979 w 3980"/>
              <a:gd name="T45" fmla="*/ 1430 h 2387"/>
              <a:gd name="T46" fmla="*/ 3979 w 3980"/>
              <a:gd name="T47" fmla="*/ 1430 h 2387"/>
              <a:gd name="T48" fmla="*/ 3120 w 3980"/>
              <a:gd name="T49" fmla="*/ 523 h 2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0" h="2387">
                <a:moveTo>
                  <a:pt x="3120" y="523"/>
                </a:moveTo>
                <a:lnTo>
                  <a:pt x="3120" y="523"/>
                </a:lnTo>
                <a:cubicBezTo>
                  <a:pt x="3019" y="304"/>
                  <a:pt x="2798" y="152"/>
                  <a:pt x="2540" y="152"/>
                </a:cubicBezTo>
                <a:lnTo>
                  <a:pt x="2540" y="152"/>
                </a:lnTo>
                <a:cubicBezTo>
                  <a:pt x="2419" y="152"/>
                  <a:pt x="2306" y="185"/>
                  <a:pt x="2210" y="243"/>
                </a:cubicBezTo>
                <a:lnTo>
                  <a:pt x="2210" y="243"/>
                </a:lnTo>
                <a:cubicBezTo>
                  <a:pt x="2048" y="92"/>
                  <a:pt x="1830" y="0"/>
                  <a:pt x="1592" y="0"/>
                </a:cubicBezTo>
                <a:lnTo>
                  <a:pt x="1592" y="0"/>
                </a:lnTo>
                <a:cubicBezTo>
                  <a:pt x="1224" y="0"/>
                  <a:pt x="907" y="219"/>
                  <a:pt x="765" y="533"/>
                </a:cubicBezTo>
                <a:lnTo>
                  <a:pt x="765" y="533"/>
                </a:lnTo>
                <a:cubicBezTo>
                  <a:pt x="331" y="602"/>
                  <a:pt x="0" y="977"/>
                  <a:pt x="0" y="1430"/>
                </a:cubicBezTo>
                <a:lnTo>
                  <a:pt x="0" y="1430"/>
                </a:lnTo>
                <a:cubicBezTo>
                  <a:pt x="0" y="1931"/>
                  <a:pt x="406" y="2338"/>
                  <a:pt x="907" y="2338"/>
                </a:cubicBezTo>
                <a:lnTo>
                  <a:pt x="907" y="2338"/>
                </a:lnTo>
                <a:cubicBezTo>
                  <a:pt x="1082" y="2338"/>
                  <a:pt x="1245" y="2288"/>
                  <a:pt x="1384" y="2203"/>
                </a:cubicBezTo>
                <a:lnTo>
                  <a:pt x="1384" y="2203"/>
                </a:lnTo>
                <a:cubicBezTo>
                  <a:pt x="1536" y="2318"/>
                  <a:pt x="1726" y="2386"/>
                  <a:pt x="1932" y="2386"/>
                </a:cubicBezTo>
                <a:lnTo>
                  <a:pt x="1932" y="2386"/>
                </a:lnTo>
                <a:cubicBezTo>
                  <a:pt x="2161" y="2386"/>
                  <a:pt x="2371" y="2301"/>
                  <a:pt x="2531" y="2160"/>
                </a:cubicBezTo>
                <a:lnTo>
                  <a:pt x="2531" y="2160"/>
                </a:lnTo>
                <a:cubicBezTo>
                  <a:pt x="2682" y="2272"/>
                  <a:pt x="2869" y="2338"/>
                  <a:pt x="3071" y="2338"/>
                </a:cubicBezTo>
                <a:lnTo>
                  <a:pt x="3071" y="2338"/>
                </a:lnTo>
                <a:cubicBezTo>
                  <a:pt x="3573" y="2338"/>
                  <a:pt x="3979" y="1931"/>
                  <a:pt x="3979" y="1430"/>
                </a:cubicBezTo>
                <a:lnTo>
                  <a:pt x="3979" y="1430"/>
                </a:lnTo>
                <a:cubicBezTo>
                  <a:pt x="3979" y="945"/>
                  <a:pt x="3599" y="549"/>
                  <a:pt x="3120" y="523"/>
                </a:cubicBezTo>
              </a:path>
            </a:pathLst>
          </a:custGeom>
          <a:solidFill>
            <a:schemeClr val="accent2"/>
          </a:solidFill>
          <a:ln>
            <a:noFill/>
          </a:ln>
          <a:effectLst/>
        </p:spPr>
        <p:txBody>
          <a:bodyPr wrap="none" anchor="ctr"/>
          <a:lstStyle/>
          <a:p>
            <a:endParaRPr lang="en-US" sz="3599" dirty="0">
              <a:latin typeface="Poppins" pitchFamily="2" charset="77"/>
            </a:endParaRPr>
          </a:p>
        </p:txBody>
      </p:sp>
      <p:sp>
        <p:nvSpPr>
          <p:cNvPr id="36" name="Right Triangle 35">
            <a:extLst>
              <a:ext uri="{FF2B5EF4-FFF2-40B4-BE49-F238E27FC236}">
                <a16:creationId xmlns:a16="http://schemas.microsoft.com/office/drawing/2014/main" id="{188B2CA7-6CDF-A64B-9074-25A28F763C9A}"/>
              </a:ext>
            </a:extLst>
          </p:cNvPr>
          <p:cNvSpPr/>
          <p:nvPr/>
        </p:nvSpPr>
        <p:spPr>
          <a:xfrm rot="5400000">
            <a:off x="-115616" y="7999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Triangle 38">
            <a:extLst>
              <a:ext uri="{FF2B5EF4-FFF2-40B4-BE49-F238E27FC236}">
                <a16:creationId xmlns:a16="http://schemas.microsoft.com/office/drawing/2014/main" id="{9578717C-234A-3240-8096-352E34183761}"/>
              </a:ext>
            </a:extLst>
          </p:cNvPr>
          <p:cNvSpPr/>
          <p:nvPr/>
        </p:nvSpPr>
        <p:spPr>
          <a:xfrm rot="16200000">
            <a:off x="10094847" y="476950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A717D6-8142-2340-BE52-612274782C79}"/>
              </a:ext>
            </a:extLst>
          </p:cNvPr>
          <p:cNvSpPr txBox="1"/>
          <p:nvPr/>
        </p:nvSpPr>
        <p:spPr>
          <a:xfrm>
            <a:off x="4296484" y="306186"/>
            <a:ext cx="3599063" cy="707886"/>
          </a:xfrm>
          <a:prstGeom prst="rect">
            <a:avLst/>
          </a:prstGeom>
          <a:noFill/>
        </p:spPr>
        <p:txBody>
          <a:bodyPr wrap="none" rtlCol="0">
            <a:spAutoFit/>
          </a:bodyPr>
          <a:lstStyle/>
          <a:p>
            <a:pPr algn="ctr"/>
            <a:r>
              <a:rPr lang="en-US" sz="4000" b="1" dirty="0">
                <a:ln>
                  <a:solidFill>
                    <a:schemeClr val="accent1"/>
                  </a:solidFill>
                </a:ln>
                <a:noFill/>
                <a:latin typeface="Barlow" pitchFamily="2" charset="77"/>
                <a:cs typeface="Poppins" pitchFamily="2" charset="77"/>
              </a:rPr>
              <a:t>AGENDA SLIDE</a:t>
            </a:r>
          </a:p>
        </p:txBody>
      </p:sp>
      <p:sp>
        <p:nvSpPr>
          <p:cNvPr id="3" name="TextBox 2">
            <a:extLst>
              <a:ext uri="{FF2B5EF4-FFF2-40B4-BE49-F238E27FC236}">
                <a16:creationId xmlns:a16="http://schemas.microsoft.com/office/drawing/2014/main" id="{A836197C-29EE-B34A-BDED-E6A2A78757D7}"/>
              </a:ext>
            </a:extLst>
          </p:cNvPr>
          <p:cNvSpPr txBox="1"/>
          <p:nvPr/>
        </p:nvSpPr>
        <p:spPr>
          <a:xfrm>
            <a:off x="4781377" y="787593"/>
            <a:ext cx="2629246" cy="276999"/>
          </a:xfrm>
          <a:prstGeom prst="rect">
            <a:avLst/>
          </a:prstGeom>
          <a:noFill/>
        </p:spPr>
        <p:txBody>
          <a:bodyPr wrap="none" rtlCol="0">
            <a:spAutoFit/>
          </a:bodyPr>
          <a:lstStyle/>
          <a:p>
            <a:pPr algn="ctr"/>
            <a:r>
              <a:rPr lang="en-US" sz="1200" spc="150" dirty="0">
                <a:solidFill>
                  <a:schemeClr val="bg1">
                    <a:lumMod val="65000"/>
                  </a:schemeClr>
                </a:solidFill>
                <a:latin typeface="Barlow" pitchFamily="2" charset="77"/>
                <a:cs typeface="Poppins Light" pitchFamily="2" charset="77"/>
              </a:rPr>
              <a:t>WRITE YOUR SUBTITLE HERE</a:t>
            </a:r>
          </a:p>
        </p:txBody>
      </p:sp>
      <p:sp>
        <p:nvSpPr>
          <p:cNvPr id="24" name="TextBox 23">
            <a:extLst>
              <a:ext uri="{FF2B5EF4-FFF2-40B4-BE49-F238E27FC236}">
                <a16:creationId xmlns:a16="http://schemas.microsoft.com/office/drawing/2014/main" id="{9178B237-98DD-8341-A065-71BB2CCF8929}"/>
              </a:ext>
            </a:extLst>
          </p:cNvPr>
          <p:cNvSpPr txBox="1"/>
          <p:nvPr/>
        </p:nvSpPr>
        <p:spPr>
          <a:xfrm>
            <a:off x="1250996" y="1823648"/>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01</a:t>
            </a:r>
          </a:p>
        </p:txBody>
      </p:sp>
      <p:sp>
        <p:nvSpPr>
          <p:cNvPr id="27" name="TextBox 26">
            <a:extLst>
              <a:ext uri="{FF2B5EF4-FFF2-40B4-BE49-F238E27FC236}">
                <a16:creationId xmlns:a16="http://schemas.microsoft.com/office/drawing/2014/main" id="{BBB56725-881D-9A4E-BC9B-60024A0DB9FD}"/>
              </a:ext>
            </a:extLst>
          </p:cNvPr>
          <p:cNvSpPr txBox="1"/>
          <p:nvPr/>
        </p:nvSpPr>
        <p:spPr>
          <a:xfrm>
            <a:off x="6910391" y="1823648"/>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04</a:t>
            </a:r>
          </a:p>
        </p:txBody>
      </p:sp>
      <p:sp>
        <p:nvSpPr>
          <p:cNvPr id="37" name="TextBox 36">
            <a:extLst>
              <a:ext uri="{FF2B5EF4-FFF2-40B4-BE49-F238E27FC236}">
                <a16:creationId xmlns:a16="http://schemas.microsoft.com/office/drawing/2014/main" id="{687B3FBE-E6CD-E44E-95B2-1D98D56090C6}"/>
              </a:ext>
            </a:extLst>
          </p:cNvPr>
          <p:cNvSpPr txBox="1"/>
          <p:nvPr/>
        </p:nvSpPr>
        <p:spPr>
          <a:xfrm>
            <a:off x="2523711" y="1647691"/>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01</a:t>
            </a:r>
          </a:p>
        </p:txBody>
      </p:sp>
      <p:sp>
        <p:nvSpPr>
          <p:cNvPr id="38" name="Subtitle 2">
            <a:extLst>
              <a:ext uri="{FF2B5EF4-FFF2-40B4-BE49-F238E27FC236}">
                <a16:creationId xmlns:a16="http://schemas.microsoft.com/office/drawing/2014/main" id="{0DD18181-F29A-CC4C-B640-ACBF9C3AD7C4}"/>
              </a:ext>
            </a:extLst>
          </p:cNvPr>
          <p:cNvSpPr txBox="1">
            <a:spLocks/>
          </p:cNvSpPr>
          <p:nvPr/>
        </p:nvSpPr>
        <p:spPr>
          <a:xfrm>
            <a:off x="2523711" y="2035770"/>
            <a:ext cx="2848917"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46" name="TextBox 45">
            <a:extLst>
              <a:ext uri="{FF2B5EF4-FFF2-40B4-BE49-F238E27FC236}">
                <a16:creationId xmlns:a16="http://schemas.microsoft.com/office/drawing/2014/main" id="{DA551DC0-1214-9742-88F1-DD719A6276AA}"/>
              </a:ext>
            </a:extLst>
          </p:cNvPr>
          <p:cNvSpPr txBox="1"/>
          <p:nvPr/>
        </p:nvSpPr>
        <p:spPr>
          <a:xfrm>
            <a:off x="8183105" y="1647691"/>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04</a:t>
            </a:r>
          </a:p>
        </p:txBody>
      </p:sp>
      <p:sp>
        <p:nvSpPr>
          <p:cNvPr id="47" name="Subtitle 2">
            <a:extLst>
              <a:ext uri="{FF2B5EF4-FFF2-40B4-BE49-F238E27FC236}">
                <a16:creationId xmlns:a16="http://schemas.microsoft.com/office/drawing/2014/main" id="{DDBBB619-B7E2-334B-A234-F54FB903E0B8}"/>
              </a:ext>
            </a:extLst>
          </p:cNvPr>
          <p:cNvSpPr txBox="1">
            <a:spLocks/>
          </p:cNvSpPr>
          <p:nvPr/>
        </p:nvSpPr>
        <p:spPr>
          <a:xfrm>
            <a:off x="8183105" y="2035770"/>
            <a:ext cx="2848917"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25" name="TextBox 24">
            <a:extLst>
              <a:ext uri="{FF2B5EF4-FFF2-40B4-BE49-F238E27FC236}">
                <a16:creationId xmlns:a16="http://schemas.microsoft.com/office/drawing/2014/main" id="{98B41859-A43E-294E-A0D0-AD03CF5A0C12}"/>
              </a:ext>
            </a:extLst>
          </p:cNvPr>
          <p:cNvSpPr txBox="1"/>
          <p:nvPr/>
        </p:nvSpPr>
        <p:spPr>
          <a:xfrm>
            <a:off x="1250996" y="3608249"/>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02</a:t>
            </a:r>
          </a:p>
        </p:txBody>
      </p:sp>
      <p:sp>
        <p:nvSpPr>
          <p:cNvPr id="28" name="TextBox 27">
            <a:extLst>
              <a:ext uri="{FF2B5EF4-FFF2-40B4-BE49-F238E27FC236}">
                <a16:creationId xmlns:a16="http://schemas.microsoft.com/office/drawing/2014/main" id="{35B81A81-C0F5-3046-9952-7EEFE6050388}"/>
              </a:ext>
            </a:extLst>
          </p:cNvPr>
          <p:cNvSpPr txBox="1"/>
          <p:nvPr/>
        </p:nvSpPr>
        <p:spPr>
          <a:xfrm>
            <a:off x="6910391" y="3608249"/>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05</a:t>
            </a:r>
          </a:p>
        </p:txBody>
      </p:sp>
      <p:sp>
        <p:nvSpPr>
          <p:cNvPr id="40" name="TextBox 39">
            <a:extLst>
              <a:ext uri="{FF2B5EF4-FFF2-40B4-BE49-F238E27FC236}">
                <a16:creationId xmlns:a16="http://schemas.microsoft.com/office/drawing/2014/main" id="{E1C3B15E-F238-C547-A490-64BE911B2892}"/>
              </a:ext>
            </a:extLst>
          </p:cNvPr>
          <p:cNvSpPr txBox="1"/>
          <p:nvPr/>
        </p:nvSpPr>
        <p:spPr>
          <a:xfrm>
            <a:off x="2523711" y="3433242"/>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02</a:t>
            </a:r>
          </a:p>
        </p:txBody>
      </p:sp>
      <p:sp>
        <p:nvSpPr>
          <p:cNvPr id="41" name="Subtitle 2">
            <a:extLst>
              <a:ext uri="{FF2B5EF4-FFF2-40B4-BE49-F238E27FC236}">
                <a16:creationId xmlns:a16="http://schemas.microsoft.com/office/drawing/2014/main" id="{E800BE0B-74E0-294E-9AF7-A8C3C4CFBBB2}"/>
              </a:ext>
            </a:extLst>
          </p:cNvPr>
          <p:cNvSpPr txBox="1">
            <a:spLocks/>
          </p:cNvSpPr>
          <p:nvPr/>
        </p:nvSpPr>
        <p:spPr>
          <a:xfrm>
            <a:off x="2523711" y="3821322"/>
            <a:ext cx="2848917"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49" name="TextBox 48">
            <a:extLst>
              <a:ext uri="{FF2B5EF4-FFF2-40B4-BE49-F238E27FC236}">
                <a16:creationId xmlns:a16="http://schemas.microsoft.com/office/drawing/2014/main" id="{8FF4D3A7-EC49-6844-98A1-1F233EBFE56D}"/>
              </a:ext>
            </a:extLst>
          </p:cNvPr>
          <p:cNvSpPr txBox="1"/>
          <p:nvPr/>
        </p:nvSpPr>
        <p:spPr>
          <a:xfrm>
            <a:off x="8183105" y="3433242"/>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05</a:t>
            </a:r>
          </a:p>
        </p:txBody>
      </p:sp>
      <p:sp>
        <p:nvSpPr>
          <p:cNvPr id="50" name="Subtitle 2">
            <a:extLst>
              <a:ext uri="{FF2B5EF4-FFF2-40B4-BE49-F238E27FC236}">
                <a16:creationId xmlns:a16="http://schemas.microsoft.com/office/drawing/2014/main" id="{1FF378DF-50AE-FD45-9A00-8BE4AE142297}"/>
              </a:ext>
            </a:extLst>
          </p:cNvPr>
          <p:cNvSpPr txBox="1">
            <a:spLocks/>
          </p:cNvSpPr>
          <p:nvPr/>
        </p:nvSpPr>
        <p:spPr>
          <a:xfrm>
            <a:off x="8183105" y="3821322"/>
            <a:ext cx="2848917"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bg1"/>
                </a:solidFill>
                <a:latin typeface="Lato Light" panose="020F0502020204030203" pitchFamily="34" charset="0"/>
              </a:rPr>
              <a:t>You can do whatever you want, go a impress your audience with an amazing presentation</a:t>
            </a:r>
            <a:r>
              <a:rPr lang="en-US" sz="12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26" name="TextBox 25">
            <a:extLst>
              <a:ext uri="{FF2B5EF4-FFF2-40B4-BE49-F238E27FC236}">
                <a16:creationId xmlns:a16="http://schemas.microsoft.com/office/drawing/2014/main" id="{9447933D-04B1-454C-AF07-FCB6EE453A01}"/>
              </a:ext>
            </a:extLst>
          </p:cNvPr>
          <p:cNvSpPr txBox="1"/>
          <p:nvPr/>
        </p:nvSpPr>
        <p:spPr>
          <a:xfrm>
            <a:off x="1250996" y="5394754"/>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03</a:t>
            </a:r>
          </a:p>
        </p:txBody>
      </p:sp>
      <p:sp>
        <p:nvSpPr>
          <p:cNvPr id="29" name="TextBox 28">
            <a:extLst>
              <a:ext uri="{FF2B5EF4-FFF2-40B4-BE49-F238E27FC236}">
                <a16:creationId xmlns:a16="http://schemas.microsoft.com/office/drawing/2014/main" id="{834B5961-02B5-864C-9037-3BAC3745F65D}"/>
              </a:ext>
            </a:extLst>
          </p:cNvPr>
          <p:cNvSpPr txBox="1"/>
          <p:nvPr/>
        </p:nvSpPr>
        <p:spPr>
          <a:xfrm>
            <a:off x="6910391" y="5394754"/>
            <a:ext cx="575800" cy="553998"/>
          </a:xfrm>
          <a:prstGeom prst="rect">
            <a:avLst/>
          </a:prstGeom>
          <a:noFill/>
        </p:spPr>
        <p:txBody>
          <a:bodyPr wrap="none" rtlCol="0" anchor="ctr" anchorCtr="0">
            <a:spAutoFit/>
          </a:bodyPr>
          <a:lstStyle/>
          <a:p>
            <a:pPr algn="ctr"/>
            <a:r>
              <a:rPr lang="en-US" sz="3000" b="1" dirty="0">
                <a:solidFill>
                  <a:schemeClr val="bg1"/>
                </a:solidFill>
                <a:latin typeface="Poppins" pitchFamily="2" charset="77"/>
                <a:ea typeface="League Spartan" charset="0"/>
                <a:cs typeface="Poppins" pitchFamily="2" charset="77"/>
              </a:rPr>
              <a:t>06</a:t>
            </a:r>
          </a:p>
        </p:txBody>
      </p:sp>
      <p:sp>
        <p:nvSpPr>
          <p:cNvPr id="43" name="TextBox 42">
            <a:extLst>
              <a:ext uri="{FF2B5EF4-FFF2-40B4-BE49-F238E27FC236}">
                <a16:creationId xmlns:a16="http://schemas.microsoft.com/office/drawing/2014/main" id="{9C8ADA31-B65B-0145-A428-018B482A36D6}"/>
              </a:ext>
            </a:extLst>
          </p:cNvPr>
          <p:cNvSpPr txBox="1"/>
          <p:nvPr/>
        </p:nvSpPr>
        <p:spPr>
          <a:xfrm>
            <a:off x="2523711" y="5218795"/>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03</a:t>
            </a:r>
          </a:p>
        </p:txBody>
      </p:sp>
      <p:sp>
        <p:nvSpPr>
          <p:cNvPr id="44" name="Subtitle 2">
            <a:extLst>
              <a:ext uri="{FF2B5EF4-FFF2-40B4-BE49-F238E27FC236}">
                <a16:creationId xmlns:a16="http://schemas.microsoft.com/office/drawing/2014/main" id="{A42D13F8-CD22-0348-A7B4-AA7D19D10C7F}"/>
              </a:ext>
            </a:extLst>
          </p:cNvPr>
          <p:cNvSpPr txBox="1">
            <a:spLocks/>
          </p:cNvSpPr>
          <p:nvPr/>
        </p:nvSpPr>
        <p:spPr>
          <a:xfrm>
            <a:off x="2523711" y="5606874"/>
            <a:ext cx="2848917"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52" name="TextBox 51">
            <a:extLst>
              <a:ext uri="{FF2B5EF4-FFF2-40B4-BE49-F238E27FC236}">
                <a16:creationId xmlns:a16="http://schemas.microsoft.com/office/drawing/2014/main" id="{1F6CDBDA-41DA-034D-B29E-4E825AB5DB63}"/>
              </a:ext>
            </a:extLst>
          </p:cNvPr>
          <p:cNvSpPr txBox="1"/>
          <p:nvPr/>
        </p:nvSpPr>
        <p:spPr>
          <a:xfrm>
            <a:off x="8183105" y="5218795"/>
            <a:ext cx="1658531" cy="338554"/>
          </a:xfrm>
          <a:prstGeom prst="rect">
            <a:avLst/>
          </a:prstGeom>
          <a:noFill/>
        </p:spPr>
        <p:txBody>
          <a:bodyPr wrap="none" rtlCol="0" anchor="b" anchorCtr="0">
            <a:spAutoFit/>
          </a:bodyPr>
          <a:lstStyle/>
          <a:p>
            <a:r>
              <a:rPr lang="en-US" sz="1600" b="1" dirty="0">
                <a:solidFill>
                  <a:schemeClr val="bg1"/>
                </a:solidFill>
                <a:latin typeface="Poppins" pitchFamily="2" charset="77"/>
                <a:ea typeface="League Spartan" charset="0"/>
                <a:cs typeface="Poppins" pitchFamily="2" charset="77"/>
              </a:rPr>
              <a:t>AGENDA ITEM 06</a:t>
            </a:r>
          </a:p>
        </p:txBody>
      </p:sp>
      <p:sp>
        <p:nvSpPr>
          <p:cNvPr id="53" name="Subtitle 2">
            <a:extLst>
              <a:ext uri="{FF2B5EF4-FFF2-40B4-BE49-F238E27FC236}">
                <a16:creationId xmlns:a16="http://schemas.microsoft.com/office/drawing/2014/main" id="{1FD6171D-A789-DB43-BBE6-E6F2F0BF4874}"/>
              </a:ext>
            </a:extLst>
          </p:cNvPr>
          <p:cNvSpPr txBox="1">
            <a:spLocks/>
          </p:cNvSpPr>
          <p:nvPr/>
        </p:nvSpPr>
        <p:spPr>
          <a:xfrm>
            <a:off x="8183105" y="5606874"/>
            <a:ext cx="2848917" cy="6001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3612496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72E389-DB76-1045-BD03-D2E110B55819}"/>
              </a:ext>
            </a:extLst>
          </p:cNvPr>
          <p:cNvGrpSpPr/>
          <p:nvPr/>
        </p:nvGrpSpPr>
        <p:grpSpPr>
          <a:xfrm>
            <a:off x="-41765" y="-28368"/>
            <a:ext cx="12343033" cy="7067523"/>
            <a:chOff x="-41765" y="-28368"/>
            <a:chExt cx="12343033" cy="7067523"/>
          </a:xfrm>
        </p:grpSpPr>
        <p:sp>
          <p:nvSpPr>
            <p:cNvPr id="71" name="Rectangle 70">
              <a:extLst>
                <a:ext uri="{FF2B5EF4-FFF2-40B4-BE49-F238E27FC236}">
                  <a16:creationId xmlns:a16="http://schemas.microsoft.com/office/drawing/2014/main" id="{950D9192-764E-5640-A60D-9ACCBAC41E46}"/>
                </a:ext>
              </a:extLst>
            </p:cNvPr>
            <p:cNvSpPr/>
            <p:nvPr/>
          </p:nvSpPr>
          <p:spPr>
            <a:xfrm>
              <a:off x="-41765" y="-28368"/>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ight Triangle 71">
              <a:extLst>
                <a:ext uri="{FF2B5EF4-FFF2-40B4-BE49-F238E27FC236}">
                  <a16:creationId xmlns:a16="http://schemas.microsoft.com/office/drawing/2014/main" id="{49B6C81C-952B-354E-92F2-359B8B0FA382}"/>
                </a:ext>
              </a:extLst>
            </p:cNvPr>
            <p:cNvSpPr/>
            <p:nvPr/>
          </p:nvSpPr>
          <p:spPr>
            <a:xfrm rot="5400000">
              <a:off x="-115616" y="7999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D3A4DA3-8A2A-4B4A-A58F-73F14DE0B12E}"/>
                </a:ext>
              </a:extLst>
            </p:cNvPr>
            <p:cNvSpPr/>
            <p:nvPr/>
          </p:nvSpPr>
          <p:spPr>
            <a:xfrm rot="16200000">
              <a:off x="10094847" y="476950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AAE62802-6667-9840-85D4-D6E796C434DA}"/>
              </a:ext>
            </a:extLst>
          </p:cNvPr>
          <p:cNvPicPr>
            <a:picLocks noChangeAspect="1"/>
          </p:cNvPicPr>
          <p:nvPr/>
        </p:nvPicPr>
        <p:blipFill rotWithShape="1">
          <a:blip r:embed="rId2">
            <a:extLst>
              <a:ext uri="{28A0092B-C50C-407E-A947-70E740481C1C}">
                <a14:useLocalDpi xmlns:a14="http://schemas.microsoft.com/office/drawing/2010/main" val="0"/>
              </a:ext>
            </a:extLst>
          </a:blip>
          <a:srcRect r="39636"/>
          <a:stretch/>
        </p:blipFill>
        <p:spPr>
          <a:xfrm>
            <a:off x="5781964" y="270055"/>
            <a:ext cx="6132945" cy="6769100"/>
          </a:xfrm>
          <a:prstGeom prst="rect">
            <a:avLst/>
          </a:prstGeom>
        </p:spPr>
      </p:pic>
      <p:sp>
        <p:nvSpPr>
          <p:cNvPr id="74" name="Subtitle 2">
            <a:extLst>
              <a:ext uri="{FF2B5EF4-FFF2-40B4-BE49-F238E27FC236}">
                <a16:creationId xmlns:a16="http://schemas.microsoft.com/office/drawing/2014/main" id="{D71794C5-A69F-854A-841D-79C9268D8DA0}"/>
              </a:ext>
            </a:extLst>
          </p:cNvPr>
          <p:cNvSpPr txBox="1">
            <a:spLocks/>
          </p:cNvSpPr>
          <p:nvPr/>
        </p:nvSpPr>
        <p:spPr>
          <a:xfrm>
            <a:off x="1404256" y="3269416"/>
            <a:ext cx="5162097" cy="187564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r>
              <a:rPr lang="en-US" sz="1400" dirty="0">
                <a:solidFill>
                  <a:schemeClr val="bg1"/>
                </a:solidFill>
                <a:latin typeface="Lato Light" panose="020F0502020204030203" pitchFamily="34" charset="0"/>
              </a:rPr>
              <a:t>You can do whatever you want, go a impress your audience with an amazing presentation. </a:t>
            </a:r>
            <a:r>
              <a:rPr lang="es-CO" sz="1400" dirty="0" err="1">
                <a:solidFill>
                  <a:schemeClr val="bg1"/>
                </a:solidFill>
                <a:latin typeface="Lato Light" panose="020F0502020204030203" pitchFamily="34" charset="0"/>
              </a:rPr>
              <a:t>Lorem</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ipsum</a:t>
            </a:r>
            <a:r>
              <a:rPr lang="es-CO" sz="1400" dirty="0">
                <a:solidFill>
                  <a:schemeClr val="bg1"/>
                </a:solidFill>
                <a:latin typeface="Lato Light" panose="020F0502020204030203" pitchFamily="34" charset="0"/>
              </a:rPr>
              <a:t> dolor </a:t>
            </a:r>
            <a:r>
              <a:rPr lang="es-CO" sz="1400" dirty="0" err="1">
                <a:solidFill>
                  <a:schemeClr val="bg1"/>
                </a:solidFill>
                <a:latin typeface="Lato Light" panose="020F0502020204030203" pitchFamily="34" charset="0"/>
              </a:rPr>
              <a:t>sit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amet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consectetur</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adipiscing</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elit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Integer</a:t>
            </a:r>
            <a:r>
              <a:rPr lang="es-CO" sz="1400" dirty="0">
                <a:solidFill>
                  <a:schemeClr val="bg1"/>
                </a:solidFill>
                <a:latin typeface="Lato Light" panose="020F0502020204030203" pitchFamily="34" charset="0"/>
              </a:rPr>
              <a:t> id justo </a:t>
            </a:r>
            <a:r>
              <a:rPr lang="es-CO" sz="1400" dirty="0" err="1">
                <a:solidFill>
                  <a:schemeClr val="bg1"/>
                </a:solidFill>
                <a:latin typeface="Lato Light" panose="020F0502020204030203" pitchFamily="34" charset="0"/>
              </a:rPr>
              <a:t>sit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amet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turpis</a:t>
            </a:r>
            <a:r>
              <a:rPr lang="es-CO" sz="1400" dirty="0">
                <a:solidFill>
                  <a:schemeClr val="bg1"/>
                </a:solidFill>
                <a:latin typeface="Lato Light" panose="020F0502020204030203" pitchFamily="34" charset="0"/>
              </a:rPr>
              <a:t> ornare </a:t>
            </a:r>
            <a:r>
              <a:rPr lang="es-CO" sz="1400" dirty="0" err="1">
                <a:solidFill>
                  <a:schemeClr val="bg1"/>
                </a:solidFill>
                <a:latin typeface="Lato Light" panose="020F0502020204030203" pitchFamily="34" charset="0"/>
              </a:rPr>
              <a:t>congue</a:t>
            </a:r>
            <a:r>
              <a:rPr lang="es-CO" sz="1400" dirty="0">
                <a:solidFill>
                  <a:schemeClr val="bg1"/>
                </a:solidFill>
                <a:latin typeface="Lato Light" panose="020F0502020204030203" pitchFamily="34" charset="0"/>
              </a:rPr>
              <a:t> et vitae odio. </a:t>
            </a:r>
            <a:r>
              <a:rPr lang="es-CO" sz="1400" dirty="0" err="1">
                <a:solidFill>
                  <a:schemeClr val="bg1"/>
                </a:solidFill>
                <a:latin typeface="Lato Light" panose="020F0502020204030203" pitchFamily="34" charset="0"/>
              </a:rPr>
              <a:t>Nullam</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bibendum</a:t>
            </a:r>
            <a:r>
              <a:rPr lang="es-CO" sz="1400" dirty="0">
                <a:solidFill>
                  <a:schemeClr val="bg1"/>
                </a:solidFill>
                <a:latin typeface="Lato Light" panose="020F0502020204030203" pitchFamily="34" charset="0"/>
              </a:rPr>
              <a:t> odio ut ante </a:t>
            </a:r>
            <a:r>
              <a:rPr lang="es-CO" sz="1400" dirty="0" err="1">
                <a:solidFill>
                  <a:schemeClr val="bg1"/>
                </a:solidFill>
                <a:latin typeface="Lato Light" panose="020F0502020204030203" pitchFamily="34" charset="0"/>
              </a:rPr>
              <a:t>condimentum</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venenatis</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Vivamus</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fringilla</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ligula</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neque</a:t>
            </a:r>
            <a:r>
              <a:rPr lang="es-CO" sz="1400" dirty="0">
                <a:solidFill>
                  <a:schemeClr val="bg1"/>
                </a:solidFill>
                <a:latin typeface="Lato Light" panose="020F0502020204030203" pitchFamily="34" charset="0"/>
              </a:rPr>
              <a:t>, in </a:t>
            </a:r>
            <a:r>
              <a:rPr lang="es-CO" sz="1400" dirty="0" err="1">
                <a:solidFill>
                  <a:schemeClr val="bg1"/>
                </a:solidFill>
                <a:latin typeface="Lato Light" panose="020F0502020204030203" pitchFamily="34" charset="0"/>
              </a:rPr>
              <a:t>bibendum</a:t>
            </a:r>
            <a:r>
              <a:rPr lang="es-CO" sz="1400" dirty="0">
                <a:solidFill>
                  <a:schemeClr val="bg1"/>
                </a:solidFill>
                <a:latin typeface="Lato Light" panose="020F0502020204030203" pitchFamily="34" charset="0"/>
              </a:rPr>
              <a:t> libero </a:t>
            </a:r>
            <a:r>
              <a:rPr lang="es-CO" sz="1400" dirty="0" err="1">
                <a:solidFill>
                  <a:schemeClr val="bg1"/>
                </a:solidFill>
                <a:latin typeface="Lato Light" panose="020F0502020204030203" pitchFamily="34" charset="0"/>
              </a:rPr>
              <a:t>aliquet</a:t>
            </a:r>
            <a:r>
              <a:rPr lang="es-CO" sz="1400" dirty="0">
                <a:solidFill>
                  <a:schemeClr val="bg1"/>
                </a:solidFill>
                <a:latin typeface="Lato Light" panose="020F0502020204030203" pitchFamily="34" charset="0"/>
              </a:rPr>
              <a:t> in. </a:t>
            </a:r>
            <a:r>
              <a:rPr lang="es-CO" sz="1400" dirty="0" err="1">
                <a:solidFill>
                  <a:schemeClr val="bg1"/>
                </a:solidFill>
                <a:latin typeface="Lato Light" panose="020F0502020204030203" pitchFamily="34" charset="0"/>
              </a:rPr>
              <a:t>Integer</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enim</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felis</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efficitur</a:t>
            </a:r>
            <a:r>
              <a:rPr lang="es-CO" sz="1400" dirty="0">
                <a:solidFill>
                  <a:schemeClr val="bg1"/>
                </a:solidFill>
                <a:latin typeface="Lato Light" panose="020F0502020204030203" pitchFamily="34" charset="0"/>
              </a:rPr>
              <a:t> a </a:t>
            </a:r>
            <a:r>
              <a:rPr lang="es-CO" sz="1400" dirty="0" err="1">
                <a:solidFill>
                  <a:schemeClr val="bg1"/>
                </a:solidFill>
                <a:latin typeface="Lato Light" panose="020F0502020204030203" pitchFamily="34" charset="0"/>
              </a:rPr>
              <a:t>lectus</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eget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aliquam</a:t>
            </a:r>
            <a:r>
              <a:rPr lang="es-CO" sz="1400" dirty="0">
                <a:solidFill>
                  <a:schemeClr val="bg1"/>
                </a:solidFill>
                <a:latin typeface="Lato Light" panose="020F0502020204030203" pitchFamily="34" charset="0"/>
              </a:rPr>
              <a:t> porta </a:t>
            </a:r>
            <a:r>
              <a:rPr lang="es-CO" sz="1400" dirty="0" err="1">
                <a:solidFill>
                  <a:schemeClr val="bg1"/>
                </a:solidFill>
                <a:latin typeface="Lato Light" panose="020F0502020204030203" pitchFamily="34" charset="0"/>
              </a:rPr>
              <a:t>mauris</a:t>
            </a:r>
            <a:r>
              <a:rPr lang="es-CO" sz="1400" dirty="0">
                <a:solidFill>
                  <a:schemeClr val="bg1"/>
                </a:solidFill>
                <a:latin typeface="Lato Light" panose="020F0502020204030203" pitchFamily="34" charset="0"/>
              </a:rPr>
              <a:t>. Sed </a:t>
            </a:r>
            <a:r>
              <a:rPr lang="es-CO" sz="1400" dirty="0" err="1">
                <a:solidFill>
                  <a:schemeClr val="bg1"/>
                </a:solidFill>
                <a:latin typeface="Lato Light" panose="020F0502020204030203" pitchFamily="34" charset="0"/>
              </a:rPr>
              <a:t>volutpat</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nec</a:t>
            </a:r>
            <a:r>
              <a:rPr lang="es-CO" sz="1400" dirty="0">
                <a:solidFill>
                  <a:schemeClr val="bg1"/>
                </a:solidFill>
                <a:latin typeface="Lato Light" panose="020F0502020204030203" pitchFamily="34" charset="0"/>
              </a:rPr>
              <a:t> </a:t>
            </a:r>
            <a:r>
              <a:rPr lang="es-CO" sz="1400" dirty="0" err="1">
                <a:solidFill>
                  <a:schemeClr val="bg1"/>
                </a:solidFill>
                <a:latin typeface="Lato Light" panose="020F0502020204030203" pitchFamily="34" charset="0"/>
              </a:rPr>
              <a:t>felis</a:t>
            </a:r>
            <a:r>
              <a:rPr lang="es-CO" sz="1400" dirty="0">
                <a:solidFill>
                  <a:schemeClr val="bg1"/>
                </a:solidFill>
                <a:latin typeface="Lato Light" panose="020F0502020204030203" pitchFamily="34" charset="0"/>
              </a:rPr>
              <a:t> sed </a:t>
            </a:r>
            <a:r>
              <a:rPr lang="es-CO" sz="1400" dirty="0" err="1">
                <a:solidFill>
                  <a:schemeClr val="bg1"/>
                </a:solidFill>
                <a:latin typeface="Lato Light" panose="020F0502020204030203" pitchFamily="34" charset="0"/>
              </a:rPr>
              <a:t>vestibulum</a:t>
            </a:r>
            <a:r>
              <a:rPr lang="es-CO" sz="1400" dirty="0">
                <a:solidFill>
                  <a:schemeClr val="bg1"/>
                </a:solidFill>
                <a:latin typeface="Lato Light" panose="020F0502020204030203" pitchFamily="34" charset="0"/>
              </a:rPr>
              <a:t>. </a:t>
            </a:r>
          </a:p>
        </p:txBody>
      </p:sp>
      <p:sp>
        <p:nvSpPr>
          <p:cNvPr id="75" name="TextBox 74">
            <a:extLst>
              <a:ext uri="{FF2B5EF4-FFF2-40B4-BE49-F238E27FC236}">
                <a16:creationId xmlns:a16="http://schemas.microsoft.com/office/drawing/2014/main" id="{94E95FA2-E94D-E946-99A8-4541C665A770}"/>
              </a:ext>
            </a:extLst>
          </p:cNvPr>
          <p:cNvSpPr txBox="1"/>
          <p:nvPr/>
        </p:nvSpPr>
        <p:spPr>
          <a:xfrm>
            <a:off x="1139254" y="2869973"/>
            <a:ext cx="5427100" cy="338554"/>
          </a:xfrm>
          <a:prstGeom prst="rect">
            <a:avLst/>
          </a:prstGeom>
          <a:noFill/>
          <a:ln>
            <a:noFill/>
          </a:ln>
        </p:spPr>
        <p:txBody>
          <a:bodyPr wrap="square" rtlCol="0" anchor="b">
            <a:spAutoFit/>
          </a:bodyPr>
          <a:lstStyle/>
          <a:p>
            <a:pPr algn="r"/>
            <a:r>
              <a:rPr lang="en-US" sz="1600" b="1" spc="150" dirty="0">
                <a:solidFill>
                  <a:schemeClr val="bg1"/>
                </a:solidFill>
                <a:latin typeface="Nunito Sans SemiBold" pitchFamily="2" charset="77"/>
                <a:ea typeface="Source Sans Pro" panose="020B0503030403020204" pitchFamily="34" charset="0"/>
                <a:cs typeface="Lato Heavy" panose="020F0502020204030203" pitchFamily="34" charset="0"/>
              </a:rPr>
              <a:t>COMMITTED TO GIVE YOU EXCELLENT SERVICE.</a:t>
            </a:r>
          </a:p>
        </p:txBody>
      </p:sp>
      <p:sp>
        <p:nvSpPr>
          <p:cNvPr id="76" name="TextBox 75">
            <a:extLst>
              <a:ext uri="{FF2B5EF4-FFF2-40B4-BE49-F238E27FC236}">
                <a16:creationId xmlns:a16="http://schemas.microsoft.com/office/drawing/2014/main" id="{D35A8F38-5207-C843-B261-6CF6AEDA768C}"/>
              </a:ext>
            </a:extLst>
          </p:cNvPr>
          <p:cNvSpPr txBox="1"/>
          <p:nvPr/>
        </p:nvSpPr>
        <p:spPr>
          <a:xfrm>
            <a:off x="148066" y="2177143"/>
            <a:ext cx="6418288" cy="707886"/>
          </a:xfrm>
          <a:prstGeom prst="rect">
            <a:avLst/>
          </a:prstGeom>
          <a:noFill/>
        </p:spPr>
        <p:txBody>
          <a:bodyPr wrap="square" rtlCol="0" anchor="b">
            <a:spAutoFit/>
          </a:bodyPr>
          <a:lstStyle/>
          <a:p>
            <a:pPr algn="r"/>
            <a:r>
              <a:rPr lang="en-US" sz="4000" b="1" dirty="0">
                <a:ln>
                  <a:solidFill>
                    <a:schemeClr val="accent1"/>
                  </a:solidFill>
                </a:ln>
                <a:noFill/>
                <a:latin typeface="Barlow" pitchFamily="2" charset="77"/>
              </a:rPr>
              <a:t>CLOUD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3803EB0-2FD8-A043-8C27-65B8962A7C21}"/>
              </a:ext>
            </a:extLst>
          </p:cNvPr>
          <p:cNvSpPr/>
          <p:nvPr/>
        </p:nvSpPr>
        <p:spPr>
          <a:xfrm>
            <a:off x="-51759" y="-25854"/>
            <a:ext cx="12335774" cy="6909759"/>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a:extLst>
              <a:ext uri="{FF2B5EF4-FFF2-40B4-BE49-F238E27FC236}">
                <a16:creationId xmlns:a16="http://schemas.microsoft.com/office/drawing/2014/main" id="{9E4B57CE-FD69-D345-B60C-7935ED8645E4}"/>
              </a:ext>
            </a:extLst>
          </p:cNvPr>
          <p:cNvSpPr/>
          <p:nvPr/>
        </p:nvSpPr>
        <p:spPr>
          <a:xfrm rot="5400000">
            <a:off x="-115616" y="7999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a:extLst>
              <a:ext uri="{FF2B5EF4-FFF2-40B4-BE49-F238E27FC236}">
                <a16:creationId xmlns:a16="http://schemas.microsoft.com/office/drawing/2014/main" id="{F7EC0899-372C-474E-B1C5-3EE98AB043D2}"/>
              </a:ext>
            </a:extLst>
          </p:cNvPr>
          <p:cNvSpPr/>
          <p:nvPr/>
        </p:nvSpPr>
        <p:spPr>
          <a:xfrm rot="16200000">
            <a:off x="10094847" y="4769500"/>
            <a:ext cx="2205510" cy="1988796"/>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0">
            <a:extLst>
              <a:ext uri="{FF2B5EF4-FFF2-40B4-BE49-F238E27FC236}">
                <a16:creationId xmlns:a16="http://schemas.microsoft.com/office/drawing/2014/main" id="{59C8EE5C-802F-9343-8B4D-547C897E6FA4}"/>
              </a:ext>
            </a:extLst>
          </p:cNvPr>
          <p:cNvSpPr>
            <a:spLocks noChangeArrowheads="1"/>
          </p:cNvSpPr>
          <p:nvPr/>
        </p:nvSpPr>
        <p:spPr bwMode="auto">
          <a:xfrm>
            <a:off x="756758" y="2074966"/>
            <a:ext cx="5405158" cy="3976966"/>
          </a:xfrm>
          <a:custGeom>
            <a:avLst/>
            <a:gdLst>
              <a:gd name="T0" fmla="*/ 7844 w 8680"/>
              <a:gd name="T1" fmla="*/ 2253 h 6384"/>
              <a:gd name="T2" fmla="*/ 7844 w 8680"/>
              <a:gd name="T3" fmla="*/ 1075 h 6384"/>
              <a:gd name="T4" fmla="*/ 7699 w 8680"/>
              <a:gd name="T5" fmla="*/ 5615 h 6384"/>
              <a:gd name="T6" fmla="*/ 6306 w 8680"/>
              <a:gd name="T7" fmla="*/ 5615 h 6384"/>
              <a:gd name="T8" fmla="*/ 2593 w 8680"/>
              <a:gd name="T9" fmla="*/ 6098 h 6384"/>
              <a:gd name="T10" fmla="*/ 2593 w 8680"/>
              <a:gd name="T11" fmla="*/ 4919 h 6384"/>
              <a:gd name="T12" fmla="*/ 7003 w 8680"/>
              <a:gd name="T13" fmla="*/ 4919 h 6384"/>
              <a:gd name="T14" fmla="*/ 71 w 8680"/>
              <a:gd name="T15" fmla="*/ 5561 h 6384"/>
              <a:gd name="T16" fmla="*/ 419 w 8680"/>
              <a:gd name="T17" fmla="*/ 5561 h 6384"/>
              <a:gd name="T18" fmla="*/ 1500 w 8680"/>
              <a:gd name="T19" fmla="*/ 1947 h 6384"/>
              <a:gd name="T20" fmla="*/ 2743 w 8680"/>
              <a:gd name="T21" fmla="*/ 1516 h 6384"/>
              <a:gd name="T22" fmla="*/ 2894 w 8680"/>
              <a:gd name="T23" fmla="*/ 1947 h 6384"/>
              <a:gd name="T24" fmla="*/ 3560 w 8680"/>
              <a:gd name="T25" fmla="*/ 71 h 6384"/>
              <a:gd name="T26" fmla="*/ 3560 w 8680"/>
              <a:gd name="T27" fmla="*/ 1374 h 6384"/>
              <a:gd name="T28" fmla="*/ 4946 w 8680"/>
              <a:gd name="T29" fmla="*/ 221 h 6384"/>
              <a:gd name="T30" fmla="*/ 4946 w 8680"/>
              <a:gd name="T31" fmla="*/ 570 h 6384"/>
              <a:gd name="T32" fmla="*/ 4946 w 8680"/>
              <a:gd name="T33" fmla="*/ 221 h 6384"/>
              <a:gd name="T34" fmla="*/ 8667 w 8680"/>
              <a:gd name="T35" fmla="*/ 820 h 6384"/>
              <a:gd name="T36" fmla="*/ 8431 w 8680"/>
              <a:gd name="T37" fmla="*/ 866 h 6384"/>
              <a:gd name="T38" fmla="*/ 7844 w 8680"/>
              <a:gd name="T39" fmla="*/ 1004 h 6384"/>
              <a:gd name="T40" fmla="*/ 7382 w 8680"/>
              <a:gd name="T41" fmla="*/ 2137 h 6384"/>
              <a:gd name="T42" fmla="*/ 6457 w 8680"/>
              <a:gd name="T43" fmla="*/ 2171 h 6384"/>
              <a:gd name="T44" fmla="*/ 5184 w 8680"/>
              <a:gd name="T45" fmla="*/ 1565 h 6384"/>
              <a:gd name="T46" fmla="*/ 3919 w 8680"/>
              <a:gd name="T47" fmla="*/ 2171 h 6384"/>
              <a:gd name="T48" fmla="*/ 2965 w 8680"/>
              <a:gd name="T49" fmla="*/ 1947 h 6384"/>
              <a:gd name="T50" fmla="*/ 3088 w 8680"/>
              <a:gd name="T51" fmla="*/ 1269 h 6384"/>
              <a:gd name="T52" fmla="*/ 4283 w 8680"/>
              <a:gd name="T53" fmla="*/ 722 h 6384"/>
              <a:gd name="T54" fmla="*/ 4946 w 8680"/>
              <a:gd name="T55" fmla="*/ 640 h 6384"/>
              <a:gd name="T56" fmla="*/ 4946 w 8680"/>
              <a:gd name="T57" fmla="*/ 150 h 6384"/>
              <a:gd name="T58" fmla="*/ 4701 w 8680"/>
              <a:gd name="T59" fmla="*/ 399 h 6384"/>
              <a:gd name="T60" fmla="*/ 3560 w 8680"/>
              <a:gd name="T61" fmla="*/ 0 h 6384"/>
              <a:gd name="T62" fmla="*/ 2793 w 8680"/>
              <a:gd name="T63" fmla="*/ 1464 h 6384"/>
              <a:gd name="T64" fmla="*/ 1742 w 8680"/>
              <a:gd name="T65" fmla="*/ 1329 h 6384"/>
              <a:gd name="T66" fmla="*/ 1585 w 8680"/>
              <a:gd name="T67" fmla="*/ 1039 h 6384"/>
              <a:gd name="T68" fmla="*/ 1344 w 8680"/>
              <a:gd name="T69" fmla="*/ 1039 h 6384"/>
              <a:gd name="T70" fmla="*/ 1686 w 8680"/>
              <a:gd name="T71" fmla="*/ 1374 h 6384"/>
              <a:gd name="T72" fmla="*/ 2197 w 8680"/>
              <a:gd name="T73" fmla="*/ 2714 h 6384"/>
              <a:gd name="T74" fmla="*/ 3086 w 8680"/>
              <a:gd name="T75" fmla="*/ 2598 h 6384"/>
              <a:gd name="T76" fmla="*/ 2881 w 8680"/>
              <a:gd name="T77" fmla="*/ 3194 h 6384"/>
              <a:gd name="T78" fmla="*/ 2189 w 8680"/>
              <a:gd name="T79" fmla="*/ 3837 h 6384"/>
              <a:gd name="T80" fmla="*/ 3236 w 8680"/>
              <a:gd name="T81" fmla="*/ 5357 h 6384"/>
              <a:gd name="T82" fmla="*/ 1977 w 8680"/>
              <a:gd name="T83" fmla="*/ 5268 h 6384"/>
              <a:gd name="T84" fmla="*/ 1156 w 8680"/>
              <a:gd name="T85" fmla="*/ 4156 h 6384"/>
              <a:gd name="T86" fmla="*/ 915 w 8680"/>
              <a:gd name="T87" fmla="*/ 4156 h 6384"/>
              <a:gd name="T88" fmla="*/ 434 w 8680"/>
              <a:gd name="T89" fmla="*/ 5404 h 6384"/>
              <a:gd name="T90" fmla="*/ 0 w 8680"/>
              <a:gd name="T91" fmla="*/ 5561 h 6384"/>
              <a:gd name="T92" fmla="*/ 490 w 8680"/>
              <a:gd name="T93" fmla="*/ 5561 h 6384"/>
              <a:gd name="T94" fmla="*/ 1955 w 8680"/>
              <a:gd name="T95" fmla="*/ 5336 h 6384"/>
              <a:gd name="T96" fmla="*/ 2593 w 8680"/>
              <a:gd name="T97" fmla="*/ 6169 h 6384"/>
              <a:gd name="T98" fmla="*/ 3248 w 8680"/>
              <a:gd name="T99" fmla="*/ 5429 h 6384"/>
              <a:gd name="T100" fmla="*/ 5805 w 8680"/>
              <a:gd name="T101" fmla="*/ 4895 h 6384"/>
              <a:gd name="T102" fmla="*/ 6235 w 8680"/>
              <a:gd name="T103" fmla="*/ 5615 h 6384"/>
              <a:gd name="T104" fmla="*/ 7771 w 8680"/>
              <a:gd name="T105" fmla="*/ 5615 h 6384"/>
              <a:gd name="T106" fmla="*/ 8376 w 8680"/>
              <a:gd name="T107" fmla="*/ 4927 h 6384"/>
              <a:gd name="T108" fmla="*/ 8492 w 8680"/>
              <a:gd name="T109" fmla="*/ 5121 h 6384"/>
              <a:gd name="T110" fmla="*/ 8446 w 8680"/>
              <a:gd name="T111" fmla="*/ 4885 h 6384"/>
              <a:gd name="T112" fmla="*/ 7632 w 8680"/>
              <a:gd name="T113" fmla="*/ 5175 h 6384"/>
              <a:gd name="T114" fmla="*/ 5899 w 8680"/>
              <a:gd name="T115" fmla="*/ 4871 h 6384"/>
              <a:gd name="T116" fmla="*/ 8038 w 8680"/>
              <a:gd name="T117" fmla="*/ 3837 h 6384"/>
              <a:gd name="T118" fmla="*/ 7452 w 8680"/>
              <a:gd name="T119" fmla="*/ 3202 h 6384"/>
              <a:gd name="T120" fmla="*/ 7436 w 8680"/>
              <a:gd name="T121" fmla="*/ 2183 h 6384"/>
              <a:gd name="T122" fmla="*/ 8505 w 8680"/>
              <a:gd name="T123" fmla="*/ 1664 h 6384"/>
              <a:gd name="T124" fmla="*/ 8502 w 8680"/>
              <a:gd name="T125" fmla="*/ 954 h 6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0" h="6384">
                <a:moveTo>
                  <a:pt x="8433" y="1664"/>
                </a:moveTo>
                <a:lnTo>
                  <a:pt x="8433" y="1664"/>
                </a:lnTo>
                <a:cubicBezTo>
                  <a:pt x="8433" y="1990"/>
                  <a:pt x="8169" y="2253"/>
                  <a:pt x="7844" y="2253"/>
                </a:cubicBezTo>
                <a:lnTo>
                  <a:pt x="7844" y="2253"/>
                </a:lnTo>
                <a:cubicBezTo>
                  <a:pt x="7519" y="2253"/>
                  <a:pt x="7254" y="1990"/>
                  <a:pt x="7254" y="1664"/>
                </a:cubicBezTo>
                <a:lnTo>
                  <a:pt x="7254" y="1664"/>
                </a:lnTo>
                <a:cubicBezTo>
                  <a:pt x="7254" y="1340"/>
                  <a:pt x="7519" y="1075"/>
                  <a:pt x="7844" y="1075"/>
                </a:cubicBezTo>
                <a:lnTo>
                  <a:pt x="7844" y="1075"/>
                </a:lnTo>
                <a:cubicBezTo>
                  <a:pt x="8169" y="1075"/>
                  <a:pt x="8433" y="1340"/>
                  <a:pt x="8433" y="1664"/>
                </a:cubicBezTo>
                <a:close/>
                <a:moveTo>
                  <a:pt x="7003" y="4919"/>
                </a:moveTo>
                <a:lnTo>
                  <a:pt x="7003" y="4919"/>
                </a:lnTo>
                <a:cubicBezTo>
                  <a:pt x="7387" y="4919"/>
                  <a:pt x="7699" y="5231"/>
                  <a:pt x="7699" y="5615"/>
                </a:cubicBezTo>
                <a:lnTo>
                  <a:pt x="7699" y="5615"/>
                </a:lnTo>
                <a:cubicBezTo>
                  <a:pt x="7699" y="5999"/>
                  <a:pt x="7387" y="6312"/>
                  <a:pt x="7003" y="6312"/>
                </a:cubicBezTo>
                <a:lnTo>
                  <a:pt x="7003" y="6312"/>
                </a:lnTo>
                <a:cubicBezTo>
                  <a:pt x="6619" y="6312"/>
                  <a:pt x="6306" y="5999"/>
                  <a:pt x="6306" y="5615"/>
                </a:cubicBezTo>
                <a:lnTo>
                  <a:pt x="6306" y="5615"/>
                </a:lnTo>
                <a:cubicBezTo>
                  <a:pt x="6306" y="5231"/>
                  <a:pt x="6619" y="4919"/>
                  <a:pt x="7003" y="4919"/>
                </a:cubicBezTo>
                <a:lnTo>
                  <a:pt x="2593" y="6098"/>
                </a:lnTo>
                <a:lnTo>
                  <a:pt x="2593" y="6098"/>
                </a:lnTo>
                <a:cubicBezTo>
                  <a:pt x="2268" y="6098"/>
                  <a:pt x="2003" y="5833"/>
                  <a:pt x="2003" y="5508"/>
                </a:cubicBezTo>
                <a:lnTo>
                  <a:pt x="2003" y="5508"/>
                </a:lnTo>
                <a:cubicBezTo>
                  <a:pt x="2003" y="5183"/>
                  <a:pt x="2268" y="4919"/>
                  <a:pt x="2593" y="4919"/>
                </a:cubicBezTo>
                <a:lnTo>
                  <a:pt x="2593" y="4919"/>
                </a:lnTo>
                <a:cubicBezTo>
                  <a:pt x="2918" y="4919"/>
                  <a:pt x="3182" y="5183"/>
                  <a:pt x="3182" y="5508"/>
                </a:cubicBezTo>
                <a:lnTo>
                  <a:pt x="3182" y="5508"/>
                </a:lnTo>
                <a:cubicBezTo>
                  <a:pt x="3182" y="5833"/>
                  <a:pt x="2918" y="6098"/>
                  <a:pt x="2593" y="6098"/>
                </a:cubicBezTo>
                <a:lnTo>
                  <a:pt x="7003" y="4919"/>
                </a:lnTo>
                <a:close/>
                <a:moveTo>
                  <a:pt x="245" y="5734"/>
                </a:moveTo>
                <a:lnTo>
                  <a:pt x="245" y="5734"/>
                </a:lnTo>
                <a:cubicBezTo>
                  <a:pt x="149" y="5734"/>
                  <a:pt x="71" y="5657"/>
                  <a:pt x="71" y="5561"/>
                </a:cubicBezTo>
                <a:lnTo>
                  <a:pt x="71" y="5561"/>
                </a:lnTo>
                <a:cubicBezTo>
                  <a:pt x="71" y="5465"/>
                  <a:pt x="149" y="5386"/>
                  <a:pt x="245" y="5386"/>
                </a:cubicBezTo>
                <a:lnTo>
                  <a:pt x="245" y="5386"/>
                </a:lnTo>
                <a:cubicBezTo>
                  <a:pt x="341" y="5386"/>
                  <a:pt x="419" y="5465"/>
                  <a:pt x="419" y="5561"/>
                </a:cubicBezTo>
                <a:lnTo>
                  <a:pt x="419" y="5561"/>
                </a:lnTo>
                <a:cubicBezTo>
                  <a:pt x="419" y="5657"/>
                  <a:pt x="341" y="5734"/>
                  <a:pt x="245" y="5734"/>
                </a:cubicBezTo>
                <a:close/>
                <a:moveTo>
                  <a:pt x="2197" y="2643"/>
                </a:moveTo>
                <a:lnTo>
                  <a:pt x="2197" y="2643"/>
                </a:lnTo>
                <a:cubicBezTo>
                  <a:pt x="1813" y="2643"/>
                  <a:pt x="1500" y="2330"/>
                  <a:pt x="1500" y="1947"/>
                </a:cubicBezTo>
                <a:lnTo>
                  <a:pt x="1500" y="1947"/>
                </a:lnTo>
                <a:cubicBezTo>
                  <a:pt x="1500" y="1563"/>
                  <a:pt x="1813" y="1251"/>
                  <a:pt x="2197" y="1251"/>
                </a:cubicBezTo>
                <a:lnTo>
                  <a:pt x="2197" y="1251"/>
                </a:lnTo>
                <a:cubicBezTo>
                  <a:pt x="2418" y="1251"/>
                  <a:pt x="2615" y="1354"/>
                  <a:pt x="2743" y="1516"/>
                </a:cubicBezTo>
                <a:lnTo>
                  <a:pt x="2737" y="1522"/>
                </a:lnTo>
                <a:lnTo>
                  <a:pt x="2776" y="1560"/>
                </a:lnTo>
                <a:lnTo>
                  <a:pt x="2776" y="1560"/>
                </a:lnTo>
                <a:cubicBezTo>
                  <a:pt x="2850" y="1671"/>
                  <a:pt x="2894" y="1804"/>
                  <a:pt x="2894" y="1947"/>
                </a:cubicBezTo>
                <a:lnTo>
                  <a:pt x="2894" y="1947"/>
                </a:lnTo>
                <a:cubicBezTo>
                  <a:pt x="2894" y="2330"/>
                  <a:pt x="2581" y="2643"/>
                  <a:pt x="2197" y="2643"/>
                </a:cubicBezTo>
                <a:close/>
                <a:moveTo>
                  <a:pt x="3560" y="71"/>
                </a:moveTo>
                <a:lnTo>
                  <a:pt x="3560" y="71"/>
                </a:lnTo>
                <a:cubicBezTo>
                  <a:pt x="3919" y="71"/>
                  <a:pt x="4211" y="363"/>
                  <a:pt x="4211" y="722"/>
                </a:cubicBezTo>
                <a:lnTo>
                  <a:pt x="4211" y="722"/>
                </a:lnTo>
                <a:cubicBezTo>
                  <a:pt x="4211" y="1082"/>
                  <a:pt x="3919" y="1374"/>
                  <a:pt x="3560" y="1374"/>
                </a:cubicBezTo>
                <a:lnTo>
                  <a:pt x="3560" y="1374"/>
                </a:lnTo>
                <a:cubicBezTo>
                  <a:pt x="3201" y="1374"/>
                  <a:pt x="2909" y="1082"/>
                  <a:pt x="2909" y="722"/>
                </a:cubicBezTo>
                <a:lnTo>
                  <a:pt x="2909" y="722"/>
                </a:lnTo>
                <a:cubicBezTo>
                  <a:pt x="2909" y="363"/>
                  <a:pt x="3201" y="71"/>
                  <a:pt x="3560" y="71"/>
                </a:cubicBezTo>
                <a:close/>
                <a:moveTo>
                  <a:pt x="4946" y="221"/>
                </a:moveTo>
                <a:lnTo>
                  <a:pt x="4946" y="221"/>
                </a:lnTo>
                <a:cubicBezTo>
                  <a:pt x="5042" y="221"/>
                  <a:pt x="5120" y="299"/>
                  <a:pt x="5120" y="395"/>
                </a:cubicBezTo>
                <a:lnTo>
                  <a:pt x="5120" y="395"/>
                </a:lnTo>
                <a:cubicBezTo>
                  <a:pt x="5120" y="491"/>
                  <a:pt x="5042" y="570"/>
                  <a:pt x="4946" y="570"/>
                </a:cubicBezTo>
                <a:lnTo>
                  <a:pt x="4946" y="570"/>
                </a:lnTo>
                <a:cubicBezTo>
                  <a:pt x="4850" y="570"/>
                  <a:pt x="4772" y="491"/>
                  <a:pt x="4772" y="395"/>
                </a:cubicBezTo>
                <a:lnTo>
                  <a:pt x="4772" y="395"/>
                </a:lnTo>
                <a:cubicBezTo>
                  <a:pt x="4772" y="299"/>
                  <a:pt x="4850" y="221"/>
                  <a:pt x="4946" y="221"/>
                </a:cubicBezTo>
                <a:close/>
                <a:moveTo>
                  <a:pt x="8572" y="961"/>
                </a:moveTo>
                <a:lnTo>
                  <a:pt x="8572" y="961"/>
                </a:lnTo>
                <a:cubicBezTo>
                  <a:pt x="8636" y="949"/>
                  <a:pt x="8679" y="885"/>
                  <a:pt x="8667" y="820"/>
                </a:cubicBezTo>
                <a:lnTo>
                  <a:pt x="8667" y="820"/>
                </a:lnTo>
                <a:cubicBezTo>
                  <a:pt x="8654" y="755"/>
                  <a:pt x="8591" y="712"/>
                  <a:pt x="8526" y="725"/>
                </a:cubicBezTo>
                <a:lnTo>
                  <a:pt x="8526" y="725"/>
                </a:lnTo>
                <a:cubicBezTo>
                  <a:pt x="8461" y="738"/>
                  <a:pt x="8418" y="801"/>
                  <a:pt x="8431" y="866"/>
                </a:cubicBezTo>
                <a:lnTo>
                  <a:pt x="8431" y="866"/>
                </a:lnTo>
                <a:cubicBezTo>
                  <a:pt x="8434" y="881"/>
                  <a:pt x="8440" y="895"/>
                  <a:pt x="8448" y="908"/>
                </a:cubicBezTo>
                <a:lnTo>
                  <a:pt x="8248" y="1143"/>
                </a:lnTo>
                <a:lnTo>
                  <a:pt x="8248" y="1143"/>
                </a:lnTo>
                <a:cubicBezTo>
                  <a:pt x="8137" y="1056"/>
                  <a:pt x="7996" y="1004"/>
                  <a:pt x="7844" y="1004"/>
                </a:cubicBezTo>
                <a:lnTo>
                  <a:pt x="7844" y="1004"/>
                </a:lnTo>
                <a:cubicBezTo>
                  <a:pt x="7479" y="1004"/>
                  <a:pt x="7183" y="1300"/>
                  <a:pt x="7183" y="1664"/>
                </a:cubicBezTo>
                <a:lnTo>
                  <a:pt x="7183" y="1664"/>
                </a:lnTo>
                <a:cubicBezTo>
                  <a:pt x="7183" y="1850"/>
                  <a:pt x="7260" y="2017"/>
                  <a:pt x="7382" y="2137"/>
                </a:cubicBezTo>
                <a:lnTo>
                  <a:pt x="7115" y="2406"/>
                </a:lnTo>
                <a:lnTo>
                  <a:pt x="7115" y="2406"/>
                </a:lnTo>
                <a:cubicBezTo>
                  <a:pt x="6939" y="2259"/>
                  <a:pt x="6709" y="2171"/>
                  <a:pt x="6457" y="2171"/>
                </a:cubicBezTo>
                <a:lnTo>
                  <a:pt x="6457" y="2171"/>
                </a:lnTo>
                <a:cubicBezTo>
                  <a:pt x="6344" y="2171"/>
                  <a:pt x="6234" y="2188"/>
                  <a:pt x="6132" y="2222"/>
                </a:cubicBezTo>
                <a:lnTo>
                  <a:pt x="6132" y="2222"/>
                </a:lnTo>
                <a:cubicBezTo>
                  <a:pt x="6001" y="1841"/>
                  <a:pt x="5626" y="1565"/>
                  <a:pt x="5184" y="1565"/>
                </a:cubicBezTo>
                <a:lnTo>
                  <a:pt x="5184" y="1565"/>
                </a:lnTo>
                <a:cubicBezTo>
                  <a:pt x="4742" y="1565"/>
                  <a:pt x="4367" y="1840"/>
                  <a:pt x="4236" y="2218"/>
                </a:cubicBezTo>
                <a:lnTo>
                  <a:pt x="4236" y="2218"/>
                </a:lnTo>
                <a:cubicBezTo>
                  <a:pt x="4136" y="2187"/>
                  <a:pt x="4029" y="2171"/>
                  <a:pt x="3919" y="2171"/>
                </a:cubicBezTo>
                <a:lnTo>
                  <a:pt x="3919" y="2171"/>
                </a:lnTo>
                <a:cubicBezTo>
                  <a:pt x="3598" y="2171"/>
                  <a:pt x="3312" y="2315"/>
                  <a:pt x="3129" y="2540"/>
                </a:cubicBezTo>
                <a:lnTo>
                  <a:pt x="2848" y="2352"/>
                </a:lnTo>
                <a:lnTo>
                  <a:pt x="2848" y="2352"/>
                </a:lnTo>
                <a:cubicBezTo>
                  <a:pt x="2922" y="2235"/>
                  <a:pt x="2965" y="2097"/>
                  <a:pt x="2965" y="1947"/>
                </a:cubicBezTo>
                <a:lnTo>
                  <a:pt x="2965" y="1947"/>
                </a:lnTo>
                <a:cubicBezTo>
                  <a:pt x="2965" y="1790"/>
                  <a:pt x="2918" y="1645"/>
                  <a:pt x="2836" y="1522"/>
                </a:cubicBezTo>
                <a:lnTo>
                  <a:pt x="3088" y="1269"/>
                </a:lnTo>
                <a:lnTo>
                  <a:pt x="3088" y="1269"/>
                </a:lnTo>
                <a:cubicBezTo>
                  <a:pt x="3215" y="1379"/>
                  <a:pt x="3379" y="1445"/>
                  <a:pt x="3560" y="1445"/>
                </a:cubicBezTo>
                <a:lnTo>
                  <a:pt x="3560" y="1445"/>
                </a:lnTo>
                <a:cubicBezTo>
                  <a:pt x="3958" y="1445"/>
                  <a:pt x="4283" y="1121"/>
                  <a:pt x="4283" y="722"/>
                </a:cubicBezTo>
                <a:lnTo>
                  <a:pt x="4283" y="722"/>
                </a:lnTo>
                <a:cubicBezTo>
                  <a:pt x="4283" y="667"/>
                  <a:pt x="4277" y="613"/>
                  <a:pt x="4264" y="562"/>
                </a:cubicBezTo>
                <a:lnTo>
                  <a:pt x="4713" y="470"/>
                </a:lnTo>
                <a:lnTo>
                  <a:pt x="4713" y="470"/>
                </a:lnTo>
                <a:cubicBezTo>
                  <a:pt x="4744" y="569"/>
                  <a:pt x="4837" y="640"/>
                  <a:pt x="4946" y="640"/>
                </a:cubicBezTo>
                <a:lnTo>
                  <a:pt x="4946" y="640"/>
                </a:lnTo>
                <a:cubicBezTo>
                  <a:pt x="5081" y="640"/>
                  <a:pt x="5191" y="530"/>
                  <a:pt x="5191" y="395"/>
                </a:cubicBezTo>
                <a:lnTo>
                  <a:pt x="5191" y="395"/>
                </a:lnTo>
                <a:cubicBezTo>
                  <a:pt x="5191" y="260"/>
                  <a:pt x="5081" y="150"/>
                  <a:pt x="4946" y="150"/>
                </a:cubicBezTo>
                <a:lnTo>
                  <a:pt x="4946" y="150"/>
                </a:lnTo>
                <a:cubicBezTo>
                  <a:pt x="4811" y="150"/>
                  <a:pt x="4701" y="260"/>
                  <a:pt x="4701" y="395"/>
                </a:cubicBezTo>
                <a:lnTo>
                  <a:pt x="4701" y="395"/>
                </a:lnTo>
                <a:cubicBezTo>
                  <a:pt x="4701" y="397"/>
                  <a:pt x="4701" y="398"/>
                  <a:pt x="4701" y="399"/>
                </a:cubicBezTo>
                <a:lnTo>
                  <a:pt x="4245" y="493"/>
                </a:lnTo>
                <a:lnTo>
                  <a:pt x="4245" y="493"/>
                </a:lnTo>
                <a:cubicBezTo>
                  <a:pt x="4149" y="207"/>
                  <a:pt x="3878" y="0"/>
                  <a:pt x="3560" y="0"/>
                </a:cubicBezTo>
                <a:lnTo>
                  <a:pt x="3560" y="0"/>
                </a:lnTo>
                <a:cubicBezTo>
                  <a:pt x="3162" y="0"/>
                  <a:pt x="2837" y="324"/>
                  <a:pt x="2837" y="722"/>
                </a:cubicBezTo>
                <a:lnTo>
                  <a:pt x="2837" y="722"/>
                </a:lnTo>
                <a:cubicBezTo>
                  <a:pt x="2837" y="915"/>
                  <a:pt x="2913" y="1090"/>
                  <a:pt x="3036" y="1220"/>
                </a:cubicBezTo>
                <a:lnTo>
                  <a:pt x="2793" y="1464"/>
                </a:lnTo>
                <a:lnTo>
                  <a:pt x="2793" y="1464"/>
                </a:lnTo>
                <a:cubicBezTo>
                  <a:pt x="2653" y="1290"/>
                  <a:pt x="2437" y="1179"/>
                  <a:pt x="2197" y="1179"/>
                </a:cubicBezTo>
                <a:lnTo>
                  <a:pt x="2197" y="1179"/>
                </a:lnTo>
                <a:cubicBezTo>
                  <a:pt x="2027" y="1179"/>
                  <a:pt x="1869" y="1235"/>
                  <a:pt x="1742" y="1329"/>
                </a:cubicBezTo>
                <a:lnTo>
                  <a:pt x="1564" y="1106"/>
                </a:lnTo>
                <a:lnTo>
                  <a:pt x="1564" y="1106"/>
                </a:lnTo>
                <a:cubicBezTo>
                  <a:pt x="1577" y="1087"/>
                  <a:pt x="1585" y="1064"/>
                  <a:pt x="1585" y="1039"/>
                </a:cubicBezTo>
                <a:lnTo>
                  <a:pt x="1585" y="1039"/>
                </a:lnTo>
                <a:cubicBezTo>
                  <a:pt x="1585" y="973"/>
                  <a:pt x="1531" y="919"/>
                  <a:pt x="1465" y="919"/>
                </a:cubicBezTo>
                <a:lnTo>
                  <a:pt x="1465" y="919"/>
                </a:lnTo>
                <a:cubicBezTo>
                  <a:pt x="1398" y="919"/>
                  <a:pt x="1344" y="973"/>
                  <a:pt x="1344" y="1039"/>
                </a:cubicBezTo>
                <a:lnTo>
                  <a:pt x="1344" y="1039"/>
                </a:lnTo>
                <a:cubicBezTo>
                  <a:pt x="1344" y="1106"/>
                  <a:pt x="1398" y="1160"/>
                  <a:pt x="1465" y="1160"/>
                </a:cubicBezTo>
                <a:lnTo>
                  <a:pt x="1465" y="1160"/>
                </a:lnTo>
                <a:cubicBezTo>
                  <a:pt x="1480" y="1160"/>
                  <a:pt x="1495" y="1157"/>
                  <a:pt x="1509" y="1151"/>
                </a:cubicBezTo>
                <a:lnTo>
                  <a:pt x="1686" y="1374"/>
                </a:lnTo>
                <a:lnTo>
                  <a:pt x="1686" y="1374"/>
                </a:lnTo>
                <a:cubicBezTo>
                  <a:pt x="1529" y="1514"/>
                  <a:pt x="1429" y="1719"/>
                  <a:pt x="1429" y="1947"/>
                </a:cubicBezTo>
                <a:lnTo>
                  <a:pt x="1429" y="1947"/>
                </a:lnTo>
                <a:cubicBezTo>
                  <a:pt x="1429" y="2369"/>
                  <a:pt x="1773" y="2714"/>
                  <a:pt x="2197" y="2714"/>
                </a:cubicBezTo>
                <a:lnTo>
                  <a:pt x="2197" y="2714"/>
                </a:lnTo>
                <a:cubicBezTo>
                  <a:pt x="2446" y="2714"/>
                  <a:pt x="2667" y="2595"/>
                  <a:pt x="2808" y="2411"/>
                </a:cubicBezTo>
                <a:lnTo>
                  <a:pt x="3086" y="2598"/>
                </a:lnTo>
                <a:lnTo>
                  <a:pt x="3086" y="2598"/>
                </a:lnTo>
                <a:cubicBezTo>
                  <a:pt x="2982" y="2749"/>
                  <a:pt x="2921" y="2930"/>
                  <a:pt x="2921" y="3124"/>
                </a:cubicBezTo>
                <a:lnTo>
                  <a:pt x="2921" y="3124"/>
                </a:lnTo>
                <a:cubicBezTo>
                  <a:pt x="2921" y="3148"/>
                  <a:pt x="2922" y="3171"/>
                  <a:pt x="2924" y="3194"/>
                </a:cubicBezTo>
                <a:lnTo>
                  <a:pt x="2881" y="3194"/>
                </a:lnTo>
                <a:lnTo>
                  <a:pt x="2881" y="3194"/>
                </a:lnTo>
                <a:cubicBezTo>
                  <a:pt x="2500" y="3194"/>
                  <a:pt x="2189" y="3483"/>
                  <a:pt x="2189" y="3837"/>
                </a:cubicBezTo>
                <a:lnTo>
                  <a:pt x="2189" y="3837"/>
                </a:lnTo>
                <a:lnTo>
                  <a:pt x="2189" y="3837"/>
                </a:lnTo>
                <a:cubicBezTo>
                  <a:pt x="2189" y="4190"/>
                  <a:pt x="2500" y="4479"/>
                  <a:pt x="2881" y="4479"/>
                </a:cubicBezTo>
                <a:lnTo>
                  <a:pt x="3798" y="4479"/>
                </a:lnTo>
                <a:lnTo>
                  <a:pt x="3864" y="5101"/>
                </a:lnTo>
                <a:lnTo>
                  <a:pt x="3236" y="5357"/>
                </a:lnTo>
                <a:lnTo>
                  <a:pt x="3236" y="5357"/>
                </a:lnTo>
                <a:cubicBezTo>
                  <a:pt x="3167" y="5065"/>
                  <a:pt x="2905" y="4847"/>
                  <a:pt x="2593" y="4847"/>
                </a:cubicBezTo>
                <a:lnTo>
                  <a:pt x="2593" y="4847"/>
                </a:lnTo>
                <a:cubicBezTo>
                  <a:pt x="2313" y="4847"/>
                  <a:pt x="2074" y="5022"/>
                  <a:pt x="1977" y="5268"/>
                </a:cubicBezTo>
                <a:lnTo>
                  <a:pt x="1071" y="5094"/>
                </a:lnTo>
                <a:lnTo>
                  <a:pt x="1071" y="4271"/>
                </a:lnTo>
                <a:lnTo>
                  <a:pt x="1071" y="4271"/>
                </a:lnTo>
                <a:cubicBezTo>
                  <a:pt x="1120" y="4256"/>
                  <a:pt x="1156" y="4210"/>
                  <a:pt x="1156" y="4156"/>
                </a:cubicBezTo>
                <a:lnTo>
                  <a:pt x="1156" y="4156"/>
                </a:lnTo>
                <a:cubicBezTo>
                  <a:pt x="1156" y="4089"/>
                  <a:pt x="1102" y="4035"/>
                  <a:pt x="1035" y="4035"/>
                </a:cubicBezTo>
                <a:lnTo>
                  <a:pt x="1035" y="4035"/>
                </a:lnTo>
                <a:cubicBezTo>
                  <a:pt x="969" y="4035"/>
                  <a:pt x="915" y="4089"/>
                  <a:pt x="915" y="4156"/>
                </a:cubicBezTo>
                <a:lnTo>
                  <a:pt x="915" y="4156"/>
                </a:lnTo>
                <a:cubicBezTo>
                  <a:pt x="915" y="4210"/>
                  <a:pt x="951" y="4256"/>
                  <a:pt x="1000" y="4271"/>
                </a:cubicBezTo>
                <a:lnTo>
                  <a:pt x="1000" y="5102"/>
                </a:lnTo>
                <a:lnTo>
                  <a:pt x="434" y="5404"/>
                </a:lnTo>
                <a:lnTo>
                  <a:pt x="434" y="5404"/>
                </a:lnTo>
                <a:cubicBezTo>
                  <a:pt x="389" y="5350"/>
                  <a:pt x="321" y="5315"/>
                  <a:pt x="245" y="5315"/>
                </a:cubicBezTo>
                <a:lnTo>
                  <a:pt x="245" y="5315"/>
                </a:lnTo>
                <a:cubicBezTo>
                  <a:pt x="110" y="5315"/>
                  <a:pt x="0" y="5425"/>
                  <a:pt x="0" y="5561"/>
                </a:cubicBezTo>
                <a:lnTo>
                  <a:pt x="0" y="5561"/>
                </a:lnTo>
                <a:cubicBezTo>
                  <a:pt x="0" y="5696"/>
                  <a:pt x="110" y="5806"/>
                  <a:pt x="245" y="5806"/>
                </a:cubicBezTo>
                <a:lnTo>
                  <a:pt x="245" y="5806"/>
                </a:lnTo>
                <a:cubicBezTo>
                  <a:pt x="380" y="5806"/>
                  <a:pt x="490" y="5696"/>
                  <a:pt x="490" y="5561"/>
                </a:cubicBezTo>
                <a:lnTo>
                  <a:pt x="490" y="5561"/>
                </a:lnTo>
                <a:cubicBezTo>
                  <a:pt x="490" y="5527"/>
                  <a:pt x="483" y="5495"/>
                  <a:pt x="471" y="5465"/>
                </a:cubicBezTo>
                <a:lnTo>
                  <a:pt x="1041" y="5161"/>
                </a:lnTo>
                <a:lnTo>
                  <a:pt x="1955" y="5336"/>
                </a:lnTo>
                <a:lnTo>
                  <a:pt x="1955" y="5336"/>
                </a:lnTo>
                <a:cubicBezTo>
                  <a:pt x="1940" y="5391"/>
                  <a:pt x="1932" y="5449"/>
                  <a:pt x="1932" y="5508"/>
                </a:cubicBezTo>
                <a:lnTo>
                  <a:pt x="1932" y="5508"/>
                </a:lnTo>
                <a:cubicBezTo>
                  <a:pt x="1932" y="5873"/>
                  <a:pt x="2228" y="6169"/>
                  <a:pt x="2593" y="6169"/>
                </a:cubicBezTo>
                <a:lnTo>
                  <a:pt x="2593" y="6169"/>
                </a:lnTo>
                <a:cubicBezTo>
                  <a:pt x="2957" y="6169"/>
                  <a:pt x="3253" y="5873"/>
                  <a:pt x="3253" y="5508"/>
                </a:cubicBezTo>
                <a:lnTo>
                  <a:pt x="3253" y="5508"/>
                </a:lnTo>
                <a:cubicBezTo>
                  <a:pt x="3253" y="5481"/>
                  <a:pt x="3252" y="5455"/>
                  <a:pt x="3248" y="5429"/>
                </a:cubicBezTo>
                <a:lnTo>
                  <a:pt x="3940" y="5147"/>
                </a:lnTo>
                <a:lnTo>
                  <a:pt x="3870" y="4479"/>
                </a:lnTo>
                <a:lnTo>
                  <a:pt x="6025" y="4479"/>
                </a:lnTo>
                <a:lnTo>
                  <a:pt x="5805" y="4895"/>
                </a:lnTo>
                <a:lnTo>
                  <a:pt x="6334" y="5238"/>
                </a:lnTo>
                <a:lnTo>
                  <a:pt x="6334" y="5238"/>
                </a:lnTo>
                <a:cubicBezTo>
                  <a:pt x="6271" y="5350"/>
                  <a:pt x="6235" y="5478"/>
                  <a:pt x="6235" y="5615"/>
                </a:cubicBezTo>
                <a:lnTo>
                  <a:pt x="6235" y="5615"/>
                </a:lnTo>
                <a:cubicBezTo>
                  <a:pt x="6235" y="6039"/>
                  <a:pt x="6580" y="6383"/>
                  <a:pt x="7003" y="6383"/>
                </a:cubicBezTo>
                <a:lnTo>
                  <a:pt x="7003" y="6383"/>
                </a:lnTo>
                <a:cubicBezTo>
                  <a:pt x="7427" y="6383"/>
                  <a:pt x="7771" y="6039"/>
                  <a:pt x="7771" y="5615"/>
                </a:cubicBezTo>
                <a:lnTo>
                  <a:pt x="7771" y="5615"/>
                </a:lnTo>
                <a:cubicBezTo>
                  <a:pt x="7771" y="5477"/>
                  <a:pt x="7734" y="5348"/>
                  <a:pt x="7670" y="5236"/>
                </a:cubicBezTo>
                <a:lnTo>
                  <a:pt x="8263" y="4791"/>
                </a:lnTo>
                <a:lnTo>
                  <a:pt x="8376" y="4927"/>
                </a:lnTo>
                <a:lnTo>
                  <a:pt x="8376" y="4927"/>
                </a:lnTo>
                <a:cubicBezTo>
                  <a:pt x="8354" y="4954"/>
                  <a:pt x="8344" y="4990"/>
                  <a:pt x="8351" y="5026"/>
                </a:cubicBezTo>
                <a:lnTo>
                  <a:pt x="8351" y="5026"/>
                </a:lnTo>
                <a:cubicBezTo>
                  <a:pt x="8364" y="5092"/>
                  <a:pt x="8427" y="5134"/>
                  <a:pt x="8492" y="5121"/>
                </a:cubicBezTo>
                <a:lnTo>
                  <a:pt x="8492" y="5121"/>
                </a:lnTo>
                <a:cubicBezTo>
                  <a:pt x="8557" y="5109"/>
                  <a:pt x="8599" y="5046"/>
                  <a:pt x="8586" y="4980"/>
                </a:cubicBezTo>
                <a:lnTo>
                  <a:pt x="8586" y="4980"/>
                </a:lnTo>
                <a:cubicBezTo>
                  <a:pt x="8574" y="4915"/>
                  <a:pt x="8511" y="4873"/>
                  <a:pt x="8446" y="4885"/>
                </a:cubicBezTo>
                <a:lnTo>
                  <a:pt x="8446" y="4885"/>
                </a:lnTo>
                <a:cubicBezTo>
                  <a:pt x="8442" y="4886"/>
                  <a:pt x="8439" y="4887"/>
                  <a:pt x="8435" y="4888"/>
                </a:cubicBezTo>
                <a:lnTo>
                  <a:pt x="8274" y="4693"/>
                </a:lnTo>
                <a:lnTo>
                  <a:pt x="7632" y="5175"/>
                </a:lnTo>
                <a:lnTo>
                  <a:pt x="7632" y="5175"/>
                </a:lnTo>
                <a:cubicBezTo>
                  <a:pt x="7493" y="4977"/>
                  <a:pt x="7263" y="4847"/>
                  <a:pt x="7003" y="4847"/>
                </a:cubicBezTo>
                <a:lnTo>
                  <a:pt x="7003" y="4847"/>
                </a:lnTo>
                <a:cubicBezTo>
                  <a:pt x="6742" y="4847"/>
                  <a:pt x="6511" y="4978"/>
                  <a:pt x="6372" y="5177"/>
                </a:cubicBezTo>
                <a:lnTo>
                  <a:pt x="5899" y="4871"/>
                </a:lnTo>
                <a:lnTo>
                  <a:pt x="6106" y="4479"/>
                </a:lnTo>
                <a:lnTo>
                  <a:pt x="7345" y="4479"/>
                </a:lnTo>
                <a:lnTo>
                  <a:pt x="7345" y="4479"/>
                </a:lnTo>
                <a:cubicBezTo>
                  <a:pt x="7726" y="4479"/>
                  <a:pt x="8038" y="4190"/>
                  <a:pt x="8038" y="3837"/>
                </a:cubicBezTo>
                <a:lnTo>
                  <a:pt x="8038" y="3837"/>
                </a:lnTo>
                <a:lnTo>
                  <a:pt x="8038" y="3837"/>
                </a:lnTo>
                <a:cubicBezTo>
                  <a:pt x="8038" y="3517"/>
                  <a:pt x="7783" y="3250"/>
                  <a:pt x="7452" y="3202"/>
                </a:cubicBezTo>
                <a:lnTo>
                  <a:pt x="7452" y="3202"/>
                </a:lnTo>
                <a:cubicBezTo>
                  <a:pt x="7455" y="3176"/>
                  <a:pt x="7455" y="3150"/>
                  <a:pt x="7455" y="3124"/>
                </a:cubicBezTo>
                <a:lnTo>
                  <a:pt x="7455" y="3124"/>
                </a:lnTo>
                <a:cubicBezTo>
                  <a:pt x="7455" y="2862"/>
                  <a:pt x="7346" y="2626"/>
                  <a:pt x="7168" y="2453"/>
                </a:cubicBezTo>
                <a:lnTo>
                  <a:pt x="7436" y="2183"/>
                </a:lnTo>
                <a:lnTo>
                  <a:pt x="7436" y="2183"/>
                </a:lnTo>
                <a:cubicBezTo>
                  <a:pt x="7548" y="2271"/>
                  <a:pt x="7690" y="2324"/>
                  <a:pt x="7844" y="2324"/>
                </a:cubicBezTo>
                <a:lnTo>
                  <a:pt x="7844" y="2324"/>
                </a:lnTo>
                <a:cubicBezTo>
                  <a:pt x="8208" y="2324"/>
                  <a:pt x="8505" y="2029"/>
                  <a:pt x="8505" y="1664"/>
                </a:cubicBezTo>
                <a:lnTo>
                  <a:pt x="8505" y="1664"/>
                </a:lnTo>
                <a:cubicBezTo>
                  <a:pt x="8505" y="1478"/>
                  <a:pt x="8427" y="1310"/>
                  <a:pt x="8302" y="1189"/>
                </a:cubicBezTo>
                <a:lnTo>
                  <a:pt x="8502" y="954"/>
                </a:lnTo>
                <a:lnTo>
                  <a:pt x="8502" y="954"/>
                </a:lnTo>
                <a:cubicBezTo>
                  <a:pt x="8523" y="963"/>
                  <a:pt x="8548" y="966"/>
                  <a:pt x="8572" y="961"/>
                </a:cubicBezTo>
                <a:close/>
              </a:path>
            </a:pathLst>
          </a:custGeom>
          <a:solidFill>
            <a:schemeClr val="accent2"/>
          </a:solidFill>
          <a:ln>
            <a:noFill/>
          </a:ln>
          <a:effectLst/>
        </p:spPr>
        <p:txBody>
          <a:bodyPr wrap="none" anchor="ctr"/>
          <a:lstStyle/>
          <a:p>
            <a:endParaRPr lang="en-US" dirty="0">
              <a:latin typeface="Poppins" pitchFamily="2" charset="77"/>
            </a:endParaRPr>
          </a:p>
        </p:txBody>
      </p:sp>
      <p:sp>
        <p:nvSpPr>
          <p:cNvPr id="17" name="Freeform 416">
            <a:extLst>
              <a:ext uri="{FF2B5EF4-FFF2-40B4-BE49-F238E27FC236}">
                <a16:creationId xmlns:a16="http://schemas.microsoft.com/office/drawing/2014/main" id="{0E54F7DE-9988-2044-BEA6-D862F88C561B}"/>
              </a:ext>
            </a:extLst>
          </p:cNvPr>
          <p:cNvSpPr>
            <a:spLocks noChangeArrowheads="1"/>
          </p:cNvSpPr>
          <p:nvPr/>
        </p:nvSpPr>
        <p:spPr bwMode="auto">
          <a:xfrm>
            <a:off x="1904804" y="3074701"/>
            <a:ext cx="431205" cy="390007"/>
          </a:xfrm>
          <a:custGeom>
            <a:avLst/>
            <a:gdLst>
              <a:gd name="T0" fmla="*/ 629 w 694"/>
              <a:gd name="T1" fmla="*/ 389 h 624"/>
              <a:gd name="T2" fmla="*/ 626 w 694"/>
              <a:gd name="T3" fmla="*/ 389 h 624"/>
              <a:gd name="T4" fmla="*/ 617 w 694"/>
              <a:gd name="T5" fmla="*/ 389 h 624"/>
              <a:gd name="T6" fmla="*/ 89 w 694"/>
              <a:gd name="T7" fmla="*/ 389 h 624"/>
              <a:gd name="T8" fmla="*/ 90 w 694"/>
              <a:gd name="T9" fmla="*/ 234 h 624"/>
              <a:gd name="T10" fmla="*/ 90 w 694"/>
              <a:gd name="T11" fmla="*/ 234 h 624"/>
              <a:gd name="T12" fmla="*/ 159 w 694"/>
              <a:gd name="T13" fmla="*/ 269 h 624"/>
              <a:gd name="T14" fmla="*/ 167 w 694"/>
              <a:gd name="T15" fmla="*/ 255 h 624"/>
              <a:gd name="T16" fmla="*/ 230 w 694"/>
              <a:gd name="T17" fmla="*/ 85 h 624"/>
              <a:gd name="T18" fmla="*/ 287 w 694"/>
              <a:gd name="T19" fmla="*/ 159 h 624"/>
              <a:gd name="T20" fmla="*/ 296 w 694"/>
              <a:gd name="T21" fmla="*/ 167 h 624"/>
              <a:gd name="T22" fmla="*/ 309 w 694"/>
              <a:gd name="T23" fmla="*/ 102 h 624"/>
              <a:gd name="T24" fmla="*/ 454 w 694"/>
              <a:gd name="T25" fmla="*/ 19 h 624"/>
              <a:gd name="T26" fmla="*/ 605 w 694"/>
              <a:gd name="T27" fmla="*/ 260 h 624"/>
              <a:gd name="T28" fmla="*/ 528 w 694"/>
              <a:gd name="T29" fmla="*/ 301 h 624"/>
              <a:gd name="T30" fmla="*/ 617 w 694"/>
              <a:gd name="T31" fmla="*/ 273 h 624"/>
              <a:gd name="T32" fmla="*/ 622 w 694"/>
              <a:gd name="T33" fmla="*/ 273 h 624"/>
              <a:gd name="T34" fmla="*/ 622 w 694"/>
              <a:gd name="T35" fmla="*/ 464 h 624"/>
              <a:gd name="T36" fmla="*/ 622 w 694"/>
              <a:gd name="T37" fmla="*/ 527 h 624"/>
              <a:gd name="T38" fmla="*/ 622 w 694"/>
              <a:gd name="T39" fmla="*/ 464 h 624"/>
              <a:gd name="T40" fmla="*/ 523 w 694"/>
              <a:gd name="T41" fmla="*/ 565 h 624"/>
              <a:gd name="T42" fmla="*/ 460 w 694"/>
              <a:gd name="T43" fmla="*/ 565 h 624"/>
              <a:gd name="T44" fmla="*/ 340 w 694"/>
              <a:gd name="T45" fmla="*/ 548 h 624"/>
              <a:gd name="T46" fmla="*/ 340 w 694"/>
              <a:gd name="T47" fmla="*/ 485 h 624"/>
              <a:gd name="T48" fmla="*/ 232 w 694"/>
              <a:gd name="T49" fmla="*/ 573 h 624"/>
              <a:gd name="T50" fmla="*/ 169 w 694"/>
              <a:gd name="T51" fmla="*/ 573 h 624"/>
              <a:gd name="T52" fmla="*/ 49 w 694"/>
              <a:gd name="T53" fmla="*/ 531 h 624"/>
              <a:gd name="T54" fmla="*/ 49 w 694"/>
              <a:gd name="T55" fmla="*/ 469 h 624"/>
              <a:gd name="T56" fmla="*/ 49 w 694"/>
              <a:gd name="T57" fmla="*/ 531 h 624"/>
              <a:gd name="T58" fmla="*/ 639 w 694"/>
              <a:gd name="T59" fmla="*/ 186 h 624"/>
              <a:gd name="T60" fmla="*/ 299 w 694"/>
              <a:gd name="T61" fmla="*/ 84 h 624"/>
              <a:gd name="T62" fmla="*/ 79 w 694"/>
              <a:gd name="T63" fmla="*/ 218 h 624"/>
              <a:gd name="T64" fmla="*/ 84 w 694"/>
              <a:gd name="T65" fmla="*/ 407 h 624"/>
              <a:gd name="T66" fmla="*/ 114 w 694"/>
              <a:gd name="T67" fmla="*/ 443 h 624"/>
              <a:gd name="T68" fmla="*/ 88 w 694"/>
              <a:gd name="T69" fmla="*/ 470 h 624"/>
              <a:gd name="T70" fmla="*/ 1 w 694"/>
              <a:gd name="T71" fmla="*/ 500 h 624"/>
              <a:gd name="T72" fmla="*/ 99 w 694"/>
              <a:gd name="T73" fmla="*/ 500 h 624"/>
              <a:gd name="T74" fmla="*/ 132 w 694"/>
              <a:gd name="T75" fmla="*/ 443 h 624"/>
              <a:gd name="T76" fmla="*/ 221 w 694"/>
              <a:gd name="T77" fmla="*/ 438 h 624"/>
              <a:gd name="T78" fmla="*/ 192 w 694"/>
              <a:gd name="T79" fmla="*/ 526 h 624"/>
              <a:gd name="T80" fmla="*/ 201 w 694"/>
              <a:gd name="T81" fmla="*/ 623 h 624"/>
              <a:gd name="T82" fmla="*/ 209 w 694"/>
              <a:gd name="T83" fmla="*/ 479 h 624"/>
              <a:gd name="T84" fmla="*/ 261 w 694"/>
              <a:gd name="T85" fmla="*/ 444 h 624"/>
              <a:gd name="T86" fmla="*/ 349 w 694"/>
              <a:gd name="T87" fmla="*/ 408 h 624"/>
              <a:gd name="T88" fmla="*/ 291 w 694"/>
              <a:gd name="T89" fmla="*/ 517 h 624"/>
              <a:gd name="T90" fmla="*/ 389 w 694"/>
              <a:gd name="T91" fmla="*/ 517 h 624"/>
              <a:gd name="T92" fmla="*/ 344 w 694"/>
              <a:gd name="T93" fmla="*/ 448 h 624"/>
              <a:gd name="T94" fmla="*/ 422 w 694"/>
              <a:gd name="T95" fmla="*/ 408 h 624"/>
              <a:gd name="T96" fmla="*/ 463 w 694"/>
              <a:gd name="T97" fmla="*/ 451 h 624"/>
              <a:gd name="T98" fmla="*/ 481 w 694"/>
              <a:gd name="T99" fmla="*/ 516 h 624"/>
              <a:gd name="T100" fmla="*/ 491 w 694"/>
              <a:gd name="T101" fmla="*/ 613 h 624"/>
              <a:gd name="T102" fmla="*/ 500 w 694"/>
              <a:gd name="T103" fmla="*/ 477 h 624"/>
              <a:gd name="T104" fmla="*/ 440 w 694"/>
              <a:gd name="T105" fmla="*/ 408 h 624"/>
              <a:gd name="T106" fmla="*/ 558 w 694"/>
              <a:gd name="T107" fmla="*/ 470 h 624"/>
              <a:gd name="T108" fmla="*/ 573 w 694"/>
              <a:gd name="T109" fmla="*/ 495 h 624"/>
              <a:gd name="T110" fmla="*/ 671 w 694"/>
              <a:gd name="T111" fmla="*/ 495 h 624"/>
              <a:gd name="T112" fmla="*/ 567 w 694"/>
              <a:gd name="T113" fmla="*/ 455 h 624"/>
              <a:gd name="T114" fmla="*/ 617 w 694"/>
              <a:gd name="T115" fmla="*/ 408 h 624"/>
              <a:gd name="T116" fmla="*/ 630 w 694"/>
              <a:gd name="T117" fmla="*/ 408 h 624"/>
              <a:gd name="T118" fmla="*/ 693 w 694"/>
              <a:gd name="T119" fmla="*/ 331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4" h="624">
                <a:moveTo>
                  <a:pt x="675" y="331"/>
                </a:moveTo>
                <a:lnTo>
                  <a:pt x="675" y="331"/>
                </a:lnTo>
                <a:cubicBezTo>
                  <a:pt x="675" y="361"/>
                  <a:pt x="655" y="386"/>
                  <a:pt x="629" y="389"/>
                </a:cubicBezTo>
                <a:lnTo>
                  <a:pt x="629" y="389"/>
                </a:lnTo>
                <a:cubicBezTo>
                  <a:pt x="628" y="389"/>
                  <a:pt x="628" y="389"/>
                  <a:pt x="628" y="389"/>
                </a:cubicBezTo>
                <a:lnTo>
                  <a:pt x="627" y="389"/>
                </a:lnTo>
                <a:lnTo>
                  <a:pt x="627" y="389"/>
                </a:lnTo>
                <a:cubicBezTo>
                  <a:pt x="627" y="389"/>
                  <a:pt x="627" y="389"/>
                  <a:pt x="626" y="389"/>
                </a:cubicBezTo>
                <a:lnTo>
                  <a:pt x="626" y="389"/>
                </a:lnTo>
                <a:cubicBezTo>
                  <a:pt x="623" y="390"/>
                  <a:pt x="621" y="390"/>
                  <a:pt x="618" y="389"/>
                </a:cubicBezTo>
                <a:lnTo>
                  <a:pt x="618" y="389"/>
                </a:lnTo>
                <a:lnTo>
                  <a:pt x="617" y="389"/>
                </a:lnTo>
                <a:lnTo>
                  <a:pt x="617" y="389"/>
                </a:lnTo>
                <a:lnTo>
                  <a:pt x="92" y="390"/>
                </a:lnTo>
                <a:lnTo>
                  <a:pt x="92" y="390"/>
                </a:lnTo>
                <a:cubicBezTo>
                  <a:pt x="91" y="390"/>
                  <a:pt x="90" y="389"/>
                  <a:pt x="89" y="389"/>
                </a:cubicBezTo>
                <a:lnTo>
                  <a:pt x="89" y="389"/>
                </a:lnTo>
                <a:cubicBezTo>
                  <a:pt x="49" y="386"/>
                  <a:pt x="18" y="352"/>
                  <a:pt x="18" y="312"/>
                </a:cubicBezTo>
                <a:lnTo>
                  <a:pt x="18" y="312"/>
                </a:lnTo>
                <a:cubicBezTo>
                  <a:pt x="18" y="271"/>
                  <a:pt x="49" y="237"/>
                  <a:pt x="90" y="234"/>
                </a:cubicBezTo>
                <a:lnTo>
                  <a:pt x="90" y="234"/>
                </a:lnTo>
                <a:lnTo>
                  <a:pt x="90" y="234"/>
                </a:lnTo>
                <a:lnTo>
                  <a:pt x="90" y="234"/>
                </a:lnTo>
                <a:lnTo>
                  <a:pt x="90" y="234"/>
                </a:lnTo>
                <a:cubicBezTo>
                  <a:pt x="90" y="234"/>
                  <a:pt x="131" y="231"/>
                  <a:pt x="151" y="265"/>
                </a:cubicBezTo>
                <a:lnTo>
                  <a:pt x="151" y="265"/>
                </a:lnTo>
                <a:cubicBezTo>
                  <a:pt x="153" y="268"/>
                  <a:pt x="156" y="269"/>
                  <a:pt x="159" y="269"/>
                </a:cubicBezTo>
                <a:lnTo>
                  <a:pt x="159" y="269"/>
                </a:lnTo>
                <a:cubicBezTo>
                  <a:pt x="161" y="269"/>
                  <a:pt x="162" y="269"/>
                  <a:pt x="164" y="268"/>
                </a:cubicBezTo>
                <a:lnTo>
                  <a:pt x="164" y="268"/>
                </a:lnTo>
                <a:cubicBezTo>
                  <a:pt x="168" y="265"/>
                  <a:pt x="169" y="260"/>
                  <a:pt x="167" y="255"/>
                </a:cubicBezTo>
                <a:lnTo>
                  <a:pt x="167" y="255"/>
                </a:lnTo>
                <a:cubicBezTo>
                  <a:pt x="147" y="223"/>
                  <a:pt x="113" y="217"/>
                  <a:pt x="98" y="216"/>
                </a:cubicBezTo>
                <a:lnTo>
                  <a:pt x="98" y="216"/>
                </a:lnTo>
                <a:cubicBezTo>
                  <a:pt x="98" y="144"/>
                  <a:pt x="158" y="85"/>
                  <a:pt x="230" y="85"/>
                </a:cubicBezTo>
                <a:lnTo>
                  <a:pt x="230" y="85"/>
                </a:lnTo>
                <a:cubicBezTo>
                  <a:pt x="250" y="85"/>
                  <a:pt x="271" y="90"/>
                  <a:pt x="290" y="99"/>
                </a:cubicBezTo>
                <a:lnTo>
                  <a:pt x="290" y="99"/>
                </a:lnTo>
                <a:cubicBezTo>
                  <a:pt x="286" y="111"/>
                  <a:pt x="283" y="130"/>
                  <a:pt x="287" y="159"/>
                </a:cubicBezTo>
                <a:lnTo>
                  <a:pt x="287" y="159"/>
                </a:lnTo>
                <a:cubicBezTo>
                  <a:pt x="287" y="164"/>
                  <a:pt x="291" y="167"/>
                  <a:pt x="295" y="167"/>
                </a:cubicBezTo>
                <a:lnTo>
                  <a:pt x="295" y="167"/>
                </a:lnTo>
                <a:cubicBezTo>
                  <a:pt x="296" y="167"/>
                  <a:pt x="296" y="167"/>
                  <a:pt x="296" y="167"/>
                </a:cubicBezTo>
                <a:lnTo>
                  <a:pt x="296" y="167"/>
                </a:lnTo>
                <a:cubicBezTo>
                  <a:pt x="301" y="166"/>
                  <a:pt x="305" y="162"/>
                  <a:pt x="304" y="157"/>
                </a:cubicBezTo>
                <a:lnTo>
                  <a:pt x="304" y="157"/>
                </a:lnTo>
                <a:cubicBezTo>
                  <a:pt x="301" y="127"/>
                  <a:pt x="305" y="110"/>
                  <a:pt x="309" y="102"/>
                </a:cubicBezTo>
                <a:lnTo>
                  <a:pt x="309" y="102"/>
                </a:lnTo>
                <a:cubicBezTo>
                  <a:pt x="309" y="102"/>
                  <a:pt x="309" y="101"/>
                  <a:pt x="310" y="101"/>
                </a:cubicBezTo>
                <a:lnTo>
                  <a:pt x="310" y="101"/>
                </a:lnTo>
                <a:cubicBezTo>
                  <a:pt x="340" y="50"/>
                  <a:pt x="395" y="19"/>
                  <a:pt x="454" y="19"/>
                </a:cubicBezTo>
                <a:lnTo>
                  <a:pt x="454" y="19"/>
                </a:lnTo>
                <a:cubicBezTo>
                  <a:pt x="547" y="19"/>
                  <a:pt x="622" y="94"/>
                  <a:pt x="622" y="186"/>
                </a:cubicBezTo>
                <a:lnTo>
                  <a:pt x="622" y="186"/>
                </a:lnTo>
                <a:cubicBezTo>
                  <a:pt x="622" y="212"/>
                  <a:pt x="616" y="236"/>
                  <a:pt x="605" y="260"/>
                </a:cubicBezTo>
                <a:lnTo>
                  <a:pt x="605" y="260"/>
                </a:lnTo>
                <a:cubicBezTo>
                  <a:pt x="578" y="292"/>
                  <a:pt x="537" y="292"/>
                  <a:pt x="537" y="292"/>
                </a:cubicBezTo>
                <a:lnTo>
                  <a:pt x="537" y="292"/>
                </a:lnTo>
                <a:cubicBezTo>
                  <a:pt x="532" y="292"/>
                  <a:pt x="528" y="296"/>
                  <a:pt x="528" y="301"/>
                </a:cubicBezTo>
                <a:lnTo>
                  <a:pt x="528" y="301"/>
                </a:lnTo>
                <a:cubicBezTo>
                  <a:pt x="528" y="306"/>
                  <a:pt x="531" y="310"/>
                  <a:pt x="536" y="310"/>
                </a:cubicBezTo>
                <a:lnTo>
                  <a:pt x="537" y="310"/>
                </a:lnTo>
                <a:lnTo>
                  <a:pt x="537" y="310"/>
                </a:lnTo>
                <a:cubicBezTo>
                  <a:pt x="543" y="310"/>
                  <a:pt x="587" y="309"/>
                  <a:pt x="617" y="273"/>
                </a:cubicBezTo>
                <a:lnTo>
                  <a:pt x="617" y="273"/>
                </a:lnTo>
                <a:cubicBezTo>
                  <a:pt x="619" y="273"/>
                  <a:pt x="621" y="273"/>
                  <a:pt x="622" y="273"/>
                </a:cubicBezTo>
                <a:lnTo>
                  <a:pt x="622" y="273"/>
                </a:lnTo>
                <a:lnTo>
                  <a:pt x="622" y="273"/>
                </a:lnTo>
                <a:cubicBezTo>
                  <a:pt x="636" y="273"/>
                  <a:pt x="649" y="279"/>
                  <a:pt x="659" y="290"/>
                </a:cubicBezTo>
                <a:lnTo>
                  <a:pt x="659" y="290"/>
                </a:lnTo>
                <a:cubicBezTo>
                  <a:pt x="669" y="301"/>
                  <a:pt x="675" y="315"/>
                  <a:pt x="675" y="331"/>
                </a:cubicBezTo>
                <a:close/>
                <a:moveTo>
                  <a:pt x="622" y="464"/>
                </a:moveTo>
                <a:lnTo>
                  <a:pt x="622" y="464"/>
                </a:lnTo>
                <a:cubicBezTo>
                  <a:pt x="639" y="464"/>
                  <a:pt x="654" y="478"/>
                  <a:pt x="654" y="495"/>
                </a:cubicBezTo>
                <a:lnTo>
                  <a:pt x="654" y="495"/>
                </a:lnTo>
                <a:cubicBezTo>
                  <a:pt x="654" y="512"/>
                  <a:pt x="639" y="527"/>
                  <a:pt x="622" y="527"/>
                </a:cubicBezTo>
                <a:lnTo>
                  <a:pt x="622" y="527"/>
                </a:lnTo>
                <a:cubicBezTo>
                  <a:pt x="605" y="527"/>
                  <a:pt x="591" y="512"/>
                  <a:pt x="591" y="495"/>
                </a:cubicBezTo>
                <a:lnTo>
                  <a:pt x="591" y="495"/>
                </a:lnTo>
                <a:cubicBezTo>
                  <a:pt x="591" y="478"/>
                  <a:pt x="605" y="464"/>
                  <a:pt x="622" y="464"/>
                </a:cubicBezTo>
                <a:close/>
                <a:moveTo>
                  <a:pt x="491" y="533"/>
                </a:moveTo>
                <a:lnTo>
                  <a:pt x="491" y="533"/>
                </a:lnTo>
                <a:cubicBezTo>
                  <a:pt x="508" y="533"/>
                  <a:pt x="523" y="547"/>
                  <a:pt x="523" y="565"/>
                </a:cubicBezTo>
                <a:lnTo>
                  <a:pt x="523" y="565"/>
                </a:lnTo>
                <a:cubicBezTo>
                  <a:pt x="523" y="581"/>
                  <a:pt x="508" y="595"/>
                  <a:pt x="491" y="595"/>
                </a:cubicBezTo>
                <a:lnTo>
                  <a:pt x="491" y="595"/>
                </a:lnTo>
                <a:cubicBezTo>
                  <a:pt x="474" y="595"/>
                  <a:pt x="460" y="581"/>
                  <a:pt x="460" y="565"/>
                </a:cubicBezTo>
                <a:lnTo>
                  <a:pt x="460" y="565"/>
                </a:lnTo>
                <a:cubicBezTo>
                  <a:pt x="460" y="547"/>
                  <a:pt x="474" y="533"/>
                  <a:pt x="491" y="533"/>
                </a:cubicBezTo>
                <a:close/>
                <a:moveTo>
                  <a:pt x="372" y="517"/>
                </a:moveTo>
                <a:lnTo>
                  <a:pt x="372" y="517"/>
                </a:lnTo>
                <a:cubicBezTo>
                  <a:pt x="372" y="534"/>
                  <a:pt x="358" y="548"/>
                  <a:pt x="340" y="548"/>
                </a:cubicBezTo>
                <a:lnTo>
                  <a:pt x="340" y="548"/>
                </a:lnTo>
                <a:cubicBezTo>
                  <a:pt x="323" y="548"/>
                  <a:pt x="309" y="534"/>
                  <a:pt x="309" y="517"/>
                </a:cubicBezTo>
                <a:lnTo>
                  <a:pt x="309" y="517"/>
                </a:lnTo>
                <a:cubicBezTo>
                  <a:pt x="309" y="499"/>
                  <a:pt x="323" y="485"/>
                  <a:pt x="340" y="485"/>
                </a:cubicBezTo>
                <a:lnTo>
                  <a:pt x="340" y="485"/>
                </a:lnTo>
                <a:cubicBezTo>
                  <a:pt x="358" y="485"/>
                  <a:pt x="372" y="499"/>
                  <a:pt x="372" y="517"/>
                </a:cubicBezTo>
                <a:close/>
                <a:moveTo>
                  <a:pt x="232" y="573"/>
                </a:moveTo>
                <a:lnTo>
                  <a:pt x="232" y="573"/>
                </a:lnTo>
                <a:cubicBezTo>
                  <a:pt x="232" y="590"/>
                  <a:pt x="218" y="604"/>
                  <a:pt x="201" y="604"/>
                </a:cubicBezTo>
                <a:lnTo>
                  <a:pt x="201" y="604"/>
                </a:lnTo>
                <a:cubicBezTo>
                  <a:pt x="183" y="604"/>
                  <a:pt x="169" y="590"/>
                  <a:pt x="169" y="573"/>
                </a:cubicBezTo>
                <a:lnTo>
                  <a:pt x="169" y="573"/>
                </a:lnTo>
                <a:cubicBezTo>
                  <a:pt x="169" y="557"/>
                  <a:pt x="183" y="543"/>
                  <a:pt x="201" y="543"/>
                </a:cubicBezTo>
                <a:lnTo>
                  <a:pt x="201" y="543"/>
                </a:lnTo>
                <a:cubicBezTo>
                  <a:pt x="218" y="543"/>
                  <a:pt x="232" y="557"/>
                  <a:pt x="232" y="573"/>
                </a:cubicBezTo>
                <a:close/>
                <a:moveTo>
                  <a:pt x="49" y="531"/>
                </a:moveTo>
                <a:lnTo>
                  <a:pt x="49" y="531"/>
                </a:lnTo>
                <a:cubicBezTo>
                  <a:pt x="32" y="531"/>
                  <a:pt x="18" y="517"/>
                  <a:pt x="18" y="500"/>
                </a:cubicBezTo>
                <a:lnTo>
                  <a:pt x="18" y="500"/>
                </a:lnTo>
                <a:cubicBezTo>
                  <a:pt x="18" y="483"/>
                  <a:pt x="32" y="469"/>
                  <a:pt x="49" y="469"/>
                </a:cubicBezTo>
                <a:lnTo>
                  <a:pt x="49" y="469"/>
                </a:lnTo>
                <a:cubicBezTo>
                  <a:pt x="67" y="469"/>
                  <a:pt x="81" y="483"/>
                  <a:pt x="81" y="500"/>
                </a:cubicBezTo>
                <a:lnTo>
                  <a:pt x="81" y="500"/>
                </a:lnTo>
                <a:cubicBezTo>
                  <a:pt x="81" y="517"/>
                  <a:pt x="67" y="531"/>
                  <a:pt x="49" y="531"/>
                </a:cubicBezTo>
                <a:close/>
                <a:moveTo>
                  <a:pt x="627" y="255"/>
                </a:moveTo>
                <a:lnTo>
                  <a:pt x="627" y="255"/>
                </a:lnTo>
                <a:cubicBezTo>
                  <a:pt x="635" y="234"/>
                  <a:pt x="639" y="210"/>
                  <a:pt x="639" y="186"/>
                </a:cubicBezTo>
                <a:lnTo>
                  <a:pt x="639" y="186"/>
                </a:lnTo>
                <a:cubicBezTo>
                  <a:pt x="639" y="84"/>
                  <a:pt x="556" y="0"/>
                  <a:pt x="454" y="0"/>
                </a:cubicBezTo>
                <a:lnTo>
                  <a:pt x="454" y="0"/>
                </a:lnTo>
                <a:cubicBezTo>
                  <a:pt x="392" y="0"/>
                  <a:pt x="333" y="32"/>
                  <a:pt x="299" y="84"/>
                </a:cubicBezTo>
                <a:lnTo>
                  <a:pt x="299" y="84"/>
                </a:lnTo>
                <a:cubicBezTo>
                  <a:pt x="277" y="73"/>
                  <a:pt x="254" y="67"/>
                  <a:pt x="230" y="67"/>
                </a:cubicBezTo>
                <a:lnTo>
                  <a:pt x="230" y="67"/>
                </a:lnTo>
                <a:cubicBezTo>
                  <a:pt x="147" y="67"/>
                  <a:pt x="79" y="134"/>
                  <a:pt x="79" y="218"/>
                </a:cubicBezTo>
                <a:lnTo>
                  <a:pt x="79" y="218"/>
                </a:lnTo>
                <a:cubicBezTo>
                  <a:pt x="34" y="225"/>
                  <a:pt x="0" y="265"/>
                  <a:pt x="0" y="312"/>
                </a:cubicBezTo>
                <a:lnTo>
                  <a:pt x="0" y="312"/>
                </a:lnTo>
                <a:cubicBezTo>
                  <a:pt x="0" y="360"/>
                  <a:pt x="36" y="401"/>
                  <a:pt x="84" y="407"/>
                </a:cubicBezTo>
                <a:lnTo>
                  <a:pt x="84" y="407"/>
                </a:lnTo>
                <a:cubicBezTo>
                  <a:pt x="85" y="408"/>
                  <a:pt x="87" y="408"/>
                  <a:pt x="88" y="408"/>
                </a:cubicBezTo>
                <a:lnTo>
                  <a:pt x="88" y="408"/>
                </a:lnTo>
                <a:lnTo>
                  <a:pt x="114" y="408"/>
                </a:lnTo>
                <a:lnTo>
                  <a:pt x="114" y="443"/>
                </a:lnTo>
                <a:lnTo>
                  <a:pt x="114" y="443"/>
                </a:lnTo>
                <a:cubicBezTo>
                  <a:pt x="114" y="449"/>
                  <a:pt x="111" y="455"/>
                  <a:pt x="104" y="459"/>
                </a:cubicBezTo>
                <a:lnTo>
                  <a:pt x="88" y="470"/>
                </a:lnTo>
                <a:lnTo>
                  <a:pt x="88" y="470"/>
                </a:lnTo>
                <a:cubicBezTo>
                  <a:pt x="79" y="458"/>
                  <a:pt x="65" y="451"/>
                  <a:pt x="49" y="451"/>
                </a:cubicBezTo>
                <a:lnTo>
                  <a:pt x="49" y="451"/>
                </a:lnTo>
                <a:cubicBezTo>
                  <a:pt x="22" y="451"/>
                  <a:pt x="1" y="473"/>
                  <a:pt x="1" y="500"/>
                </a:cubicBezTo>
                <a:lnTo>
                  <a:pt x="1" y="500"/>
                </a:lnTo>
                <a:cubicBezTo>
                  <a:pt x="1" y="528"/>
                  <a:pt x="22" y="550"/>
                  <a:pt x="49" y="550"/>
                </a:cubicBezTo>
                <a:lnTo>
                  <a:pt x="49" y="550"/>
                </a:lnTo>
                <a:cubicBezTo>
                  <a:pt x="77" y="550"/>
                  <a:pt x="99" y="528"/>
                  <a:pt x="99" y="500"/>
                </a:cubicBezTo>
                <a:lnTo>
                  <a:pt x="99" y="500"/>
                </a:lnTo>
                <a:cubicBezTo>
                  <a:pt x="99" y="495"/>
                  <a:pt x="98" y="490"/>
                  <a:pt x="96" y="485"/>
                </a:cubicBezTo>
                <a:lnTo>
                  <a:pt x="114" y="474"/>
                </a:lnTo>
                <a:lnTo>
                  <a:pt x="114" y="474"/>
                </a:lnTo>
                <a:cubicBezTo>
                  <a:pt x="125" y="468"/>
                  <a:pt x="132" y="455"/>
                  <a:pt x="132" y="443"/>
                </a:cubicBezTo>
                <a:lnTo>
                  <a:pt x="132" y="408"/>
                </a:lnTo>
                <a:lnTo>
                  <a:pt x="251" y="408"/>
                </a:lnTo>
                <a:lnTo>
                  <a:pt x="250" y="429"/>
                </a:lnTo>
                <a:lnTo>
                  <a:pt x="221" y="438"/>
                </a:lnTo>
                <a:lnTo>
                  <a:pt x="221" y="438"/>
                </a:lnTo>
                <a:cubicBezTo>
                  <a:pt x="203" y="444"/>
                  <a:pt x="192" y="460"/>
                  <a:pt x="192" y="479"/>
                </a:cubicBezTo>
                <a:lnTo>
                  <a:pt x="192" y="526"/>
                </a:lnTo>
                <a:lnTo>
                  <a:pt x="192" y="526"/>
                </a:lnTo>
                <a:cubicBezTo>
                  <a:pt x="169" y="530"/>
                  <a:pt x="151" y="550"/>
                  <a:pt x="151" y="573"/>
                </a:cubicBezTo>
                <a:lnTo>
                  <a:pt x="151" y="573"/>
                </a:lnTo>
                <a:cubicBezTo>
                  <a:pt x="151" y="601"/>
                  <a:pt x="174" y="623"/>
                  <a:pt x="201" y="623"/>
                </a:cubicBezTo>
                <a:lnTo>
                  <a:pt x="201" y="623"/>
                </a:lnTo>
                <a:cubicBezTo>
                  <a:pt x="228" y="623"/>
                  <a:pt x="250" y="601"/>
                  <a:pt x="250" y="573"/>
                </a:cubicBezTo>
                <a:lnTo>
                  <a:pt x="250" y="573"/>
                </a:lnTo>
                <a:cubicBezTo>
                  <a:pt x="250" y="550"/>
                  <a:pt x="233" y="530"/>
                  <a:pt x="209" y="526"/>
                </a:cubicBezTo>
                <a:lnTo>
                  <a:pt x="209" y="479"/>
                </a:lnTo>
                <a:lnTo>
                  <a:pt x="209" y="479"/>
                </a:lnTo>
                <a:cubicBezTo>
                  <a:pt x="209" y="468"/>
                  <a:pt x="216" y="459"/>
                  <a:pt x="227" y="455"/>
                </a:cubicBezTo>
                <a:lnTo>
                  <a:pt x="261" y="444"/>
                </a:lnTo>
                <a:lnTo>
                  <a:pt x="261" y="444"/>
                </a:lnTo>
                <a:cubicBezTo>
                  <a:pt x="265" y="443"/>
                  <a:pt x="267" y="440"/>
                  <a:pt x="267" y="436"/>
                </a:cubicBezTo>
                <a:lnTo>
                  <a:pt x="269" y="408"/>
                </a:lnTo>
                <a:lnTo>
                  <a:pt x="349" y="408"/>
                </a:lnTo>
                <a:lnTo>
                  <a:pt x="349" y="408"/>
                </a:lnTo>
                <a:cubicBezTo>
                  <a:pt x="337" y="419"/>
                  <a:pt x="324" y="435"/>
                  <a:pt x="326" y="449"/>
                </a:cubicBezTo>
                <a:lnTo>
                  <a:pt x="326" y="469"/>
                </a:lnTo>
                <a:lnTo>
                  <a:pt x="326" y="469"/>
                </a:lnTo>
                <a:cubicBezTo>
                  <a:pt x="306" y="475"/>
                  <a:pt x="291" y="494"/>
                  <a:pt x="291" y="517"/>
                </a:cubicBezTo>
                <a:lnTo>
                  <a:pt x="291" y="517"/>
                </a:lnTo>
                <a:cubicBezTo>
                  <a:pt x="291" y="544"/>
                  <a:pt x="313" y="566"/>
                  <a:pt x="340" y="566"/>
                </a:cubicBezTo>
                <a:lnTo>
                  <a:pt x="340" y="566"/>
                </a:lnTo>
                <a:cubicBezTo>
                  <a:pt x="367" y="566"/>
                  <a:pt x="389" y="544"/>
                  <a:pt x="389" y="517"/>
                </a:cubicBezTo>
                <a:lnTo>
                  <a:pt x="389" y="517"/>
                </a:lnTo>
                <a:cubicBezTo>
                  <a:pt x="389" y="490"/>
                  <a:pt x="369" y="470"/>
                  <a:pt x="344" y="467"/>
                </a:cubicBezTo>
                <a:lnTo>
                  <a:pt x="344" y="448"/>
                </a:lnTo>
                <a:lnTo>
                  <a:pt x="344" y="448"/>
                </a:lnTo>
                <a:cubicBezTo>
                  <a:pt x="344" y="448"/>
                  <a:pt x="344" y="448"/>
                  <a:pt x="344" y="447"/>
                </a:cubicBezTo>
                <a:lnTo>
                  <a:pt x="344" y="447"/>
                </a:lnTo>
                <a:cubicBezTo>
                  <a:pt x="343" y="438"/>
                  <a:pt x="363" y="419"/>
                  <a:pt x="378" y="408"/>
                </a:cubicBezTo>
                <a:lnTo>
                  <a:pt x="422" y="408"/>
                </a:lnTo>
                <a:lnTo>
                  <a:pt x="424" y="432"/>
                </a:lnTo>
                <a:lnTo>
                  <a:pt x="424" y="432"/>
                </a:lnTo>
                <a:cubicBezTo>
                  <a:pt x="424" y="436"/>
                  <a:pt x="426" y="439"/>
                  <a:pt x="430" y="440"/>
                </a:cubicBezTo>
                <a:lnTo>
                  <a:pt x="463" y="451"/>
                </a:lnTo>
                <a:lnTo>
                  <a:pt x="463" y="451"/>
                </a:lnTo>
                <a:cubicBezTo>
                  <a:pt x="474" y="455"/>
                  <a:pt x="481" y="465"/>
                  <a:pt x="481" y="477"/>
                </a:cubicBezTo>
                <a:lnTo>
                  <a:pt x="481" y="516"/>
                </a:lnTo>
                <a:lnTo>
                  <a:pt x="481" y="516"/>
                </a:lnTo>
                <a:cubicBezTo>
                  <a:pt x="459" y="521"/>
                  <a:pt x="442" y="541"/>
                  <a:pt x="442" y="565"/>
                </a:cubicBezTo>
                <a:lnTo>
                  <a:pt x="442" y="565"/>
                </a:lnTo>
                <a:cubicBezTo>
                  <a:pt x="442" y="591"/>
                  <a:pt x="464" y="613"/>
                  <a:pt x="491" y="613"/>
                </a:cubicBezTo>
                <a:lnTo>
                  <a:pt x="491" y="613"/>
                </a:lnTo>
                <a:cubicBezTo>
                  <a:pt x="518" y="613"/>
                  <a:pt x="541" y="591"/>
                  <a:pt x="541" y="565"/>
                </a:cubicBezTo>
                <a:lnTo>
                  <a:pt x="541" y="565"/>
                </a:lnTo>
                <a:cubicBezTo>
                  <a:pt x="541" y="540"/>
                  <a:pt x="523" y="520"/>
                  <a:pt x="500" y="516"/>
                </a:cubicBezTo>
                <a:lnTo>
                  <a:pt x="500" y="477"/>
                </a:lnTo>
                <a:lnTo>
                  <a:pt x="500" y="477"/>
                </a:lnTo>
                <a:cubicBezTo>
                  <a:pt x="500" y="457"/>
                  <a:pt x="487" y="440"/>
                  <a:pt x="469" y="434"/>
                </a:cubicBezTo>
                <a:lnTo>
                  <a:pt x="441" y="425"/>
                </a:lnTo>
                <a:lnTo>
                  <a:pt x="440" y="408"/>
                </a:lnTo>
                <a:lnTo>
                  <a:pt x="540" y="408"/>
                </a:lnTo>
                <a:lnTo>
                  <a:pt x="540" y="437"/>
                </a:lnTo>
                <a:lnTo>
                  <a:pt x="540" y="437"/>
                </a:lnTo>
                <a:cubicBezTo>
                  <a:pt x="540" y="451"/>
                  <a:pt x="547" y="464"/>
                  <a:pt x="558" y="470"/>
                </a:cubicBezTo>
                <a:lnTo>
                  <a:pt x="575" y="481"/>
                </a:lnTo>
                <a:lnTo>
                  <a:pt x="575" y="481"/>
                </a:lnTo>
                <a:cubicBezTo>
                  <a:pt x="573" y="485"/>
                  <a:pt x="573" y="490"/>
                  <a:pt x="573" y="495"/>
                </a:cubicBezTo>
                <a:lnTo>
                  <a:pt x="573" y="495"/>
                </a:lnTo>
                <a:cubicBezTo>
                  <a:pt x="573" y="523"/>
                  <a:pt x="595" y="545"/>
                  <a:pt x="622" y="545"/>
                </a:cubicBezTo>
                <a:lnTo>
                  <a:pt x="622" y="545"/>
                </a:lnTo>
                <a:cubicBezTo>
                  <a:pt x="649" y="545"/>
                  <a:pt x="671" y="523"/>
                  <a:pt x="671" y="495"/>
                </a:cubicBezTo>
                <a:lnTo>
                  <a:pt x="671" y="495"/>
                </a:lnTo>
                <a:cubicBezTo>
                  <a:pt x="671" y="468"/>
                  <a:pt x="649" y="446"/>
                  <a:pt x="622" y="446"/>
                </a:cubicBezTo>
                <a:lnTo>
                  <a:pt x="622" y="446"/>
                </a:lnTo>
                <a:cubicBezTo>
                  <a:pt x="606" y="446"/>
                  <a:pt x="592" y="453"/>
                  <a:pt x="584" y="465"/>
                </a:cubicBezTo>
                <a:lnTo>
                  <a:pt x="567" y="455"/>
                </a:lnTo>
                <a:lnTo>
                  <a:pt x="567" y="455"/>
                </a:lnTo>
                <a:cubicBezTo>
                  <a:pt x="561" y="451"/>
                  <a:pt x="558" y="444"/>
                  <a:pt x="558" y="437"/>
                </a:cubicBezTo>
                <a:lnTo>
                  <a:pt x="558" y="408"/>
                </a:lnTo>
                <a:lnTo>
                  <a:pt x="617" y="408"/>
                </a:lnTo>
                <a:lnTo>
                  <a:pt x="617" y="408"/>
                </a:lnTo>
                <a:cubicBezTo>
                  <a:pt x="621" y="408"/>
                  <a:pt x="624" y="408"/>
                  <a:pt x="627" y="408"/>
                </a:cubicBezTo>
                <a:lnTo>
                  <a:pt x="630" y="408"/>
                </a:lnTo>
                <a:lnTo>
                  <a:pt x="630" y="408"/>
                </a:lnTo>
                <a:cubicBezTo>
                  <a:pt x="632" y="408"/>
                  <a:pt x="633" y="407"/>
                  <a:pt x="633" y="407"/>
                </a:cubicBezTo>
                <a:lnTo>
                  <a:pt x="633" y="407"/>
                </a:lnTo>
                <a:cubicBezTo>
                  <a:pt x="668" y="401"/>
                  <a:pt x="693" y="369"/>
                  <a:pt x="693" y="331"/>
                </a:cubicBezTo>
                <a:lnTo>
                  <a:pt x="693" y="331"/>
                </a:lnTo>
                <a:cubicBezTo>
                  <a:pt x="693" y="311"/>
                  <a:pt x="686" y="292"/>
                  <a:pt x="673" y="277"/>
                </a:cubicBezTo>
                <a:lnTo>
                  <a:pt x="673" y="277"/>
                </a:lnTo>
                <a:cubicBezTo>
                  <a:pt x="660" y="264"/>
                  <a:pt x="644" y="256"/>
                  <a:pt x="627" y="255"/>
                </a:cubicBezTo>
                <a:close/>
              </a:path>
            </a:pathLst>
          </a:custGeom>
          <a:solidFill>
            <a:schemeClr val="accent1"/>
          </a:solidFill>
          <a:ln>
            <a:noFill/>
          </a:ln>
          <a:effectLst/>
        </p:spPr>
        <p:txBody>
          <a:bodyPr wrap="none" anchor="ctr"/>
          <a:lstStyle/>
          <a:p>
            <a:endParaRPr lang="en-US" dirty="0">
              <a:latin typeface="Poppins" pitchFamily="2" charset="77"/>
            </a:endParaRPr>
          </a:p>
        </p:txBody>
      </p:sp>
      <p:sp>
        <p:nvSpPr>
          <p:cNvPr id="18" name="Freeform 17">
            <a:extLst>
              <a:ext uri="{FF2B5EF4-FFF2-40B4-BE49-F238E27FC236}">
                <a16:creationId xmlns:a16="http://schemas.microsoft.com/office/drawing/2014/main" id="{3F552571-84E6-0648-9014-34BA965ABE9A}"/>
              </a:ext>
            </a:extLst>
          </p:cNvPr>
          <p:cNvSpPr>
            <a:spLocks noChangeArrowheads="1"/>
          </p:cNvSpPr>
          <p:nvPr/>
        </p:nvSpPr>
        <p:spPr bwMode="auto">
          <a:xfrm>
            <a:off x="2758975" y="2371591"/>
            <a:ext cx="430582" cy="254800"/>
          </a:xfrm>
          <a:custGeom>
            <a:avLst/>
            <a:gdLst>
              <a:gd name="connsiteX0" fmla="*/ 675997 w 861163"/>
              <a:gd name="connsiteY0" fmla="*/ 374250 h 509599"/>
              <a:gd name="connsiteX1" fmla="*/ 675997 w 861163"/>
              <a:gd name="connsiteY1" fmla="*/ 404506 h 509599"/>
              <a:gd name="connsiteX2" fmla="*/ 705765 w 861163"/>
              <a:gd name="connsiteY2" fmla="*/ 404506 h 509599"/>
              <a:gd name="connsiteX3" fmla="*/ 705765 w 861163"/>
              <a:gd name="connsiteY3" fmla="*/ 374250 h 509599"/>
              <a:gd name="connsiteX4" fmla="*/ 544530 w 861163"/>
              <a:gd name="connsiteY4" fmla="*/ 374250 h 509599"/>
              <a:gd name="connsiteX5" fmla="*/ 544530 w 861163"/>
              <a:gd name="connsiteY5" fmla="*/ 404506 h 509599"/>
              <a:gd name="connsiteX6" fmla="*/ 574787 w 861163"/>
              <a:gd name="connsiteY6" fmla="*/ 404506 h 509599"/>
              <a:gd name="connsiteX7" fmla="*/ 574787 w 861163"/>
              <a:gd name="connsiteY7" fmla="*/ 374250 h 509599"/>
              <a:gd name="connsiteX8" fmla="*/ 418191 w 861163"/>
              <a:gd name="connsiteY8" fmla="*/ 374250 h 509599"/>
              <a:gd name="connsiteX9" fmla="*/ 418191 w 861163"/>
              <a:gd name="connsiteY9" fmla="*/ 404506 h 509599"/>
              <a:gd name="connsiteX10" fmla="*/ 448448 w 861163"/>
              <a:gd name="connsiteY10" fmla="*/ 404506 h 509599"/>
              <a:gd name="connsiteX11" fmla="*/ 448448 w 861163"/>
              <a:gd name="connsiteY11" fmla="*/ 374250 h 509599"/>
              <a:gd name="connsiteX12" fmla="*/ 287231 w 861163"/>
              <a:gd name="connsiteY12" fmla="*/ 374250 h 509599"/>
              <a:gd name="connsiteX13" fmla="*/ 287231 w 861163"/>
              <a:gd name="connsiteY13" fmla="*/ 404506 h 509599"/>
              <a:gd name="connsiteX14" fmla="*/ 317000 w 861163"/>
              <a:gd name="connsiteY14" fmla="*/ 404506 h 509599"/>
              <a:gd name="connsiteX15" fmla="*/ 317000 w 861163"/>
              <a:gd name="connsiteY15" fmla="*/ 374250 h 509599"/>
              <a:gd name="connsiteX16" fmla="*/ 675997 w 861163"/>
              <a:gd name="connsiteY16" fmla="*/ 351557 h 509599"/>
              <a:gd name="connsiteX17" fmla="*/ 705765 w 861163"/>
              <a:gd name="connsiteY17" fmla="*/ 351557 h 509599"/>
              <a:gd name="connsiteX18" fmla="*/ 729332 w 861163"/>
              <a:gd name="connsiteY18" fmla="*/ 374250 h 509599"/>
              <a:gd name="connsiteX19" fmla="*/ 729332 w 861163"/>
              <a:gd name="connsiteY19" fmla="*/ 404506 h 509599"/>
              <a:gd name="connsiteX20" fmla="*/ 705765 w 861163"/>
              <a:gd name="connsiteY20" fmla="*/ 427199 h 509599"/>
              <a:gd name="connsiteX21" fmla="*/ 675997 w 861163"/>
              <a:gd name="connsiteY21" fmla="*/ 427199 h 509599"/>
              <a:gd name="connsiteX22" fmla="*/ 653670 w 861163"/>
              <a:gd name="connsiteY22" fmla="*/ 404506 h 509599"/>
              <a:gd name="connsiteX23" fmla="*/ 653670 w 861163"/>
              <a:gd name="connsiteY23" fmla="*/ 374250 h 509599"/>
              <a:gd name="connsiteX24" fmla="*/ 675997 w 861163"/>
              <a:gd name="connsiteY24" fmla="*/ 351557 h 509599"/>
              <a:gd name="connsiteX25" fmla="*/ 544530 w 861163"/>
              <a:gd name="connsiteY25" fmla="*/ 351557 h 509599"/>
              <a:gd name="connsiteX26" fmla="*/ 574787 w 861163"/>
              <a:gd name="connsiteY26" fmla="*/ 351557 h 509599"/>
              <a:gd name="connsiteX27" fmla="*/ 597479 w 861163"/>
              <a:gd name="connsiteY27" fmla="*/ 374250 h 509599"/>
              <a:gd name="connsiteX28" fmla="*/ 597479 w 861163"/>
              <a:gd name="connsiteY28" fmla="*/ 404506 h 509599"/>
              <a:gd name="connsiteX29" fmla="*/ 574787 w 861163"/>
              <a:gd name="connsiteY29" fmla="*/ 427199 h 509599"/>
              <a:gd name="connsiteX30" fmla="*/ 544530 w 861163"/>
              <a:gd name="connsiteY30" fmla="*/ 427199 h 509599"/>
              <a:gd name="connsiteX31" fmla="*/ 521838 w 861163"/>
              <a:gd name="connsiteY31" fmla="*/ 404506 h 509599"/>
              <a:gd name="connsiteX32" fmla="*/ 521838 w 861163"/>
              <a:gd name="connsiteY32" fmla="*/ 374250 h 509599"/>
              <a:gd name="connsiteX33" fmla="*/ 544530 w 861163"/>
              <a:gd name="connsiteY33" fmla="*/ 351557 h 509599"/>
              <a:gd name="connsiteX34" fmla="*/ 418191 w 861163"/>
              <a:gd name="connsiteY34" fmla="*/ 351557 h 509599"/>
              <a:gd name="connsiteX35" fmla="*/ 448448 w 861163"/>
              <a:gd name="connsiteY35" fmla="*/ 351557 h 509599"/>
              <a:gd name="connsiteX36" fmla="*/ 471140 w 861163"/>
              <a:gd name="connsiteY36" fmla="*/ 374250 h 509599"/>
              <a:gd name="connsiteX37" fmla="*/ 471140 w 861163"/>
              <a:gd name="connsiteY37" fmla="*/ 404506 h 509599"/>
              <a:gd name="connsiteX38" fmla="*/ 448448 w 861163"/>
              <a:gd name="connsiteY38" fmla="*/ 427199 h 509599"/>
              <a:gd name="connsiteX39" fmla="*/ 418191 w 861163"/>
              <a:gd name="connsiteY39" fmla="*/ 427199 h 509599"/>
              <a:gd name="connsiteX40" fmla="*/ 395499 w 861163"/>
              <a:gd name="connsiteY40" fmla="*/ 404506 h 509599"/>
              <a:gd name="connsiteX41" fmla="*/ 395499 w 861163"/>
              <a:gd name="connsiteY41" fmla="*/ 374250 h 509599"/>
              <a:gd name="connsiteX42" fmla="*/ 418191 w 861163"/>
              <a:gd name="connsiteY42" fmla="*/ 351557 h 509599"/>
              <a:gd name="connsiteX43" fmla="*/ 287231 w 861163"/>
              <a:gd name="connsiteY43" fmla="*/ 351557 h 509599"/>
              <a:gd name="connsiteX44" fmla="*/ 317000 w 861163"/>
              <a:gd name="connsiteY44" fmla="*/ 351557 h 509599"/>
              <a:gd name="connsiteX45" fmla="*/ 339326 w 861163"/>
              <a:gd name="connsiteY45" fmla="*/ 374250 h 509599"/>
              <a:gd name="connsiteX46" fmla="*/ 339326 w 861163"/>
              <a:gd name="connsiteY46" fmla="*/ 404506 h 509599"/>
              <a:gd name="connsiteX47" fmla="*/ 317000 w 861163"/>
              <a:gd name="connsiteY47" fmla="*/ 427199 h 509599"/>
              <a:gd name="connsiteX48" fmla="*/ 287231 w 861163"/>
              <a:gd name="connsiteY48" fmla="*/ 427199 h 509599"/>
              <a:gd name="connsiteX49" fmla="*/ 263665 w 861163"/>
              <a:gd name="connsiteY49" fmla="*/ 404506 h 509599"/>
              <a:gd name="connsiteX50" fmla="*/ 263665 w 861163"/>
              <a:gd name="connsiteY50" fmla="*/ 374250 h 509599"/>
              <a:gd name="connsiteX51" fmla="*/ 287231 w 861163"/>
              <a:gd name="connsiteY51" fmla="*/ 351557 h 509599"/>
              <a:gd name="connsiteX52" fmla="*/ 155398 w 861163"/>
              <a:gd name="connsiteY52" fmla="*/ 242414 h 509599"/>
              <a:gd name="connsiteX53" fmla="*/ 155398 w 861163"/>
              <a:gd name="connsiteY53" fmla="*/ 272671 h 509599"/>
              <a:gd name="connsiteX54" fmla="*/ 183927 w 861163"/>
              <a:gd name="connsiteY54" fmla="*/ 272671 h 509599"/>
              <a:gd name="connsiteX55" fmla="*/ 183927 w 861163"/>
              <a:gd name="connsiteY55" fmla="*/ 242414 h 509599"/>
              <a:gd name="connsiteX56" fmla="*/ 155398 w 861163"/>
              <a:gd name="connsiteY56" fmla="*/ 219722 h 509599"/>
              <a:gd name="connsiteX57" fmla="*/ 183927 w 861163"/>
              <a:gd name="connsiteY57" fmla="*/ 219722 h 509599"/>
              <a:gd name="connsiteX58" fmla="*/ 207493 w 861163"/>
              <a:gd name="connsiteY58" fmla="*/ 242414 h 509599"/>
              <a:gd name="connsiteX59" fmla="*/ 207493 w 861163"/>
              <a:gd name="connsiteY59" fmla="*/ 272671 h 509599"/>
              <a:gd name="connsiteX60" fmla="*/ 183927 w 861163"/>
              <a:gd name="connsiteY60" fmla="*/ 295363 h 509599"/>
              <a:gd name="connsiteX61" fmla="*/ 155398 w 861163"/>
              <a:gd name="connsiteY61" fmla="*/ 295363 h 509599"/>
              <a:gd name="connsiteX62" fmla="*/ 131832 w 861163"/>
              <a:gd name="connsiteY62" fmla="*/ 272671 h 509599"/>
              <a:gd name="connsiteX63" fmla="*/ 131832 w 861163"/>
              <a:gd name="connsiteY63" fmla="*/ 242414 h 509599"/>
              <a:gd name="connsiteX64" fmla="*/ 155398 w 861163"/>
              <a:gd name="connsiteY64" fmla="*/ 219722 h 509599"/>
              <a:gd name="connsiteX65" fmla="*/ 581160 w 861163"/>
              <a:gd name="connsiteY65" fmla="*/ 157763 h 509599"/>
              <a:gd name="connsiteX66" fmla="*/ 436803 w 861163"/>
              <a:gd name="connsiteY66" fmla="*/ 269198 h 509599"/>
              <a:gd name="connsiteX67" fmla="*/ 428092 w 861163"/>
              <a:gd name="connsiteY67" fmla="*/ 276711 h 509599"/>
              <a:gd name="connsiteX68" fmla="*/ 416892 w 861163"/>
              <a:gd name="connsiteY68" fmla="*/ 271702 h 509599"/>
              <a:gd name="connsiteX69" fmla="*/ 333514 w 861163"/>
              <a:gd name="connsiteY69" fmla="*/ 227879 h 509599"/>
              <a:gd name="connsiteX70" fmla="*/ 232713 w 861163"/>
              <a:gd name="connsiteY70" fmla="*/ 328046 h 509599"/>
              <a:gd name="connsiteX71" fmla="*/ 232713 w 861163"/>
              <a:gd name="connsiteY71" fmla="*/ 330550 h 509599"/>
              <a:gd name="connsiteX72" fmla="*/ 232713 w 861163"/>
              <a:gd name="connsiteY72" fmla="*/ 331802 h 509599"/>
              <a:gd name="connsiteX73" fmla="*/ 230224 w 861163"/>
              <a:gd name="connsiteY73" fmla="*/ 339315 h 509599"/>
              <a:gd name="connsiteX74" fmla="*/ 221513 w 861163"/>
              <a:gd name="connsiteY74" fmla="*/ 344323 h 509599"/>
              <a:gd name="connsiteX75" fmla="*/ 220268 w 861163"/>
              <a:gd name="connsiteY75" fmla="*/ 344323 h 509599"/>
              <a:gd name="connsiteX76" fmla="*/ 217779 w 861163"/>
              <a:gd name="connsiteY76" fmla="*/ 343071 h 509599"/>
              <a:gd name="connsiteX77" fmla="*/ 146845 w 861163"/>
              <a:gd name="connsiteY77" fmla="*/ 415693 h 509599"/>
              <a:gd name="connsiteX78" fmla="*/ 217779 w 861163"/>
              <a:gd name="connsiteY78" fmla="*/ 488314 h 509599"/>
              <a:gd name="connsiteX79" fmla="*/ 220268 w 861163"/>
              <a:gd name="connsiteY79" fmla="*/ 487062 h 509599"/>
              <a:gd name="connsiteX80" fmla="*/ 221513 w 861163"/>
              <a:gd name="connsiteY80" fmla="*/ 487062 h 509599"/>
              <a:gd name="connsiteX81" fmla="*/ 224002 w 861163"/>
              <a:gd name="connsiteY81" fmla="*/ 488314 h 509599"/>
              <a:gd name="connsiteX82" fmla="*/ 766584 w 861163"/>
              <a:gd name="connsiteY82" fmla="*/ 488314 h 509599"/>
              <a:gd name="connsiteX83" fmla="*/ 838763 w 861163"/>
              <a:gd name="connsiteY83" fmla="*/ 415693 h 509599"/>
              <a:gd name="connsiteX84" fmla="*/ 766584 w 861163"/>
              <a:gd name="connsiteY84" fmla="*/ 343071 h 509599"/>
              <a:gd name="connsiteX85" fmla="*/ 742940 w 861163"/>
              <a:gd name="connsiteY85" fmla="*/ 348080 h 509599"/>
              <a:gd name="connsiteX86" fmla="*/ 731739 w 861163"/>
              <a:gd name="connsiteY86" fmla="*/ 345575 h 509599"/>
              <a:gd name="connsiteX87" fmla="*/ 728006 w 861163"/>
              <a:gd name="connsiteY87" fmla="*/ 334307 h 509599"/>
              <a:gd name="connsiteX88" fmla="*/ 730495 w 861163"/>
              <a:gd name="connsiteY88" fmla="*/ 308013 h 509599"/>
              <a:gd name="connsiteX89" fmla="*/ 618494 w 861163"/>
              <a:gd name="connsiteY89" fmla="*/ 162771 h 509599"/>
              <a:gd name="connsiteX90" fmla="*/ 612271 w 861163"/>
              <a:gd name="connsiteY90" fmla="*/ 161519 h 509599"/>
              <a:gd name="connsiteX91" fmla="*/ 581160 w 861163"/>
              <a:gd name="connsiteY91" fmla="*/ 157763 h 509599"/>
              <a:gd name="connsiteX92" fmla="*/ 457959 w 861163"/>
              <a:gd name="connsiteY92" fmla="*/ 23789 h 509599"/>
              <a:gd name="connsiteX93" fmla="*/ 312358 w 861163"/>
              <a:gd name="connsiteY93" fmla="*/ 135225 h 509599"/>
              <a:gd name="connsiteX94" fmla="*/ 303647 w 861163"/>
              <a:gd name="connsiteY94" fmla="*/ 142738 h 509599"/>
              <a:gd name="connsiteX95" fmla="*/ 293691 w 861163"/>
              <a:gd name="connsiteY95" fmla="*/ 137729 h 509599"/>
              <a:gd name="connsiteX96" fmla="*/ 209068 w 861163"/>
              <a:gd name="connsiteY96" fmla="*/ 92654 h 509599"/>
              <a:gd name="connsiteX97" fmla="*/ 109512 w 861163"/>
              <a:gd name="connsiteY97" fmla="*/ 194073 h 509599"/>
              <a:gd name="connsiteX98" fmla="*/ 109512 w 861163"/>
              <a:gd name="connsiteY98" fmla="*/ 195325 h 509599"/>
              <a:gd name="connsiteX99" fmla="*/ 109512 w 861163"/>
              <a:gd name="connsiteY99" fmla="*/ 197829 h 509599"/>
              <a:gd name="connsiteX100" fmla="*/ 107023 w 861163"/>
              <a:gd name="connsiteY100" fmla="*/ 206594 h 509599"/>
              <a:gd name="connsiteX101" fmla="*/ 97067 w 861163"/>
              <a:gd name="connsiteY101" fmla="*/ 209098 h 509599"/>
              <a:gd name="connsiteX102" fmla="*/ 95823 w 861163"/>
              <a:gd name="connsiteY102" fmla="*/ 209098 h 509599"/>
              <a:gd name="connsiteX103" fmla="*/ 94578 w 861163"/>
              <a:gd name="connsiteY103" fmla="*/ 209098 h 509599"/>
              <a:gd name="connsiteX104" fmla="*/ 23644 w 861163"/>
              <a:gd name="connsiteY104" fmla="*/ 280467 h 509599"/>
              <a:gd name="connsiteX105" fmla="*/ 94578 w 861163"/>
              <a:gd name="connsiteY105" fmla="*/ 353088 h 509599"/>
              <a:gd name="connsiteX106" fmla="*/ 95823 w 861163"/>
              <a:gd name="connsiteY106" fmla="*/ 353088 h 509599"/>
              <a:gd name="connsiteX107" fmla="*/ 97067 w 861163"/>
              <a:gd name="connsiteY107" fmla="*/ 353088 h 509599"/>
              <a:gd name="connsiteX108" fmla="*/ 100801 w 861163"/>
              <a:gd name="connsiteY108" fmla="*/ 353088 h 509599"/>
              <a:gd name="connsiteX109" fmla="*/ 146845 w 861163"/>
              <a:gd name="connsiteY109" fmla="*/ 355593 h 509599"/>
              <a:gd name="connsiteX110" fmla="*/ 210313 w 861163"/>
              <a:gd name="connsiteY110" fmla="*/ 320534 h 509599"/>
              <a:gd name="connsiteX111" fmla="*/ 333514 w 861163"/>
              <a:gd name="connsiteY111" fmla="*/ 204090 h 509599"/>
              <a:gd name="connsiteX112" fmla="*/ 421870 w 861163"/>
              <a:gd name="connsiteY112" fmla="*/ 242904 h 509599"/>
              <a:gd name="connsiteX113" fmla="*/ 581160 w 861163"/>
              <a:gd name="connsiteY113" fmla="*/ 135225 h 509599"/>
              <a:gd name="connsiteX114" fmla="*/ 606049 w 861163"/>
              <a:gd name="connsiteY114" fmla="*/ 136477 h 509599"/>
              <a:gd name="connsiteX115" fmla="*/ 457959 w 861163"/>
              <a:gd name="connsiteY115" fmla="*/ 23789 h 509599"/>
              <a:gd name="connsiteX116" fmla="*/ 457959 w 861163"/>
              <a:gd name="connsiteY116" fmla="*/ 0 h 509599"/>
              <a:gd name="connsiteX117" fmla="*/ 628449 w 861163"/>
              <a:gd name="connsiteY117" fmla="*/ 142738 h 509599"/>
              <a:gd name="connsiteX118" fmla="*/ 752895 w 861163"/>
              <a:gd name="connsiteY118" fmla="*/ 308013 h 509599"/>
              <a:gd name="connsiteX119" fmla="*/ 752895 w 861163"/>
              <a:gd name="connsiteY119" fmla="*/ 321786 h 509599"/>
              <a:gd name="connsiteX120" fmla="*/ 766584 w 861163"/>
              <a:gd name="connsiteY120" fmla="*/ 320534 h 509599"/>
              <a:gd name="connsiteX121" fmla="*/ 861163 w 861163"/>
              <a:gd name="connsiteY121" fmla="*/ 415693 h 509599"/>
              <a:gd name="connsiteX122" fmla="*/ 766584 w 861163"/>
              <a:gd name="connsiteY122" fmla="*/ 509599 h 509599"/>
              <a:gd name="connsiteX123" fmla="*/ 221513 w 861163"/>
              <a:gd name="connsiteY123" fmla="*/ 509599 h 509599"/>
              <a:gd name="connsiteX124" fmla="*/ 217779 w 861163"/>
              <a:gd name="connsiteY124" fmla="*/ 509599 h 509599"/>
              <a:gd name="connsiteX125" fmla="*/ 124445 w 861163"/>
              <a:gd name="connsiteY125" fmla="*/ 415693 h 509599"/>
              <a:gd name="connsiteX126" fmla="*/ 131912 w 861163"/>
              <a:gd name="connsiteY126" fmla="*/ 376878 h 509599"/>
              <a:gd name="connsiteX127" fmla="*/ 97067 w 861163"/>
              <a:gd name="connsiteY127" fmla="*/ 375626 h 509599"/>
              <a:gd name="connsiteX128" fmla="*/ 94578 w 861163"/>
              <a:gd name="connsiteY128" fmla="*/ 375626 h 509599"/>
              <a:gd name="connsiteX129" fmla="*/ 0 w 861163"/>
              <a:gd name="connsiteY129" fmla="*/ 280467 h 509599"/>
              <a:gd name="connsiteX130" fmla="*/ 87112 w 861163"/>
              <a:gd name="connsiteY130" fmla="*/ 186561 h 509599"/>
              <a:gd name="connsiteX131" fmla="*/ 209068 w 861163"/>
              <a:gd name="connsiteY131" fmla="*/ 70117 h 509599"/>
              <a:gd name="connsiteX132" fmla="*/ 298669 w 861163"/>
              <a:gd name="connsiteY132" fmla="*/ 108931 h 509599"/>
              <a:gd name="connsiteX133" fmla="*/ 457959 w 861163"/>
              <a:gd name="connsiteY133" fmla="*/ 0 h 50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861163" h="509599">
                <a:moveTo>
                  <a:pt x="675997" y="374250"/>
                </a:moveTo>
                <a:lnTo>
                  <a:pt x="675997" y="404506"/>
                </a:lnTo>
                <a:lnTo>
                  <a:pt x="705765" y="404506"/>
                </a:lnTo>
                <a:lnTo>
                  <a:pt x="705765" y="374250"/>
                </a:lnTo>
                <a:close/>
                <a:moveTo>
                  <a:pt x="544530" y="374250"/>
                </a:moveTo>
                <a:lnTo>
                  <a:pt x="544530" y="404506"/>
                </a:lnTo>
                <a:lnTo>
                  <a:pt x="574787" y="404506"/>
                </a:lnTo>
                <a:lnTo>
                  <a:pt x="574787" y="374250"/>
                </a:lnTo>
                <a:close/>
                <a:moveTo>
                  <a:pt x="418191" y="374250"/>
                </a:moveTo>
                <a:lnTo>
                  <a:pt x="418191" y="404506"/>
                </a:lnTo>
                <a:lnTo>
                  <a:pt x="448448" y="404506"/>
                </a:lnTo>
                <a:lnTo>
                  <a:pt x="448448" y="374250"/>
                </a:lnTo>
                <a:close/>
                <a:moveTo>
                  <a:pt x="287231" y="374250"/>
                </a:moveTo>
                <a:lnTo>
                  <a:pt x="287231" y="404506"/>
                </a:lnTo>
                <a:lnTo>
                  <a:pt x="317000" y="404506"/>
                </a:lnTo>
                <a:lnTo>
                  <a:pt x="317000" y="374250"/>
                </a:lnTo>
                <a:close/>
                <a:moveTo>
                  <a:pt x="675997" y="351557"/>
                </a:moveTo>
                <a:lnTo>
                  <a:pt x="705765" y="351557"/>
                </a:lnTo>
                <a:cubicBezTo>
                  <a:pt x="718169" y="351557"/>
                  <a:pt x="729332" y="361643"/>
                  <a:pt x="729332" y="374250"/>
                </a:cubicBezTo>
                <a:lnTo>
                  <a:pt x="729332" y="404506"/>
                </a:lnTo>
                <a:cubicBezTo>
                  <a:pt x="729332" y="417113"/>
                  <a:pt x="718169" y="427199"/>
                  <a:pt x="705765" y="427199"/>
                </a:cubicBezTo>
                <a:lnTo>
                  <a:pt x="675997" y="427199"/>
                </a:lnTo>
                <a:cubicBezTo>
                  <a:pt x="664833" y="427199"/>
                  <a:pt x="653670" y="417113"/>
                  <a:pt x="653670" y="404506"/>
                </a:cubicBezTo>
                <a:lnTo>
                  <a:pt x="653670" y="374250"/>
                </a:lnTo>
                <a:cubicBezTo>
                  <a:pt x="653670" y="361643"/>
                  <a:pt x="664833" y="351557"/>
                  <a:pt x="675997" y="351557"/>
                </a:cubicBezTo>
                <a:close/>
                <a:moveTo>
                  <a:pt x="544530" y="351557"/>
                </a:moveTo>
                <a:lnTo>
                  <a:pt x="574787" y="351557"/>
                </a:lnTo>
                <a:cubicBezTo>
                  <a:pt x="587394" y="351557"/>
                  <a:pt x="597479" y="361643"/>
                  <a:pt x="597479" y="374250"/>
                </a:cubicBezTo>
                <a:lnTo>
                  <a:pt x="597479" y="404506"/>
                </a:lnTo>
                <a:cubicBezTo>
                  <a:pt x="597479" y="417113"/>
                  <a:pt x="587394" y="427199"/>
                  <a:pt x="574787" y="427199"/>
                </a:cubicBezTo>
                <a:lnTo>
                  <a:pt x="544530" y="427199"/>
                </a:lnTo>
                <a:cubicBezTo>
                  <a:pt x="531923" y="427199"/>
                  <a:pt x="521838" y="417113"/>
                  <a:pt x="521838" y="404506"/>
                </a:cubicBezTo>
                <a:lnTo>
                  <a:pt x="521838" y="374250"/>
                </a:lnTo>
                <a:cubicBezTo>
                  <a:pt x="521838" y="361643"/>
                  <a:pt x="531923" y="351557"/>
                  <a:pt x="544530" y="351557"/>
                </a:cubicBezTo>
                <a:close/>
                <a:moveTo>
                  <a:pt x="418191" y="351557"/>
                </a:moveTo>
                <a:lnTo>
                  <a:pt x="448448" y="351557"/>
                </a:lnTo>
                <a:cubicBezTo>
                  <a:pt x="461055" y="351557"/>
                  <a:pt x="471140" y="361643"/>
                  <a:pt x="471140" y="374250"/>
                </a:cubicBezTo>
                <a:lnTo>
                  <a:pt x="471140" y="404506"/>
                </a:lnTo>
                <a:cubicBezTo>
                  <a:pt x="471140" y="417113"/>
                  <a:pt x="461055" y="427199"/>
                  <a:pt x="448448" y="427199"/>
                </a:cubicBezTo>
                <a:lnTo>
                  <a:pt x="418191" y="427199"/>
                </a:lnTo>
                <a:cubicBezTo>
                  <a:pt x="405584" y="427199"/>
                  <a:pt x="395499" y="417113"/>
                  <a:pt x="395499" y="404506"/>
                </a:cubicBezTo>
                <a:lnTo>
                  <a:pt x="395499" y="374250"/>
                </a:lnTo>
                <a:cubicBezTo>
                  <a:pt x="395499" y="361643"/>
                  <a:pt x="405584" y="351557"/>
                  <a:pt x="418191" y="351557"/>
                </a:cubicBezTo>
                <a:close/>
                <a:moveTo>
                  <a:pt x="287231" y="351557"/>
                </a:moveTo>
                <a:lnTo>
                  <a:pt x="317000" y="351557"/>
                </a:lnTo>
                <a:cubicBezTo>
                  <a:pt x="328163" y="351557"/>
                  <a:pt x="339326" y="361643"/>
                  <a:pt x="339326" y="374250"/>
                </a:cubicBezTo>
                <a:lnTo>
                  <a:pt x="339326" y="404506"/>
                </a:lnTo>
                <a:cubicBezTo>
                  <a:pt x="339326" y="417113"/>
                  <a:pt x="328163" y="427199"/>
                  <a:pt x="317000" y="427199"/>
                </a:cubicBezTo>
                <a:lnTo>
                  <a:pt x="287231" y="427199"/>
                </a:lnTo>
                <a:cubicBezTo>
                  <a:pt x="274828" y="427199"/>
                  <a:pt x="263665" y="417113"/>
                  <a:pt x="263665" y="404506"/>
                </a:cubicBezTo>
                <a:lnTo>
                  <a:pt x="263665" y="374250"/>
                </a:lnTo>
                <a:cubicBezTo>
                  <a:pt x="263665" y="361643"/>
                  <a:pt x="274828" y="351557"/>
                  <a:pt x="287231" y="351557"/>
                </a:cubicBezTo>
                <a:close/>
                <a:moveTo>
                  <a:pt x="155398" y="242414"/>
                </a:moveTo>
                <a:lnTo>
                  <a:pt x="155398" y="272671"/>
                </a:lnTo>
                <a:lnTo>
                  <a:pt x="183927" y="272671"/>
                </a:lnTo>
                <a:lnTo>
                  <a:pt x="183927" y="242414"/>
                </a:lnTo>
                <a:close/>
                <a:moveTo>
                  <a:pt x="155398" y="219722"/>
                </a:moveTo>
                <a:lnTo>
                  <a:pt x="183927" y="219722"/>
                </a:lnTo>
                <a:cubicBezTo>
                  <a:pt x="196330" y="219722"/>
                  <a:pt x="207493" y="229807"/>
                  <a:pt x="207493" y="242414"/>
                </a:cubicBezTo>
                <a:lnTo>
                  <a:pt x="207493" y="272671"/>
                </a:lnTo>
                <a:cubicBezTo>
                  <a:pt x="207493" y="285278"/>
                  <a:pt x="196330" y="295363"/>
                  <a:pt x="183927" y="295363"/>
                </a:cubicBezTo>
                <a:lnTo>
                  <a:pt x="155398" y="295363"/>
                </a:lnTo>
                <a:cubicBezTo>
                  <a:pt x="142995" y="295363"/>
                  <a:pt x="131832" y="285278"/>
                  <a:pt x="131832" y="272671"/>
                </a:cubicBezTo>
                <a:lnTo>
                  <a:pt x="131832" y="242414"/>
                </a:lnTo>
                <a:cubicBezTo>
                  <a:pt x="131832" y="229807"/>
                  <a:pt x="142995" y="219722"/>
                  <a:pt x="155398" y="219722"/>
                </a:cubicBezTo>
                <a:close/>
                <a:moveTo>
                  <a:pt x="581160" y="157763"/>
                </a:moveTo>
                <a:cubicBezTo>
                  <a:pt x="513959" y="157763"/>
                  <a:pt x="454226" y="202838"/>
                  <a:pt x="436803" y="269198"/>
                </a:cubicBezTo>
                <a:cubicBezTo>
                  <a:pt x="435559" y="272954"/>
                  <a:pt x="431825" y="275459"/>
                  <a:pt x="428092" y="276711"/>
                </a:cubicBezTo>
                <a:cubicBezTo>
                  <a:pt x="423114" y="276711"/>
                  <a:pt x="418136" y="275459"/>
                  <a:pt x="416892" y="271702"/>
                </a:cubicBezTo>
                <a:cubicBezTo>
                  <a:pt x="398225" y="242904"/>
                  <a:pt x="367114" y="227879"/>
                  <a:pt x="333514" y="227879"/>
                </a:cubicBezTo>
                <a:cubicBezTo>
                  <a:pt x="277513" y="227879"/>
                  <a:pt x="232713" y="272954"/>
                  <a:pt x="232713" y="328046"/>
                </a:cubicBezTo>
                <a:cubicBezTo>
                  <a:pt x="232713" y="328046"/>
                  <a:pt x="232713" y="329298"/>
                  <a:pt x="232713" y="330550"/>
                </a:cubicBezTo>
                <a:lnTo>
                  <a:pt x="232713" y="331802"/>
                </a:lnTo>
                <a:cubicBezTo>
                  <a:pt x="233957" y="335559"/>
                  <a:pt x="232713" y="338063"/>
                  <a:pt x="230224" y="339315"/>
                </a:cubicBezTo>
                <a:cubicBezTo>
                  <a:pt x="227735" y="341819"/>
                  <a:pt x="225246" y="344323"/>
                  <a:pt x="221513" y="344323"/>
                </a:cubicBezTo>
                <a:lnTo>
                  <a:pt x="220268" y="344323"/>
                </a:lnTo>
                <a:cubicBezTo>
                  <a:pt x="219024" y="344323"/>
                  <a:pt x="219024" y="343071"/>
                  <a:pt x="217779" y="343071"/>
                </a:cubicBezTo>
                <a:cubicBezTo>
                  <a:pt x="177957" y="343071"/>
                  <a:pt x="146845" y="375626"/>
                  <a:pt x="146845" y="415693"/>
                </a:cubicBezTo>
                <a:cubicBezTo>
                  <a:pt x="146845" y="454507"/>
                  <a:pt x="177957" y="488314"/>
                  <a:pt x="217779" y="488314"/>
                </a:cubicBezTo>
                <a:cubicBezTo>
                  <a:pt x="219024" y="488314"/>
                  <a:pt x="219024" y="487062"/>
                  <a:pt x="220268" y="487062"/>
                </a:cubicBezTo>
                <a:lnTo>
                  <a:pt x="221513" y="487062"/>
                </a:lnTo>
                <a:cubicBezTo>
                  <a:pt x="222757" y="487062"/>
                  <a:pt x="222757" y="487062"/>
                  <a:pt x="224002" y="488314"/>
                </a:cubicBezTo>
                <a:lnTo>
                  <a:pt x="766584" y="488314"/>
                </a:lnTo>
                <a:cubicBezTo>
                  <a:pt x="806407" y="488314"/>
                  <a:pt x="838763" y="454507"/>
                  <a:pt x="838763" y="415693"/>
                </a:cubicBezTo>
                <a:cubicBezTo>
                  <a:pt x="838763" y="375626"/>
                  <a:pt x="806407" y="343071"/>
                  <a:pt x="766584" y="343071"/>
                </a:cubicBezTo>
                <a:cubicBezTo>
                  <a:pt x="759117" y="343071"/>
                  <a:pt x="750406" y="344323"/>
                  <a:pt x="742940" y="348080"/>
                </a:cubicBezTo>
                <a:cubicBezTo>
                  <a:pt x="739206" y="349332"/>
                  <a:pt x="735473" y="348080"/>
                  <a:pt x="731739" y="345575"/>
                </a:cubicBezTo>
                <a:cubicBezTo>
                  <a:pt x="729251" y="343071"/>
                  <a:pt x="728006" y="338063"/>
                  <a:pt x="728006" y="334307"/>
                </a:cubicBezTo>
                <a:cubicBezTo>
                  <a:pt x="730495" y="325542"/>
                  <a:pt x="730495" y="316777"/>
                  <a:pt x="730495" y="308013"/>
                </a:cubicBezTo>
                <a:cubicBezTo>
                  <a:pt x="730495" y="237896"/>
                  <a:pt x="683206" y="179048"/>
                  <a:pt x="618494" y="162771"/>
                </a:cubicBezTo>
                <a:cubicBezTo>
                  <a:pt x="616005" y="162771"/>
                  <a:pt x="614760" y="162771"/>
                  <a:pt x="612271" y="161519"/>
                </a:cubicBezTo>
                <a:cubicBezTo>
                  <a:pt x="602316" y="159015"/>
                  <a:pt x="592360" y="157763"/>
                  <a:pt x="581160" y="157763"/>
                </a:cubicBezTo>
                <a:close/>
                <a:moveTo>
                  <a:pt x="457959" y="23789"/>
                </a:moveTo>
                <a:cubicBezTo>
                  <a:pt x="389514" y="23789"/>
                  <a:pt x="331025" y="68864"/>
                  <a:pt x="312358" y="135225"/>
                </a:cubicBezTo>
                <a:cubicBezTo>
                  <a:pt x="312358" y="138981"/>
                  <a:pt x="308624" y="141485"/>
                  <a:pt x="303647" y="142738"/>
                </a:cubicBezTo>
                <a:cubicBezTo>
                  <a:pt x="299913" y="142738"/>
                  <a:pt x="294935" y="141485"/>
                  <a:pt x="293691" y="137729"/>
                </a:cubicBezTo>
                <a:cubicBezTo>
                  <a:pt x="273780" y="108931"/>
                  <a:pt x="242668" y="92654"/>
                  <a:pt x="209068" y="92654"/>
                </a:cubicBezTo>
                <a:cubicBezTo>
                  <a:pt x="154312" y="92654"/>
                  <a:pt x="109512" y="138981"/>
                  <a:pt x="109512" y="194073"/>
                </a:cubicBezTo>
                <a:lnTo>
                  <a:pt x="109512" y="195325"/>
                </a:lnTo>
                <a:lnTo>
                  <a:pt x="109512" y="197829"/>
                </a:lnTo>
                <a:cubicBezTo>
                  <a:pt x="109512" y="200333"/>
                  <a:pt x="108267" y="204090"/>
                  <a:pt x="107023" y="206594"/>
                </a:cubicBezTo>
                <a:cubicBezTo>
                  <a:pt x="104534" y="207846"/>
                  <a:pt x="102045" y="209098"/>
                  <a:pt x="97067" y="209098"/>
                </a:cubicBezTo>
                <a:lnTo>
                  <a:pt x="95823" y="209098"/>
                </a:lnTo>
                <a:cubicBezTo>
                  <a:pt x="95823" y="209098"/>
                  <a:pt x="95823" y="209098"/>
                  <a:pt x="94578" y="209098"/>
                </a:cubicBezTo>
                <a:cubicBezTo>
                  <a:pt x="54756" y="209098"/>
                  <a:pt x="23644" y="241652"/>
                  <a:pt x="23644" y="280467"/>
                </a:cubicBezTo>
                <a:cubicBezTo>
                  <a:pt x="23644" y="320534"/>
                  <a:pt x="54756" y="353088"/>
                  <a:pt x="94578" y="353088"/>
                </a:cubicBezTo>
                <a:cubicBezTo>
                  <a:pt x="95823" y="353088"/>
                  <a:pt x="95823" y="353088"/>
                  <a:pt x="95823" y="353088"/>
                </a:cubicBezTo>
                <a:lnTo>
                  <a:pt x="97067" y="353088"/>
                </a:lnTo>
                <a:cubicBezTo>
                  <a:pt x="98312" y="353088"/>
                  <a:pt x="99556" y="353088"/>
                  <a:pt x="100801" y="353088"/>
                </a:cubicBezTo>
                <a:lnTo>
                  <a:pt x="146845" y="355593"/>
                </a:lnTo>
                <a:cubicBezTo>
                  <a:pt x="161779" y="336811"/>
                  <a:pt x="185423" y="323038"/>
                  <a:pt x="210313" y="320534"/>
                </a:cubicBezTo>
                <a:cubicBezTo>
                  <a:pt x="215290" y="256677"/>
                  <a:pt x="267557" y="204090"/>
                  <a:pt x="333514" y="204090"/>
                </a:cubicBezTo>
                <a:cubicBezTo>
                  <a:pt x="367114" y="204090"/>
                  <a:pt x="399470" y="217863"/>
                  <a:pt x="421870" y="242904"/>
                </a:cubicBezTo>
                <a:cubicBezTo>
                  <a:pt x="448003" y="179048"/>
                  <a:pt x="510226" y="135225"/>
                  <a:pt x="581160" y="135225"/>
                </a:cubicBezTo>
                <a:cubicBezTo>
                  <a:pt x="588627" y="135225"/>
                  <a:pt x="598582" y="135225"/>
                  <a:pt x="606049" y="136477"/>
                </a:cubicBezTo>
                <a:cubicBezTo>
                  <a:pt x="598582" y="58848"/>
                  <a:pt x="527649" y="23789"/>
                  <a:pt x="457959" y="23789"/>
                </a:cubicBezTo>
                <a:close/>
                <a:moveTo>
                  <a:pt x="457959" y="0"/>
                </a:moveTo>
                <a:cubicBezTo>
                  <a:pt x="556271" y="0"/>
                  <a:pt x="624716" y="57596"/>
                  <a:pt x="628449" y="142738"/>
                </a:cubicBezTo>
                <a:cubicBezTo>
                  <a:pt x="700628" y="162771"/>
                  <a:pt x="752895" y="229131"/>
                  <a:pt x="752895" y="308013"/>
                </a:cubicBezTo>
                <a:cubicBezTo>
                  <a:pt x="752895" y="313021"/>
                  <a:pt x="752895" y="316777"/>
                  <a:pt x="752895" y="321786"/>
                </a:cubicBezTo>
                <a:cubicBezTo>
                  <a:pt x="757873" y="320534"/>
                  <a:pt x="761606" y="320534"/>
                  <a:pt x="766584" y="320534"/>
                </a:cubicBezTo>
                <a:cubicBezTo>
                  <a:pt x="817607" y="320534"/>
                  <a:pt x="861163" y="363105"/>
                  <a:pt x="861163" y="415693"/>
                </a:cubicBezTo>
                <a:cubicBezTo>
                  <a:pt x="861163" y="468280"/>
                  <a:pt x="817607" y="509599"/>
                  <a:pt x="766584" y="509599"/>
                </a:cubicBezTo>
                <a:lnTo>
                  <a:pt x="221513" y="509599"/>
                </a:lnTo>
                <a:cubicBezTo>
                  <a:pt x="220268" y="509599"/>
                  <a:pt x="219024" y="509599"/>
                  <a:pt x="217779" y="509599"/>
                </a:cubicBezTo>
                <a:cubicBezTo>
                  <a:pt x="166757" y="509599"/>
                  <a:pt x="124445" y="468280"/>
                  <a:pt x="124445" y="415693"/>
                </a:cubicBezTo>
                <a:cubicBezTo>
                  <a:pt x="124445" y="401920"/>
                  <a:pt x="126934" y="389399"/>
                  <a:pt x="131912" y="376878"/>
                </a:cubicBezTo>
                <a:lnTo>
                  <a:pt x="97067" y="375626"/>
                </a:lnTo>
                <a:cubicBezTo>
                  <a:pt x="95823" y="375626"/>
                  <a:pt x="95823" y="375626"/>
                  <a:pt x="94578" y="375626"/>
                </a:cubicBezTo>
                <a:cubicBezTo>
                  <a:pt x="42311" y="375626"/>
                  <a:pt x="0" y="334307"/>
                  <a:pt x="0" y="280467"/>
                </a:cubicBezTo>
                <a:cubicBezTo>
                  <a:pt x="0" y="231636"/>
                  <a:pt x="38578" y="190317"/>
                  <a:pt x="87112" y="186561"/>
                </a:cubicBezTo>
                <a:cubicBezTo>
                  <a:pt x="90845" y="121452"/>
                  <a:pt x="144356" y="70117"/>
                  <a:pt x="209068" y="70117"/>
                </a:cubicBezTo>
                <a:cubicBezTo>
                  <a:pt x="243913" y="70117"/>
                  <a:pt x="275024" y="83890"/>
                  <a:pt x="298669" y="108931"/>
                </a:cubicBezTo>
                <a:cubicBezTo>
                  <a:pt x="324802" y="43823"/>
                  <a:pt x="387025" y="0"/>
                  <a:pt x="457959"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19" name="Freeform 423">
            <a:extLst>
              <a:ext uri="{FF2B5EF4-FFF2-40B4-BE49-F238E27FC236}">
                <a16:creationId xmlns:a16="http://schemas.microsoft.com/office/drawing/2014/main" id="{4630CD5B-C55E-104C-B225-1C0F87DE1C49}"/>
              </a:ext>
            </a:extLst>
          </p:cNvPr>
          <p:cNvSpPr>
            <a:spLocks noChangeArrowheads="1"/>
          </p:cNvSpPr>
          <p:nvPr/>
        </p:nvSpPr>
        <p:spPr bwMode="auto">
          <a:xfrm>
            <a:off x="2168470" y="5299385"/>
            <a:ext cx="406486" cy="390007"/>
          </a:xfrm>
          <a:custGeom>
            <a:avLst/>
            <a:gdLst>
              <a:gd name="T0" fmla="*/ 93 w 654"/>
              <a:gd name="T1" fmla="*/ 364 h 628"/>
              <a:gd name="T2" fmla="*/ 92 w 654"/>
              <a:gd name="T3" fmla="*/ 208 h 628"/>
              <a:gd name="T4" fmla="*/ 98 w 654"/>
              <a:gd name="T5" fmla="*/ 206 h 628"/>
              <a:gd name="T6" fmla="*/ 101 w 654"/>
              <a:gd name="T7" fmla="*/ 198 h 628"/>
              <a:gd name="T8" fmla="*/ 203 w 654"/>
              <a:gd name="T9" fmla="*/ 91 h 628"/>
              <a:gd name="T10" fmla="*/ 266 w 654"/>
              <a:gd name="T11" fmla="*/ 113 h 628"/>
              <a:gd name="T12" fmla="*/ 280 w 654"/>
              <a:gd name="T13" fmla="*/ 110 h 628"/>
              <a:gd name="T14" fmla="*/ 421 w 654"/>
              <a:gd name="T15" fmla="*/ 18 h 628"/>
              <a:gd name="T16" fmla="*/ 575 w 654"/>
              <a:gd name="T17" fmla="*/ 201 h 628"/>
              <a:gd name="T18" fmla="*/ 581 w 654"/>
              <a:gd name="T19" fmla="*/ 211 h 628"/>
              <a:gd name="T20" fmla="*/ 560 w 654"/>
              <a:gd name="T21" fmla="*/ 364 h 628"/>
              <a:gd name="T22" fmla="*/ 594 w 654"/>
              <a:gd name="T23" fmla="*/ 197 h 628"/>
              <a:gd name="T24" fmla="*/ 595 w 654"/>
              <a:gd name="T25" fmla="*/ 179 h 628"/>
              <a:gd name="T26" fmla="*/ 269 w 654"/>
              <a:gd name="T27" fmla="*/ 93 h 628"/>
              <a:gd name="T28" fmla="*/ 203 w 654"/>
              <a:gd name="T29" fmla="*/ 73 h 628"/>
              <a:gd name="T30" fmla="*/ 0 w 654"/>
              <a:gd name="T31" fmla="*/ 286 h 628"/>
              <a:gd name="T32" fmla="*/ 270 w 654"/>
              <a:gd name="T33" fmla="*/ 381 h 628"/>
              <a:gd name="T34" fmla="*/ 169 w 654"/>
              <a:gd name="T35" fmla="*/ 441 h 628"/>
              <a:gd name="T36" fmla="*/ 135 w 654"/>
              <a:gd name="T37" fmla="*/ 449 h 628"/>
              <a:gd name="T38" fmla="*/ 154 w 654"/>
              <a:gd name="T39" fmla="*/ 468 h 628"/>
              <a:gd name="T40" fmla="*/ 270 w 654"/>
              <a:gd name="T41" fmla="*/ 518 h 628"/>
              <a:gd name="T42" fmla="*/ 96 w 654"/>
              <a:gd name="T43" fmla="*/ 508 h 628"/>
              <a:gd name="T44" fmla="*/ 78 w 654"/>
              <a:gd name="T45" fmla="*/ 526 h 628"/>
              <a:gd name="T46" fmla="*/ 112 w 654"/>
              <a:gd name="T47" fmla="*/ 535 h 628"/>
              <a:gd name="T48" fmla="*/ 173 w 654"/>
              <a:gd name="T49" fmla="*/ 594 h 628"/>
              <a:gd name="T50" fmla="*/ 182 w 654"/>
              <a:gd name="T51" fmla="*/ 627 h 628"/>
              <a:gd name="T52" fmla="*/ 201 w 654"/>
              <a:gd name="T53" fmla="*/ 609 h 628"/>
              <a:gd name="T54" fmla="*/ 278 w 654"/>
              <a:gd name="T55" fmla="*/ 535 h 628"/>
              <a:gd name="T56" fmla="*/ 288 w 654"/>
              <a:gd name="T57" fmla="*/ 381 h 628"/>
              <a:gd name="T58" fmla="*/ 346 w 654"/>
              <a:gd name="T59" fmla="*/ 594 h 628"/>
              <a:gd name="T60" fmla="*/ 355 w 654"/>
              <a:gd name="T61" fmla="*/ 627 h 628"/>
              <a:gd name="T62" fmla="*/ 374 w 654"/>
              <a:gd name="T63" fmla="*/ 609 h 628"/>
              <a:gd name="T64" fmla="*/ 438 w 654"/>
              <a:gd name="T65" fmla="*/ 554 h 628"/>
              <a:gd name="T66" fmla="*/ 453 w 654"/>
              <a:gd name="T67" fmla="*/ 563 h 628"/>
              <a:gd name="T68" fmla="*/ 453 w 654"/>
              <a:gd name="T69" fmla="*/ 526 h 628"/>
              <a:gd name="T70" fmla="*/ 365 w 654"/>
              <a:gd name="T71" fmla="*/ 537 h 628"/>
              <a:gd name="T72" fmla="*/ 469 w 654"/>
              <a:gd name="T73" fmla="*/ 479 h 628"/>
              <a:gd name="T74" fmla="*/ 503 w 654"/>
              <a:gd name="T75" fmla="*/ 470 h 628"/>
              <a:gd name="T76" fmla="*/ 485 w 654"/>
              <a:gd name="T77" fmla="*/ 452 h 628"/>
              <a:gd name="T78" fmla="*/ 365 w 654"/>
              <a:gd name="T79" fmla="*/ 381 h 628"/>
              <a:gd name="T80" fmla="*/ 558 w 654"/>
              <a:gd name="T81" fmla="*/ 473 h 628"/>
              <a:gd name="T82" fmla="*/ 567 w 654"/>
              <a:gd name="T83" fmla="*/ 507 h 628"/>
              <a:gd name="T84" fmla="*/ 585 w 654"/>
              <a:gd name="T85" fmla="*/ 488 h 628"/>
              <a:gd name="T86" fmla="*/ 576 w 654"/>
              <a:gd name="T87" fmla="*/ 38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4" h="628">
                <a:moveTo>
                  <a:pt x="560" y="364"/>
                </a:moveTo>
                <a:lnTo>
                  <a:pt x="93" y="364"/>
                </a:lnTo>
                <a:lnTo>
                  <a:pt x="93" y="364"/>
                </a:lnTo>
                <a:cubicBezTo>
                  <a:pt x="52" y="364"/>
                  <a:pt x="19" y="329"/>
                  <a:pt x="19" y="286"/>
                </a:cubicBezTo>
                <a:lnTo>
                  <a:pt x="19" y="286"/>
                </a:lnTo>
                <a:cubicBezTo>
                  <a:pt x="19" y="244"/>
                  <a:pt x="52" y="209"/>
                  <a:pt x="92" y="208"/>
                </a:cubicBezTo>
                <a:lnTo>
                  <a:pt x="92" y="208"/>
                </a:lnTo>
                <a:cubicBezTo>
                  <a:pt x="94" y="208"/>
                  <a:pt x="97" y="208"/>
                  <a:pt x="98" y="206"/>
                </a:cubicBezTo>
                <a:lnTo>
                  <a:pt x="98" y="206"/>
                </a:lnTo>
                <a:cubicBezTo>
                  <a:pt x="100" y="204"/>
                  <a:pt x="101" y="201"/>
                  <a:pt x="101" y="199"/>
                </a:cubicBezTo>
                <a:lnTo>
                  <a:pt x="101" y="199"/>
                </a:lnTo>
                <a:cubicBezTo>
                  <a:pt x="101" y="198"/>
                  <a:pt x="101" y="198"/>
                  <a:pt x="101" y="198"/>
                </a:cubicBezTo>
                <a:lnTo>
                  <a:pt x="101" y="197"/>
                </a:lnTo>
                <a:lnTo>
                  <a:pt x="101" y="197"/>
                </a:lnTo>
                <a:cubicBezTo>
                  <a:pt x="101" y="138"/>
                  <a:pt x="147" y="91"/>
                  <a:pt x="203" y="91"/>
                </a:cubicBezTo>
                <a:lnTo>
                  <a:pt x="203" y="91"/>
                </a:lnTo>
                <a:cubicBezTo>
                  <a:pt x="227" y="91"/>
                  <a:pt x="248" y="99"/>
                  <a:pt x="266" y="113"/>
                </a:cubicBezTo>
                <a:lnTo>
                  <a:pt x="266" y="113"/>
                </a:lnTo>
                <a:cubicBezTo>
                  <a:pt x="269" y="115"/>
                  <a:pt x="271" y="116"/>
                  <a:pt x="274" y="115"/>
                </a:cubicBezTo>
                <a:lnTo>
                  <a:pt x="274" y="115"/>
                </a:lnTo>
                <a:cubicBezTo>
                  <a:pt x="277" y="115"/>
                  <a:pt x="279" y="113"/>
                  <a:pt x="280" y="110"/>
                </a:cubicBezTo>
                <a:lnTo>
                  <a:pt x="280" y="110"/>
                </a:lnTo>
                <a:cubicBezTo>
                  <a:pt x="306" y="54"/>
                  <a:pt x="361" y="18"/>
                  <a:pt x="421" y="18"/>
                </a:cubicBezTo>
                <a:lnTo>
                  <a:pt x="421" y="18"/>
                </a:lnTo>
                <a:cubicBezTo>
                  <a:pt x="507" y="18"/>
                  <a:pt x="576" y="90"/>
                  <a:pt x="576" y="179"/>
                </a:cubicBezTo>
                <a:lnTo>
                  <a:pt x="576" y="179"/>
                </a:lnTo>
                <a:cubicBezTo>
                  <a:pt x="576" y="186"/>
                  <a:pt x="576" y="194"/>
                  <a:pt x="575" y="201"/>
                </a:cubicBezTo>
                <a:lnTo>
                  <a:pt x="575" y="201"/>
                </a:lnTo>
                <a:cubicBezTo>
                  <a:pt x="575" y="206"/>
                  <a:pt x="577" y="210"/>
                  <a:pt x="581" y="211"/>
                </a:cubicBezTo>
                <a:lnTo>
                  <a:pt x="581" y="211"/>
                </a:lnTo>
                <a:cubicBezTo>
                  <a:pt x="613" y="221"/>
                  <a:pt x="635" y="251"/>
                  <a:pt x="635" y="286"/>
                </a:cubicBezTo>
                <a:lnTo>
                  <a:pt x="635" y="286"/>
                </a:lnTo>
                <a:cubicBezTo>
                  <a:pt x="635" y="329"/>
                  <a:pt x="601" y="364"/>
                  <a:pt x="560" y="364"/>
                </a:cubicBezTo>
                <a:close/>
                <a:moveTo>
                  <a:pt x="653" y="286"/>
                </a:moveTo>
                <a:lnTo>
                  <a:pt x="653" y="286"/>
                </a:lnTo>
                <a:cubicBezTo>
                  <a:pt x="653" y="246"/>
                  <a:pt x="629" y="211"/>
                  <a:pt x="594" y="197"/>
                </a:cubicBezTo>
                <a:lnTo>
                  <a:pt x="594" y="197"/>
                </a:lnTo>
                <a:cubicBezTo>
                  <a:pt x="594" y="190"/>
                  <a:pt x="595" y="184"/>
                  <a:pt x="595" y="179"/>
                </a:cubicBezTo>
                <a:lnTo>
                  <a:pt x="595" y="179"/>
                </a:lnTo>
                <a:cubicBezTo>
                  <a:pt x="595" y="80"/>
                  <a:pt x="516" y="0"/>
                  <a:pt x="421" y="0"/>
                </a:cubicBezTo>
                <a:lnTo>
                  <a:pt x="421" y="0"/>
                </a:lnTo>
                <a:cubicBezTo>
                  <a:pt x="357" y="0"/>
                  <a:pt x="299" y="36"/>
                  <a:pt x="269" y="93"/>
                </a:cubicBezTo>
                <a:lnTo>
                  <a:pt x="269" y="93"/>
                </a:lnTo>
                <a:cubicBezTo>
                  <a:pt x="249" y="80"/>
                  <a:pt x="227" y="73"/>
                  <a:pt x="203" y="73"/>
                </a:cubicBezTo>
                <a:lnTo>
                  <a:pt x="203" y="73"/>
                </a:lnTo>
                <a:cubicBezTo>
                  <a:pt x="139" y="73"/>
                  <a:pt x="86" y="125"/>
                  <a:pt x="83" y="191"/>
                </a:cubicBezTo>
                <a:lnTo>
                  <a:pt x="83" y="191"/>
                </a:lnTo>
                <a:cubicBezTo>
                  <a:pt x="36" y="197"/>
                  <a:pt x="0" y="238"/>
                  <a:pt x="0" y="286"/>
                </a:cubicBezTo>
                <a:lnTo>
                  <a:pt x="0" y="286"/>
                </a:lnTo>
                <a:cubicBezTo>
                  <a:pt x="0" y="338"/>
                  <a:pt x="42" y="381"/>
                  <a:pt x="93" y="381"/>
                </a:cubicBezTo>
                <a:lnTo>
                  <a:pt x="270" y="381"/>
                </a:lnTo>
                <a:lnTo>
                  <a:pt x="270" y="441"/>
                </a:lnTo>
                <a:lnTo>
                  <a:pt x="169" y="441"/>
                </a:lnTo>
                <a:lnTo>
                  <a:pt x="169" y="441"/>
                </a:lnTo>
                <a:cubicBezTo>
                  <a:pt x="166" y="435"/>
                  <a:pt x="160" y="431"/>
                  <a:pt x="154" y="431"/>
                </a:cubicBezTo>
                <a:lnTo>
                  <a:pt x="154" y="431"/>
                </a:lnTo>
                <a:cubicBezTo>
                  <a:pt x="143" y="431"/>
                  <a:pt x="135" y="439"/>
                  <a:pt x="135" y="449"/>
                </a:cubicBezTo>
                <a:lnTo>
                  <a:pt x="135" y="449"/>
                </a:lnTo>
                <a:cubicBezTo>
                  <a:pt x="135" y="459"/>
                  <a:pt x="143" y="468"/>
                  <a:pt x="154" y="468"/>
                </a:cubicBezTo>
                <a:lnTo>
                  <a:pt x="154" y="468"/>
                </a:lnTo>
                <a:cubicBezTo>
                  <a:pt x="160" y="468"/>
                  <a:pt x="166" y="464"/>
                  <a:pt x="169" y="458"/>
                </a:cubicBezTo>
                <a:lnTo>
                  <a:pt x="270" y="458"/>
                </a:lnTo>
                <a:lnTo>
                  <a:pt x="270" y="518"/>
                </a:lnTo>
                <a:lnTo>
                  <a:pt x="112" y="518"/>
                </a:lnTo>
                <a:lnTo>
                  <a:pt x="112" y="518"/>
                </a:lnTo>
                <a:cubicBezTo>
                  <a:pt x="108" y="512"/>
                  <a:pt x="102" y="508"/>
                  <a:pt x="96" y="508"/>
                </a:cubicBezTo>
                <a:lnTo>
                  <a:pt x="96" y="508"/>
                </a:lnTo>
                <a:cubicBezTo>
                  <a:pt x="86" y="508"/>
                  <a:pt x="78" y="516"/>
                  <a:pt x="78" y="526"/>
                </a:cubicBezTo>
                <a:lnTo>
                  <a:pt x="78" y="526"/>
                </a:lnTo>
                <a:cubicBezTo>
                  <a:pt x="78" y="537"/>
                  <a:pt x="86" y="544"/>
                  <a:pt x="96" y="544"/>
                </a:cubicBezTo>
                <a:lnTo>
                  <a:pt x="96" y="544"/>
                </a:lnTo>
                <a:cubicBezTo>
                  <a:pt x="102" y="544"/>
                  <a:pt x="108" y="541"/>
                  <a:pt x="112" y="535"/>
                </a:cubicBezTo>
                <a:lnTo>
                  <a:pt x="173" y="535"/>
                </a:lnTo>
                <a:lnTo>
                  <a:pt x="173" y="594"/>
                </a:lnTo>
                <a:lnTo>
                  <a:pt x="173" y="594"/>
                </a:lnTo>
                <a:cubicBezTo>
                  <a:pt x="168" y="596"/>
                  <a:pt x="164" y="603"/>
                  <a:pt x="164" y="609"/>
                </a:cubicBezTo>
                <a:lnTo>
                  <a:pt x="164" y="609"/>
                </a:lnTo>
                <a:cubicBezTo>
                  <a:pt x="164" y="619"/>
                  <a:pt x="173" y="627"/>
                  <a:pt x="182" y="627"/>
                </a:cubicBezTo>
                <a:lnTo>
                  <a:pt x="182" y="627"/>
                </a:lnTo>
                <a:cubicBezTo>
                  <a:pt x="192" y="627"/>
                  <a:pt x="201" y="619"/>
                  <a:pt x="201" y="609"/>
                </a:cubicBezTo>
                <a:lnTo>
                  <a:pt x="201" y="609"/>
                </a:lnTo>
                <a:cubicBezTo>
                  <a:pt x="201" y="603"/>
                  <a:pt x="197" y="596"/>
                  <a:pt x="192" y="594"/>
                </a:cubicBezTo>
                <a:lnTo>
                  <a:pt x="192" y="535"/>
                </a:lnTo>
                <a:lnTo>
                  <a:pt x="278" y="535"/>
                </a:lnTo>
                <a:lnTo>
                  <a:pt x="278" y="535"/>
                </a:lnTo>
                <a:cubicBezTo>
                  <a:pt x="283" y="535"/>
                  <a:pt x="288" y="531"/>
                  <a:pt x="288" y="526"/>
                </a:cubicBezTo>
                <a:lnTo>
                  <a:pt x="288" y="381"/>
                </a:lnTo>
                <a:lnTo>
                  <a:pt x="346" y="381"/>
                </a:lnTo>
                <a:lnTo>
                  <a:pt x="346" y="594"/>
                </a:lnTo>
                <a:lnTo>
                  <a:pt x="346" y="594"/>
                </a:lnTo>
                <a:cubicBezTo>
                  <a:pt x="341" y="596"/>
                  <a:pt x="338" y="603"/>
                  <a:pt x="338" y="609"/>
                </a:cubicBezTo>
                <a:lnTo>
                  <a:pt x="338" y="609"/>
                </a:lnTo>
                <a:cubicBezTo>
                  <a:pt x="338" y="619"/>
                  <a:pt x="346" y="627"/>
                  <a:pt x="355" y="627"/>
                </a:cubicBezTo>
                <a:lnTo>
                  <a:pt x="355" y="627"/>
                </a:lnTo>
                <a:cubicBezTo>
                  <a:pt x="366" y="627"/>
                  <a:pt x="374" y="619"/>
                  <a:pt x="374" y="609"/>
                </a:cubicBezTo>
                <a:lnTo>
                  <a:pt x="374" y="609"/>
                </a:lnTo>
                <a:cubicBezTo>
                  <a:pt x="374" y="603"/>
                  <a:pt x="370" y="596"/>
                  <a:pt x="365" y="594"/>
                </a:cubicBezTo>
                <a:lnTo>
                  <a:pt x="365" y="554"/>
                </a:lnTo>
                <a:lnTo>
                  <a:pt x="438" y="554"/>
                </a:lnTo>
                <a:lnTo>
                  <a:pt x="438" y="554"/>
                </a:lnTo>
                <a:cubicBezTo>
                  <a:pt x="441" y="559"/>
                  <a:pt x="447" y="563"/>
                  <a:pt x="453" y="563"/>
                </a:cubicBezTo>
                <a:lnTo>
                  <a:pt x="453" y="563"/>
                </a:lnTo>
                <a:cubicBezTo>
                  <a:pt x="463" y="563"/>
                  <a:pt x="471" y="554"/>
                  <a:pt x="471" y="544"/>
                </a:cubicBezTo>
                <a:lnTo>
                  <a:pt x="471" y="544"/>
                </a:lnTo>
                <a:cubicBezTo>
                  <a:pt x="471" y="535"/>
                  <a:pt x="463" y="526"/>
                  <a:pt x="453" y="526"/>
                </a:cubicBezTo>
                <a:lnTo>
                  <a:pt x="453" y="526"/>
                </a:lnTo>
                <a:cubicBezTo>
                  <a:pt x="446" y="526"/>
                  <a:pt x="440" y="531"/>
                  <a:pt x="437" y="537"/>
                </a:cubicBezTo>
                <a:lnTo>
                  <a:pt x="365" y="537"/>
                </a:lnTo>
                <a:lnTo>
                  <a:pt x="365" y="479"/>
                </a:lnTo>
                <a:lnTo>
                  <a:pt x="469" y="479"/>
                </a:lnTo>
                <a:lnTo>
                  <a:pt x="469" y="479"/>
                </a:lnTo>
                <a:cubicBezTo>
                  <a:pt x="472" y="485"/>
                  <a:pt x="478" y="488"/>
                  <a:pt x="485" y="488"/>
                </a:cubicBezTo>
                <a:lnTo>
                  <a:pt x="485" y="488"/>
                </a:lnTo>
                <a:cubicBezTo>
                  <a:pt x="494" y="488"/>
                  <a:pt x="503" y="480"/>
                  <a:pt x="503" y="470"/>
                </a:cubicBezTo>
                <a:lnTo>
                  <a:pt x="503" y="470"/>
                </a:lnTo>
                <a:cubicBezTo>
                  <a:pt x="503" y="460"/>
                  <a:pt x="494" y="452"/>
                  <a:pt x="485" y="452"/>
                </a:cubicBezTo>
                <a:lnTo>
                  <a:pt x="485" y="452"/>
                </a:lnTo>
                <a:cubicBezTo>
                  <a:pt x="478" y="452"/>
                  <a:pt x="472" y="456"/>
                  <a:pt x="469" y="462"/>
                </a:cubicBezTo>
                <a:lnTo>
                  <a:pt x="365" y="462"/>
                </a:lnTo>
                <a:lnTo>
                  <a:pt x="365" y="381"/>
                </a:lnTo>
                <a:lnTo>
                  <a:pt x="558" y="381"/>
                </a:lnTo>
                <a:lnTo>
                  <a:pt x="558" y="473"/>
                </a:lnTo>
                <a:lnTo>
                  <a:pt x="558" y="473"/>
                </a:lnTo>
                <a:cubicBezTo>
                  <a:pt x="553" y="476"/>
                  <a:pt x="549" y="481"/>
                  <a:pt x="549" y="488"/>
                </a:cubicBezTo>
                <a:lnTo>
                  <a:pt x="549" y="488"/>
                </a:lnTo>
                <a:cubicBezTo>
                  <a:pt x="549" y="499"/>
                  <a:pt x="557" y="507"/>
                  <a:pt x="567" y="507"/>
                </a:cubicBezTo>
                <a:lnTo>
                  <a:pt x="567" y="507"/>
                </a:lnTo>
                <a:cubicBezTo>
                  <a:pt x="577" y="507"/>
                  <a:pt x="585" y="499"/>
                  <a:pt x="585" y="488"/>
                </a:cubicBezTo>
                <a:lnTo>
                  <a:pt x="585" y="488"/>
                </a:lnTo>
                <a:cubicBezTo>
                  <a:pt x="585" y="481"/>
                  <a:pt x="582" y="476"/>
                  <a:pt x="576" y="473"/>
                </a:cubicBezTo>
                <a:lnTo>
                  <a:pt x="576" y="380"/>
                </a:lnTo>
                <a:lnTo>
                  <a:pt x="576" y="380"/>
                </a:lnTo>
                <a:cubicBezTo>
                  <a:pt x="620" y="372"/>
                  <a:pt x="653" y="333"/>
                  <a:pt x="653" y="286"/>
                </a:cubicBezTo>
                <a:close/>
              </a:path>
            </a:pathLst>
          </a:custGeom>
          <a:solidFill>
            <a:schemeClr val="accent1"/>
          </a:solidFill>
          <a:ln>
            <a:noFill/>
          </a:ln>
          <a:effectLst/>
        </p:spPr>
        <p:txBody>
          <a:bodyPr wrap="none" anchor="ctr"/>
          <a:lstStyle/>
          <a:p>
            <a:endParaRPr lang="en-US" dirty="0">
              <a:latin typeface="Poppins" pitchFamily="2" charset="77"/>
            </a:endParaRPr>
          </a:p>
        </p:txBody>
      </p:sp>
      <p:sp>
        <p:nvSpPr>
          <p:cNvPr id="20" name="Freeform 19">
            <a:extLst>
              <a:ext uri="{FF2B5EF4-FFF2-40B4-BE49-F238E27FC236}">
                <a16:creationId xmlns:a16="http://schemas.microsoft.com/office/drawing/2014/main" id="{B8C40545-F996-7345-BDA7-D6EBACFB5ABA}"/>
              </a:ext>
            </a:extLst>
          </p:cNvPr>
          <p:cNvSpPr>
            <a:spLocks noChangeArrowheads="1"/>
          </p:cNvSpPr>
          <p:nvPr/>
        </p:nvSpPr>
        <p:spPr bwMode="auto">
          <a:xfrm>
            <a:off x="5425847" y="2929133"/>
            <a:ext cx="430582" cy="361923"/>
          </a:xfrm>
          <a:custGeom>
            <a:avLst/>
            <a:gdLst>
              <a:gd name="connsiteX0" fmla="*/ 374105 w 861163"/>
              <a:gd name="connsiteY0" fmla="*/ 681139 h 723846"/>
              <a:gd name="connsiteX1" fmla="*/ 383357 w 861163"/>
              <a:gd name="connsiteY1" fmla="*/ 694872 h 723846"/>
              <a:gd name="connsiteX2" fmla="*/ 374105 w 861163"/>
              <a:gd name="connsiteY2" fmla="*/ 707232 h 723846"/>
              <a:gd name="connsiteX3" fmla="*/ 362541 w 861163"/>
              <a:gd name="connsiteY3" fmla="*/ 694872 h 723846"/>
              <a:gd name="connsiteX4" fmla="*/ 374105 w 861163"/>
              <a:gd name="connsiteY4" fmla="*/ 681139 h 723846"/>
              <a:gd name="connsiteX5" fmla="*/ 374105 w 861163"/>
              <a:gd name="connsiteY5" fmla="*/ 631703 h 723846"/>
              <a:gd name="connsiteX6" fmla="*/ 383357 w 861163"/>
              <a:gd name="connsiteY6" fmla="*/ 642111 h 723846"/>
              <a:gd name="connsiteX7" fmla="*/ 374105 w 861163"/>
              <a:gd name="connsiteY7" fmla="*/ 652519 h 723846"/>
              <a:gd name="connsiteX8" fmla="*/ 362541 w 861163"/>
              <a:gd name="connsiteY8" fmla="*/ 642111 h 723846"/>
              <a:gd name="connsiteX9" fmla="*/ 374105 w 861163"/>
              <a:gd name="connsiteY9" fmla="*/ 631703 h 723846"/>
              <a:gd name="connsiteX10" fmla="*/ 374105 w 861163"/>
              <a:gd name="connsiteY10" fmla="*/ 582263 h 723846"/>
              <a:gd name="connsiteX11" fmla="*/ 383357 w 861163"/>
              <a:gd name="connsiteY11" fmla="*/ 595996 h 723846"/>
              <a:gd name="connsiteX12" fmla="*/ 374105 w 861163"/>
              <a:gd name="connsiteY12" fmla="*/ 608356 h 723846"/>
              <a:gd name="connsiteX13" fmla="*/ 362541 w 861163"/>
              <a:gd name="connsiteY13" fmla="*/ 595996 h 723846"/>
              <a:gd name="connsiteX14" fmla="*/ 374105 w 861163"/>
              <a:gd name="connsiteY14" fmla="*/ 582263 h 723846"/>
              <a:gd name="connsiteX15" fmla="*/ 172163 w 861163"/>
              <a:gd name="connsiteY15" fmla="*/ 548526 h 723846"/>
              <a:gd name="connsiteX16" fmla="*/ 138079 w 861163"/>
              <a:gd name="connsiteY16" fmla="*/ 583433 h 723846"/>
              <a:gd name="connsiteX17" fmla="*/ 172163 w 861163"/>
              <a:gd name="connsiteY17" fmla="*/ 617092 h 723846"/>
              <a:gd name="connsiteX18" fmla="*/ 207509 w 861163"/>
              <a:gd name="connsiteY18" fmla="*/ 583433 h 723846"/>
              <a:gd name="connsiteX19" fmla="*/ 172163 w 861163"/>
              <a:gd name="connsiteY19" fmla="*/ 548526 h 723846"/>
              <a:gd name="connsiteX20" fmla="*/ 172163 w 861163"/>
              <a:gd name="connsiteY20" fmla="*/ 527333 h 723846"/>
              <a:gd name="connsiteX21" fmla="*/ 228969 w 861163"/>
              <a:gd name="connsiteY21" fmla="*/ 572213 h 723846"/>
              <a:gd name="connsiteX22" fmla="*/ 281989 w 861163"/>
              <a:gd name="connsiteY22" fmla="*/ 572213 h 723846"/>
              <a:gd name="connsiteX23" fmla="*/ 317335 w 861163"/>
              <a:gd name="connsiteY23" fmla="*/ 607119 h 723846"/>
              <a:gd name="connsiteX24" fmla="*/ 317335 w 861163"/>
              <a:gd name="connsiteY24" fmla="*/ 691891 h 723846"/>
              <a:gd name="connsiteX25" fmla="*/ 305973 w 861163"/>
              <a:gd name="connsiteY25" fmla="*/ 701865 h 723846"/>
              <a:gd name="connsiteX26" fmla="*/ 294612 w 861163"/>
              <a:gd name="connsiteY26" fmla="*/ 691891 h 723846"/>
              <a:gd name="connsiteX27" fmla="*/ 294612 w 861163"/>
              <a:gd name="connsiteY27" fmla="*/ 607119 h 723846"/>
              <a:gd name="connsiteX28" fmla="*/ 281989 w 861163"/>
              <a:gd name="connsiteY28" fmla="*/ 595899 h 723846"/>
              <a:gd name="connsiteX29" fmla="*/ 228969 w 861163"/>
              <a:gd name="connsiteY29" fmla="*/ 594652 h 723846"/>
              <a:gd name="connsiteX30" fmla="*/ 172163 w 861163"/>
              <a:gd name="connsiteY30" fmla="*/ 639532 h 723846"/>
              <a:gd name="connsiteX31" fmla="*/ 115357 w 861163"/>
              <a:gd name="connsiteY31" fmla="*/ 583433 h 723846"/>
              <a:gd name="connsiteX32" fmla="*/ 172163 w 861163"/>
              <a:gd name="connsiteY32" fmla="*/ 527333 h 723846"/>
              <a:gd name="connsiteX33" fmla="*/ 613232 w 861163"/>
              <a:gd name="connsiteY33" fmla="*/ 494700 h 723846"/>
              <a:gd name="connsiteX34" fmla="*/ 585637 w 861163"/>
              <a:gd name="connsiteY34" fmla="*/ 521949 h 723846"/>
              <a:gd name="connsiteX35" fmla="*/ 613232 w 861163"/>
              <a:gd name="connsiteY35" fmla="*/ 549199 h 723846"/>
              <a:gd name="connsiteX36" fmla="*/ 640828 w 861163"/>
              <a:gd name="connsiteY36" fmla="*/ 521949 h 723846"/>
              <a:gd name="connsiteX37" fmla="*/ 613232 w 861163"/>
              <a:gd name="connsiteY37" fmla="*/ 494700 h 723846"/>
              <a:gd name="connsiteX38" fmla="*/ 613232 w 861163"/>
              <a:gd name="connsiteY38" fmla="*/ 472404 h 723846"/>
              <a:gd name="connsiteX39" fmla="*/ 663406 w 861163"/>
              <a:gd name="connsiteY39" fmla="*/ 521949 h 723846"/>
              <a:gd name="connsiteX40" fmla="*/ 613232 w 861163"/>
              <a:gd name="connsiteY40" fmla="*/ 571494 h 723846"/>
              <a:gd name="connsiteX41" fmla="*/ 589400 w 861163"/>
              <a:gd name="connsiteY41" fmla="*/ 566540 h 723846"/>
              <a:gd name="connsiteX42" fmla="*/ 589400 w 861163"/>
              <a:gd name="connsiteY42" fmla="*/ 567779 h 723846"/>
              <a:gd name="connsiteX43" fmla="*/ 532954 w 861163"/>
              <a:gd name="connsiteY43" fmla="*/ 638380 h 723846"/>
              <a:gd name="connsiteX44" fmla="*/ 527937 w 861163"/>
              <a:gd name="connsiteY44" fmla="*/ 652005 h 723846"/>
              <a:gd name="connsiteX45" fmla="*/ 527937 w 861163"/>
              <a:gd name="connsiteY45" fmla="*/ 712698 h 723846"/>
              <a:gd name="connsiteX46" fmla="*/ 516648 w 861163"/>
              <a:gd name="connsiteY46" fmla="*/ 723846 h 723846"/>
              <a:gd name="connsiteX47" fmla="*/ 505359 w 861163"/>
              <a:gd name="connsiteY47" fmla="*/ 712698 h 723846"/>
              <a:gd name="connsiteX48" fmla="*/ 505359 w 861163"/>
              <a:gd name="connsiteY48" fmla="*/ 652005 h 723846"/>
              <a:gd name="connsiteX49" fmla="*/ 515394 w 861163"/>
              <a:gd name="connsiteY49" fmla="*/ 624755 h 723846"/>
              <a:gd name="connsiteX50" fmla="*/ 570585 w 861163"/>
              <a:gd name="connsiteY50" fmla="*/ 554154 h 723846"/>
              <a:gd name="connsiteX51" fmla="*/ 573093 w 861163"/>
              <a:gd name="connsiteY51" fmla="*/ 551676 h 723846"/>
              <a:gd name="connsiteX52" fmla="*/ 563059 w 861163"/>
              <a:gd name="connsiteY52" fmla="*/ 521949 h 723846"/>
              <a:gd name="connsiteX53" fmla="*/ 613232 w 861163"/>
              <a:gd name="connsiteY53" fmla="*/ 472404 h 723846"/>
              <a:gd name="connsiteX54" fmla="*/ 286524 w 861163"/>
              <a:gd name="connsiteY54" fmla="*/ 319117 h 723846"/>
              <a:gd name="connsiteX55" fmla="*/ 253034 w 861163"/>
              <a:gd name="connsiteY55" fmla="*/ 352857 h 723846"/>
              <a:gd name="connsiteX56" fmla="*/ 286524 w 861163"/>
              <a:gd name="connsiteY56" fmla="*/ 386596 h 723846"/>
              <a:gd name="connsiteX57" fmla="*/ 321254 w 861163"/>
              <a:gd name="connsiteY57" fmla="*/ 352857 h 723846"/>
              <a:gd name="connsiteX58" fmla="*/ 286524 w 861163"/>
              <a:gd name="connsiteY58" fmla="*/ 319117 h 723846"/>
              <a:gd name="connsiteX59" fmla="*/ 580137 w 861163"/>
              <a:gd name="connsiteY59" fmla="*/ 308127 h 723846"/>
              <a:gd name="connsiteX60" fmla="*/ 546647 w 861163"/>
              <a:gd name="connsiteY60" fmla="*/ 343108 h 723846"/>
              <a:gd name="connsiteX61" fmla="*/ 580137 w 861163"/>
              <a:gd name="connsiteY61" fmla="*/ 376840 h 723846"/>
              <a:gd name="connsiteX62" fmla="*/ 614867 w 861163"/>
              <a:gd name="connsiteY62" fmla="*/ 343108 h 723846"/>
              <a:gd name="connsiteX63" fmla="*/ 580137 w 861163"/>
              <a:gd name="connsiteY63" fmla="*/ 308127 h 723846"/>
              <a:gd name="connsiteX64" fmla="*/ 286524 w 861163"/>
              <a:gd name="connsiteY64" fmla="*/ 296624 h 723846"/>
              <a:gd name="connsiteX65" fmla="*/ 343580 w 861163"/>
              <a:gd name="connsiteY65" fmla="*/ 352857 h 723846"/>
              <a:gd name="connsiteX66" fmla="*/ 331177 w 861163"/>
              <a:gd name="connsiteY66" fmla="*/ 387846 h 723846"/>
              <a:gd name="connsiteX67" fmla="*/ 368387 w 861163"/>
              <a:gd name="connsiteY67" fmla="*/ 419086 h 723846"/>
              <a:gd name="connsiteX68" fmla="*/ 383272 w 861163"/>
              <a:gd name="connsiteY68" fmla="*/ 450326 h 723846"/>
              <a:gd name="connsiteX69" fmla="*/ 383272 w 861163"/>
              <a:gd name="connsiteY69" fmla="*/ 547795 h 723846"/>
              <a:gd name="connsiteX70" fmla="*/ 373349 w 861163"/>
              <a:gd name="connsiteY70" fmla="*/ 559042 h 723846"/>
              <a:gd name="connsiteX71" fmla="*/ 362186 w 861163"/>
              <a:gd name="connsiteY71" fmla="*/ 547795 h 723846"/>
              <a:gd name="connsiteX72" fmla="*/ 362186 w 861163"/>
              <a:gd name="connsiteY72" fmla="*/ 450326 h 723846"/>
              <a:gd name="connsiteX73" fmla="*/ 354743 w 861163"/>
              <a:gd name="connsiteY73" fmla="*/ 436580 h 723846"/>
              <a:gd name="connsiteX74" fmla="*/ 313812 w 861163"/>
              <a:gd name="connsiteY74" fmla="*/ 402841 h 723846"/>
              <a:gd name="connsiteX75" fmla="*/ 286524 w 861163"/>
              <a:gd name="connsiteY75" fmla="*/ 410338 h 723846"/>
              <a:gd name="connsiteX76" fmla="*/ 230708 w 861163"/>
              <a:gd name="connsiteY76" fmla="*/ 352857 h 723846"/>
              <a:gd name="connsiteX77" fmla="*/ 286524 w 861163"/>
              <a:gd name="connsiteY77" fmla="*/ 296624 h 723846"/>
              <a:gd name="connsiteX78" fmla="*/ 580137 w 861163"/>
              <a:gd name="connsiteY78" fmla="*/ 285639 h 723846"/>
              <a:gd name="connsiteX79" fmla="*/ 635953 w 861163"/>
              <a:gd name="connsiteY79" fmla="*/ 343108 h 723846"/>
              <a:gd name="connsiteX80" fmla="*/ 580137 w 861163"/>
              <a:gd name="connsiteY80" fmla="*/ 399328 h 723846"/>
              <a:gd name="connsiteX81" fmla="*/ 564012 w 861163"/>
              <a:gd name="connsiteY81" fmla="*/ 396829 h 723846"/>
              <a:gd name="connsiteX82" fmla="*/ 561531 w 861163"/>
              <a:gd name="connsiteY82" fmla="*/ 398079 h 723846"/>
              <a:gd name="connsiteX83" fmla="*/ 510677 w 861163"/>
              <a:gd name="connsiteY83" fmla="*/ 455548 h 723846"/>
              <a:gd name="connsiteX84" fmla="*/ 505715 w 861163"/>
              <a:gd name="connsiteY84" fmla="*/ 468041 h 723846"/>
              <a:gd name="connsiteX85" fmla="*/ 505715 w 861163"/>
              <a:gd name="connsiteY85" fmla="*/ 619210 h 723846"/>
              <a:gd name="connsiteX86" fmla="*/ 494552 w 861163"/>
              <a:gd name="connsiteY86" fmla="*/ 630454 h 723846"/>
              <a:gd name="connsiteX87" fmla="*/ 483389 w 861163"/>
              <a:gd name="connsiteY87" fmla="*/ 619210 h 723846"/>
              <a:gd name="connsiteX88" fmla="*/ 483389 w 861163"/>
              <a:gd name="connsiteY88" fmla="*/ 468041 h 723846"/>
              <a:gd name="connsiteX89" fmla="*/ 493312 w 861163"/>
              <a:gd name="connsiteY89" fmla="*/ 439307 h 723846"/>
              <a:gd name="connsiteX90" fmla="*/ 544166 w 861163"/>
              <a:gd name="connsiteY90" fmla="*/ 385586 h 723846"/>
              <a:gd name="connsiteX91" fmla="*/ 524321 w 861163"/>
              <a:gd name="connsiteY91" fmla="*/ 343108 h 723846"/>
              <a:gd name="connsiteX92" fmla="*/ 580137 w 861163"/>
              <a:gd name="connsiteY92" fmla="*/ 285639 h 723846"/>
              <a:gd name="connsiteX93" fmla="*/ 431203 w 861163"/>
              <a:gd name="connsiteY93" fmla="*/ 235363 h 723846"/>
              <a:gd name="connsiteX94" fmla="*/ 396095 w 861163"/>
              <a:gd name="connsiteY94" fmla="*/ 270166 h 723846"/>
              <a:gd name="connsiteX95" fmla="*/ 431203 w 861163"/>
              <a:gd name="connsiteY95" fmla="*/ 303725 h 723846"/>
              <a:gd name="connsiteX96" fmla="*/ 465058 w 861163"/>
              <a:gd name="connsiteY96" fmla="*/ 270166 h 723846"/>
              <a:gd name="connsiteX97" fmla="*/ 431203 w 861163"/>
              <a:gd name="connsiteY97" fmla="*/ 235363 h 723846"/>
              <a:gd name="connsiteX98" fmla="*/ 431203 w 861163"/>
              <a:gd name="connsiteY98" fmla="*/ 214233 h 723846"/>
              <a:gd name="connsiteX99" fmla="*/ 487627 w 861163"/>
              <a:gd name="connsiteY99" fmla="*/ 270166 h 723846"/>
              <a:gd name="connsiteX100" fmla="*/ 442488 w 861163"/>
              <a:gd name="connsiteY100" fmla="*/ 324855 h 723846"/>
              <a:gd name="connsiteX101" fmla="*/ 442488 w 861163"/>
              <a:gd name="connsiteY101" fmla="*/ 712655 h 723846"/>
              <a:gd name="connsiteX102" fmla="*/ 431203 w 861163"/>
              <a:gd name="connsiteY102" fmla="*/ 723841 h 723846"/>
              <a:gd name="connsiteX103" fmla="*/ 419919 w 861163"/>
              <a:gd name="connsiteY103" fmla="*/ 712655 h 723846"/>
              <a:gd name="connsiteX104" fmla="*/ 419919 w 861163"/>
              <a:gd name="connsiteY104" fmla="*/ 324855 h 723846"/>
              <a:gd name="connsiteX105" fmla="*/ 373526 w 861163"/>
              <a:gd name="connsiteY105" fmla="*/ 270166 h 723846"/>
              <a:gd name="connsiteX106" fmla="*/ 431203 w 861163"/>
              <a:gd name="connsiteY106" fmla="*/ 214233 h 723846"/>
              <a:gd name="connsiteX107" fmla="*/ 307825 w 861163"/>
              <a:gd name="connsiteY107" fmla="*/ 0 h 723846"/>
              <a:gd name="connsiteX108" fmla="*/ 482301 w 861163"/>
              <a:gd name="connsiteY108" fmla="*/ 116838 h 723846"/>
              <a:gd name="connsiteX109" fmla="*/ 558323 w 861163"/>
              <a:gd name="connsiteY109" fmla="*/ 93222 h 723846"/>
              <a:gd name="connsiteX110" fmla="*/ 697903 w 861163"/>
              <a:gd name="connsiteY110" fmla="*/ 236162 h 723846"/>
              <a:gd name="connsiteX111" fmla="*/ 697903 w 861163"/>
              <a:gd name="connsiteY111" fmla="*/ 237405 h 723846"/>
              <a:gd name="connsiteX112" fmla="*/ 725321 w 861163"/>
              <a:gd name="connsiteY112" fmla="*/ 237405 h 723846"/>
              <a:gd name="connsiteX113" fmla="*/ 861163 w 861163"/>
              <a:gd name="connsiteY113" fmla="*/ 372887 h 723846"/>
              <a:gd name="connsiteX114" fmla="*/ 725321 w 861163"/>
              <a:gd name="connsiteY114" fmla="*/ 509612 h 723846"/>
              <a:gd name="connsiteX115" fmla="*/ 681702 w 861163"/>
              <a:gd name="connsiteY115" fmla="*/ 509612 h 723846"/>
              <a:gd name="connsiteX116" fmla="*/ 671732 w 861163"/>
              <a:gd name="connsiteY116" fmla="*/ 498426 h 723846"/>
              <a:gd name="connsiteX117" fmla="*/ 681702 w 861163"/>
              <a:gd name="connsiteY117" fmla="*/ 487239 h 723846"/>
              <a:gd name="connsiteX118" fmla="*/ 725321 w 861163"/>
              <a:gd name="connsiteY118" fmla="*/ 487239 h 723846"/>
              <a:gd name="connsiteX119" fmla="*/ 838730 w 861163"/>
              <a:gd name="connsiteY119" fmla="*/ 372887 h 723846"/>
              <a:gd name="connsiteX120" fmla="*/ 725321 w 861163"/>
              <a:gd name="connsiteY120" fmla="*/ 261021 h 723846"/>
              <a:gd name="connsiteX121" fmla="*/ 685441 w 861163"/>
              <a:gd name="connsiteY121" fmla="*/ 261021 h 723846"/>
              <a:gd name="connsiteX122" fmla="*/ 676717 w 861163"/>
              <a:gd name="connsiteY122" fmla="*/ 257292 h 723846"/>
              <a:gd name="connsiteX123" fmla="*/ 674224 w 861163"/>
              <a:gd name="connsiteY123" fmla="*/ 248591 h 723846"/>
              <a:gd name="connsiteX124" fmla="*/ 674224 w 861163"/>
              <a:gd name="connsiteY124" fmla="*/ 236162 h 723846"/>
              <a:gd name="connsiteX125" fmla="*/ 558323 w 861163"/>
              <a:gd name="connsiteY125" fmla="*/ 115595 h 723846"/>
              <a:gd name="connsiteX126" fmla="*/ 484793 w 861163"/>
              <a:gd name="connsiteY126" fmla="*/ 142940 h 723846"/>
              <a:gd name="connsiteX127" fmla="*/ 473577 w 861163"/>
              <a:gd name="connsiteY127" fmla="*/ 145426 h 723846"/>
              <a:gd name="connsiteX128" fmla="*/ 466100 w 861163"/>
              <a:gd name="connsiteY128" fmla="*/ 137968 h 723846"/>
              <a:gd name="connsiteX129" fmla="*/ 307825 w 861163"/>
              <a:gd name="connsiteY129" fmla="*/ 22373 h 723846"/>
              <a:gd name="connsiteX130" fmla="*/ 145812 w 861163"/>
              <a:gd name="connsiteY130" fmla="*/ 177743 h 723846"/>
              <a:gd name="connsiteX131" fmla="*/ 160767 w 861163"/>
              <a:gd name="connsiteY131" fmla="*/ 243620 h 723846"/>
              <a:gd name="connsiteX132" fmla="*/ 160767 w 861163"/>
              <a:gd name="connsiteY132" fmla="*/ 256049 h 723846"/>
              <a:gd name="connsiteX133" fmla="*/ 150797 w 861163"/>
              <a:gd name="connsiteY133" fmla="*/ 261021 h 723846"/>
              <a:gd name="connsiteX134" fmla="*/ 135842 w 861163"/>
              <a:gd name="connsiteY134" fmla="*/ 261021 h 723846"/>
              <a:gd name="connsiteX135" fmla="*/ 22433 w 861163"/>
              <a:gd name="connsiteY135" fmla="*/ 372887 h 723846"/>
              <a:gd name="connsiteX136" fmla="*/ 135842 w 861163"/>
              <a:gd name="connsiteY136" fmla="*/ 487239 h 723846"/>
              <a:gd name="connsiteX137" fmla="*/ 137088 w 861163"/>
              <a:gd name="connsiteY137" fmla="*/ 487239 h 723846"/>
              <a:gd name="connsiteX138" fmla="*/ 322780 w 861163"/>
              <a:gd name="connsiteY138" fmla="*/ 487239 h 723846"/>
              <a:gd name="connsiteX139" fmla="*/ 333997 w 861163"/>
              <a:gd name="connsiteY139" fmla="*/ 498426 h 723846"/>
              <a:gd name="connsiteX140" fmla="*/ 322780 w 861163"/>
              <a:gd name="connsiteY140" fmla="*/ 509612 h 723846"/>
              <a:gd name="connsiteX141" fmla="*/ 191923 w 861163"/>
              <a:gd name="connsiteY141" fmla="*/ 509612 h 723846"/>
              <a:gd name="connsiteX142" fmla="*/ 135842 w 861163"/>
              <a:gd name="connsiteY142" fmla="*/ 509612 h 723846"/>
              <a:gd name="connsiteX143" fmla="*/ 0 w 861163"/>
              <a:gd name="connsiteY143" fmla="*/ 372887 h 723846"/>
              <a:gd name="connsiteX144" fmla="*/ 134596 w 861163"/>
              <a:gd name="connsiteY144" fmla="*/ 237405 h 723846"/>
              <a:gd name="connsiteX145" fmla="*/ 123379 w 861163"/>
              <a:gd name="connsiteY145" fmla="*/ 177743 h 723846"/>
              <a:gd name="connsiteX146" fmla="*/ 307825 w 861163"/>
              <a:gd name="connsiteY146" fmla="*/ 0 h 7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61163" h="723846">
                <a:moveTo>
                  <a:pt x="374105" y="681139"/>
                </a:moveTo>
                <a:cubicBezTo>
                  <a:pt x="378731" y="681139"/>
                  <a:pt x="383357" y="686632"/>
                  <a:pt x="383357" y="694872"/>
                </a:cubicBezTo>
                <a:cubicBezTo>
                  <a:pt x="383357" y="701739"/>
                  <a:pt x="378731" y="707232"/>
                  <a:pt x="374105" y="707232"/>
                </a:cubicBezTo>
                <a:cubicBezTo>
                  <a:pt x="368323" y="707232"/>
                  <a:pt x="362541" y="701739"/>
                  <a:pt x="362541" y="694872"/>
                </a:cubicBezTo>
                <a:cubicBezTo>
                  <a:pt x="362541" y="686632"/>
                  <a:pt x="368323" y="681139"/>
                  <a:pt x="374105" y="681139"/>
                </a:cubicBezTo>
                <a:close/>
                <a:moveTo>
                  <a:pt x="374105" y="631703"/>
                </a:moveTo>
                <a:cubicBezTo>
                  <a:pt x="378731" y="631703"/>
                  <a:pt x="383357" y="636329"/>
                  <a:pt x="383357" y="642111"/>
                </a:cubicBezTo>
                <a:cubicBezTo>
                  <a:pt x="383357" y="647893"/>
                  <a:pt x="378731" y="652519"/>
                  <a:pt x="374105" y="652519"/>
                </a:cubicBezTo>
                <a:cubicBezTo>
                  <a:pt x="368323" y="652519"/>
                  <a:pt x="362541" y="647893"/>
                  <a:pt x="362541" y="642111"/>
                </a:cubicBezTo>
                <a:cubicBezTo>
                  <a:pt x="362541" y="636329"/>
                  <a:pt x="368323" y="631703"/>
                  <a:pt x="374105" y="631703"/>
                </a:cubicBezTo>
                <a:close/>
                <a:moveTo>
                  <a:pt x="374105" y="582263"/>
                </a:moveTo>
                <a:cubicBezTo>
                  <a:pt x="378731" y="582263"/>
                  <a:pt x="383357" y="589130"/>
                  <a:pt x="383357" y="595996"/>
                </a:cubicBezTo>
                <a:cubicBezTo>
                  <a:pt x="383357" y="602863"/>
                  <a:pt x="378731" y="608356"/>
                  <a:pt x="374105" y="608356"/>
                </a:cubicBezTo>
                <a:cubicBezTo>
                  <a:pt x="368323" y="608356"/>
                  <a:pt x="362541" y="602863"/>
                  <a:pt x="362541" y="595996"/>
                </a:cubicBezTo>
                <a:cubicBezTo>
                  <a:pt x="362541" y="589130"/>
                  <a:pt x="368323" y="582263"/>
                  <a:pt x="374105" y="582263"/>
                </a:cubicBezTo>
                <a:close/>
                <a:moveTo>
                  <a:pt x="172163" y="548526"/>
                </a:moveTo>
                <a:cubicBezTo>
                  <a:pt x="153228" y="548526"/>
                  <a:pt x="138079" y="564733"/>
                  <a:pt x="138079" y="583433"/>
                </a:cubicBezTo>
                <a:cubicBezTo>
                  <a:pt x="138079" y="602132"/>
                  <a:pt x="153228" y="617092"/>
                  <a:pt x="172163" y="617092"/>
                </a:cubicBezTo>
                <a:cubicBezTo>
                  <a:pt x="191099" y="617092"/>
                  <a:pt x="207509" y="602132"/>
                  <a:pt x="207509" y="583433"/>
                </a:cubicBezTo>
                <a:cubicBezTo>
                  <a:pt x="207509" y="564733"/>
                  <a:pt x="191099" y="548526"/>
                  <a:pt x="172163" y="548526"/>
                </a:cubicBezTo>
                <a:close/>
                <a:moveTo>
                  <a:pt x="172163" y="527333"/>
                </a:moveTo>
                <a:cubicBezTo>
                  <a:pt x="199935" y="527333"/>
                  <a:pt x="222658" y="547280"/>
                  <a:pt x="228969" y="572213"/>
                </a:cubicBezTo>
                <a:lnTo>
                  <a:pt x="281989" y="572213"/>
                </a:lnTo>
                <a:cubicBezTo>
                  <a:pt x="300924" y="572213"/>
                  <a:pt x="317335" y="588419"/>
                  <a:pt x="317335" y="607119"/>
                </a:cubicBezTo>
                <a:lnTo>
                  <a:pt x="317335" y="691891"/>
                </a:lnTo>
                <a:cubicBezTo>
                  <a:pt x="317335" y="698125"/>
                  <a:pt x="312285" y="701865"/>
                  <a:pt x="305973" y="701865"/>
                </a:cubicBezTo>
                <a:cubicBezTo>
                  <a:pt x="299662" y="701865"/>
                  <a:pt x="294612" y="698125"/>
                  <a:pt x="294612" y="691891"/>
                </a:cubicBezTo>
                <a:lnTo>
                  <a:pt x="294612" y="607119"/>
                </a:lnTo>
                <a:cubicBezTo>
                  <a:pt x="294612" y="600886"/>
                  <a:pt x="288300" y="595899"/>
                  <a:pt x="281989" y="595899"/>
                </a:cubicBezTo>
                <a:lnTo>
                  <a:pt x="228969" y="594652"/>
                </a:lnTo>
                <a:cubicBezTo>
                  <a:pt x="222658" y="620832"/>
                  <a:pt x="199935" y="639532"/>
                  <a:pt x="172163" y="639532"/>
                </a:cubicBezTo>
                <a:cubicBezTo>
                  <a:pt x="140604" y="639532"/>
                  <a:pt x="115357" y="614599"/>
                  <a:pt x="115357" y="583433"/>
                </a:cubicBezTo>
                <a:cubicBezTo>
                  <a:pt x="115357" y="552266"/>
                  <a:pt x="140604" y="527333"/>
                  <a:pt x="172163" y="527333"/>
                </a:cubicBezTo>
                <a:close/>
                <a:moveTo>
                  <a:pt x="613232" y="494700"/>
                </a:moveTo>
                <a:cubicBezTo>
                  <a:pt x="598180" y="494700"/>
                  <a:pt x="585637" y="505847"/>
                  <a:pt x="585637" y="521949"/>
                </a:cubicBezTo>
                <a:cubicBezTo>
                  <a:pt x="585637" y="536813"/>
                  <a:pt x="598180" y="549199"/>
                  <a:pt x="613232" y="549199"/>
                </a:cubicBezTo>
                <a:cubicBezTo>
                  <a:pt x="628284" y="549199"/>
                  <a:pt x="640828" y="536813"/>
                  <a:pt x="640828" y="521949"/>
                </a:cubicBezTo>
                <a:cubicBezTo>
                  <a:pt x="640828" y="505847"/>
                  <a:pt x="628284" y="494700"/>
                  <a:pt x="613232" y="494700"/>
                </a:cubicBezTo>
                <a:close/>
                <a:moveTo>
                  <a:pt x="613232" y="472404"/>
                </a:moveTo>
                <a:cubicBezTo>
                  <a:pt x="640828" y="472404"/>
                  <a:pt x="663406" y="494700"/>
                  <a:pt x="663406" y="521949"/>
                </a:cubicBezTo>
                <a:cubicBezTo>
                  <a:pt x="663406" y="549199"/>
                  <a:pt x="640828" y="571494"/>
                  <a:pt x="613232" y="571494"/>
                </a:cubicBezTo>
                <a:cubicBezTo>
                  <a:pt x="604452" y="571494"/>
                  <a:pt x="596926" y="570256"/>
                  <a:pt x="589400" y="566540"/>
                </a:cubicBezTo>
                <a:cubicBezTo>
                  <a:pt x="589400" y="566540"/>
                  <a:pt x="589400" y="566540"/>
                  <a:pt x="589400" y="567779"/>
                </a:cubicBezTo>
                <a:lnTo>
                  <a:pt x="532954" y="638380"/>
                </a:lnTo>
                <a:cubicBezTo>
                  <a:pt x="529191" y="643335"/>
                  <a:pt x="527937" y="647051"/>
                  <a:pt x="527937" y="652005"/>
                </a:cubicBezTo>
                <a:lnTo>
                  <a:pt x="527937" y="712698"/>
                </a:lnTo>
                <a:cubicBezTo>
                  <a:pt x="527937" y="718891"/>
                  <a:pt x="522920" y="723846"/>
                  <a:pt x="516648" y="723846"/>
                </a:cubicBezTo>
                <a:cubicBezTo>
                  <a:pt x="510376" y="723846"/>
                  <a:pt x="505359" y="718891"/>
                  <a:pt x="505359" y="712698"/>
                </a:cubicBezTo>
                <a:lnTo>
                  <a:pt x="505359" y="652005"/>
                </a:lnTo>
                <a:cubicBezTo>
                  <a:pt x="505359" y="643335"/>
                  <a:pt x="509122" y="632187"/>
                  <a:pt x="515394" y="624755"/>
                </a:cubicBezTo>
                <a:lnTo>
                  <a:pt x="570585" y="554154"/>
                </a:lnTo>
                <a:cubicBezTo>
                  <a:pt x="570585" y="552915"/>
                  <a:pt x="571839" y="552915"/>
                  <a:pt x="573093" y="551676"/>
                </a:cubicBezTo>
                <a:cubicBezTo>
                  <a:pt x="566822" y="543006"/>
                  <a:pt x="563059" y="533097"/>
                  <a:pt x="563059" y="521949"/>
                </a:cubicBezTo>
                <a:cubicBezTo>
                  <a:pt x="563059" y="494700"/>
                  <a:pt x="585637" y="472404"/>
                  <a:pt x="613232" y="472404"/>
                </a:cubicBezTo>
                <a:close/>
                <a:moveTo>
                  <a:pt x="286524" y="319117"/>
                </a:moveTo>
                <a:cubicBezTo>
                  <a:pt x="267919" y="319117"/>
                  <a:pt x="253034" y="334112"/>
                  <a:pt x="253034" y="352857"/>
                </a:cubicBezTo>
                <a:cubicBezTo>
                  <a:pt x="253034" y="371601"/>
                  <a:pt x="267919" y="386596"/>
                  <a:pt x="286524" y="386596"/>
                </a:cubicBezTo>
                <a:cubicBezTo>
                  <a:pt x="305129" y="386596"/>
                  <a:pt x="321254" y="371601"/>
                  <a:pt x="321254" y="352857"/>
                </a:cubicBezTo>
                <a:cubicBezTo>
                  <a:pt x="321254" y="334112"/>
                  <a:pt x="305129" y="319117"/>
                  <a:pt x="286524" y="319117"/>
                </a:cubicBezTo>
                <a:close/>
                <a:moveTo>
                  <a:pt x="580137" y="308127"/>
                </a:moveTo>
                <a:cubicBezTo>
                  <a:pt x="561531" y="308127"/>
                  <a:pt x="546647" y="324368"/>
                  <a:pt x="546647" y="343108"/>
                </a:cubicBezTo>
                <a:cubicBezTo>
                  <a:pt x="546647" y="360599"/>
                  <a:pt x="561531" y="376840"/>
                  <a:pt x="580137" y="376840"/>
                </a:cubicBezTo>
                <a:cubicBezTo>
                  <a:pt x="598742" y="376840"/>
                  <a:pt x="614867" y="360599"/>
                  <a:pt x="614867" y="343108"/>
                </a:cubicBezTo>
                <a:cubicBezTo>
                  <a:pt x="614867" y="324368"/>
                  <a:pt x="598742" y="308127"/>
                  <a:pt x="580137" y="308127"/>
                </a:cubicBezTo>
                <a:close/>
                <a:moveTo>
                  <a:pt x="286524" y="296624"/>
                </a:moveTo>
                <a:cubicBezTo>
                  <a:pt x="317533" y="296624"/>
                  <a:pt x="343580" y="321616"/>
                  <a:pt x="343580" y="352857"/>
                </a:cubicBezTo>
                <a:cubicBezTo>
                  <a:pt x="343580" y="366602"/>
                  <a:pt x="338619" y="377849"/>
                  <a:pt x="331177" y="387846"/>
                </a:cubicBezTo>
                <a:lnTo>
                  <a:pt x="368387" y="419086"/>
                </a:lnTo>
                <a:cubicBezTo>
                  <a:pt x="378310" y="426583"/>
                  <a:pt x="383272" y="437830"/>
                  <a:pt x="383272" y="450326"/>
                </a:cubicBezTo>
                <a:lnTo>
                  <a:pt x="383272" y="547795"/>
                </a:lnTo>
                <a:cubicBezTo>
                  <a:pt x="383272" y="554043"/>
                  <a:pt x="379551" y="559042"/>
                  <a:pt x="373349" y="559042"/>
                </a:cubicBezTo>
                <a:cubicBezTo>
                  <a:pt x="367147" y="559042"/>
                  <a:pt x="362186" y="554043"/>
                  <a:pt x="362186" y="547795"/>
                </a:cubicBezTo>
                <a:lnTo>
                  <a:pt x="362186" y="450326"/>
                </a:lnTo>
                <a:cubicBezTo>
                  <a:pt x="362186" y="445327"/>
                  <a:pt x="359705" y="439079"/>
                  <a:pt x="354743" y="436580"/>
                </a:cubicBezTo>
                <a:lnTo>
                  <a:pt x="313812" y="402841"/>
                </a:lnTo>
                <a:cubicBezTo>
                  <a:pt x="305129" y="407839"/>
                  <a:pt x="296447" y="410338"/>
                  <a:pt x="286524" y="410338"/>
                </a:cubicBezTo>
                <a:cubicBezTo>
                  <a:pt x="255515" y="410338"/>
                  <a:pt x="230708" y="384097"/>
                  <a:pt x="230708" y="352857"/>
                </a:cubicBezTo>
                <a:cubicBezTo>
                  <a:pt x="230708" y="321616"/>
                  <a:pt x="255515" y="296624"/>
                  <a:pt x="286524" y="296624"/>
                </a:cubicBezTo>
                <a:close/>
                <a:moveTo>
                  <a:pt x="580137" y="285639"/>
                </a:moveTo>
                <a:cubicBezTo>
                  <a:pt x="611146" y="285639"/>
                  <a:pt x="635953" y="311875"/>
                  <a:pt x="635953" y="343108"/>
                </a:cubicBezTo>
                <a:cubicBezTo>
                  <a:pt x="635953" y="373092"/>
                  <a:pt x="611146" y="399328"/>
                  <a:pt x="580137" y="399328"/>
                </a:cubicBezTo>
                <a:cubicBezTo>
                  <a:pt x="573935" y="399328"/>
                  <a:pt x="568973" y="398079"/>
                  <a:pt x="564012" y="396829"/>
                </a:cubicBezTo>
                <a:cubicBezTo>
                  <a:pt x="562772" y="396829"/>
                  <a:pt x="562772" y="398079"/>
                  <a:pt x="561531" y="398079"/>
                </a:cubicBezTo>
                <a:lnTo>
                  <a:pt x="510677" y="455548"/>
                </a:lnTo>
                <a:cubicBezTo>
                  <a:pt x="506956" y="459296"/>
                  <a:pt x="505715" y="463044"/>
                  <a:pt x="505715" y="468041"/>
                </a:cubicBezTo>
                <a:lnTo>
                  <a:pt x="505715" y="619210"/>
                </a:lnTo>
                <a:cubicBezTo>
                  <a:pt x="505715" y="625457"/>
                  <a:pt x="500754" y="630454"/>
                  <a:pt x="494552" y="630454"/>
                </a:cubicBezTo>
                <a:cubicBezTo>
                  <a:pt x="488350" y="630454"/>
                  <a:pt x="483389" y="625457"/>
                  <a:pt x="483389" y="619210"/>
                </a:cubicBezTo>
                <a:lnTo>
                  <a:pt x="483389" y="468041"/>
                </a:lnTo>
                <a:cubicBezTo>
                  <a:pt x="483389" y="458047"/>
                  <a:pt x="487110" y="448052"/>
                  <a:pt x="493312" y="439307"/>
                </a:cubicBezTo>
                <a:lnTo>
                  <a:pt x="544166" y="385586"/>
                </a:lnTo>
                <a:cubicBezTo>
                  <a:pt x="531763" y="374342"/>
                  <a:pt x="524321" y="359350"/>
                  <a:pt x="524321" y="343108"/>
                </a:cubicBezTo>
                <a:cubicBezTo>
                  <a:pt x="524321" y="311875"/>
                  <a:pt x="549128" y="285639"/>
                  <a:pt x="580137" y="285639"/>
                </a:cubicBezTo>
                <a:close/>
                <a:moveTo>
                  <a:pt x="431203" y="235363"/>
                </a:moveTo>
                <a:cubicBezTo>
                  <a:pt x="411142" y="235363"/>
                  <a:pt x="396095" y="251522"/>
                  <a:pt x="396095" y="270166"/>
                </a:cubicBezTo>
                <a:cubicBezTo>
                  <a:pt x="396095" y="288810"/>
                  <a:pt x="411142" y="303725"/>
                  <a:pt x="431203" y="303725"/>
                </a:cubicBezTo>
                <a:cubicBezTo>
                  <a:pt x="450011" y="303725"/>
                  <a:pt x="465058" y="288810"/>
                  <a:pt x="465058" y="270166"/>
                </a:cubicBezTo>
                <a:cubicBezTo>
                  <a:pt x="465058" y="251522"/>
                  <a:pt x="450011" y="235363"/>
                  <a:pt x="431203" y="235363"/>
                </a:cubicBezTo>
                <a:close/>
                <a:moveTo>
                  <a:pt x="431203" y="214233"/>
                </a:moveTo>
                <a:cubicBezTo>
                  <a:pt x="462550" y="214233"/>
                  <a:pt x="487627" y="239092"/>
                  <a:pt x="487627" y="270166"/>
                </a:cubicBezTo>
                <a:cubicBezTo>
                  <a:pt x="487627" y="297511"/>
                  <a:pt x="468819" y="319884"/>
                  <a:pt x="442488" y="324855"/>
                </a:cubicBezTo>
                <a:lnTo>
                  <a:pt x="442488" y="712655"/>
                </a:lnTo>
                <a:cubicBezTo>
                  <a:pt x="442488" y="718870"/>
                  <a:pt x="437473" y="723841"/>
                  <a:pt x="431203" y="723841"/>
                </a:cubicBezTo>
                <a:cubicBezTo>
                  <a:pt x="424934" y="723841"/>
                  <a:pt x="419919" y="718870"/>
                  <a:pt x="419919" y="712655"/>
                </a:cubicBezTo>
                <a:lnTo>
                  <a:pt x="419919" y="324855"/>
                </a:lnTo>
                <a:cubicBezTo>
                  <a:pt x="393588" y="319884"/>
                  <a:pt x="373526" y="297511"/>
                  <a:pt x="373526" y="270166"/>
                </a:cubicBezTo>
                <a:cubicBezTo>
                  <a:pt x="373526" y="239092"/>
                  <a:pt x="399857" y="214233"/>
                  <a:pt x="431203" y="214233"/>
                </a:cubicBezTo>
                <a:close/>
                <a:moveTo>
                  <a:pt x="307825" y="0"/>
                </a:moveTo>
                <a:cubicBezTo>
                  <a:pt x="386339" y="0"/>
                  <a:pt x="456130" y="47233"/>
                  <a:pt x="482301" y="116838"/>
                </a:cubicBezTo>
                <a:cubicBezTo>
                  <a:pt x="504734" y="100680"/>
                  <a:pt x="530905" y="93222"/>
                  <a:pt x="558323" y="93222"/>
                </a:cubicBezTo>
                <a:cubicBezTo>
                  <a:pt x="635590" y="93222"/>
                  <a:pt x="697903" y="157856"/>
                  <a:pt x="697903" y="236162"/>
                </a:cubicBezTo>
                <a:cubicBezTo>
                  <a:pt x="697903" y="237405"/>
                  <a:pt x="697903" y="237405"/>
                  <a:pt x="697903" y="237405"/>
                </a:cubicBezTo>
                <a:lnTo>
                  <a:pt x="725321" y="237405"/>
                </a:lnTo>
                <a:cubicBezTo>
                  <a:pt x="800096" y="237405"/>
                  <a:pt x="861163" y="298310"/>
                  <a:pt x="861163" y="372887"/>
                </a:cubicBezTo>
                <a:cubicBezTo>
                  <a:pt x="861163" y="448707"/>
                  <a:pt x="800096" y="509612"/>
                  <a:pt x="725321" y="509612"/>
                </a:cubicBezTo>
                <a:lnTo>
                  <a:pt x="681702" y="509612"/>
                </a:lnTo>
                <a:cubicBezTo>
                  <a:pt x="676717" y="509612"/>
                  <a:pt x="671732" y="503397"/>
                  <a:pt x="671732" y="498426"/>
                </a:cubicBezTo>
                <a:cubicBezTo>
                  <a:pt x="671732" y="492211"/>
                  <a:pt x="676717" y="487239"/>
                  <a:pt x="681702" y="487239"/>
                </a:cubicBezTo>
                <a:lnTo>
                  <a:pt x="725321" y="487239"/>
                </a:lnTo>
                <a:cubicBezTo>
                  <a:pt x="788880" y="487239"/>
                  <a:pt x="838730" y="436278"/>
                  <a:pt x="838730" y="372887"/>
                </a:cubicBezTo>
                <a:cubicBezTo>
                  <a:pt x="838730" y="310739"/>
                  <a:pt x="788880" y="261021"/>
                  <a:pt x="725321" y="261021"/>
                </a:cubicBezTo>
                <a:lnTo>
                  <a:pt x="685441" y="261021"/>
                </a:lnTo>
                <a:cubicBezTo>
                  <a:pt x="681702" y="261021"/>
                  <a:pt x="679209" y="259778"/>
                  <a:pt x="676717" y="257292"/>
                </a:cubicBezTo>
                <a:cubicBezTo>
                  <a:pt x="675471" y="254806"/>
                  <a:pt x="674224" y="252320"/>
                  <a:pt x="674224" y="248591"/>
                </a:cubicBezTo>
                <a:cubicBezTo>
                  <a:pt x="674224" y="243620"/>
                  <a:pt x="674224" y="239891"/>
                  <a:pt x="674224" y="236162"/>
                </a:cubicBezTo>
                <a:cubicBezTo>
                  <a:pt x="674224" y="169042"/>
                  <a:pt x="623128" y="115595"/>
                  <a:pt x="558323" y="115595"/>
                </a:cubicBezTo>
                <a:cubicBezTo>
                  <a:pt x="530905" y="115595"/>
                  <a:pt x="504734" y="124296"/>
                  <a:pt x="484793" y="142940"/>
                </a:cubicBezTo>
                <a:cubicBezTo>
                  <a:pt x="481055" y="145426"/>
                  <a:pt x="477316" y="146669"/>
                  <a:pt x="473577" y="145426"/>
                </a:cubicBezTo>
                <a:cubicBezTo>
                  <a:pt x="469838" y="144183"/>
                  <a:pt x="466100" y="141697"/>
                  <a:pt x="466100" y="137968"/>
                </a:cubicBezTo>
                <a:cubicBezTo>
                  <a:pt x="446160" y="69606"/>
                  <a:pt x="381354" y="22373"/>
                  <a:pt x="307825" y="22373"/>
                </a:cubicBezTo>
                <a:cubicBezTo>
                  <a:pt x="219341" y="22373"/>
                  <a:pt x="145812" y="91979"/>
                  <a:pt x="145812" y="177743"/>
                </a:cubicBezTo>
                <a:cubicBezTo>
                  <a:pt x="145812" y="201359"/>
                  <a:pt x="150797" y="223732"/>
                  <a:pt x="160767" y="243620"/>
                </a:cubicBezTo>
                <a:cubicBezTo>
                  <a:pt x="163259" y="247349"/>
                  <a:pt x="163259" y="252320"/>
                  <a:pt x="160767" y="256049"/>
                </a:cubicBezTo>
                <a:cubicBezTo>
                  <a:pt x="158274" y="258535"/>
                  <a:pt x="154536" y="261021"/>
                  <a:pt x="150797" y="261021"/>
                </a:cubicBezTo>
                <a:lnTo>
                  <a:pt x="135842" y="261021"/>
                </a:lnTo>
                <a:cubicBezTo>
                  <a:pt x="73529" y="261021"/>
                  <a:pt x="22433" y="310739"/>
                  <a:pt x="22433" y="372887"/>
                </a:cubicBezTo>
                <a:cubicBezTo>
                  <a:pt x="22433" y="436278"/>
                  <a:pt x="73529" y="487239"/>
                  <a:pt x="135842" y="487239"/>
                </a:cubicBezTo>
                <a:cubicBezTo>
                  <a:pt x="137088" y="487239"/>
                  <a:pt x="137088" y="487239"/>
                  <a:pt x="137088" y="487239"/>
                </a:cubicBezTo>
                <a:cubicBezTo>
                  <a:pt x="144566" y="487239"/>
                  <a:pt x="252990" y="487239"/>
                  <a:pt x="322780" y="487239"/>
                </a:cubicBezTo>
                <a:cubicBezTo>
                  <a:pt x="329012" y="487239"/>
                  <a:pt x="333997" y="492211"/>
                  <a:pt x="333997" y="498426"/>
                </a:cubicBezTo>
                <a:cubicBezTo>
                  <a:pt x="333997" y="503397"/>
                  <a:pt x="329012" y="509612"/>
                  <a:pt x="322780" y="509612"/>
                </a:cubicBezTo>
                <a:cubicBezTo>
                  <a:pt x="261714" y="509612"/>
                  <a:pt x="219341" y="509612"/>
                  <a:pt x="191923" y="509612"/>
                </a:cubicBezTo>
                <a:cubicBezTo>
                  <a:pt x="152043" y="509612"/>
                  <a:pt x="140827" y="509612"/>
                  <a:pt x="135842" y="509612"/>
                </a:cubicBezTo>
                <a:cubicBezTo>
                  <a:pt x="61067" y="509612"/>
                  <a:pt x="0" y="448707"/>
                  <a:pt x="0" y="372887"/>
                </a:cubicBezTo>
                <a:cubicBezTo>
                  <a:pt x="0" y="299553"/>
                  <a:pt x="59820" y="239891"/>
                  <a:pt x="134596" y="237405"/>
                </a:cubicBezTo>
                <a:cubicBezTo>
                  <a:pt x="127118" y="218761"/>
                  <a:pt x="123379" y="198873"/>
                  <a:pt x="123379" y="177743"/>
                </a:cubicBezTo>
                <a:cubicBezTo>
                  <a:pt x="123379" y="79549"/>
                  <a:pt x="205632" y="0"/>
                  <a:pt x="307825"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21" name="Freeform 20">
            <a:extLst>
              <a:ext uri="{FF2B5EF4-FFF2-40B4-BE49-F238E27FC236}">
                <a16:creationId xmlns:a16="http://schemas.microsoft.com/office/drawing/2014/main" id="{0986C793-30A3-EA4F-9823-46FD601D1448}"/>
              </a:ext>
            </a:extLst>
          </p:cNvPr>
          <p:cNvSpPr>
            <a:spLocks noChangeArrowheads="1"/>
          </p:cNvSpPr>
          <p:nvPr/>
        </p:nvSpPr>
        <p:spPr bwMode="auto">
          <a:xfrm>
            <a:off x="4914993" y="5390018"/>
            <a:ext cx="405864" cy="364664"/>
          </a:xfrm>
          <a:custGeom>
            <a:avLst/>
            <a:gdLst>
              <a:gd name="connsiteX0" fmla="*/ 488884 w 811728"/>
              <a:gd name="connsiteY0" fmla="*/ 648180 h 729328"/>
              <a:gd name="connsiteX1" fmla="*/ 498649 w 811728"/>
              <a:gd name="connsiteY1" fmla="*/ 658588 h 729328"/>
              <a:gd name="connsiteX2" fmla="*/ 488884 w 811728"/>
              <a:gd name="connsiteY2" fmla="*/ 668996 h 729328"/>
              <a:gd name="connsiteX3" fmla="*/ 477898 w 811728"/>
              <a:gd name="connsiteY3" fmla="*/ 658588 h 729328"/>
              <a:gd name="connsiteX4" fmla="*/ 488884 w 811728"/>
              <a:gd name="connsiteY4" fmla="*/ 648180 h 729328"/>
              <a:gd name="connsiteX5" fmla="*/ 433954 w 811728"/>
              <a:gd name="connsiteY5" fmla="*/ 648180 h 729328"/>
              <a:gd name="connsiteX6" fmla="*/ 443719 w 811728"/>
              <a:gd name="connsiteY6" fmla="*/ 658588 h 729328"/>
              <a:gd name="connsiteX7" fmla="*/ 433954 w 811728"/>
              <a:gd name="connsiteY7" fmla="*/ 668996 h 729328"/>
              <a:gd name="connsiteX8" fmla="*/ 422968 w 811728"/>
              <a:gd name="connsiteY8" fmla="*/ 658588 h 729328"/>
              <a:gd name="connsiteX9" fmla="*/ 433954 w 811728"/>
              <a:gd name="connsiteY9" fmla="*/ 648180 h 729328"/>
              <a:gd name="connsiteX10" fmla="*/ 378445 w 811728"/>
              <a:gd name="connsiteY10" fmla="*/ 648180 h 729328"/>
              <a:gd name="connsiteX11" fmla="*/ 388853 w 811728"/>
              <a:gd name="connsiteY11" fmla="*/ 658588 h 729328"/>
              <a:gd name="connsiteX12" fmla="*/ 378445 w 811728"/>
              <a:gd name="connsiteY12" fmla="*/ 668996 h 729328"/>
              <a:gd name="connsiteX13" fmla="*/ 368037 w 811728"/>
              <a:gd name="connsiteY13" fmla="*/ 658588 h 729328"/>
              <a:gd name="connsiteX14" fmla="*/ 378445 w 811728"/>
              <a:gd name="connsiteY14" fmla="*/ 648180 h 729328"/>
              <a:gd name="connsiteX15" fmla="*/ 239913 w 811728"/>
              <a:gd name="connsiteY15" fmla="*/ 571973 h 729328"/>
              <a:gd name="connsiteX16" fmla="*/ 239913 w 811728"/>
              <a:gd name="connsiteY16" fmla="*/ 646904 h 729328"/>
              <a:gd name="connsiteX17" fmla="*/ 433833 w 811728"/>
              <a:gd name="connsiteY17" fmla="*/ 706849 h 729328"/>
              <a:gd name="connsiteX18" fmla="*/ 626510 w 811728"/>
              <a:gd name="connsiteY18" fmla="*/ 646904 h 729328"/>
              <a:gd name="connsiteX19" fmla="*/ 626510 w 811728"/>
              <a:gd name="connsiteY19" fmla="*/ 644406 h 729328"/>
              <a:gd name="connsiteX20" fmla="*/ 626510 w 811728"/>
              <a:gd name="connsiteY20" fmla="*/ 643158 h 729328"/>
              <a:gd name="connsiteX21" fmla="*/ 626510 w 811728"/>
              <a:gd name="connsiteY21" fmla="*/ 571973 h 729328"/>
              <a:gd name="connsiteX22" fmla="*/ 433833 w 811728"/>
              <a:gd name="connsiteY22" fmla="*/ 616932 h 729328"/>
              <a:gd name="connsiteX23" fmla="*/ 239913 w 811728"/>
              <a:gd name="connsiteY23" fmla="*/ 571973 h 729328"/>
              <a:gd name="connsiteX24" fmla="*/ 488884 w 811728"/>
              <a:gd name="connsiteY24" fmla="*/ 538320 h 729328"/>
              <a:gd name="connsiteX25" fmla="*/ 498649 w 811728"/>
              <a:gd name="connsiteY25" fmla="*/ 548085 h 729328"/>
              <a:gd name="connsiteX26" fmla="*/ 488884 w 811728"/>
              <a:gd name="connsiteY26" fmla="*/ 559071 h 729328"/>
              <a:gd name="connsiteX27" fmla="*/ 477898 w 811728"/>
              <a:gd name="connsiteY27" fmla="*/ 548085 h 729328"/>
              <a:gd name="connsiteX28" fmla="*/ 488884 w 811728"/>
              <a:gd name="connsiteY28" fmla="*/ 538320 h 729328"/>
              <a:gd name="connsiteX29" fmla="*/ 433954 w 811728"/>
              <a:gd name="connsiteY29" fmla="*/ 538320 h 729328"/>
              <a:gd name="connsiteX30" fmla="*/ 443719 w 811728"/>
              <a:gd name="connsiteY30" fmla="*/ 548085 h 729328"/>
              <a:gd name="connsiteX31" fmla="*/ 433954 w 811728"/>
              <a:gd name="connsiteY31" fmla="*/ 559071 h 729328"/>
              <a:gd name="connsiteX32" fmla="*/ 422968 w 811728"/>
              <a:gd name="connsiteY32" fmla="*/ 548085 h 729328"/>
              <a:gd name="connsiteX33" fmla="*/ 433954 w 811728"/>
              <a:gd name="connsiteY33" fmla="*/ 538320 h 729328"/>
              <a:gd name="connsiteX34" fmla="*/ 378445 w 811728"/>
              <a:gd name="connsiteY34" fmla="*/ 538320 h 729328"/>
              <a:gd name="connsiteX35" fmla="*/ 388853 w 811728"/>
              <a:gd name="connsiteY35" fmla="*/ 548085 h 729328"/>
              <a:gd name="connsiteX36" fmla="*/ 378445 w 811728"/>
              <a:gd name="connsiteY36" fmla="*/ 559071 h 729328"/>
              <a:gd name="connsiteX37" fmla="*/ 368037 w 811728"/>
              <a:gd name="connsiteY37" fmla="*/ 548085 h 729328"/>
              <a:gd name="connsiteX38" fmla="*/ 378445 w 811728"/>
              <a:gd name="connsiteY38" fmla="*/ 538320 h 729328"/>
              <a:gd name="connsiteX39" fmla="*/ 239913 w 811728"/>
              <a:gd name="connsiteY39" fmla="*/ 463323 h 729328"/>
              <a:gd name="connsiteX40" fmla="*/ 239913 w 811728"/>
              <a:gd name="connsiteY40" fmla="*/ 534508 h 729328"/>
              <a:gd name="connsiteX41" fmla="*/ 433833 w 811728"/>
              <a:gd name="connsiteY41" fmla="*/ 594452 h 729328"/>
              <a:gd name="connsiteX42" fmla="*/ 626510 w 811728"/>
              <a:gd name="connsiteY42" fmla="*/ 534508 h 729328"/>
              <a:gd name="connsiteX43" fmla="*/ 626510 w 811728"/>
              <a:gd name="connsiteY43" fmla="*/ 463323 h 729328"/>
              <a:gd name="connsiteX44" fmla="*/ 433833 w 811728"/>
              <a:gd name="connsiteY44" fmla="*/ 507033 h 729328"/>
              <a:gd name="connsiteX45" fmla="*/ 239913 w 811728"/>
              <a:gd name="connsiteY45" fmla="*/ 463323 h 729328"/>
              <a:gd name="connsiteX46" fmla="*/ 488884 w 811728"/>
              <a:gd name="connsiteY46" fmla="*/ 428457 h 729328"/>
              <a:gd name="connsiteX47" fmla="*/ 498649 w 811728"/>
              <a:gd name="connsiteY47" fmla="*/ 438222 h 729328"/>
              <a:gd name="connsiteX48" fmla="*/ 488884 w 811728"/>
              <a:gd name="connsiteY48" fmla="*/ 449208 h 729328"/>
              <a:gd name="connsiteX49" fmla="*/ 477898 w 811728"/>
              <a:gd name="connsiteY49" fmla="*/ 438222 h 729328"/>
              <a:gd name="connsiteX50" fmla="*/ 488884 w 811728"/>
              <a:gd name="connsiteY50" fmla="*/ 428457 h 729328"/>
              <a:gd name="connsiteX51" fmla="*/ 433954 w 811728"/>
              <a:gd name="connsiteY51" fmla="*/ 428457 h 729328"/>
              <a:gd name="connsiteX52" fmla="*/ 443719 w 811728"/>
              <a:gd name="connsiteY52" fmla="*/ 438222 h 729328"/>
              <a:gd name="connsiteX53" fmla="*/ 433954 w 811728"/>
              <a:gd name="connsiteY53" fmla="*/ 449208 h 729328"/>
              <a:gd name="connsiteX54" fmla="*/ 422968 w 811728"/>
              <a:gd name="connsiteY54" fmla="*/ 438222 h 729328"/>
              <a:gd name="connsiteX55" fmla="*/ 433954 w 811728"/>
              <a:gd name="connsiteY55" fmla="*/ 428457 h 729328"/>
              <a:gd name="connsiteX56" fmla="*/ 378445 w 811728"/>
              <a:gd name="connsiteY56" fmla="*/ 428457 h 729328"/>
              <a:gd name="connsiteX57" fmla="*/ 388853 w 811728"/>
              <a:gd name="connsiteY57" fmla="*/ 438222 h 729328"/>
              <a:gd name="connsiteX58" fmla="*/ 378445 w 811728"/>
              <a:gd name="connsiteY58" fmla="*/ 449208 h 729328"/>
              <a:gd name="connsiteX59" fmla="*/ 368037 w 811728"/>
              <a:gd name="connsiteY59" fmla="*/ 438222 h 729328"/>
              <a:gd name="connsiteX60" fmla="*/ 378445 w 811728"/>
              <a:gd name="connsiteY60" fmla="*/ 428457 h 729328"/>
              <a:gd name="connsiteX61" fmla="*/ 239913 w 811728"/>
              <a:gd name="connsiteY61" fmla="*/ 368411 h 729328"/>
              <a:gd name="connsiteX62" fmla="*/ 239913 w 811728"/>
              <a:gd name="connsiteY62" fmla="*/ 424609 h 729328"/>
              <a:gd name="connsiteX63" fmla="*/ 433833 w 811728"/>
              <a:gd name="connsiteY63" fmla="*/ 484554 h 729328"/>
              <a:gd name="connsiteX64" fmla="*/ 626510 w 811728"/>
              <a:gd name="connsiteY64" fmla="*/ 424609 h 729328"/>
              <a:gd name="connsiteX65" fmla="*/ 626510 w 811728"/>
              <a:gd name="connsiteY65" fmla="*/ 368411 h 729328"/>
              <a:gd name="connsiteX66" fmla="*/ 433833 w 811728"/>
              <a:gd name="connsiteY66" fmla="*/ 400881 h 729328"/>
              <a:gd name="connsiteX67" fmla="*/ 239913 w 811728"/>
              <a:gd name="connsiteY67" fmla="*/ 368411 h 729328"/>
              <a:gd name="connsiteX68" fmla="*/ 433953 w 811728"/>
              <a:gd name="connsiteY68" fmla="*/ 324092 h 729328"/>
              <a:gd name="connsiteX69" fmla="*/ 515101 w 811728"/>
              <a:gd name="connsiteY69" fmla="*/ 337227 h 729328"/>
              <a:gd name="connsiteX70" fmla="*/ 433953 w 811728"/>
              <a:gd name="connsiteY70" fmla="*/ 350362 h 729328"/>
              <a:gd name="connsiteX71" fmla="*/ 351558 w 811728"/>
              <a:gd name="connsiteY71" fmla="*/ 337227 h 729328"/>
              <a:gd name="connsiteX72" fmla="*/ 433953 w 811728"/>
              <a:gd name="connsiteY72" fmla="*/ 324092 h 729328"/>
              <a:gd name="connsiteX73" fmla="*/ 433833 w 811728"/>
              <a:gd name="connsiteY73" fmla="*/ 297226 h 729328"/>
              <a:gd name="connsiteX74" fmla="*/ 239913 w 811728"/>
              <a:gd name="connsiteY74" fmla="*/ 338438 h 729328"/>
              <a:gd name="connsiteX75" fmla="*/ 433833 w 811728"/>
              <a:gd name="connsiteY75" fmla="*/ 378401 h 729328"/>
              <a:gd name="connsiteX76" fmla="*/ 626510 w 811728"/>
              <a:gd name="connsiteY76" fmla="*/ 338438 h 729328"/>
              <a:gd name="connsiteX77" fmla="*/ 433833 w 811728"/>
              <a:gd name="connsiteY77" fmla="*/ 297226 h 729328"/>
              <a:gd name="connsiteX78" fmla="*/ 312349 w 811728"/>
              <a:gd name="connsiteY78" fmla="*/ 57411 h 729328"/>
              <a:gd name="connsiteX79" fmla="*/ 325892 w 811728"/>
              <a:gd name="connsiteY79" fmla="*/ 63606 h 729328"/>
              <a:gd name="connsiteX80" fmla="*/ 319736 w 811728"/>
              <a:gd name="connsiteY80" fmla="*/ 78475 h 729328"/>
              <a:gd name="connsiteX81" fmla="*/ 208929 w 811728"/>
              <a:gd name="connsiteY81" fmla="*/ 211051 h 729328"/>
              <a:gd name="connsiteX82" fmla="*/ 199079 w 811728"/>
              <a:gd name="connsiteY82" fmla="*/ 218485 h 729328"/>
              <a:gd name="connsiteX83" fmla="*/ 196617 w 811728"/>
              <a:gd name="connsiteY83" fmla="*/ 218485 h 729328"/>
              <a:gd name="connsiteX84" fmla="*/ 187998 w 811728"/>
              <a:gd name="connsiteY84" fmla="*/ 204856 h 729328"/>
              <a:gd name="connsiteX85" fmla="*/ 312349 w 811728"/>
              <a:gd name="connsiteY85" fmla="*/ 57411 h 729328"/>
              <a:gd name="connsiteX86" fmla="*/ 359249 w 811728"/>
              <a:gd name="connsiteY86" fmla="*/ 23728 h 729328"/>
              <a:gd name="connsiteX87" fmla="*/ 137981 w 811728"/>
              <a:gd name="connsiteY87" fmla="*/ 243526 h 729328"/>
              <a:gd name="connsiteX88" fmla="*/ 139224 w 811728"/>
              <a:gd name="connsiteY88" fmla="*/ 257263 h 729328"/>
              <a:gd name="connsiteX89" fmla="*/ 136738 w 811728"/>
              <a:gd name="connsiteY89" fmla="*/ 264756 h 729328"/>
              <a:gd name="connsiteX90" fmla="*/ 128037 w 811728"/>
              <a:gd name="connsiteY90" fmla="*/ 269752 h 729328"/>
              <a:gd name="connsiteX91" fmla="*/ 120578 w 811728"/>
              <a:gd name="connsiteY91" fmla="*/ 269752 h 729328"/>
              <a:gd name="connsiteX92" fmla="*/ 23618 w 811728"/>
              <a:gd name="connsiteY92" fmla="*/ 367162 h 729328"/>
              <a:gd name="connsiteX93" fmla="*/ 120578 w 811728"/>
              <a:gd name="connsiteY93" fmla="*/ 465821 h 729328"/>
              <a:gd name="connsiteX94" fmla="*/ 218781 w 811728"/>
              <a:gd name="connsiteY94" fmla="*/ 465821 h 729328"/>
              <a:gd name="connsiteX95" fmla="*/ 218781 w 811728"/>
              <a:gd name="connsiteY95" fmla="*/ 345931 h 729328"/>
              <a:gd name="connsiteX96" fmla="*/ 218781 w 811728"/>
              <a:gd name="connsiteY96" fmla="*/ 342185 h 729328"/>
              <a:gd name="connsiteX97" fmla="*/ 218781 w 811728"/>
              <a:gd name="connsiteY97" fmla="*/ 338438 h 729328"/>
              <a:gd name="connsiteX98" fmla="*/ 433833 w 811728"/>
              <a:gd name="connsiteY98" fmla="*/ 273498 h 729328"/>
              <a:gd name="connsiteX99" fmla="*/ 648885 w 811728"/>
              <a:gd name="connsiteY99" fmla="*/ 338438 h 729328"/>
              <a:gd name="connsiteX100" fmla="*/ 647642 w 811728"/>
              <a:gd name="connsiteY100" fmla="*/ 342185 h 729328"/>
              <a:gd name="connsiteX101" fmla="*/ 648885 w 811728"/>
              <a:gd name="connsiteY101" fmla="*/ 345931 h 729328"/>
              <a:gd name="connsiteX102" fmla="*/ 648885 w 811728"/>
              <a:gd name="connsiteY102" fmla="*/ 465821 h 729328"/>
              <a:gd name="connsiteX103" fmla="*/ 687420 w 811728"/>
              <a:gd name="connsiteY103" fmla="*/ 465821 h 729328"/>
              <a:gd name="connsiteX104" fmla="*/ 790596 w 811728"/>
              <a:gd name="connsiteY104" fmla="*/ 367162 h 729328"/>
              <a:gd name="connsiteX105" fmla="*/ 714768 w 811728"/>
              <a:gd name="connsiteY105" fmla="*/ 271000 h 729328"/>
              <a:gd name="connsiteX106" fmla="*/ 707310 w 811728"/>
              <a:gd name="connsiteY106" fmla="*/ 267254 h 729328"/>
              <a:gd name="connsiteX107" fmla="*/ 706067 w 811728"/>
              <a:gd name="connsiteY107" fmla="*/ 257263 h 729328"/>
              <a:gd name="connsiteX108" fmla="*/ 708553 w 811728"/>
              <a:gd name="connsiteY108" fmla="*/ 238530 h 729328"/>
              <a:gd name="connsiteX109" fmla="*/ 627753 w 811728"/>
              <a:gd name="connsiteY109" fmla="*/ 157355 h 729328"/>
              <a:gd name="connsiteX110" fmla="*/ 581759 w 811728"/>
              <a:gd name="connsiteY110" fmla="*/ 172341 h 729328"/>
              <a:gd name="connsiteX111" fmla="*/ 571814 w 811728"/>
              <a:gd name="connsiteY111" fmla="*/ 173590 h 729328"/>
              <a:gd name="connsiteX112" fmla="*/ 565599 w 811728"/>
              <a:gd name="connsiteY112" fmla="*/ 167346 h 729328"/>
              <a:gd name="connsiteX113" fmla="*/ 359249 w 811728"/>
              <a:gd name="connsiteY113" fmla="*/ 23728 h 729328"/>
              <a:gd name="connsiteX114" fmla="*/ 359249 w 811728"/>
              <a:gd name="connsiteY114" fmla="*/ 0 h 729328"/>
              <a:gd name="connsiteX115" fmla="*/ 580516 w 811728"/>
              <a:gd name="connsiteY115" fmla="*/ 146115 h 729328"/>
              <a:gd name="connsiteX116" fmla="*/ 627753 w 811728"/>
              <a:gd name="connsiteY116" fmla="*/ 134876 h 729328"/>
              <a:gd name="connsiteX117" fmla="*/ 730928 w 811728"/>
              <a:gd name="connsiteY117" fmla="*/ 238530 h 729328"/>
              <a:gd name="connsiteX118" fmla="*/ 729685 w 811728"/>
              <a:gd name="connsiteY118" fmla="*/ 252268 h 729328"/>
              <a:gd name="connsiteX119" fmla="*/ 811728 w 811728"/>
              <a:gd name="connsiteY119" fmla="*/ 367162 h 729328"/>
              <a:gd name="connsiteX120" fmla="*/ 687420 w 811728"/>
              <a:gd name="connsiteY120" fmla="*/ 487051 h 729328"/>
              <a:gd name="connsiteX121" fmla="*/ 648885 w 811728"/>
              <a:gd name="connsiteY121" fmla="*/ 487051 h 729328"/>
              <a:gd name="connsiteX122" fmla="*/ 648885 w 811728"/>
              <a:gd name="connsiteY122" fmla="*/ 643158 h 729328"/>
              <a:gd name="connsiteX123" fmla="*/ 648885 w 811728"/>
              <a:gd name="connsiteY123" fmla="*/ 644406 h 729328"/>
              <a:gd name="connsiteX124" fmla="*/ 648885 w 811728"/>
              <a:gd name="connsiteY124" fmla="*/ 646904 h 729328"/>
              <a:gd name="connsiteX125" fmla="*/ 433833 w 811728"/>
              <a:gd name="connsiteY125" fmla="*/ 729328 h 729328"/>
              <a:gd name="connsiteX126" fmla="*/ 218781 w 811728"/>
              <a:gd name="connsiteY126" fmla="*/ 646904 h 729328"/>
              <a:gd name="connsiteX127" fmla="*/ 218781 w 811728"/>
              <a:gd name="connsiteY127" fmla="*/ 487051 h 729328"/>
              <a:gd name="connsiteX128" fmla="*/ 120578 w 811728"/>
              <a:gd name="connsiteY128" fmla="*/ 487051 h 729328"/>
              <a:gd name="connsiteX129" fmla="*/ 0 w 811728"/>
              <a:gd name="connsiteY129" fmla="*/ 367162 h 729328"/>
              <a:gd name="connsiteX130" fmla="*/ 116849 w 811728"/>
              <a:gd name="connsiteY130" fmla="*/ 247272 h 729328"/>
              <a:gd name="connsiteX131" fmla="*/ 116849 w 811728"/>
              <a:gd name="connsiteY131" fmla="*/ 243526 h 729328"/>
              <a:gd name="connsiteX132" fmla="*/ 359249 w 811728"/>
              <a:gd name="connsiteY132" fmla="*/ 0 h 72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811728" h="729328">
                <a:moveTo>
                  <a:pt x="488884" y="648180"/>
                </a:moveTo>
                <a:cubicBezTo>
                  <a:pt x="493767" y="648180"/>
                  <a:pt x="498649" y="652806"/>
                  <a:pt x="498649" y="658588"/>
                </a:cubicBezTo>
                <a:cubicBezTo>
                  <a:pt x="498649" y="664370"/>
                  <a:pt x="493767" y="668996"/>
                  <a:pt x="488884" y="668996"/>
                </a:cubicBezTo>
                <a:cubicBezTo>
                  <a:pt x="482781" y="668996"/>
                  <a:pt x="477898" y="664370"/>
                  <a:pt x="477898" y="658588"/>
                </a:cubicBezTo>
                <a:cubicBezTo>
                  <a:pt x="477898" y="652806"/>
                  <a:pt x="482781" y="648180"/>
                  <a:pt x="488884" y="648180"/>
                </a:cubicBezTo>
                <a:close/>
                <a:moveTo>
                  <a:pt x="433954" y="648180"/>
                </a:moveTo>
                <a:cubicBezTo>
                  <a:pt x="440057" y="648180"/>
                  <a:pt x="443719" y="652806"/>
                  <a:pt x="443719" y="658588"/>
                </a:cubicBezTo>
                <a:cubicBezTo>
                  <a:pt x="443719" y="664370"/>
                  <a:pt x="440057" y="668996"/>
                  <a:pt x="433954" y="668996"/>
                </a:cubicBezTo>
                <a:cubicBezTo>
                  <a:pt x="427851" y="668996"/>
                  <a:pt x="422968" y="664370"/>
                  <a:pt x="422968" y="658588"/>
                </a:cubicBezTo>
                <a:cubicBezTo>
                  <a:pt x="422968" y="652806"/>
                  <a:pt x="427851" y="648180"/>
                  <a:pt x="433954" y="648180"/>
                </a:cubicBezTo>
                <a:close/>
                <a:moveTo>
                  <a:pt x="378445" y="648180"/>
                </a:moveTo>
                <a:cubicBezTo>
                  <a:pt x="384227" y="648180"/>
                  <a:pt x="388853" y="652806"/>
                  <a:pt x="388853" y="658588"/>
                </a:cubicBezTo>
                <a:cubicBezTo>
                  <a:pt x="388853" y="664370"/>
                  <a:pt x="384227" y="668996"/>
                  <a:pt x="378445" y="668996"/>
                </a:cubicBezTo>
                <a:cubicBezTo>
                  <a:pt x="373819" y="668996"/>
                  <a:pt x="368037" y="664370"/>
                  <a:pt x="368037" y="658588"/>
                </a:cubicBezTo>
                <a:cubicBezTo>
                  <a:pt x="368037" y="652806"/>
                  <a:pt x="373819" y="648180"/>
                  <a:pt x="378445" y="648180"/>
                </a:cubicBezTo>
                <a:close/>
                <a:moveTo>
                  <a:pt x="239913" y="571973"/>
                </a:moveTo>
                <a:lnTo>
                  <a:pt x="239913" y="646904"/>
                </a:lnTo>
                <a:cubicBezTo>
                  <a:pt x="239913" y="674379"/>
                  <a:pt x="323199" y="706849"/>
                  <a:pt x="433833" y="706849"/>
                </a:cubicBezTo>
                <a:cubicBezTo>
                  <a:pt x="544467" y="706849"/>
                  <a:pt x="626510" y="674379"/>
                  <a:pt x="626510" y="646904"/>
                </a:cubicBezTo>
                <a:cubicBezTo>
                  <a:pt x="626510" y="645655"/>
                  <a:pt x="626510" y="644406"/>
                  <a:pt x="626510" y="644406"/>
                </a:cubicBezTo>
                <a:cubicBezTo>
                  <a:pt x="626510" y="644406"/>
                  <a:pt x="626510" y="644406"/>
                  <a:pt x="626510" y="643158"/>
                </a:cubicBezTo>
                <a:lnTo>
                  <a:pt x="626510" y="571973"/>
                </a:lnTo>
                <a:cubicBezTo>
                  <a:pt x="589217" y="601946"/>
                  <a:pt x="509661" y="616932"/>
                  <a:pt x="433833" y="616932"/>
                </a:cubicBezTo>
                <a:cubicBezTo>
                  <a:pt x="358006" y="616932"/>
                  <a:pt x="278449" y="601946"/>
                  <a:pt x="239913" y="571973"/>
                </a:cubicBezTo>
                <a:close/>
                <a:moveTo>
                  <a:pt x="488884" y="538320"/>
                </a:moveTo>
                <a:cubicBezTo>
                  <a:pt x="493767" y="538320"/>
                  <a:pt x="498649" y="541982"/>
                  <a:pt x="498649" y="548085"/>
                </a:cubicBezTo>
                <a:cubicBezTo>
                  <a:pt x="498649" y="554189"/>
                  <a:pt x="493767" y="559071"/>
                  <a:pt x="488884" y="559071"/>
                </a:cubicBezTo>
                <a:cubicBezTo>
                  <a:pt x="482781" y="559071"/>
                  <a:pt x="477898" y="554189"/>
                  <a:pt x="477898" y="548085"/>
                </a:cubicBezTo>
                <a:cubicBezTo>
                  <a:pt x="477898" y="541982"/>
                  <a:pt x="482781" y="538320"/>
                  <a:pt x="488884" y="538320"/>
                </a:cubicBezTo>
                <a:close/>
                <a:moveTo>
                  <a:pt x="433954" y="538320"/>
                </a:moveTo>
                <a:cubicBezTo>
                  <a:pt x="440057" y="538320"/>
                  <a:pt x="443719" y="541982"/>
                  <a:pt x="443719" y="548085"/>
                </a:cubicBezTo>
                <a:cubicBezTo>
                  <a:pt x="443719" y="554189"/>
                  <a:pt x="440057" y="559071"/>
                  <a:pt x="433954" y="559071"/>
                </a:cubicBezTo>
                <a:cubicBezTo>
                  <a:pt x="427851" y="559071"/>
                  <a:pt x="422968" y="554189"/>
                  <a:pt x="422968" y="548085"/>
                </a:cubicBezTo>
                <a:cubicBezTo>
                  <a:pt x="422968" y="541982"/>
                  <a:pt x="427851" y="538320"/>
                  <a:pt x="433954" y="538320"/>
                </a:cubicBezTo>
                <a:close/>
                <a:moveTo>
                  <a:pt x="378445" y="538320"/>
                </a:moveTo>
                <a:cubicBezTo>
                  <a:pt x="384227" y="538320"/>
                  <a:pt x="388853" y="541982"/>
                  <a:pt x="388853" y="548085"/>
                </a:cubicBezTo>
                <a:cubicBezTo>
                  <a:pt x="388853" y="554189"/>
                  <a:pt x="384227" y="559071"/>
                  <a:pt x="378445" y="559071"/>
                </a:cubicBezTo>
                <a:cubicBezTo>
                  <a:pt x="373819" y="559071"/>
                  <a:pt x="368037" y="554189"/>
                  <a:pt x="368037" y="548085"/>
                </a:cubicBezTo>
                <a:cubicBezTo>
                  <a:pt x="368037" y="541982"/>
                  <a:pt x="373819" y="538320"/>
                  <a:pt x="378445" y="538320"/>
                </a:cubicBezTo>
                <a:close/>
                <a:moveTo>
                  <a:pt x="239913" y="463323"/>
                </a:moveTo>
                <a:lnTo>
                  <a:pt x="239913" y="534508"/>
                </a:lnTo>
                <a:cubicBezTo>
                  <a:pt x="239913" y="563231"/>
                  <a:pt x="323199" y="594452"/>
                  <a:pt x="433833" y="594452"/>
                </a:cubicBezTo>
                <a:cubicBezTo>
                  <a:pt x="544467" y="594452"/>
                  <a:pt x="626510" y="563231"/>
                  <a:pt x="626510" y="534508"/>
                </a:cubicBezTo>
                <a:lnTo>
                  <a:pt x="626510" y="463323"/>
                </a:lnTo>
                <a:cubicBezTo>
                  <a:pt x="589217" y="492047"/>
                  <a:pt x="509661" y="507033"/>
                  <a:pt x="433833" y="507033"/>
                </a:cubicBezTo>
                <a:cubicBezTo>
                  <a:pt x="358006" y="507033"/>
                  <a:pt x="278449" y="492047"/>
                  <a:pt x="239913" y="463323"/>
                </a:cubicBezTo>
                <a:close/>
                <a:moveTo>
                  <a:pt x="488884" y="428457"/>
                </a:moveTo>
                <a:cubicBezTo>
                  <a:pt x="493767" y="428457"/>
                  <a:pt x="498649" y="432119"/>
                  <a:pt x="498649" y="438222"/>
                </a:cubicBezTo>
                <a:cubicBezTo>
                  <a:pt x="498649" y="444326"/>
                  <a:pt x="493767" y="449208"/>
                  <a:pt x="488884" y="449208"/>
                </a:cubicBezTo>
                <a:cubicBezTo>
                  <a:pt x="482781" y="449208"/>
                  <a:pt x="477898" y="444326"/>
                  <a:pt x="477898" y="438222"/>
                </a:cubicBezTo>
                <a:cubicBezTo>
                  <a:pt x="477898" y="432119"/>
                  <a:pt x="482781" y="428457"/>
                  <a:pt x="488884" y="428457"/>
                </a:cubicBezTo>
                <a:close/>
                <a:moveTo>
                  <a:pt x="433954" y="428457"/>
                </a:moveTo>
                <a:cubicBezTo>
                  <a:pt x="440057" y="428457"/>
                  <a:pt x="443719" y="432119"/>
                  <a:pt x="443719" y="438222"/>
                </a:cubicBezTo>
                <a:cubicBezTo>
                  <a:pt x="443719" y="444326"/>
                  <a:pt x="440057" y="449208"/>
                  <a:pt x="433954" y="449208"/>
                </a:cubicBezTo>
                <a:cubicBezTo>
                  <a:pt x="427851" y="449208"/>
                  <a:pt x="422968" y="444326"/>
                  <a:pt x="422968" y="438222"/>
                </a:cubicBezTo>
                <a:cubicBezTo>
                  <a:pt x="422968" y="432119"/>
                  <a:pt x="427851" y="428457"/>
                  <a:pt x="433954" y="428457"/>
                </a:cubicBezTo>
                <a:close/>
                <a:moveTo>
                  <a:pt x="378445" y="428457"/>
                </a:moveTo>
                <a:cubicBezTo>
                  <a:pt x="384227" y="428457"/>
                  <a:pt x="388853" y="432119"/>
                  <a:pt x="388853" y="438222"/>
                </a:cubicBezTo>
                <a:cubicBezTo>
                  <a:pt x="388853" y="444326"/>
                  <a:pt x="384227" y="449208"/>
                  <a:pt x="378445" y="449208"/>
                </a:cubicBezTo>
                <a:cubicBezTo>
                  <a:pt x="373819" y="449208"/>
                  <a:pt x="368037" y="444326"/>
                  <a:pt x="368037" y="438222"/>
                </a:cubicBezTo>
                <a:cubicBezTo>
                  <a:pt x="368037" y="432119"/>
                  <a:pt x="373819" y="428457"/>
                  <a:pt x="378445" y="428457"/>
                </a:cubicBezTo>
                <a:close/>
                <a:moveTo>
                  <a:pt x="239913" y="368411"/>
                </a:moveTo>
                <a:lnTo>
                  <a:pt x="239913" y="424609"/>
                </a:lnTo>
                <a:cubicBezTo>
                  <a:pt x="239913" y="453332"/>
                  <a:pt x="323199" y="484554"/>
                  <a:pt x="433833" y="484554"/>
                </a:cubicBezTo>
                <a:cubicBezTo>
                  <a:pt x="544467" y="484554"/>
                  <a:pt x="626510" y="453332"/>
                  <a:pt x="626510" y="424609"/>
                </a:cubicBezTo>
                <a:lnTo>
                  <a:pt x="626510" y="368411"/>
                </a:lnTo>
                <a:cubicBezTo>
                  <a:pt x="589217" y="390890"/>
                  <a:pt x="508418" y="400881"/>
                  <a:pt x="433833" y="400881"/>
                </a:cubicBezTo>
                <a:cubicBezTo>
                  <a:pt x="358006" y="400881"/>
                  <a:pt x="278449" y="390890"/>
                  <a:pt x="239913" y="368411"/>
                </a:cubicBezTo>
                <a:close/>
                <a:moveTo>
                  <a:pt x="433953" y="324092"/>
                </a:moveTo>
                <a:cubicBezTo>
                  <a:pt x="478897" y="324092"/>
                  <a:pt x="515101" y="330062"/>
                  <a:pt x="515101" y="337227"/>
                </a:cubicBezTo>
                <a:cubicBezTo>
                  <a:pt x="515101" y="344391"/>
                  <a:pt x="478897" y="350362"/>
                  <a:pt x="433953" y="350362"/>
                </a:cubicBezTo>
                <a:cubicBezTo>
                  <a:pt x="389011" y="350362"/>
                  <a:pt x="351558" y="344391"/>
                  <a:pt x="351558" y="337227"/>
                </a:cubicBezTo>
                <a:cubicBezTo>
                  <a:pt x="351558" y="330062"/>
                  <a:pt x="389011" y="324092"/>
                  <a:pt x="433953" y="324092"/>
                </a:cubicBezTo>
                <a:close/>
                <a:moveTo>
                  <a:pt x="433833" y="297226"/>
                </a:moveTo>
                <a:cubicBezTo>
                  <a:pt x="309526" y="297226"/>
                  <a:pt x="239913" y="323452"/>
                  <a:pt x="239913" y="338438"/>
                </a:cubicBezTo>
                <a:cubicBezTo>
                  <a:pt x="239913" y="352176"/>
                  <a:pt x="309526" y="378401"/>
                  <a:pt x="433833" y="378401"/>
                </a:cubicBezTo>
                <a:cubicBezTo>
                  <a:pt x="558141" y="378401"/>
                  <a:pt x="626510" y="352176"/>
                  <a:pt x="626510" y="338438"/>
                </a:cubicBezTo>
                <a:cubicBezTo>
                  <a:pt x="626510" y="323452"/>
                  <a:pt x="558141" y="297226"/>
                  <a:pt x="433833" y="297226"/>
                </a:cubicBezTo>
                <a:close/>
                <a:moveTo>
                  <a:pt x="312349" y="57411"/>
                </a:moveTo>
                <a:cubicBezTo>
                  <a:pt x="317274" y="54933"/>
                  <a:pt x="323430" y="58650"/>
                  <a:pt x="325892" y="63606"/>
                </a:cubicBezTo>
                <a:cubicBezTo>
                  <a:pt x="328355" y="69801"/>
                  <a:pt x="325892" y="75997"/>
                  <a:pt x="319736" y="78475"/>
                </a:cubicBezTo>
                <a:cubicBezTo>
                  <a:pt x="263101" y="100777"/>
                  <a:pt x="226165" y="144143"/>
                  <a:pt x="208929" y="211051"/>
                </a:cubicBezTo>
                <a:cubicBezTo>
                  <a:pt x="208929" y="216007"/>
                  <a:pt x="204004" y="218485"/>
                  <a:pt x="199079" y="218485"/>
                </a:cubicBezTo>
                <a:cubicBezTo>
                  <a:pt x="197848" y="218485"/>
                  <a:pt x="197848" y="218485"/>
                  <a:pt x="196617" y="218485"/>
                </a:cubicBezTo>
                <a:cubicBezTo>
                  <a:pt x="190461" y="217246"/>
                  <a:pt x="186767" y="211051"/>
                  <a:pt x="187998" y="204856"/>
                </a:cubicBezTo>
                <a:cubicBezTo>
                  <a:pt x="207697" y="130514"/>
                  <a:pt x="247096" y="82192"/>
                  <a:pt x="312349" y="57411"/>
                </a:cubicBezTo>
                <a:close/>
                <a:moveTo>
                  <a:pt x="359249" y="23728"/>
                </a:moveTo>
                <a:cubicBezTo>
                  <a:pt x="237427" y="23728"/>
                  <a:pt x="137981" y="122387"/>
                  <a:pt x="137981" y="243526"/>
                </a:cubicBezTo>
                <a:cubicBezTo>
                  <a:pt x="137981" y="248521"/>
                  <a:pt x="137981" y="253516"/>
                  <a:pt x="139224" y="257263"/>
                </a:cubicBezTo>
                <a:cubicBezTo>
                  <a:pt x="139224" y="259761"/>
                  <a:pt x="137981" y="263507"/>
                  <a:pt x="136738" y="264756"/>
                </a:cubicBezTo>
                <a:cubicBezTo>
                  <a:pt x="134252" y="267254"/>
                  <a:pt x="130523" y="269752"/>
                  <a:pt x="128037" y="269752"/>
                </a:cubicBezTo>
                <a:lnTo>
                  <a:pt x="120578" y="269752"/>
                </a:lnTo>
                <a:cubicBezTo>
                  <a:pt x="67126" y="269752"/>
                  <a:pt x="23618" y="313461"/>
                  <a:pt x="23618" y="367162"/>
                </a:cubicBezTo>
                <a:cubicBezTo>
                  <a:pt x="23618" y="420862"/>
                  <a:pt x="67126" y="465821"/>
                  <a:pt x="120578" y="465821"/>
                </a:cubicBezTo>
                <a:lnTo>
                  <a:pt x="218781" y="465821"/>
                </a:lnTo>
                <a:lnTo>
                  <a:pt x="218781" y="345931"/>
                </a:lnTo>
                <a:cubicBezTo>
                  <a:pt x="218781" y="344682"/>
                  <a:pt x="218781" y="343434"/>
                  <a:pt x="218781" y="342185"/>
                </a:cubicBezTo>
                <a:cubicBezTo>
                  <a:pt x="218781" y="340936"/>
                  <a:pt x="218781" y="339687"/>
                  <a:pt x="218781" y="338438"/>
                </a:cubicBezTo>
                <a:cubicBezTo>
                  <a:pt x="218781" y="293480"/>
                  <a:pt x="330658" y="273498"/>
                  <a:pt x="433833" y="273498"/>
                </a:cubicBezTo>
                <a:cubicBezTo>
                  <a:pt x="537008" y="273498"/>
                  <a:pt x="648885" y="293480"/>
                  <a:pt x="648885" y="338438"/>
                </a:cubicBezTo>
                <a:cubicBezTo>
                  <a:pt x="648885" y="339687"/>
                  <a:pt x="648885" y="340936"/>
                  <a:pt x="647642" y="342185"/>
                </a:cubicBezTo>
                <a:cubicBezTo>
                  <a:pt x="648885" y="343434"/>
                  <a:pt x="648885" y="344682"/>
                  <a:pt x="648885" y="345931"/>
                </a:cubicBezTo>
                <a:lnTo>
                  <a:pt x="648885" y="465821"/>
                </a:lnTo>
                <a:lnTo>
                  <a:pt x="687420" y="465821"/>
                </a:lnTo>
                <a:cubicBezTo>
                  <a:pt x="744602" y="465821"/>
                  <a:pt x="790596" y="422111"/>
                  <a:pt x="790596" y="367162"/>
                </a:cubicBezTo>
                <a:cubicBezTo>
                  <a:pt x="790596" y="320954"/>
                  <a:pt x="759519" y="282240"/>
                  <a:pt x="714768" y="271000"/>
                </a:cubicBezTo>
                <a:cubicBezTo>
                  <a:pt x="711039" y="271000"/>
                  <a:pt x="708553" y="269752"/>
                  <a:pt x="707310" y="267254"/>
                </a:cubicBezTo>
                <a:cubicBezTo>
                  <a:pt x="706067" y="263507"/>
                  <a:pt x="704823" y="261010"/>
                  <a:pt x="706067" y="257263"/>
                </a:cubicBezTo>
                <a:cubicBezTo>
                  <a:pt x="707310" y="251019"/>
                  <a:pt x="708553" y="244775"/>
                  <a:pt x="708553" y="238530"/>
                </a:cubicBezTo>
                <a:cubicBezTo>
                  <a:pt x="708553" y="193572"/>
                  <a:pt x="672504" y="157355"/>
                  <a:pt x="627753" y="157355"/>
                </a:cubicBezTo>
                <a:cubicBezTo>
                  <a:pt x="611593" y="157355"/>
                  <a:pt x="595433" y="162350"/>
                  <a:pt x="581759" y="172341"/>
                </a:cubicBezTo>
                <a:cubicBezTo>
                  <a:pt x="579273" y="173590"/>
                  <a:pt x="575544" y="174839"/>
                  <a:pt x="571814" y="173590"/>
                </a:cubicBezTo>
                <a:cubicBezTo>
                  <a:pt x="569328" y="172341"/>
                  <a:pt x="565599" y="169844"/>
                  <a:pt x="565599" y="167346"/>
                </a:cubicBezTo>
                <a:cubicBezTo>
                  <a:pt x="533279" y="81175"/>
                  <a:pt x="449993" y="23728"/>
                  <a:pt x="359249" y="23728"/>
                </a:cubicBezTo>
                <a:close/>
                <a:moveTo>
                  <a:pt x="359249" y="0"/>
                </a:moveTo>
                <a:cubicBezTo>
                  <a:pt x="454965" y="0"/>
                  <a:pt x="541981" y="58696"/>
                  <a:pt x="580516" y="146115"/>
                </a:cubicBezTo>
                <a:cubicBezTo>
                  <a:pt x="595433" y="138622"/>
                  <a:pt x="611593" y="134876"/>
                  <a:pt x="627753" y="134876"/>
                </a:cubicBezTo>
                <a:cubicBezTo>
                  <a:pt x="684934" y="134876"/>
                  <a:pt x="730928" y="181083"/>
                  <a:pt x="730928" y="238530"/>
                </a:cubicBezTo>
                <a:cubicBezTo>
                  <a:pt x="730928" y="243526"/>
                  <a:pt x="729685" y="248521"/>
                  <a:pt x="729685" y="252268"/>
                </a:cubicBezTo>
                <a:cubicBezTo>
                  <a:pt x="779408" y="268503"/>
                  <a:pt x="811728" y="314710"/>
                  <a:pt x="811728" y="367162"/>
                </a:cubicBezTo>
                <a:cubicBezTo>
                  <a:pt x="811728" y="434600"/>
                  <a:pt x="757033" y="487051"/>
                  <a:pt x="687420" y="487051"/>
                </a:cubicBezTo>
                <a:lnTo>
                  <a:pt x="648885" y="487051"/>
                </a:lnTo>
                <a:lnTo>
                  <a:pt x="648885" y="643158"/>
                </a:lnTo>
                <a:cubicBezTo>
                  <a:pt x="648885" y="644406"/>
                  <a:pt x="648885" y="644406"/>
                  <a:pt x="648885" y="644406"/>
                </a:cubicBezTo>
                <a:cubicBezTo>
                  <a:pt x="648885" y="644406"/>
                  <a:pt x="648885" y="645655"/>
                  <a:pt x="648885" y="646904"/>
                </a:cubicBezTo>
                <a:cubicBezTo>
                  <a:pt x="648885" y="700605"/>
                  <a:pt x="538251" y="729328"/>
                  <a:pt x="433833" y="729328"/>
                </a:cubicBezTo>
                <a:cubicBezTo>
                  <a:pt x="329415" y="729328"/>
                  <a:pt x="218781" y="700605"/>
                  <a:pt x="218781" y="646904"/>
                </a:cubicBezTo>
                <a:lnTo>
                  <a:pt x="218781" y="487051"/>
                </a:lnTo>
                <a:lnTo>
                  <a:pt x="120578" y="487051"/>
                </a:lnTo>
                <a:cubicBezTo>
                  <a:pt x="54695" y="487051"/>
                  <a:pt x="0" y="434600"/>
                  <a:pt x="0" y="367162"/>
                </a:cubicBezTo>
                <a:cubicBezTo>
                  <a:pt x="0" y="302222"/>
                  <a:pt x="52209" y="249770"/>
                  <a:pt x="116849" y="247272"/>
                </a:cubicBezTo>
                <a:cubicBezTo>
                  <a:pt x="116849" y="246023"/>
                  <a:pt x="116849" y="244775"/>
                  <a:pt x="116849" y="243526"/>
                </a:cubicBezTo>
                <a:cubicBezTo>
                  <a:pt x="116849" y="109899"/>
                  <a:pt x="224997" y="0"/>
                  <a:pt x="359249" y="0"/>
                </a:cubicBezTo>
                <a:close/>
              </a:path>
            </a:pathLst>
          </a:custGeom>
          <a:solidFill>
            <a:schemeClr val="accent1"/>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F26B34E5-C17E-DB48-9977-2E13B11B19ED}"/>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53EC117A-655B-2045-B6A5-FEA34864B906}"/>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B76C8191-7F85-9F4A-A8B0-A2E527334CFB}"/>
              </a:ext>
            </a:extLst>
          </p:cNvPr>
          <p:cNvSpPr txBox="1"/>
          <p:nvPr/>
        </p:nvSpPr>
        <p:spPr>
          <a:xfrm>
            <a:off x="6696394" y="1801208"/>
            <a:ext cx="210602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37FE8A34-1644-6748-B4B9-A2A60BCC84EC}"/>
              </a:ext>
            </a:extLst>
          </p:cNvPr>
          <p:cNvSpPr txBox="1"/>
          <p:nvPr/>
        </p:nvSpPr>
        <p:spPr>
          <a:xfrm>
            <a:off x="6696394" y="2176539"/>
            <a:ext cx="210602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A567C889-9B02-D84C-B7B6-C0E74CA0B5FE}"/>
              </a:ext>
            </a:extLst>
          </p:cNvPr>
          <p:cNvSpPr txBox="1"/>
          <p:nvPr/>
        </p:nvSpPr>
        <p:spPr>
          <a:xfrm>
            <a:off x="6696394" y="3476343"/>
            <a:ext cx="210602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20B05BB9-CA2A-5043-B087-C1F28AF41CD7}"/>
              </a:ext>
            </a:extLst>
          </p:cNvPr>
          <p:cNvSpPr txBox="1"/>
          <p:nvPr/>
        </p:nvSpPr>
        <p:spPr>
          <a:xfrm>
            <a:off x="6696394" y="3851674"/>
            <a:ext cx="210602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352C35E4-C632-B44D-98F3-283BC87AB6FB}"/>
              </a:ext>
            </a:extLst>
          </p:cNvPr>
          <p:cNvSpPr txBox="1"/>
          <p:nvPr/>
        </p:nvSpPr>
        <p:spPr>
          <a:xfrm>
            <a:off x="6696394" y="5151478"/>
            <a:ext cx="210602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B5D2D0A7-79EB-E04F-95A8-4A117F32BDAA}"/>
              </a:ext>
            </a:extLst>
          </p:cNvPr>
          <p:cNvSpPr txBox="1"/>
          <p:nvPr/>
        </p:nvSpPr>
        <p:spPr>
          <a:xfrm>
            <a:off x="6696394" y="5526809"/>
            <a:ext cx="210602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B5AB33C9-3281-D248-8987-C3AFF694EF77}"/>
              </a:ext>
            </a:extLst>
          </p:cNvPr>
          <p:cNvSpPr txBox="1"/>
          <p:nvPr/>
        </p:nvSpPr>
        <p:spPr>
          <a:xfrm>
            <a:off x="9376363" y="2639765"/>
            <a:ext cx="210602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9AD3498C-5D62-0943-9EBC-8CAF1989AA6A}"/>
              </a:ext>
            </a:extLst>
          </p:cNvPr>
          <p:cNvSpPr txBox="1"/>
          <p:nvPr/>
        </p:nvSpPr>
        <p:spPr>
          <a:xfrm>
            <a:off x="9376363" y="3015096"/>
            <a:ext cx="210602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1183CA7A-FE2A-5F4B-AD98-A169675D4382}"/>
              </a:ext>
            </a:extLst>
          </p:cNvPr>
          <p:cNvSpPr txBox="1"/>
          <p:nvPr/>
        </p:nvSpPr>
        <p:spPr>
          <a:xfrm>
            <a:off x="9376363" y="4314900"/>
            <a:ext cx="210602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B75336C5-E729-0C4C-8EEB-C8DB30DCF82F}"/>
              </a:ext>
            </a:extLst>
          </p:cNvPr>
          <p:cNvSpPr txBox="1"/>
          <p:nvPr/>
        </p:nvSpPr>
        <p:spPr>
          <a:xfrm>
            <a:off x="9376363" y="4690231"/>
            <a:ext cx="210602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217712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BC7FF385-720D-5A4A-B62F-FAAE80E212F1}"/>
              </a:ext>
            </a:extLst>
          </p:cNvPr>
          <p:cNvGrpSpPr/>
          <p:nvPr/>
        </p:nvGrpSpPr>
        <p:grpSpPr>
          <a:xfrm>
            <a:off x="-61784" y="-22860"/>
            <a:ext cx="12343033" cy="7067523"/>
            <a:chOff x="-41765" y="-28368"/>
            <a:chExt cx="12343033" cy="7067523"/>
          </a:xfrm>
        </p:grpSpPr>
        <p:sp>
          <p:nvSpPr>
            <p:cNvPr id="35" name="Rectangle 34">
              <a:extLst>
                <a:ext uri="{FF2B5EF4-FFF2-40B4-BE49-F238E27FC236}">
                  <a16:creationId xmlns:a16="http://schemas.microsoft.com/office/drawing/2014/main" id="{78972296-0AE7-3847-8D00-F28ED6464F0A}"/>
                </a:ext>
              </a:extLst>
            </p:cNvPr>
            <p:cNvSpPr/>
            <p:nvPr/>
          </p:nvSpPr>
          <p:spPr>
            <a:xfrm>
              <a:off x="-41765" y="-28368"/>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35">
              <a:extLst>
                <a:ext uri="{FF2B5EF4-FFF2-40B4-BE49-F238E27FC236}">
                  <a16:creationId xmlns:a16="http://schemas.microsoft.com/office/drawing/2014/main" id="{937F80B2-AF65-2E44-B7DE-FFA9DA2F15B7}"/>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36">
              <a:extLst>
                <a:ext uri="{FF2B5EF4-FFF2-40B4-BE49-F238E27FC236}">
                  <a16:creationId xmlns:a16="http://schemas.microsoft.com/office/drawing/2014/main" id="{2B282C69-C5E6-AC47-A3D4-B394E283A2A0}"/>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FE004FE3-1F26-F041-8656-3543398BABBA}"/>
              </a:ext>
            </a:extLst>
          </p:cNvPr>
          <p:cNvGrpSpPr/>
          <p:nvPr/>
        </p:nvGrpSpPr>
        <p:grpSpPr>
          <a:xfrm>
            <a:off x="3574691" y="652267"/>
            <a:ext cx="5042618" cy="2581732"/>
            <a:chOff x="7146207" y="1304533"/>
            <a:chExt cx="10085236" cy="5163463"/>
          </a:xfrm>
        </p:grpSpPr>
        <p:sp>
          <p:nvSpPr>
            <p:cNvPr id="18" name="Freeform 2">
              <a:extLst>
                <a:ext uri="{FF2B5EF4-FFF2-40B4-BE49-F238E27FC236}">
                  <a16:creationId xmlns:a16="http://schemas.microsoft.com/office/drawing/2014/main" id="{ABB8F25B-231C-1343-BC82-2334BE2A7975}"/>
                </a:ext>
              </a:extLst>
            </p:cNvPr>
            <p:cNvSpPr>
              <a:spLocks noChangeArrowheads="1"/>
            </p:cNvSpPr>
            <p:nvPr/>
          </p:nvSpPr>
          <p:spPr bwMode="auto">
            <a:xfrm>
              <a:off x="7146207" y="2260324"/>
              <a:ext cx="2026935" cy="3916541"/>
            </a:xfrm>
            <a:custGeom>
              <a:avLst/>
              <a:gdLst>
                <a:gd name="T0" fmla="*/ 347 w 1628"/>
                <a:gd name="T1" fmla="*/ 2601 h 3143"/>
                <a:gd name="T2" fmla="*/ 347 w 1628"/>
                <a:gd name="T3" fmla="*/ 2601 h 3143"/>
                <a:gd name="T4" fmla="*/ 1627 w 1628"/>
                <a:gd name="T5" fmla="*/ 3142 h 3143"/>
                <a:gd name="T6" fmla="*/ 1627 w 1628"/>
                <a:gd name="T7" fmla="*/ 0 h 3143"/>
                <a:gd name="T8" fmla="*/ 1627 w 1628"/>
                <a:gd name="T9" fmla="*/ 0 h 3143"/>
                <a:gd name="T10" fmla="*/ 1194 w 1628"/>
                <a:gd name="T11" fmla="*/ 728 h 3143"/>
                <a:gd name="T12" fmla="*/ 1194 w 1628"/>
                <a:gd name="T13" fmla="*/ 728 h 3143"/>
                <a:gd name="T14" fmla="*/ 1084 w 1628"/>
                <a:gd name="T15" fmla="*/ 722 h 3143"/>
                <a:gd name="T16" fmla="*/ 1084 w 1628"/>
                <a:gd name="T17" fmla="*/ 722 h 3143"/>
                <a:gd name="T18" fmla="*/ 0 w 1628"/>
                <a:gd name="T19" fmla="*/ 1806 h 3143"/>
                <a:gd name="T20" fmla="*/ 0 w 1628"/>
                <a:gd name="T21" fmla="*/ 1806 h 3143"/>
                <a:gd name="T22" fmla="*/ 347 w 1628"/>
                <a:gd name="T23" fmla="*/ 2601 h 3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8" h="3143">
                  <a:moveTo>
                    <a:pt x="347" y="2601"/>
                  </a:moveTo>
                  <a:lnTo>
                    <a:pt x="347" y="2601"/>
                  </a:lnTo>
                  <a:cubicBezTo>
                    <a:pt x="570" y="2817"/>
                    <a:pt x="1024" y="3005"/>
                    <a:pt x="1627" y="3142"/>
                  </a:cubicBezTo>
                  <a:lnTo>
                    <a:pt x="1627" y="0"/>
                  </a:lnTo>
                  <a:lnTo>
                    <a:pt x="1627" y="0"/>
                  </a:lnTo>
                  <a:cubicBezTo>
                    <a:pt x="1396" y="169"/>
                    <a:pt x="1234" y="429"/>
                    <a:pt x="1194" y="728"/>
                  </a:cubicBezTo>
                  <a:lnTo>
                    <a:pt x="1194" y="728"/>
                  </a:lnTo>
                  <a:cubicBezTo>
                    <a:pt x="1158" y="724"/>
                    <a:pt x="1121" y="722"/>
                    <a:pt x="1084" y="722"/>
                  </a:cubicBezTo>
                  <a:lnTo>
                    <a:pt x="1084" y="722"/>
                  </a:lnTo>
                  <a:cubicBezTo>
                    <a:pt x="485" y="722"/>
                    <a:pt x="0" y="1207"/>
                    <a:pt x="0" y="1806"/>
                  </a:cubicBezTo>
                  <a:lnTo>
                    <a:pt x="0" y="1806"/>
                  </a:lnTo>
                  <a:cubicBezTo>
                    <a:pt x="0" y="2120"/>
                    <a:pt x="133" y="2403"/>
                    <a:pt x="347" y="2601"/>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9" name="Freeform 3">
              <a:extLst>
                <a:ext uri="{FF2B5EF4-FFF2-40B4-BE49-F238E27FC236}">
                  <a16:creationId xmlns:a16="http://schemas.microsoft.com/office/drawing/2014/main" id="{123515BF-92D0-E14B-B4F1-ACDF9FA6D639}"/>
                </a:ext>
              </a:extLst>
            </p:cNvPr>
            <p:cNvSpPr>
              <a:spLocks noChangeArrowheads="1"/>
            </p:cNvSpPr>
            <p:nvPr/>
          </p:nvSpPr>
          <p:spPr bwMode="auto">
            <a:xfrm>
              <a:off x="9173144" y="1617637"/>
              <a:ext cx="2026933" cy="4828390"/>
            </a:xfrm>
            <a:custGeom>
              <a:avLst/>
              <a:gdLst>
                <a:gd name="T0" fmla="*/ 1233 w 1629"/>
                <a:gd name="T1" fmla="*/ 483 h 3875"/>
                <a:gd name="T2" fmla="*/ 1233 w 1629"/>
                <a:gd name="T3" fmla="*/ 483 h 3875"/>
                <a:gd name="T4" fmla="*/ 641 w 1629"/>
                <a:gd name="T5" fmla="*/ 307 h 3875"/>
                <a:gd name="T6" fmla="*/ 641 w 1629"/>
                <a:gd name="T7" fmla="*/ 307 h 3875"/>
                <a:gd name="T8" fmla="*/ 0 w 1629"/>
                <a:gd name="T9" fmla="*/ 517 h 3875"/>
                <a:gd name="T10" fmla="*/ 0 w 1629"/>
                <a:gd name="T11" fmla="*/ 3659 h 3875"/>
                <a:gd name="T12" fmla="*/ 0 w 1629"/>
                <a:gd name="T13" fmla="*/ 3659 h 3875"/>
                <a:gd name="T14" fmla="*/ 1628 w 1629"/>
                <a:gd name="T15" fmla="*/ 3874 h 3875"/>
                <a:gd name="T16" fmla="*/ 1628 w 1629"/>
                <a:gd name="T17" fmla="*/ 0 h 3875"/>
                <a:gd name="T18" fmla="*/ 1628 w 1629"/>
                <a:gd name="T19" fmla="*/ 0 h 3875"/>
                <a:gd name="T20" fmla="*/ 1233 w 1629"/>
                <a:gd name="T21" fmla="*/ 483 h 3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9" h="3875">
                  <a:moveTo>
                    <a:pt x="1233" y="483"/>
                  </a:moveTo>
                  <a:lnTo>
                    <a:pt x="1233" y="483"/>
                  </a:lnTo>
                  <a:cubicBezTo>
                    <a:pt x="1063" y="372"/>
                    <a:pt x="859" y="307"/>
                    <a:pt x="641" y="307"/>
                  </a:cubicBezTo>
                  <a:lnTo>
                    <a:pt x="641" y="307"/>
                  </a:lnTo>
                  <a:cubicBezTo>
                    <a:pt x="401" y="307"/>
                    <a:pt x="180" y="385"/>
                    <a:pt x="0" y="517"/>
                  </a:cubicBezTo>
                  <a:lnTo>
                    <a:pt x="0" y="3659"/>
                  </a:lnTo>
                  <a:lnTo>
                    <a:pt x="0" y="3659"/>
                  </a:lnTo>
                  <a:cubicBezTo>
                    <a:pt x="466" y="3764"/>
                    <a:pt x="1020" y="3840"/>
                    <a:pt x="1628" y="3874"/>
                  </a:cubicBezTo>
                  <a:lnTo>
                    <a:pt x="1628" y="0"/>
                  </a:lnTo>
                  <a:lnTo>
                    <a:pt x="1628" y="0"/>
                  </a:lnTo>
                  <a:cubicBezTo>
                    <a:pt x="1459" y="124"/>
                    <a:pt x="1323" y="291"/>
                    <a:pt x="1233" y="483"/>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0" name="Freeform 4">
              <a:extLst>
                <a:ext uri="{FF2B5EF4-FFF2-40B4-BE49-F238E27FC236}">
                  <a16:creationId xmlns:a16="http://schemas.microsoft.com/office/drawing/2014/main" id="{2B2F631E-D819-674C-980D-3B5B22F17108}"/>
                </a:ext>
              </a:extLst>
            </p:cNvPr>
            <p:cNvSpPr>
              <a:spLocks noChangeArrowheads="1"/>
            </p:cNvSpPr>
            <p:nvPr/>
          </p:nvSpPr>
          <p:spPr bwMode="auto">
            <a:xfrm>
              <a:off x="11200075" y="1304533"/>
              <a:ext cx="2026935" cy="5163463"/>
            </a:xfrm>
            <a:custGeom>
              <a:avLst/>
              <a:gdLst>
                <a:gd name="T0" fmla="*/ 751 w 1627"/>
                <a:gd name="T1" fmla="*/ 0 h 4145"/>
                <a:gd name="T2" fmla="*/ 751 w 1627"/>
                <a:gd name="T3" fmla="*/ 0 h 4145"/>
                <a:gd name="T4" fmla="*/ 0 w 1627"/>
                <a:gd name="T5" fmla="*/ 249 h 4145"/>
                <a:gd name="T6" fmla="*/ 0 w 1627"/>
                <a:gd name="T7" fmla="*/ 4123 h 4145"/>
                <a:gd name="T8" fmla="*/ 0 w 1627"/>
                <a:gd name="T9" fmla="*/ 4123 h 4145"/>
                <a:gd name="T10" fmla="*/ 751 w 1627"/>
                <a:gd name="T11" fmla="*/ 4144 h 4145"/>
                <a:gd name="T12" fmla="*/ 751 w 1627"/>
                <a:gd name="T13" fmla="*/ 4144 h 4145"/>
                <a:gd name="T14" fmla="*/ 1626 w 1627"/>
                <a:gd name="T15" fmla="*/ 4116 h 4145"/>
                <a:gd name="T16" fmla="*/ 1626 w 1627"/>
                <a:gd name="T17" fmla="*/ 353 h 4145"/>
                <a:gd name="T18" fmla="*/ 1626 w 1627"/>
                <a:gd name="T19" fmla="*/ 353 h 4145"/>
                <a:gd name="T20" fmla="*/ 751 w 1627"/>
                <a:gd name="T21" fmla="*/ 0 h 4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7" h="4145">
                  <a:moveTo>
                    <a:pt x="751" y="0"/>
                  </a:moveTo>
                  <a:lnTo>
                    <a:pt x="751" y="0"/>
                  </a:lnTo>
                  <a:cubicBezTo>
                    <a:pt x="470" y="0"/>
                    <a:pt x="209" y="93"/>
                    <a:pt x="0" y="249"/>
                  </a:cubicBezTo>
                  <a:lnTo>
                    <a:pt x="0" y="4123"/>
                  </a:lnTo>
                  <a:lnTo>
                    <a:pt x="0" y="4123"/>
                  </a:lnTo>
                  <a:cubicBezTo>
                    <a:pt x="242" y="4137"/>
                    <a:pt x="494" y="4144"/>
                    <a:pt x="751" y="4144"/>
                  </a:cubicBezTo>
                  <a:lnTo>
                    <a:pt x="751" y="4144"/>
                  </a:lnTo>
                  <a:cubicBezTo>
                    <a:pt x="1051" y="4144"/>
                    <a:pt x="1345" y="4134"/>
                    <a:pt x="1626" y="4116"/>
                  </a:cubicBezTo>
                  <a:lnTo>
                    <a:pt x="1626" y="353"/>
                  </a:lnTo>
                  <a:lnTo>
                    <a:pt x="1626" y="353"/>
                  </a:lnTo>
                  <a:cubicBezTo>
                    <a:pt x="1399" y="135"/>
                    <a:pt x="1090" y="0"/>
                    <a:pt x="751" y="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1" name="Freeform 5">
              <a:extLst>
                <a:ext uri="{FF2B5EF4-FFF2-40B4-BE49-F238E27FC236}">
                  <a16:creationId xmlns:a16="http://schemas.microsoft.com/office/drawing/2014/main" id="{EA4F9042-073D-704F-9999-172DBD99D695}"/>
                </a:ext>
              </a:extLst>
            </p:cNvPr>
            <p:cNvSpPr>
              <a:spLocks noChangeArrowheads="1"/>
            </p:cNvSpPr>
            <p:nvPr/>
          </p:nvSpPr>
          <p:spPr bwMode="auto">
            <a:xfrm>
              <a:off x="13227012" y="1743979"/>
              <a:ext cx="2026933" cy="4691061"/>
            </a:xfrm>
            <a:custGeom>
              <a:avLst/>
              <a:gdLst>
                <a:gd name="T0" fmla="*/ 274 w 1628"/>
                <a:gd name="T1" fmla="*/ 387 h 3764"/>
                <a:gd name="T2" fmla="*/ 274 w 1628"/>
                <a:gd name="T3" fmla="*/ 387 h 3764"/>
                <a:gd name="T4" fmla="*/ 0 w 1628"/>
                <a:gd name="T5" fmla="*/ 0 h 3764"/>
                <a:gd name="T6" fmla="*/ 0 w 1628"/>
                <a:gd name="T7" fmla="*/ 3763 h 3764"/>
                <a:gd name="T8" fmla="*/ 0 w 1628"/>
                <a:gd name="T9" fmla="*/ 3763 h 3764"/>
                <a:gd name="T10" fmla="*/ 1627 w 1628"/>
                <a:gd name="T11" fmla="*/ 3525 h 3764"/>
                <a:gd name="T12" fmla="*/ 1627 w 1628"/>
                <a:gd name="T13" fmla="*/ 504 h 3764"/>
                <a:gd name="T14" fmla="*/ 1627 w 1628"/>
                <a:gd name="T15" fmla="*/ 504 h 3764"/>
                <a:gd name="T16" fmla="*/ 878 w 1628"/>
                <a:gd name="T17" fmla="*/ 203 h 3764"/>
                <a:gd name="T18" fmla="*/ 878 w 1628"/>
                <a:gd name="T19" fmla="*/ 203 h 3764"/>
                <a:gd name="T20" fmla="*/ 274 w 1628"/>
                <a:gd name="T21" fmla="*/ 387 h 3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8" h="3764">
                  <a:moveTo>
                    <a:pt x="274" y="387"/>
                  </a:moveTo>
                  <a:lnTo>
                    <a:pt x="274" y="387"/>
                  </a:lnTo>
                  <a:cubicBezTo>
                    <a:pt x="207" y="241"/>
                    <a:pt x="114" y="110"/>
                    <a:pt x="0" y="0"/>
                  </a:cubicBezTo>
                  <a:lnTo>
                    <a:pt x="0" y="3763"/>
                  </a:lnTo>
                  <a:lnTo>
                    <a:pt x="0" y="3763"/>
                  </a:lnTo>
                  <a:cubicBezTo>
                    <a:pt x="612" y="3722"/>
                    <a:pt x="1168" y="3638"/>
                    <a:pt x="1627" y="3525"/>
                  </a:cubicBezTo>
                  <a:lnTo>
                    <a:pt x="1627" y="504"/>
                  </a:lnTo>
                  <a:lnTo>
                    <a:pt x="1627" y="504"/>
                  </a:lnTo>
                  <a:cubicBezTo>
                    <a:pt x="1433" y="318"/>
                    <a:pt x="1168" y="203"/>
                    <a:pt x="878" y="203"/>
                  </a:cubicBezTo>
                  <a:lnTo>
                    <a:pt x="878" y="203"/>
                  </a:lnTo>
                  <a:cubicBezTo>
                    <a:pt x="654" y="203"/>
                    <a:pt x="447" y="271"/>
                    <a:pt x="274" y="387"/>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2" name="Freeform 6">
              <a:extLst>
                <a:ext uri="{FF2B5EF4-FFF2-40B4-BE49-F238E27FC236}">
                  <a16:creationId xmlns:a16="http://schemas.microsoft.com/office/drawing/2014/main" id="{FBA838C0-2A92-BF4C-9DAC-FEBEAB4C40EB}"/>
                </a:ext>
              </a:extLst>
            </p:cNvPr>
            <p:cNvSpPr>
              <a:spLocks noChangeArrowheads="1"/>
            </p:cNvSpPr>
            <p:nvPr/>
          </p:nvSpPr>
          <p:spPr bwMode="auto">
            <a:xfrm>
              <a:off x="15248455" y="2375676"/>
              <a:ext cx="1982988" cy="3762738"/>
            </a:xfrm>
            <a:custGeom>
              <a:avLst/>
              <a:gdLst>
                <a:gd name="T0" fmla="*/ 973 w 1593"/>
                <a:gd name="T1" fmla="*/ 2650 h 3022"/>
                <a:gd name="T2" fmla="*/ 973 w 1593"/>
                <a:gd name="T3" fmla="*/ 2650 h 3022"/>
                <a:gd name="T4" fmla="*/ 1592 w 1593"/>
                <a:gd name="T5" fmla="*/ 1671 h 3022"/>
                <a:gd name="T6" fmla="*/ 1592 w 1593"/>
                <a:gd name="T7" fmla="*/ 1671 h 3022"/>
                <a:gd name="T8" fmla="*/ 508 w 1593"/>
                <a:gd name="T9" fmla="*/ 587 h 3022"/>
                <a:gd name="T10" fmla="*/ 508 w 1593"/>
                <a:gd name="T11" fmla="*/ 587 h 3022"/>
                <a:gd name="T12" fmla="*/ 320 w 1593"/>
                <a:gd name="T13" fmla="*/ 603 h 3022"/>
                <a:gd name="T14" fmla="*/ 320 w 1593"/>
                <a:gd name="T15" fmla="*/ 603 h 3022"/>
                <a:gd name="T16" fmla="*/ 0 w 1593"/>
                <a:gd name="T17" fmla="*/ 0 h 3022"/>
                <a:gd name="T18" fmla="*/ 0 w 1593"/>
                <a:gd name="T19" fmla="*/ 3021 h 3022"/>
                <a:gd name="T20" fmla="*/ 0 w 1593"/>
                <a:gd name="T21" fmla="*/ 3021 h 3022"/>
                <a:gd name="T22" fmla="*/ 973 w 1593"/>
                <a:gd name="T23" fmla="*/ 2650 h 3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93" h="3022">
                  <a:moveTo>
                    <a:pt x="973" y="2650"/>
                  </a:moveTo>
                  <a:lnTo>
                    <a:pt x="973" y="2650"/>
                  </a:lnTo>
                  <a:cubicBezTo>
                    <a:pt x="1339" y="2476"/>
                    <a:pt x="1592" y="2103"/>
                    <a:pt x="1592" y="1671"/>
                  </a:cubicBezTo>
                  <a:lnTo>
                    <a:pt x="1592" y="1671"/>
                  </a:lnTo>
                  <a:cubicBezTo>
                    <a:pt x="1592" y="1072"/>
                    <a:pt x="1107" y="587"/>
                    <a:pt x="508" y="587"/>
                  </a:cubicBezTo>
                  <a:lnTo>
                    <a:pt x="508" y="587"/>
                  </a:lnTo>
                  <a:cubicBezTo>
                    <a:pt x="444" y="587"/>
                    <a:pt x="381" y="592"/>
                    <a:pt x="320" y="603"/>
                  </a:cubicBezTo>
                  <a:lnTo>
                    <a:pt x="320" y="603"/>
                  </a:lnTo>
                  <a:cubicBezTo>
                    <a:pt x="280" y="368"/>
                    <a:pt x="165" y="158"/>
                    <a:pt x="0" y="0"/>
                  </a:cubicBezTo>
                  <a:lnTo>
                    <a:pt x="0" y="3021"/>
                  </a:lnTo>
                  <a:lnTo>
                    <a:pt x="0" y="3021"/>
                  </a:lnTo>
                  <a:cubicBezTo>
                    <a:pt x="411" y="2919"/>
                    <a:pt x="745" y="2793"/>
                    <a:pt x="973" y="2650"/>
                  </a:cubicBezTo>
                </a:path>
              </a:pathLst>
            </a:custGeom>
            <a:solidFill>
              <a:schemeClr val="accent4">
                <a:lumMod val="20000"/>
                <a:lumOff val="80000"/>
              </a:schemeClr>
            </a:solidFill>
            <a:ln>
              <a:noFill/>
            </a:ln>
            <a:effectLst/>
          </p:spPr>
          <p:txBody>
            <a:bodyPr wrap="none" anchor="ctr"/>
            <a:lstStyle/>
            <a:p>
              <a:endParaRPr lang="en-US" dirty="0">
                <a:latin typeface="Poppins" pitchFamily="2" charset="77"/>
              </a:endParaRPr>
            </a:p>
          </p:txBody>
        </p:sp>
      </p:grpSp>
      <p:sp>
        <p:nvSpPr>
          <p:cNvPr id="23" name="Freeform 362">
            <a:extLst>
              <a:ext uri="{FF2B5EF4-FFF2-40B4-BE49-F238E27FC236}">
                <a16:creationId xmlns:a16="http://schemas.microsoft.com/office/drawing/2014/main" id="{F7E1D7E4-8983-2542-8533-B5953B4DAC2B}"/>
              </a:ext>
            </a:extLst>
          </p:cNvPr>
          <p:cNvSpPr>
            <a:spLocks noChangeArrowheads="1"/>
          </p:cNvSpPr>
          <p:nvPr/>
        </p:nvSpPr>
        <p:spPr bwMode="auto">
          <a:xfrm>
            <a:off x="1841636" y="2423773"/>
            <a:ext cx="1433686" cy="1384247"/>
          </a:xfrm>
          <a:custGeom>
            <a:avLst/>
            <a:gdLst>
              <a:gd name="T0" fmla="*/ 2300 w 2301"/>
              <a:gd name="T1" fmla="*/ 0 h 2222"/>
              <a:gd name="T2" fmla="*/ 0 w 2301"/>
              <a:gd name="T3" fmla="*/ 0 h 2222"/>
              <a:gd name="T4" fmla="*/ 0 w 2301"/>
              <a:gd name="T5" fmla="*/ 2221 h 2222"/>
            </a:gdLst>
            <a:ahLst/>
            <a:cxnLst>
              <a:cxn ang="0">
                <a:pos x="T0" y="T1"/>
              </a:cxn>
              <a:cxn ang="0">
                <a:pos x="T2" y="T3"/>
              </a:cxn>
              <a:cxn ang="0">
                <a:pos x="T4" y="T5"/>
              </a:cxn>
            </a:cxnLst>
            <a:rect l="0" t="0" r="r" b="b"/>
            <a:pathLst>
              <a:path w="2301" h="2222">
                <a:moveTo>
                  <a:pt x="2300" y="0"/>
                </a:moveTo>
                <a:lnTo>
                  <a:pt x="0" y="0"/>
                </a:lnTo>
                <a:lnTo>
                  <a:pt x="0" y="2221"/>
                </a:lnTo>
              </a:path>
            </a:pathLst>
          </a:custGeom>
          <a:noFill/>
          <a:ln w="254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4" name="Freeform 363">
            <a:extLst>
              <a:ext uri="{FF2B5EF4-FFF2-40B4-BE49-F238E27FC236}">
                <a16:creationId xmlns:a16="http://schemas.microsoft.com/office/drawing/2014/main" id="{3EF1C6F6-C4E2-4E43-8324-85EEF7795F28}"/>
              </a:ext>
            </a:extLst>
          </p:cNvPr>
          <p:cNvSpPr>
            <a:spLocks noChangeArrowheads="1"/>
          </p:cNvSpPr>
          <p:nvPr/>
        </p:nvSpPr>
        <p:spPr bwMode="auto">
          <a:xfrm>
            <a:off x="1756492" y="3808021"/>
            <a:ext cx="175777" cy="175777"/>
          </a:xfrm>
          <a:custGeom>
            <a:avLst/>
            <a:gdLst>
              <a:gd name="T0" fmla="*/ 282 w 283"/>
              <a:gd name="T1" fmla="*/ 141 h 283"/>
              <a:gd name="T2" fmla="*/ 282 w 283"/>
              <a:gd name="T3" fmla="*/ 141 h 283"/>
              <a:gd name="T4" fmla="*/ 141 w 283"/>
              <a:gd name="T5" fmla="*/ 282 h 283"/>
              <a:gd name="T6" fmla="*/ 141 w 283"/>
              <a:gd name="T7" fmla="*/ 282 h 283"/>
              <a:gd name="T8" fmla="*/ 0 w 283"/>
              <a:gd name="T9" fmla="*/ 141 h 283"/>
              <a:gd name="T10" fmla="*/ 0 w 283"/>
              <a:gd name="T11" fmla="*/ 141 h 283"/>
              <a:gd name="T12" fmla="*/ 141 w 283"/>
              <a:gd name="T13" fmla="*/ 0 h 283"/>
              <a:gd name="T14" fmla="*/ 141 w 283"/>
              <a:gd name="T15" fmla="*/ 0 h 283"/>
              <a:gd name="T16" fmla="*/ 282 w 283"/>
              <a:gd name="T1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83">
                <a:moveTo>
                  <a:pt x="282" y="141"/>
                </a:moveTo>
                <a:lnTo>
                  <a:pt x="282" y="141"/>
                </a:lnTo>
                <a:cubicBezTo>
                  <a:pt x="282" y="219"/>
                  <a:pt x="219" y="282"/>
                  <a:pt x="141" y="282"/>
                </a:cubicBezTo>
                <a:lnTo>
                  <a:pt x="141" y="282"/>
                </a:lnTo>
                <a:cubicBezTo>
                  <a:pt x="63" y="282"/>
                  <a:pt x="0" y="219"/>
                  <a:pt x="0" y="141"/>
                </a:cubicBezTo>
                <a:lnTo>
                  <a:pt x="0" y="141"/>
                </a:lnTo>
                <a:cubicBezTo>
                  <a:pt x="0" y="63"/>
                  <a:pt x="63" y="0"/>
                  <a:pt x="141" y="0"/>
                </a:cubicBezTo>
                <a:lnTo>
                  <a:pt x="141" y="0"/>
                </a:lnTo>
                <a:cubicBezTo>
                  <a:pt x="219" y="0"/>
                  <a:pt x="282" y="63"/>
                  <a:pt x="282" y="141"/>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364">
            <a:extLst>
              <a:ext uri="{FF2B5EF4-FFF2-40B4-BE49-F238E27FC236}">
                <a16:creationId xmlns:a16="http://schemas.microsoft.com/office/drawing/2014/main" id="{23F51051-E556-3F43-86E8-8AB155329DD9}"/>
              </a:ext>
            </a:extLst>
          </p:cNvPr>
          <p:cNvSpPr>
            <a:spLocks noChangeArrowheads="1"/>
          </p:cNvSpPr>
          <p:nvPr/>
        </p:nvSpPr>
        <p:spPr bwMode="auto">
          <a:xfrm>
            <a:off x="8938652" y="2423773"/>
            <a:ext cx="1433686" cy="1384247"/>
          </a:xfrm>
          <a:custGeom>
            <a:avLst/>
            <a:gdLst>
              <a:gd name="T0" fmla="*/ 0 w 2301"/>
              <a:gd name="T1" fmla="*/ 0 h 2222"/>
              <a:gd name="T2" fmla="*/ 2300 w 2301"/>
              <a:gd name="T3" fmla="*/ 0 h 2222"/>
              <a:gd name="T4" fmla="*/ 2300 w 2301"/>
              <a:gd name="T5" fmla="*/ 2221 h 2222"/>
            </a:gdLst>
            <a:ahLst/>
            <a:cxnLst>
              <a:cxn ang="0">
                <a:pos x="T0" y="T1"/>
              </a:cxn>
              <a:cxn ang="0">
                <a:pos x="T2" y="T3"/>
              </a:cxn>
              <a:cxn ang="0">
                <a:pos x="T4" y="T5"/>
              </a:cxn>
            </a:cxnLst>
            <a:rect l="0" t="0" r="r" b="b"/>
            <a:pathLst>
              <a:path w="2301" h="2222">
                <a:moveTo>
                  <a:pt x="0" y="0"/>
                </a:moveTo>
                <a:lnTo>
                  <a:pt x="2300" y="0"/>
                </a:lnTo>
                <a:lnTo>
                  <a:pt x="2300" y="2221"/>
                </a:lnTo>
              </a:path>
            </a:pathLst>
          </a:custGeom>
          <a:noFill/>
          <a:ln w="254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6" name="Freeform 365">
            <a:extLst>
              <a:ext uri="{FF2B5EF4-FFF2-40B4-BE49-F238E27FC236}">
                <a16:creationId xmlns:a16="http://schemas.microsoft.com/office/drawing/2014/main" id="{120A1505-E513-ED45-B52C-BCB3A37D95CC}"/>
              </a:ext>
            </a:extLst>
          </p:cNvPr>
          <p:cNvSpPr>
            <a:spLocks noChangeArrowheads="1"/>
          </p:cNvSpPr>
          <p:nvPr/>
        </p:nvSpPr>
        <p:spPr bwMode="auto">
          <a:xfrm>
            <a:off x="10278955" y="3808021"/>
            <a:ext cx="175777" cy="175777"/>
          </a:xfrm>
          <a:custGeom>
            <a:avLst/>
            <a:gdLst>
              <a:gd name="T0" fmla="*/ 0 w 283"/>
              <a:gd name="T1" fmla="*/ 141 h 283"/>
              <a:gd name="T2" fmla="*/ 0 w 283"/>
              <a:gd name="T3" fmla="*/ 141 h 283"/>
              <a:gd name="T4" fmla="*/ 142 w 283"/>
              <a:gd name="T5" fmla="*/ 282 h 283"/>
              <a:gd name="T6" fmla="*/ 142 w 283"/>
              <a:gd name="T7" fmla="*/ 282 h 283"/>
              <a:gd name="T8" fmla="*/ 282 w 283"/>
              <a:gd name="T9" fmla="*/ 141 h 283"/>
              <a:gd name="T10" fmla="*/ 282 w 283"/>
              <a:gd name="T11" fmla="*/ 141 h 283"/>
              <a:gd name="T12" fmla="*/ 142 w 283"/>
              <a:gd name="T13" fmla="*/ 0 h 283"/>
              <a:gd name="T14" fmla="*/ 142 w 283"/>
              <a:gd name="T15" fmla="*/ 0 h 283"/>
              <a:gd name="T16" fmla="*/ 0 w 283"/>
              <a:gd name="T1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83">
                <a:moveTo>
                  <a:pt x="0" y="141"/>
                </a:moveTo>
                <a:lnTo>
                  <a:pt x="0" y="141"/>
                </a:lnTo>
                <a:cubicBezTo>
                  <a:pt x="0" y="219"/>
                  <a:pt x="64" y="282"/>
                  <a:pt x="142" y="282"/>
                </a:cubicBezTo>
                <a:lnTo>
                  <a:pt x="142" y="282"/>
                </a:lnTo>
                <a:cubicBezTo>
                  <a:pt x="219" y="282"/>
                  <a:pt x="282" y="219"/>
                  <a:pt x="282" y="141"/>
                </a:cubicBezTo>
                <a:lnTo>
                  <a:pt x="282" y="141"/>
                </a:lnTo>
                <a:cubicBezTo>
                  <a:pt x="282" y="63"/>
                  <a:pt x="219" y="0"/>
                  <a:pt x="142" y="0"/>
                </a:cubicBezTo>
                <a:lnTo>
                  <a:pt x="142" y="0"/>
                </a:lnTo>
                <a:cubicBezTo>
                  <a:pt x="64" y="0"/>
                  <a:pt x="0" y="63"/>
                  <a:pt x="0" y="141"/>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366">
            <a:extLst>
              <a:ext uri="{FF2B5EF4-FFF2-40B4-BE49-F238E27FC236}">
                <a16:creationId xmlns:a16="http://schemas.microsoft.com/office/drawing/2014/main" id="{44FEDECE-909A-9C42-890B-A52638AA5022}"/>
              </a:ext>
            </a:extLst>
          </p:cNvPr>
          <p:cNvSpPr>
            <a:spLocks noChangeArrowheads="1"/>
          </p:cNvSpPr>
          <p:nvPr/>
        </p:nvSpPr>
        <p:spPr bwMode="auto">
          <a:xfrm>
            <a:off x="3920752" y="4187042"/>
            <a:ext cx="175777" cy="175777"/>
          </a:xfrm>
          <a:custGeom>
            <a:avLst/>
            <a:gdLst>
              <a:gd name="T0" fmla="*/ 281 w 282"/>
              <a:gd name="T1" fmla="*/ 140 h 283"/>
              <a:gd name="T2" fmla="*/ 281 w 282"/>
              <a:gd name="T3" fmla="*/ 140 h 283"/>
              <a:gd name="T4" fmla="*/ 140 w 282"/>
              <a:gd name="T5" fmla="*/ 282 h 283"/>
              <a:gd name="T6" fmla="*/ 140 w 282"/>
              <a:gd name="T7" fmla="*/ 282 h 283"/>
              <a:gd name="T8" fmla="*/ 0 w 282"/>
              <a:gd name="T9" fmla="*/ 140 h 283"/>
              <a:gd name="T10" fmla="*/ 0 w 282"/>
              <a:gd name="T11" fmla="*/ 140 h 283"/>
              <a:gd name="T12" fmla="*/ 140 w 282"/>
              <a:gd name="T13" fmla="*/ 0 h 283"/>
              <a:gd name="T14" fmla="*/ 140 w 282"/>
              <a:gd name="T15" fmla="*/ 0 h 283"/>
              <a:gd name="T16" fmla="*/ 281 w 282"/>
              <a:gd name="T17" fmla="*/ 14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83">
                <a:moveTo>
                  <a:pt x="281" y="140"/>
                </a:moveTo>
                <a:lnTo>
                  <a:pt x="281" y="140"/>
                </a:lnTo>
                <a:cubicBezTo>
                  <a:pt x="281" y="219"/>
                  <a:pt x="218" y="282"/>
                  <a:pt x="140" y="282"/>
                </a:cubicBezTo>
                <a:lnTo>
                  <a:pt x="140" y="282"/>
                </a:lnTo>
                <a:cubicBezTo>
                  <a:pt x="63" y="282"/>
                  <a:pt x="0" y="219"/>
                  <a:pt x="0" y="140"/>
                </a:cubicBezTo>
                <a:lnTo>
                  <a:pt x="0" y="140"/>
                </a:lnTo>
                <a:cubicBezTo>
                  <a:pt x="0" y="63"/>
                  <a:pt x="63" y="0"/>
                  <a:pt x="140" y="0"/>
                </a:cubicBezTo>
                <a:lnTo>
                  <a:pt x="140" y="0"/>
                </a:lnTo>
                <a:cubicBezTo>
                  <a:pt x="218" y="0"/>
                  <a:pt x="281" y="63"/>
                  <a:pt x="281" y="140"/>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367">
            <a:extLst>
              <a:ext uri="{FF2B5EF4-FFF2-40B4-BE49-F238E27FC236}">
                <a16:creationId xmlns:a16="http://schemas.microsoft.com/office/drawing/2014/main" id="{B50011FA-FFCA-FC42-ABDD-9AA69D9C51B8}"/>
              </a:ext>
            </a:extLst>
          </p:cNvPr>
          <p:cNvSpPr>
            <a:spLocks noChangeArrowheads="1"/>
          </p:cNvSpPr>
          <p:nvPr/>
        </p:nvSpPr>
        <p:spPr bwMode="auto">
          <a:xfrm>
            <a:off x="4008641" y="3604779"/>
            <a:ext cx="801985" cy="579518"/>
          </a:xfrm>
          <a:custGeom>
            <a:avLst/>
            <a:gdLst>
              <a:gd name="T0" fmla="*/ 1285 w 1286"/>
              <a:gd name="T1" fmla="*/ 0 h 932"/>
              <a:gd name="T2" fmla="*/ 1285 w 1286"/>
              <a:gd name="T3" fmla="*/ 695 h 932"/>
              <a:gd name="T4" fmla="*/ 0 w 1286"/>
              <a:gd name="T5" fmla="*/ 695 h 932"/>
              <a:gd name="T6" fmla="*/ 0 w 1286"/>
              <a:gd name="T7" fmla="*/ 931 h 932"/>
            </a:gdLst>
            <a:ahLst/>
            <a:cxnLst>
              <a:cxn ang="0">
                <a:pos x="T0" y="T1"/>
              </a:cxn>
              <a:cxn ang="0">
                <a:pos x="T2" y="T3"/>
              </a:cxn>
              <a:cxn ang="0">
                <a:pos x="T4" y="T5"/>
              </a:cxn>
              <a:cxn ang="0">
                <a:pos x="T6" y="T7"/>
              </a:cxn>
            </a:cxnLst>
            <a:rect l="0" t="0" r="r" b="b"/>
            <a:pathLst>
              <a:path w="1286" h="932">
                <a:moveTo>
                  <a:pt x="1285" y="0"/>
                </a:moveTo>
                <a:lnTo>
                  <a:pt x="1285" y="695"/>
                </a:lnTo>
                <a:lnTo>
                  <a:pt x="0" y="695"/>
                </a:lnTo>
                <a:lnTo>
                  <a:pt x="0" y="931"/>
                </a:lnTo>
              </a:path>
            </a:pathLst>
          </a:custGeom>
          <a:noFill/>
          <a:ln w="254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9" name="Freeform 368">
            <a:extLst>
              <a:ext uri="{FF2B5EF4-FFF2-40B4-BE49-F238E27FC236}">
                <a16:creationId xmlns:a16="http://schemas.microsoft.com/office/drawing/2014/main" id="{19AFB25E-5AEB-C745-B6E7-84ED73637041}"/>
              </a:ext>
            </a:extLst>
          </p:cNvPr>
          <p:cNvSpPr>
            <a:spLocks noChangeArrowheads="1"/>
          </p:cNvSpPr>
          <p:nvPr/>
        </p:nvSpPr>
        <p:spPr bwMode="auto">
          <a:xfrm>
            <a:off x="8087229" y="4187042"/>
            <a:ext cx="175777" cy="175777"/>
          </a:xfrm>
          <a:custGeom>
            <a:avLst/>
            <a:gdLst>
              <a:gd name="T0" fmla="*/ 0 w 283"/>
              <a:gd name="T1" fmla="*/ 140 h 283"/>
              <a:gd name="T2" fmla="*/ 0 w 283"/>
              <a:gd name="T3" fmla="*/ 140 h 283"/>
              <a:gd name="T4" fmla="*/ 142 w 283"/>
              <a:gd name="T5" fmla="*/ 282 h 283"/>
              <a:gd name="T6" fmla="*/ 142 w 283"/>
              <a:gd name="T7" fmla="*/ 282 h 283"/>
              <a:gd name="T8" fmla="*/ 282 w 283"/>
              <a:gd name="T9" fmla="*/ 140 h 283"/>
              <a:gd name="T10" fmla="*/ 282 w 283"/>
              <a:gd name="T11" fmla="*/ 140 h 283"/>
              <a:gd name="T12" fmla="*/ 142 w 283"/>
              <a:gd name="T13" fmla="*/ 0 h 283"/>
              <a:gd name="T14" fmla="*/ 142 w 283"/>
              <a:gd name="T15" fmla="*/ 0 h 283"/>
              <a:gd name="T16" fmla="*/ 0 w 283"/>
              <a:gd name="T17" fmla="*/ 14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283">
                <a:moveTo>
                  <a:pt x="0" y="140"/>
                </a:moveTo>
                <a:lnTo>
                  <a:pt x="0" y="140"/>
                </a:lnTo>
                <a:cubicBezTo>
                  <a:pt x="0" y="219"/>
                  <a:pt x="63" y="282"/>
                  <a:pt x="142" y="282"/>
                </a:cubicBezTo>
                <a:lnTo>
                  <a:pt x="142" y="282"/>
                </a:lnTo>
                <a:cubicBezTo>
                  <a:pt x="219" y="282"/>
                  <a:pt x="282" y="219"/>
                  <a:pt x="282" y="140"/>
                </a:cubicBezTo>
                <a:lnTo>
                  <a:pt x="282" y="140"/>
                </a:lnTo>
                <a:cubicBezTo>
                  <a:pt x="282" y="63"/>
                  <a:pt x="219" y="0"/>
                  <a:pt x="142" y="0"/>
                </a:cubicBezTo>
                <a:lnTo>
                  <a:pt x="142" y="0"/>
                </a:lnTo>
                <a:cubicBezTo>
                  <a:pt x="63" y="0"/>
                  <a:pt x="0" y="63"/>
                  <a:pt x="0" y="140"/>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0" name="Freeform 369">
            <a:extLst>
              <a:ext uri="{FF2B5EF4-FFF2-40B4-BE49-F238E27FC236}">
                <a16:creationId xmlns:a16="http://schemas.microsoft.com/office/drawing/2014/main" id="{705F26D7-69FF-7941-928B-C9F33A4A5D05}"/>
              </a:ext>
            </a:extLst>
          </p:cNvPr>
          <p:cNvSpPr>
            <a:spLocks noChangeArrowheads="1"/>
          </p:cNvSpPr>
          <p:nvPr/>
        </p:nvSpPr>
        <p:spPr bwMode="auto">
          <a:xfrm>
            <a:off x="7375879" y="3604779"/>
            <a:ext cx="801985" cy="579518"/>
          </a:xfrm>
          <a:custGeom>
            <a:avLst/>
            <a:gdLst>
              <a:gd name="T0" fmla="*/ 0 w 1286"/>
              <a:gd name="T1" fmla="*/ 0 h 932"/>
              <a:gd name="T2" fmla="*/ 0 w 1286"/>
              <a:gd name="T3" fmla="*/ 695 h 932"/>
              <a:gd name="T4" fmla="*/ 1285 w 1286"/>
              <a:gd name="T5" fmla="*/ 695 h 932"/>
              <a:gd name="T6" fmla="*/ 1285 w 1286"/>
              <a:gd name="T7" fmla="*/ 931 h 932"/>
            </a:gdLst>
            <a:ahLst/>
            <a:cxnLst>
              <a:cxn ang="0">
                <a:pos x="T0" y="T1"/>
              </a:cxn>
              <a:cxn ang="0">
                <a:pos x="T2" y="T3"/>
              </a:cxn>
              <a:cxn ang="0">
                <a:pos x="T4" y="T5"/>
              </a:cxn>
              <a:cxn ang="0">
                <a:pos x="T6" y="T7"/>
              </a:cxn>
            </a:cxnLst>
            <a:rect l="0" t="0" r="r" b="b"/>
            <a:pathLst>
              <a:path w="1286" h="932">
                <a:moveTo>
                  <a:pt x="0" y="0"/>
                </a:moveTo>
                <a:lnTo>
                  <a:pt x="0" y="695"/>
                </a:lnTo>
                <a:lnTo>
                  <a:pt x="1285" y="695"/>
                </a:lnTo>
                <a:lnTo>
                  <a:pt x="1285" y="931"/>
                </a:lnTo>
              </a:path>
            </a:pathLst>
          </a:custGeom>
          <a:noFill/>
          <a:ln w="25400" cap="flat">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31" name="Freeform 370">
            <a:extLst>
              <a:ext uri="{FF2B5EF4-FFF2-40B4-BE49-F238E27FC236}">
                <a16:creationId xmlns:a16="http://schemas.microsoft.com/office/drawing/2014/main" id="{48FBCBA0-EAA3-9942-9F99-96508ABD93E6}"/>
              </a:ext>
            </a:extLst>
          </p:cNvPr>
          <p:cNvSpPr>
            <a:spLocks noChangeArrowheads="1"/>
          </p:cNvSpPr>
          <p:nvPr/>
        </p:nvSpPr>
        <p:spPr bwMode="auto">
          <a:xfrm>
            <a:off x="6024589" y="4187042"/>
            <a:ext cx="175777" cy="175777"/>
          </a:xfrm>
          <a:custGeom>
            <a:avLst/>
            <a:gdLst>
              <a:gd name="T0" fmla="*/ 0 w 281"/>
              <a:gd name="T1" fmla="*/ 140 h 283"/>
              <a:gd name="T2" fmla="*/ 0 w 281"/>
              <a:gd name="T3" fmla="*/ 140 h 283"/>
              <a:gd name="T4" fmla="*/ 139 w 281"/>
              <a:gd name="T5" fmla="*/ 282 h 283"/>
              <a:gd name="T6" fmla="*/ 139 w 281"/>
              <a:gd name="T7" fmla="*/ 282 h 283"/>
              <a:gd name="T8" fmla="*/ 280 w 281"/>
              <a:gd name="T9" fmla="*/ 140 h 283"/>
              <a:gd name="T10" fmla="*/ 280 w 281"/>
              <a:gd name="T11" fmla="*/ 140 h 283"/>
              <a:gd name="T12" fmla="*/ 139 w 281"/>
              <a:gd name="T13" fmla="*/ 0 h 283"/>
              <a:gd name="T14" fmla="*/ 139 w 281"/>
              <a:gd name="T15" fmla="*/ 0 h 283"/>
              <a:gd name="T16" fmla="*/ 0 w 281"/>
              <a:gd name="T17" fmla="*/ 14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283">
                <a:moveTo>
                  <a:pt x="0" y="140"/>
                </a:moveTo>
                <a:lnTo>
                  <a:pt x="0" y="140"/>
                </a:lnTo>
                <a:cubicBezTo>
                  <a:pt x="0" y="219"/>
                  <a:pt x="63" y="282"/>
                  <a:pt x="139" y="282"/>
                </a:cubicBezTo>
                <a:lnTo>
                  <a:pt x="139" y="282"/>
                </a:lnTo>
                <a:cubicBezTo>
                  <a:pt x="217" y="282"/>
                  <a:pt x="280" y="219"/>
                  <a:pt x="280" y="140"/>
                </a:cubicBezTo>
                <a:lnTo>
                  <a:pt x="280" y="140"/>
                </a:lnTo>
                <a:cubicBezTo>
                  <a:pt x="280" y="63"/>
                  <a:pt x="217" y="0"/>
                  <a:pt x="139" y="0"/>
                </a:cubicBezTo>
                <a:lnTo>
                  <a:pt x="139" y="0"/>
                </a:lnTo>
                <a:cubicBezTo>
                  <a:pt x="63" y="0"/>
                  <a:pt x="0" y="63"/>
                  <a:pt x="0" y="140"/>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2" name="Line 371">
            <a:extLst>
              <a:ext uri="{FF2B5EF4-FFF2-40B4-BE49-F238E27FC236}">
                <a16:creationId xmlns:a16="http://schemas.microsoft.com/office/drawing/2014/main" id="{45BEFDA5-815F-004D-93D9-717BE58AEB57}"/>
              </a:ext>
            </a:extLst>
          </p:cNvPr>
          <p:cNvSpPr>
            <a:spLocks noChangeShapeType="1"/>
          </p:cNvSpPr>
          <p:nvPr/>
        </p:nvSpPr>
        <p:spPr bwMode="auto">
          <a:xfrm>
            <a:off x="6109733" y="3604779"/>
            <a:ext cx="0" cy="579518"/>
          </a:xfrm>
          <a:prstGeom prst="line">
            <a:avLst/>
          </a:prstGeom>
          <a:noFill/>
          <a:ln w="25400" cap="flat">
            <a:solidFill>
              <a:schemeClr val="accent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4" name="TextBox 3">
            <a:extLst>
              <a:ext uri="{FF2B5EF4-FFF2-40B4-BE49-F238E27FC236}">
                <a16:creationId xmlns:a16="http://schemas.microsoft.com/office/drawing/2014/main" id="{44872D32-D10A-BE49-8438-22AA4348CD7F}"/>
              </a:ext>
            </a:extLst>
          </p:cNvPr>
          <p:cNvSpPr txBox="1"/>
          <p:nvPr/>
        </p:nvSpPr>
        <p:spPr>
          <a:xfrm>
            <a:off x="4722814" y="1765350"/>
            <a:ext cx="2746374" cy="583045"/>
          </a:xfrm>
          <a:prstGeom prst="rect">
            <a:avLst/>
          </a:prstGeom>
          <a:noFill/>
        </p:spPr>
        <p:txBody>
          <a:bodyPr wrap="square" rtlCol="0" anchor="b">
            <a:spAutoFit/>
          </a:bodyPr>
          <a:lstStyle/>
          <a:p>
            <a:pPr algn="ctr">
              <a:lnSpc>
                <a:spcPts val="3750"/>
              </a:lnSpc>
            </a:pPr>
            <a:r>
              <a:rPr lang="en-US" sz="3700" b="1" spc="-145" dirty="0">
                <a:solidFill>
                  <a:schemeClr val="bg1"/>
                </a:solidFill>
                <a:latin typeface="Poppins" pitchFamily="2" charset="77"/>
                <a:cs typeface="Poppins" pitchFamily="2" charset="77"/>
              </a:rPr>
              <a:t>CLOUD SLIDE</a:t>
            </a:r>
          </a:p>
        </p:txBody>
      </p:sp>
      <p:sp>
        <p:nvSpPr>
          <p:cNvPr id="5" name="TextBox 4">
            <a:extLst>
              <a:ext uri="{FF2B5EF4-FFF2-40B4-BE49-F238E27FC236}">
                <a16:creationId xmlns:a16="http://schemas.microsoft.com/office/drawing/2014/main" id="{9CCC00CA-6B52-0E45-A701-826CC53BB5BF}"/>
              </a:ext>
            </a:extLst>
          </p:cNvPr>
          <p:cNvSpPr txBox="1"/>
          <p:nvPr/>
        </p:nvSpPr>
        <p:spPr>
          <a:xfrm>
            <a:off x="4722814" y="2316463"/>
            <a:ext cx="2746374" cy="553998"/>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8" name="TextBox 7">
            <a:extLst>
              <a:ext uri="{FF2B5EF4-FFF2-40B4-BE49-F238E27FC236}">
                <a16:creationId xmlns:a16="http://schemas.microsoft.com/office/drawing/2014/main" id="{53AD4794-4585-0543-83D3-15032C3A32F6}"/>
              </a:ext>
            </a:extLst>
          </p:cNvPr>
          <p:cNvSpPr txBox="1"/>
          <p:nvPr/>
        </p:nvSpPr>
        <p:spPr>
          <a:xfrm>
            <a:off x="811052" y="4271471"/>
            <a:ext cx="2056944"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TITLE 01</a:t>
            </a:r>
          </a:p>
        </p:txBody>
      </p:sp>
      <p:sp>
        <p:nvSpPr>
          <p:cNvPr id="9" name="TextBox 8">
            <a:extLst>
              <a:ext uri="{FF2B5EF4-FFF2-40B4-BE49-F238E27FC236}">
                <a16:creationId xmlns:a16="http://schemas.microsoft.com/office/drawing/2014/main" id="{0B8D2469-4E1D-6146-A591-30C2993DD5BE}"/>
              </a:ext>
            </a:extLst>
          </p:cNvPr>
          <p:cNvSpPr txBox="1"/>
          <p:nvPr/>
        </p:nvSpPr>
        <p:spPr>
          <a:xfrm>
            <a:off x="811052" y="4646802"/>
            <a:ext cx="2056945" cy="830997"/>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6E4E7D39-2BE8-DC40-B071-C23EE057E254}"/>
              </a:ext>
            </a:extLst>
          </p:cNvPr>
          <p:cNvSpPr txBox="1"/>
          <p:nvPr/>
        </p:nvSpPr>
        <p:spPr>
          <a:xfrm>
            <a:off x="2939290" y="4669583"/>
            <a:ext cx="2056944"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TITLE 02</a:t>
            </a:r>
          </a:p>
        </p:txBody>
      </p:sp>
      <p:sp>
        <p:nvSpPr>
          <p:cNvPr id="11" name="TextBox 10">
            <a:extLst>
              <a:ext uri="{FF2B5EF4-FFF2-40B4-BE49-F238E27FC236}">
                <a16:creationId xmlns:a16="http://schemas.microsoft.com/office/drawing/2014/main" id="{5BC7FFC7-F53B-8245-B3C4-FCA18901CBDA}"/>
              </a:ext>
            </a:extLst>
          </p:cNvPr>
          <p:cNvSpPr txBox="1"/>
          <p:nvPr/>
        </p:nvSpPr>
        <p:spPr>
          <a:xfrm>
            <a:off x="2939290" y="5044914"/>
            <a:ext cx="2056945" cy="830997"/>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C6A0A7C6-461E-8646-B96B-26BF73C2799F}"/>
              </a:ext>
            </a:extLst>
          </p:cNvPr>
          <p:cNvSpPr txBox="1"/>
          <p:nvPr/>
        </p:nvSpPr>
        <p:spPr>
          <a:xfrm>
            <a:off x="5067528" y="4844361"/>
            <a:ext cx="2056944" cy="35394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TITLE 03</a:t>
            </a:r>
          </a:p>
        </p:txBody>
      </p:sp>
      <p:sp>
        <p:nvSpPr>
          <p:cNvPr id="13" name="TextBox 12">
            <a:extLst>
              <a:ext uri="{FF2B5EF4-FFF2-40B4-BE49-F238E27FC236}">
                <a16:creationId xmlns:a16="http://schemas.microsoft.com/office/drawing/2014/main" id="{54E8FD70-CCF0-2B4A-A538-B433CF1ECB61}"/>
              </a:ext>
            </a:extLst>
          </p:cNvPr>
          <p:cNvSpPr txBox="1"/>
          <p:nvPr/>
        </p:nvSpPr>
        <p:spPr>
          <a:xfrm>
            <a:off x="5067528" y="5219692"/>
            <a:ext cx="2056945" cy="830997"/>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0B8E778E-2712-8148-8986-FAFEC61DF7DE}"/>
              </a:ext>
            </a:extLst>
          </p:cNvPr>
          <p:cNvSpPr txBox="1"/>
          <p:nvPr/>
        </p:nvSpPr>
        <p:spPr>
          <a:xfrm>
            <a:off x="9324004" y="4269622"/>
            <a:ext cx="2056944" cy="353943"/>
          </a:xfrm>
          <a:prstGeom prst="rect">
            <a:avLst/>
          </a:prstGeom>
          <a:noFill/>
        </p:spPr>
        <p:txBody>
          <a:bodyPr wrap="square" rtlCol="0" anchor="b">
            <a:spAutoFit/>
          </a:bodyPr>
          <a:lstStyle/>
          <a:p>
            <a:pPr algn="ctr"/>
            <a:r>
              <a:rPr lang="en-US" sz="1700" b="1" spc="-15" dirty="0">
                <a:solidFill>
                  <a:schemeClr val="bg1"/>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A768A81E-896E-2A4B-A7FE-E5154F3EE378}"/>
              </a:ext>
            </a:extLst>
          </p:cNvPr>
          <p:cNvSpPr txBox="1"/>
          <p:nvPr/>
        </p:nvSpPr>
        <p:spPr>
          <a:xfrm>
            <a:off x="9324004" y="4644953"/>
            <a:ext cx="2056945" cy="830997"/>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E6C46567-3CEF-6148-B759-7B18E4A030A9}"/>
              </a:ext>
            </a:extLst>
          </p:cNvPr>
          <p:cNvSpPr txBox="1"/>
          <p:nvPr/>
        </p:nvSpPr>
        <p:spPr>
          <a:xfrm>
            <a:off x="7195766" y="4672769"/>
            <a:ext cx="2056944" cy="35394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TITLE 04</a:t>
            </a:r>
          </a:p>
        </p:txBody>
      </p:sp>
      <p:sp>
        <p:nvSpPr>
          <p:cNvPr id="17" name="TextBox 16">
            <a:extLst>
              <a:ext uri="{FF2B5EF4-FFF2-40B4-BE49-F238E27FC236}">
                <a16:creationId xmlns:a16="http://schemas.microsoft.com/office/drawing/2014/main" id="{BFCAF5F0-3F45-FF4D-B62D-627AF9D897B8}"/>
              </a:ext>
            </a:extLst>
          </p:cNvPr>
          <p:cNvSpPr txBox="1"/>
          <p:nvPr/>
        </p:nvSpPr>
        <p:spPr>
          <a:xfrm>
            <a:off x="7195766" y="5048100"/>
            <a:ext cx="2056945" cy="830997"/>
          </a:xfrm>
          <a:prstGeom prst="rect">
            <a:avLst/>
          </a:prstGeom>
          <a:noFill/>
        </p:spPr>
        <p:txBody>
          <a:bodyPr wrap="square" rtlCol="0">
            <a:spAutoFit/>
          </a:bodyPr>
          <a:lstStyle/>
          <a:p>
            <a:pPr algn="ctr"/>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349870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97F4CB6-7B67-024E-A382-CE7A1BEAAF11}"/>
              </a:ext>
            </a:extLst>
          </p:cNvPr>
          <p:cNvGrpSpPr/>
          <p:nvPr/>
        </p:nvGrpSpPr>
        <p:grpSpPr>
          <a:xfrm>
            <a:off x="-115872" y="-104762"/>
            <a:ext cx="12343033" cy="7067523"/>
            <a:chOff x="-121253" y="-110270"/>
            <a:chExt cx="12343033" cy="7067523"/>
          </a:xfrm>
        </p:grpSpPr>
        <p:sp>
          <p:nvSpPr>
            <p:cNvPr id="33" name="Rectangle 32">
              <a:extLst>
                <a:ext uri="{FF2B5EF4-FFF2-40B4-BE49-F238E27FC236}">
                  <a16:creationId xmlns:a16="http://schemas.microsoft.com/office/drawing/2014/main" id="{E68CDCD2-B65A-E440-A3A9-B57FDA48FF8C}"/>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3">
              <a:extLst>
                <a:ext uri="{FF2B5EF4-FFF2-40B4-BE49-F238E27FC236}">
                  <a16:creationId xmlns:a16="http://schemas.microsoft.com/office/drawing/2014/main" id="{04592949-BDD0-724B-903D-93AA74C799EE}"/>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08E53604-3547-C44E-8816-56DAAD9F8543}"/>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a:extLst>
              <a:ext uri="{FF2B5EF4-FFF2-40B4-BE49-F238E27FC236}">
                <a16:creationId xmlns:a16="http://schemas.microsoft.com/office/drawing/2014/main" id="{0D0F368F-6740-5347-B9C5-93F9E8B2485B}"/>
              </a:ext>
            </a:extLst>
          </p:cNvPr>
          <p:cNvSpPr>
            <a:spLocks noChangeArrowheads="1"/>
          </p:cNvSpPr>
          <p:nvPr/>
        </p:nvSpPr>
        <p:spPr bwMode="auto">
          <a:xfrm>
            <a:off x="3591170" y="2171093"/>
            <a:ext cx="653049" cy="611852"/>
          </a:xfrm>
          <a:custGeom>
            <a:avLst/>
            <a:gdLst>
              <a:gd name="connsiteX0" fmla="*/ 899618 w 1306098"/>
              <a:gd name="connsiteY0" fmla="*/ 679938 h 1223704"/>
              <a:gd name="connsiteX1" fmla="*/ 756837 w 1306098"/>
              <a:gd name="connsiteY1" fmla="*/ 822719 h 1223704"/>
              <a:gd name="connsiteX2" fmla="*/ 899618 w 1306098"/>
              <a:gd name="connsiteY2" fmla="*/ 965501 h 1223704"/>
              <a:gd name="connsiteX3" fmla="*/ 1042400 w 1306098"/>
              <a:gd name="connsiteY3" fmla="*/ 822719 h 1223704"/>
              <a:gd name="connsiteX4" fmla="*/ 899618 w 1306098"/>
              <a:gd name="connsiteY4" fmla="*/ 679938 h 1223704"/>
              <a:gd name="connsiteX5" fmla="*/ 899618 w 1306098"/>
              <a:gd name="connsiteY5" fmla="*/ 642690 h 1223704"/>
              <a:gd name="connsiteX6" fmla="*/ 1080889 w 1306098"/>
              <a:gd name="connsiteY6" fmla="*/ 822719 h 1223704"/>
              <a:gd name="connsiteX7" fmla="*/ 899618 w 1306098"/>
              <a:gd name="connsiteY7" fmla="*/ 1003990 h 1223704"/>
              <a:gd name="connsiteX8" fmla="*/ 719589 w 1306098"/>
              <a:gd name="connsiteY8" fmla="*/ 822719 h 1223704"/>
              <a:gd name="connsiteX9" fmla="*/ 899618 w 1306098"/>
              <a:gd name="connsiteY9" fmla="*/ 642690 h 1223704"/>
              <a:gd name="connsiteX10" fmla="*/ 875722 w 1306098"/>
              <a:gd name="connsiteY10" fmla="*/ 454839 h 1223704"/>
              <a:gd name="connsiteX11" fmla="*/ 859505 w 1306098"/>
              <a:gd name="connsiteY11" fmla="*/ 468546 h 1223704"/>
              <a:gd name="connsiteX12" fmla="*/ 859505 w 1306098"/>
              <a:gd name="connsiteY12" fmla="*/ 564499 h 1223704"/>
              <a:gd name="connsiteX13" fmla="*/ 845783 w 1306098"/>
              <a:gd name="connsiteY13" fmla="*/ 581944 h 1223704"/>
              <a:gd name="connsiteX14" fmla="*/ 792142 w 1306098"/>
              <a:gd name="connsiteY14" fmla="*/ 601883 h 1223704"/>
              <a:gd name="connsiteX15" fmla="*/ 732263 w 1306098"/>
              <a:gd name="connsiteY15" fmla="*/ 590667 h 1223704"/>
              <a:gd name="connsiteX16" fmla="*/ 683611 w 1306098"/>
              <a:gd name="connsiteY16" fmla="*/ 543314 h 1223704"/>
              <a:gd name="connsiteX17" fmla="*/ 662405 w 1306098"/>
              <a:gd name="connsiteY17" fmla="*/ 543314 h 1223704"/>
              <a:gd name="connsiteX18" fmla="*/ 623733 w 1306098"/>
              <a:gd name="connsiteY18" fmla="*/ 580698 h 1223704"/>
              <a:gd name="connsiteX19" fmla="*/ 623733 w 1306098"/>
              <a:gd name="connsiteY19" fmla="*/ 601883 h 1223704"/>
              <a:gd name="connsiteX20" fmla="*/ 671137 w 1306098"/>
              <a:gd name="connsiteY20" fmla="*/ 649236 h 1223704"/>
              <a:gd name="connsiteX21" fmla="*/ 681117 w 1306098"/>
              <a:gd name="connsiteY21" fmla="*/ 710297 h 1223704"/>
              <a:gd name="connsiteX22" fmla="*/ 668642 w 1306098"/>
              <a:gd name="connsiteY22" fmla="*/ 741450 h 1223704"/>
              <a:gd name="connsiteX23" fmla="*/ 618743 w 1306098"/>
              <a:gd name="connsiteY23" fmla="*/ 778834 h 1223704"/>
              <a:gd name="connsiteX24" fmla="*/ 550133 w 1306098"/>
              <a:gd name="connsiteY24" fmla="*/ 778834 h 1223704"/>
              <a:gd name="connsiteX25" fmla="*/ 536410 w 1306098"/>
              <a:gd name="connsiteY25" fmla="*/ 793788 h 1223704"/>
              <a:gd name="connsiteX26" fmla="*/ 536410 w 1306098"/>
              <a:gd name="connsiteY26" fmla="*/ 847372 h 1223704"/>
              <a:gd name="connsiteX27" fmla="*/ 550133 w 1306098"/>
              <a:gd name="connsiteY27" fmla="*/ 862325 h 1223704"/>
              <a:gd name="connsiteX28" fmla="*/ 624981 w 1306098"/>
              <a:gd name="connsiteY28" fmla="*/ 862325 h 1223704"/>
              <a:gd name="connsiteX29" fmla="*/ 674879 w 1306098"/>
              <a:gd name="connsiteY29" fmla="*/ 895971 h 1223704"/>
              <a:gd name="connsiteX30" fmla="*/ 687354 w 1306098"/>
              <a:gd name="connsiteY30" fmla="*/ 922140 h 1223704"/>
              <a:gd name="connsiteX31" fmla="*/ 678622 w 1306098"/>
              <a:gd name="connsiteY31" fmla="*/ 984446 h 1223704"/>
              <a:gd name="connsiteX32" fmla="*/ 623733 w 1306098"/>
              <a:gd name="connsiteY32" fmla="*/ 1039276 h 1223704"/>
              <a:gd name="connsiteX33" fmla="*/ 623733 w 1306098"/>
              <a:gd name="connsiteY33" fmla="*/ 1060460 h 1223704"/>
              <a:gd name="connsiteX34" fmla="*/ 662405 w 1306098"/>
              <a:gd name="connsiteY34" fmla="*/ 1099091 h 1223704"/>
              <a:gd name="connsiteX35" fmla="*/ 683611 w 1306098"/>
              <a:gd name="connsiteY35" fmla="*/ 1099091 h 1223704"/>
              <a:gd name="connsiteX36" fmla="*/ 745985 w 1306098"/>
              <a:gd name="connsiteY36" fmla="*/ 1036784 h 1223704"/>
              <a:gd name="connsiteX37" fmla="*/ 783409 w 1306098"/>
              <a:gd name="connsiteY37" fmla="*/ 1020584 h 1223704"/>
              <a:gd name="connsiteX38" fmla="*/ 803369 w 1306098"/>
              <a:gd name="connsiteY38" fmla="*/ 1024323 h 1223704"/>
              <a:gd name="connsiteX39" fmla="*/ 823328 w 1306098"/>
              <a:gd name="connsiteY39" fmla="*/ 1031799 h 1223704"/>
              <a:gd name="connsiteX40" fmla="*/ 859505 w 1306098"/>
              <a:gd name="connsiteY40" fmla="*/ 1082891 h 1223704"/>
              <a:gd name="connsiteX41" fmla="*/ 859505 w 1306098"/>
              <a:gd name="connsiteY41" fmla="*/ 1171366 h 1223704"/>
              <a:gd name="connsiteX42" fmla="*/ 875722 w 1306098"/>
              <a:gd name="connsiteY42" fmla="*/ 1187566 h 1223704"/>
              <a:gd name="connsiteX43" fmla="*/ 929363 w 1306098"/>
              <a:gd name="connsiteY43" fmla="*/ 1187566 h 1223704"/>
              <a:gd name="connsiteX44" fmla="*/ 944332 w 1306098"/>
              <a:gd name="connsiteY44" fmla="*/ 1171366 h 1223704"/>
              <a:gd name="connsiteX45" fmla="*/ 944332 w 1306098"/>
              <a:gd name="connsiteY45" fmla="*/ 1082891 h 1223704"/>
              <a:gd name="connsiteX46" fmla="*/ 981756 w 1306098"/>
              <a:gd name="connsiteY46" fmla="*/ 1031799 h 1223704"/>
              <a:gd name="connsiteX47" fmla="*/ 1000468 w 1306098"/>
              <a:gd name="connsiteY47" fmla="*/ 1024323 h 1223704"/>
              <a:gd name="connsiteX48" fmla="*/ 1057852 w 1306098"/>
              <a:gd name="connsiteY48" fmla="*/ 1036784 h 1223704"/>
              <a:gd name="connsiteX49" fmla="*/ 1121473 w 1306098"/>
              <a:gd name="connsiteY49" fmla="*/ 1099091 h 1223704"/>
              <a:gd name="connsiteX50" fmla="*/ 1142680 w 1306098"/>
              <a:gd name="connsiteY50" fmla="*/ 1099091 h 1223704"/>
              <a:gd name="connsiteX51" fmla="*/ 1180104 w 1306098"/>
              <a:gd name="connsiteY51" fmla="*/ 1060460 h 1223704"/>
              <a:gd name="connsiteX52" fmla="*/ 1180104 w 1306098"/>
              <a:gd name="connsiteY52" fmla="*/ 1039276 h 1223704"/>
              <a:gd name="connsiteX53" fmla="*/ 1126463 w 1306098"/>
              <a:gd name="connsiteY53" fmla="*/ 984446 h 1223704"/>
              <a:gd name="connsiteX54" fmla="*/ 1117730 w 1306098"/>
              <a:gd name="connsiteY54" fmla="*/ 922140 h 1223704"/>
              <a:gd name="connsiteX55" fmla="*/ 1130205 w 1306098"/>
              <a:gd name="connsiteY55" fmla="*/ 895971 h 1223704"/>
              <a:gd name="connsiteX56" fmla="*/ 1178856 w 1306098"/>
              <a:gd name="connsiteY56" fmla="*/ 862325 h 1223704"/>
              <a:gd name="connsiteX57" fmla="*/ 1253704 w 1306098"/>
              <a:gd name="connsiteY57" fmla="*/ 862325 h 1223704"/>
              <a:gd name="connsiteX58" fmla="*/ 1267426 w 1306098"/>
              <a:gd name="connsiteY58" fmla="*/ 847372 h 1223704"/>
              <a:gd name="connsiteX59" fmla="*/ 1267426 w 1306098"/>
              <a:gd name="connsiteY59" fmla="*/ 793788 h 1223704"/>
              <a:gd name="connsiteX60" fmla="*/ 1253704 w 1306098"/>
              <a:gd name="connsiteY60" fmla="*/ 778834 h 1223704"/>
              <a:gd name="connsiteX61" fmla="*/ 1186341 w 1306098"/>
              <a:gd name="connsiteY61" fmla="*/ 778834 h 1223704"/>
              <a:gd name="connsiteX62" fmla="*/ 1136442 w 1306098"/>
              <a:gd name="connsiteY62" fmla="*/ 741450 h 1223704"/>
              <a:gd name="connsiteX63" fmla="*/ 1122720 w 1306098"/>
              <a:gd name="connsiteY63" fmla="*/ 710297 h 1223704"/>
              <a:gd name="connsiteX64" fmla="*/ 1132700 w 1306098"/>
              <a:gd name="connsiteY64" fmla="*/ 649236 h 1223704"/>
              <a:gd name="connsiteX65" fmla="*/ 1180104 w 1306098"/>
              <a:gd name="connsiteY65" fmla="*/ 601883 h 1223704"/>
              <a:gd name="connsiteX66" fmla="*/ 1180104 w 1306098"/>
              <a:gd name="connsiteY66" fmla="*/ 580698 h 1223704"/>
              <a:gd name="connsiteX67" fmla="*/ 1142680 w 1306098"/>
              <a:gd name="connsiteY67" fmla="*/ 543314 h 1223704"/>
              <a:gd name="connsiteX68" fmla="*/ 1128957 w 1306098"/>
              <a:gd name="connsiteY68" fmla="*/ 539576 h 1223704"/>
              <a:gd name="connsiteX69" fmla="*/ 1096523 w 1306098"/>
              <a:gd name="connsiteY69" fmla="*/ 566991 h 1223704"/>
              <a:gd name="connsiteX70" fmla="*/ 1072821 w 1306098"/>
              <a:gd name="connsiteY70" fmla="*/ 590667 h 1223704"/>
              <a:gd name="connsiteX71" fmla="*/ 1011696 w 1306098"/>
              <a:gd name="connsiteY71" fmla="*/ 601883 h 1223704"/>
              <a:gd name="connsiteX72" fmla="*/ 958055 w 1306098"/>
              <a:gd name="connsiteY72" fmla="*/ 581944 h 1223704"/>
              <a:gd name="connsiteX73" fmla="*/ 944332 w 1306098"/>
              <a:gd name="connsiteY73" fmla="*/ 564499 h 1223704"/>
              <a:gd name="connsiteX74" fmla="*/ 944332 w 1306098"/>
              <a:gd name="connsiteY74" fmla="*/ 468546 h 1223704"/>
              <a:gd name="connsiteX75" fmla="*/ 929363 w 1306098"/>
              <a:gd name="connsiteY75" fmla="*/ 454839 h 1223704"/>
              <a:gd name="connsiteX76" fmla="*/ 868237 w 1306098"/>
              <a:gd name="connsiteY76" fmla="*/ 38630 h 1223704"/>
              <a:gd name="connsiteX77" fmla="*/ 617496 w 1306098"/>
              <a:gd name="connsiteY77" fmla="*/ 195643 h 1223704"/>
              <a:gd name="connsiteX78" fmla="*/ 606269 w 1306098"/>
              <a:gd name="connsiteY78" fmla="*/ 205612 h 1223704"/>
              <a:gd name="connsiteX79" fmla="*/ 591299 w 1306098"/>
              <a:gd name="connsiteY79" fmla="*/ 204366 h 1223704"/>
              <a:gd name="connsiteX80" fmla="*/ 472790 w 1306098"/>
              <a:gd name="connsiteY80" fmla="*/ 171966 h 1223704"/>
              <a:gd name="connsiteX81" fmla="*/ 232029 w 1306098"/>
              <a:gd name="connsiteY81" fmla="*/ 406240 h 1223704"/>
              <a:gd name="connsiteX82" fmla="*/ 224544 w 1306098"/>
              <a:gd name="connsiteY82" fmla="*/ 419947 h 1223704"/>
              <a:gd name="connsiteX83" fmla="*/ 209574 w 1306098"/>
              <a:gd name="connsiteY83" fmla="*/ 423685 h 1223704"/>
              <a:gd name="connsiteX84" fmla="*/ 182130 w 1306098"/>
              <a:gd name="connsiteY84" fmla="*/ 421193 h 1223704"/>
              <a:gd name="connsiteX85" fmla="*/ 38671 w 1306098"/>
              <a:gd name="connsiteY85" fmla="*/ 570729 h 1223704"/>
              <a:gd name="connsiteX86" fmla="*/ 165913 w 1306098"/>
              <a:gd name="connsiteY86" fmla="*/ 720266 h 1223704"/>
              <a:gd name="connsiteX87" fmla="*/ 170903 w 1306098"/>
              <a:gd name="connsiteY87" fmla="*/ 720266 h 1223704"/>
              <a:gd name="connsiteX88" fmla="*/ 636208 w 1306098"/>
              <a:gd name="connsiteY88" fmla="*/ 716527 h 1223704"/>
              <a:gd name="connsiteX89" fmla="*/ 647435 w 1306098"/>
              <a:gd name="connsiteY89" fmla="*/ 692851 h 1223704"/>
              <a:gd name="connsiteX90" fmla="*/ 643693 w 1306098"/>
              <a:gd name="connsiteY90" fmla="*/ 676651 h 1223704"/>
              <a:gd name="connsiteX91" fmla="*/ 596289 w 1306098"/>
              <a:gd name="connsiteY91" fmla="*/ 628051 h 1223704"/>
              <a:gd name="connsiteX92" fmla="*/ 596289 w 1306098"/>
              <a:gd name="connsiteY92" fmla="*/ 554530 h 1223704"/>
              <a:gd name="connsiteX93" fmla="*/ 634960 w 1306098"/>
              <a:gd name="connsiteY93" fmla="*/ 515899 h 1223704"/>
              <a:gd name="connsiteX94" fmla="*/ 672384 w 1306098"/>
              <a:gd name="connsiteY94" fmla="*/ 500946 h 1223704"/>
              <a:gd name="connsiteX95" fmla="*/ 709808 w 1306098"/>
              <a:gd name="connsiteY95" fmla="*/ 515899 h 1223704"/>
              <a:gd name="connsiteX96" fmla="*/ 758460 w 1306098"/>
              <a:gd name="connsiteY96" fmla="*/ 564499 h 1223704"/>
              <a:gd name="connsiteX97" fmla="*/ 775924 w 1306098"/>
              <a:gd name="connsiteY97" fmla="*/ 566991 h 1223704"/>
              <a:gd name="connsiteX98" fmla="*/ 822081 w 1306098"/>
              <a:gd name="connsiteY98" fmla="*/ 549545 h 1223704"/>
              <a:gd name="connsiteX99" fmla="*/ 822081 w 1306098"/>
              <a:gd name="connsiteY99" fmla="*/ 468546 h 1223704"/>
              <a:gd name="connsiteX100" fmla="*/ 875722 w 1306098"/>
              <a:gd name="connsiteY100" fmla="*/ 416209 h 1223704"/>
              <a:gd name="connsiteX101" fmla="*/ 929363 w 1306098"/>
              <a:gd name="connsiteY101" fmla="*/ 416209 h 1223704"/>
              <a:gd name="connsiteX102" fmla="*/ 981756 w 1306098"/>
              <a:gd name="connsiteY102" fmla="*/ 468546 h 1223704"/>
              <a:gd name="connsiteX103" fmla="*/ 981756 w 1306098"/>
              <a:gd name="connsiteY103" fmla="*/ 549545 h 1223704"/>
              <a:gd name="connsiteX104" fmla="*/ 1029160 w 1306098"/>
              <a:gd name="connsiteY104" fmla="*/ 566991 h 1223704"/>
              <a:gd name="connsiteX105" fmla="*/ 1045377 w 1306098"/>
              <a:gd name="connsiteY105" fmla="*/ 564499 h 1223704"/>
              <a:gd name="connsiteX106" fmla="*/ 1094028 w 1306098"/>
              <a:gd name="connsiteY106" fmla="*/ 515899 h 1223704"/>
              <a:gd name="connsiteX107" fmla="*/ 1107751 w 1306098"/>
              <a:gd name="connsiteY107" fmla="*/ 505930 h 1223704"/>
              <a:gd name="connsiteX108" fmla="*/ 1121473 w 1306098"/>
              <a:gd name="connsiteY108" fmla="*/ 488484 h 1223704"/>
              <a:gd name="connsiteX109" fmla="*/ 1152659 w 1306098"/>
              <a:gd name="connsiteY109" fmla="*/ 333964 h 1223704"/>
              <a:gd name="connsiteX110" fmla="*/ 868237 w 1306098"/>
              <a:gd name="connsiteY110" fmla="*/ 38630 h 1223704"/>
              <a:gd name="connsiteX111" fmla="*/ 868237 w 1306098"/>
              <a:gd name="connsiteY111" fmla="*/ 0 h 1223704"/>
              <a:gd name="connsiteX112" fmla="*/ 1191331 w 1306098"/>
              <a:gd name="connsiteY112" fmla="*/ 333964 h 1223704"/>
              <a:gd name="connsiteX113" fmla="*/ 1155154 w 1306098"/>
              <a:gd name="connsiteY113" fmla="*/ 505930 h 1223704"/>
              <a:gd name="connsiteX114" fmla="*/ 1168876 w 1306098"/>
              <a:gd name="connsiteY114" fmla="*/ 515899 h 1223704"/>
              <a:gd name="connsiteX115" fmla="*/ 1207548 w 1306098"/>
              <a:gd name="connsiteY115" fmla="*/ 554530 h 1223704"/>
              <a:gd name="connsiteX116" fmla="*/ 1207548 w 1306098"/>
              <a:gd name="connsiteY116" fmla="*/ 628051 h 1223704"/>
              <a:gd name="connsiteX117" fmla="*/ 1160144 w 1306098"/>
              <a:gd name="connsiteY117" fmla="*/ 676651 h 1223704"/>
              <a:gd name="connsiteX118" fmla="*/ 1157649 w 1306098"/>
              <a:gd name="connsiteY118" fmla="*/ 692851 h 1223704"/>
              <a:gd name="connsiteX119" fmla="*/ 1172619 w 1306098"/>
              <a:gd name="connsiteY119" fmla="*/ 730235 h 1223704"/>
              <a:gd name="connsiteX120" fmla="*/ 1186341 w 1306098"/>
              <a:gd name="connsiteY120" fmla="*/ 741450 h 1223704"/>
              <a:gd name="connsiteX121" fmla="*/ 1253704 w 1306098"/>
              <a:gd name="connsiteY121" fmla="*/ 741450 h 1223704"/>
              <a:gd name="connsiteX122" fmla="*/ 1306098 w 1306098"/>
              <a:gd name="connsiteY122" fmla="*/ 793788 h 1223704"/>
              <a:gd name="connsiteX123" fmla="*/ 1306098 w 1306098"/>
              <a:gd name="connsiteY123" fmla="*/ 847372 h 1223704"/>
              <a:gd name="connsiteX124" fmla="*/ 1253704 w 1306098"/>
              <a:gd name="connsiteY124" fmla="*/ 900955 h 1223704"/>
              <a:gd name="connsiteX125" fmla="*/ 1178856 w 1306098"/>
              <a:gd name="connsiteY125" fmla="*/ 900955 h 1223704"/>
              <a:gd name="connsiteX126" fmla="*/ 1165134 w 1306098"/>
              <a:gd name="connsiteY126" fmla="*/ 909678 h 1223704"/>
              <a:gd name="connsiteX127" fmla="*/ 1151412 w 1306098"/>
              <a:gd name="connsiteY127" fmla="*/ 939585 h 1223704"/>
              <a:gd name="connsiteX128" fmla="*/ 1152659 w 1306098"/>
              <a:gd name="connsiteY128" fmla="*/ 958277 h 1223704"/>
              <a:gd name="connsiteX129" fmla="*/ 1207548 w 1306098"/>
              <a:gd name="connsiteY129" fmla="*/ 1011861 h 1223704"/>
              <a:gd name="connsiteX130" fmla="*/ 1207548 w 1306098"/>
              <a:gd name="connsiteY130" fmla="*/ 1086629 h 1223704"/>
              <a:gd name="connsiteX131" fmla="*/ 1168876 w 1306098"/>
              <a:gd name="connsiteY131" fmla="*/ 1125259 h 1223704"/>
              <a:gd name="connsiteX132" fmla="*/ 1094028 w 1306098"/>
              <a:gd name="connsiteY132" fmla="*/ 1125259 h 1223704"/>
              <a:gd name="connsiteX133" fmla="*/ 1031655 w 1306098"/>
              <a:gd name="connsiteY133" fmla="*/ 1062953 h 1223704"/>
              <a:gd name="connsiteX134" fmla="*/ 1015438 w 1306098"/>
              <a:gd name="connsiteY134" fmla="*/ 1059214 h 1223704"/>
              <a:gd name="connsiteX135" fmla="*/ 992984 w 1306098"/>
              <a:gd name="connsiteY135" fmla="*/ 1067937 h 1223704"/>
              <a:gd name="connsiteX136" fmla="*/ 981756 w 1306098"/>
              <a:gd name="connsiteY136" fmla="*/ 1082891 h 1223704"/>
              <a:gd name="connsiteX137" fmla="*/ 981756 w 1306098"/>
              <a:gd name="connsiteY137" fmla="*/ 1171366 h 1223704"/>
              <a:gd name="connsiteX138" fmla="*/ 929363 w 1306098"/>
              <a:gd name="connsiteY138" fmla="*/ 1223704 h 1223704"/>
              <a:gd name="connsiteX139" fmla="*/ 875722 w 1306098"/>
              <a:gd name="connsiteY139" fmla="*/ 1223704 h 1223704"/>
              <a:gd name="connsiteX140" fmla="*/ 822081 w 1306098"/>
              <a:gd name="connsiteY140" fmla="*/ 1171366 h 1223704"/>
              <a:gd name="connsiteX141" fmla="*/ 822081 w 1306098"/>
              <a:gd name="connsiteY141" fmla="*/ 1082891 h 1223704"/>
              <a:gd name="connsiteX142" fmla="*/ 810854 w 1306098"/>
              <a:gd name="connsiteY142" fmla="*/ 1067937 h 1223704"/>
              <a:gd name="connsiteX143" fmla="*/ 788399 w 1306098"/>
              <a:gd name="connsiteY143" fmla="*/ 1059214 h 1223704"/>
              <a:gd name="connsiteX144" fmla="*/ 772182 w 1306098"/>
              <a:gd name="connsiteY144" fmla="*/ 1062953 h 1223704"/>
              <a:gd name="connsiteX145" fmla="*/ 709808 w 1306098"/>
              <a:gd name="connsiteY145" fmla="*/ 1125259 h 1223704"/>
              <a:gd name="connsiteX146" fmla="*/ 634960 w 1306098"/>
              <a:gd name="connsiteY146" fmla="*/ 1125259 h 1223704"/>
              <a:gd name="connsiteX147" fmla="*/ 596289 w 1306098"/>
              <a:gd name="connsiteY147" fmla="*/ 1086629 h 1223704"/>
              <a:gd name="connsiteX148" fmla="*/ 596289 w 1306098"/>
              <a:gd name="connsiteY148" fmla="*/ 1011861 h 1223704"/>
              <a:gd name="connsiteX149" fmla="*/ 651177 w 1306098"/>
              <a:gd name="connsiteY149" fmla="*/ 958277 h 1223704"/>
              <a:gd name="connsiteX150" fmla="*/ 653672 w 1306098"/>
              <a:gd name="connsiteY150" fmla="*/ 939585 h 1223704"/>
              <a:gd name="connsiteX151" fmla="*/ 638703 w 1306098"/>
              <a:gd name="connsiteY151" fmla="*/ 909678 h 1223704"/>
              <a:gd name="connsiteX152" fmla="*/ 624981 w 1306098"/>
              <a:gd name="connsiteY152" fmla="*/ 900955 h 1223704"/>
              <a:gd name="connsiteX153" fmla="*/ 550133 w 1306098"/>
              <a:gd name="connsiteY153" fmla="*/ 900955 h 1223704"/>
              <a:gd name="connsiteX154" fmla="*/ 497739 w 1306098"/>
              <a:gd name="connsiteY154" fmla="*/ 847372 h 1223704"/>
              <a:gd name="connsiteX155" fmla="*/ 497739 w 1306098"/>
              <a:gd name="connsiteY155" fmla="*/ 793788 h 1223704"/>
              <a:gd name="connsiteX156" fmla="*/ 513956 w 1306098"/>
              <a:gd name="connsiteY156" fmla="*/ 755158 h 1223704"/>
              <a:gd name="connsiteX157" fmla="*/ 164665 w 1306098"/>
              <a:gd name="connsiteY157" fmla="*/ 758896 h 1223704"/>
              <a:gd name="connsiteX158" fmla="*/ 155933 w 1306098"/>
              <a:gd name="connsiteY158" fmla="*/ 756404 h 1223704"/>
              <a:gd name="connsiteX159" fmla="*/ 0 w 1306098"/>
              <a:gd name="connsiteY159" fmla="*/ 570729 h 1223704"/>
              <a:gd name="connsiteX160" fmla="*/ 182130 w 1306098"/>
              <a:gd name="connsiteY160" fmla="*/ 382563 h 1223704"/>
              <a:gd name="connsiteX161" fmla="*/ 195852 w 1306098"/>
              <a:gd name="connsiteY161" fmla="*/ 383809 h 1223704"/>
              <a:gd name="connsiteX162" fmla="*/ 472790 w 1306098"/>
              <a:gd name="connsiteY162" fmla="*/ 133336 h 1223704"/>
              <a:gd name="connsiteX163" fmla="*/ 592546 w 1306098"/>
              <a:gd name="connsiteY163" fmla="*/ 161997 h 1223704"/>
              <a:gd name="connsiteX164" fmla="*/ 868237 w 1306098"/>
              <a:gd name="connsiteY164" fmla="*/ 0 h 122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306098" h="1223704">
                <a:moveTo>
                  <a:pt x="899618" y="679938"/>
                </a:moveTo>
                <a:cubicBezTo>
                  <a:pt x="821399" y="679938"/>
                  <a:pt x="756837" y="744500"/>
                  <a:pt x="756837" y="822719"/>
                </a:cubicBezTo>
                <a:cubicBezTo>
                  <a:pt x="756837" y="902180"/>
                  <a:pt x="821399" y="965501"/>
                  <a:pt x="899618" y="965501"/>
                </a:cubicBezTo>
                <a:cubicBezTo>
                  <a:pt x="979079" y="965501"/>
                  <a:pt x="1042400" y="902180"/>
                  <a:pt x="1042400" y="822719"/>
                </a:cubicBezTo>
                <a:cubicBezTo>
                  <a:pt x="1042400" y="744500"/>
                  <a:pt x="979079" y="679938"/>
                  <a:pt x="899618" y="679938"/>
                </a:cubicBezTo>
                <a:close/>
                <a:moveTo>
                  <a:pt x="899618" y="642690"/>
                </a:moveTo>
                <a:cubicBezTo>
                  <a:pt x="998944" y="642690"/>
                  <a:pt x="1080889" y="723393"/>
                  <a:pt x="1080889" y="822719"/>
                </a:cubicBezTo>
                <a:cubicBezTo>
                  <a:pt x="1080889" y="922045"/>
                  <a:pt x="998944" y="1003990"/>
                  <a:pt x="899618" y="1003990"/>
                </a:cubicBezTo>
                <a:cubicBezTo>
                  <a:pt x="800292" y="1003990"/>
                  <a:pt x="719589" y="922045"/>
                  <a:pt x="719589" y="822719"/>
                </a:cubicBezTo>
                <a:cubicBezTo>
                  <a:pt x="719589" y="723393"/>
                  <a:pt x="800292" y="642690"/>
                  <a:pt x="899618" y="642690"/>
                </a:cubicBezTo>
                <a:close/>
                <a:moveTo>
                  <a:pt x="875722" y="454839"/>
                </a:moveTo>
                <a:cubicBezTo>
                  <a:pt x="866990" y="454839"/>
                  <a:pt x="859505" y="461069"/>
                  <a:pt x="859505" y="468546"/>
                </a:cubicBezTo>
                <a:lnTo>
                  <a:pt x="859505" y="564499"/>
                </a:lnTo>
                <a:cubicBezTo>
                  <a:pt x="859505" y="573222"/>
                  <a:pt x="853267" y="580698"/>
                  <a:pt x="845783" y="581944"/>
                </a:cubicBezTo>
                <a:cubicBezTo>
                  <a:pt x="827071" y="586929"/>
                  <a:pt x="808359" y="593160"/>
                  <a:pt x="792142" y="601883"/>
                </a:cubicBezTo>
                <a:cubicBezTo>
                  <a:pt x="772182" y="610606"/>
                  <a:pt x="748480" y="606867"/>
                  <a:pt x="732263" y="590667"/>
                </a:cubicBezTo>
                <a:lnTo>
                  <a:pt x="683611" y="543314"/>
                </a:lnTo>
                <a:cubicBezTo>
                  <a:pt x="677374" y="537084"/>
                  <a:pt x="667394" y="537084"/>
                  <a:pt x="662405" y="543314"/>
                </a:cubicBezTo>
                <a:lnTo>
                  <a:pt x="623733" y="580698"/>
                </a:lnTo>
                <a:cubicBezTo>
                  <a:pt x="618743" y="586929"/>
                  <a:pt x="618743" y="595652"/>
                  <a:pt x="623733" y="601883"/>
                </a:cubicBezTo>
                <a:lnTo>
                  <a:pt x="671137" y="649236"/>
                </a:lnTo>
                <a:cubicBezTo>
                  <a:pt x="687354" y="665436"/>
                  <a:pt x="691096" y="690359"/>
                  <a:pt x="681117" y="710297"/>
                </a:cubicBezTo>
                <a:cubicBezTo>
                  <a:pt x="676127" y="720266"/>
                  <a:pt x="671137" y="731481"/>
                  <a:pt x="668642" y="741450"/>
                </a:cubicBezTo>
                <a:cubicBezTo>
                  <a:pt x="661157" y="763881"/>
                  <a:pt x="641198" y="778834"/>
                  <a:pt x="618743" y="778834"/>
                </a:cubicBezTo>
                <a:lnTo>
                  <a:pt x="550133" y="778834"/>
                </a:lnTo>
                <a:cubicBezTo>
                  <a:pt x="542648" y="778834"/>
                  <a:pt x="536410" y="785065"/>
                  <a:pt x="536410" y="793788"/>
                </a:cubicBezTo>
                <a:lnTo>
                  <a:pt x="536410" y="847372"/>
                </a:lnTo>
                <a:cubicBezTo>
                  <a:pt x="536410" y="854848"/>
                  <a:pt x="542648" y="862325"/>
                  <a:pt x="550133" y="862325"/>
                </a:cubicBezTo>
                <a:lnTo>
                  <a:pt x="624981" y="862325"/>
                </a:lnTo>
                <a:cubicBezTo>
                  <a:pt x="647435" y="862325"/>
                  <a:pt x="666147" y="874786"/>
                  <a:pt x="674879" y="895971"/>
                </a:cubicBezTo>
                <a:cubicBezTo>
                  <a:pt x="677374" y="903448"/>
                  <a:pt x="682364" y="913417"/>
                  <a:pt x="687354" y="922140"/>
                </a:cubicBezTo>
                <a:cubicBezTo>
                  <a:pt x="698581" y="942078"/>
                  <a:pt x="694839" y="968247"/>
                  <a:pt x="678622" y="984446"/>
                </a:cubicBezTo>
                <a:lnTo>
                  <a:pt x="623733" y="1039276"/>
                </a:lnTo>
                <a:cubicBezTo>
                  <a:pt x="618743" y="1045507"/>
                  <a:pt x="618743" y="1054230"/>
                  <a:pt x="623733" y="1060460"/>
                </a:cubicBezTo>
                <a:lnTo>
                  <a:pt x="662405" y="1099091"/>
                </a:lnTo>
                <a:cubicBezTo>
                  <a:pt x="667394" y="1104075"/>
                  <a:pt x="677374" y="1104075"/>
                  <a:pt x="683611" y="1099091"/>
                </a:cubicBezTo>
                <a:lnTo>
                  <a:pt x="745985" y="1036784"/>
                </a:lnTo>
                <a:cubicBezTo>
                  <a:pt x="755965" y="1025569"/>
                  <a:pt x="769687" y="1020584"/>
                  <a:pt x="783409" y="1020584"/>
                </a:cubicBezTo>
                <a:cubicBezTo>
                  <a:pt x="789647" y="1020584"/>
                  <a:pt x="797131" y="1021830"/>
                  <a:pt x="803369" y="1024323"/>
                </a:cubicBezTo>
                <a:cubicBezTo>
                  <a:pt x="809606" y="1028061"/>
                  <a:pt x="815843" y="1030553"/>
                  <a:pt x="823328" y="1031799"/>
                </a:cubicBezTo>
                <a:cubicBezTo>
                  <a:pt x="845783" y="1039276"/>
                  <a:pt x="859505" y="1059214"/>
                  <a:pt x="859505" y="1082891"/>
                </a:cubicBezTo>
                <a:lnTo>
                  <a:pt x="859505" y="1171366"/>
                </a:lnTo>
                <a:cubicBezTo>
                  <a:pt x="859505" y="1180089"/>
                  <a:pt x="866990" y="1187566"/>
                  <a:pt x="875722" y="1187566"/>
                </a:cubicBezTo>
                <a:lnTo>
                  <a:pt x="929363" y="1187566"/>
                </a:lnTo>
                <a:cubicBezTo>
                  <a:pt x="936848" y="1187566"/>
                  <a:pt x="944332" y="1180089"/>
                  <a:pt x="944332" y="1171366"/>
                </a:cubicBezTo>
                <a:lnTo>
                  <a:pt x="944332" y="1082891"/>
                </a:lnTo>
                <a:cubicBezTo>
                  <a:pt x="944332" y="1059214"/>
                  <a:pt x="959302" y="1039276"/>
                  <a:pt x="981756" y="1031799"/>
                </a:cubicBezTo>
                <a:cubicBezTo>
                  <a:pt x="987994" y="1030553"/>
                  <a:pt x="994231" y="1028061"/>
                  <a:pt x="1000468" y="1024323"/>
                </a:cubicBezTo>
                <a:cubicBezTo>
                  <a:pt x="1021675" y="1016846"/>
                  <a:pt x="1042882" y="1020584"/>
                  <a:pt x="1057852" y="1036784"/>
                </a:cubicBezTo>
                <a:lnTo>
                  <a:pt x="1121473" y="1099091"/>
                </a:lnTo>
                <a:cubicBezTo>
                  <a:pt x="1127710" y="1104075"/>
                  <a:pt x="1136442" y="1104075"/>
                  <a:pt x="1142680" y="1099091"/>
                </a:cubicBezTo>
                <a:lnTo>
                  <a:pt x="1180104" y="1060460"/>
                </a:lnTo>
                <a:cubicBezTo>
                  <a:pt x="1186341" y="1054230"/>
                  <a:pt x="1186341" y="1045507"/>
                  <a:pt x="1180104" y="1039276"/>
                </a:cubicBezTo>
                <a:lnTo>
                  <a:pt x="1126463" y="984446"/>
                </a:lnTo>
                <a:cubicBezTo>
                  <a:pt x="1108998" y="968247"/>
                  <a:pt x="1105256" y="942078"/>
                  <a:pt x="1117730" y="922140"/>
                </a:cubicBezTo>
                <a:cubicBezTo>
                  <a:pt x="1122720" y="913417"/>
                  <a:pt x="1126463" y="903448"/>
                  <a:pt x="1130205" y="895971"/>
                </a:cubicBezTo>
                <a:cubicBezTo>
                  <a:pt x="1138937" y="874786"/>
                  <a:pt x="1157649" y="862325"/>
                  <a:pt x="1178856" y="862325"/>
                </a:cubicBezTo>
                <a:lnTo>
                  <a:pt x="1253704" y="862325"/>
                </a:lnTo>
                <a:cubicBezTo>
                  <a:pt x="1262436" y="862325"/>
                  <a:pt x="1267426" y="854848"/>
                  <a:pt x="1267426" y="847372"/>
                </a:cubicBezTo>
                <a:lnTo>
                  <a:pt x="1267426" y="793788"/>
                </a:lnTo>
                <a:cubicBezTo>
                  <a:pt x="1267426" y="785065"/>
                  <a:pt x="1262436" y="778834"/>
                  <a:pt x="1253704" y="778834"/>
                </a:cubicBezTo>
                <a:lnTo>
                  <a:pt x="1186341" y="778834"/>
                </a:lnTo>
                <a:cubicBezTo>
                  <a:pt x="1163887" y="778834"/>
                  <a:pt x="1142680" y="763881"/>
                  <a:pt x="1136442" y="741450"/>
                </a:cubicBezTo>
                <a:cubicBezTo>
                  <a:pt x="1132700" y="731481"/>
                  <a:pt x="1128957" y="720266"/>
                  <a:pt x="1122720" y="710297"/>
                </a:cubicBezTo>
                <a:cubicBezTo>
                  <a:pt x="1112740" y="690359"/>
                  <a:pt x="1116483" y="665436"/>
                  <a:pt x="1132700" y="649236"/>
                </a:cubicBezTo>
                <a:lnTo>
                  <a:pt x="1180104" y="601883"/>
                </a:lnTo>
                <a:cubicBezTo>
                  <a:pt x="1186341" y="595652"/>
                  <a:pt x="1186341" y="586929"/>
                  <a:pt x="1180104" y="580698"/>
                </a:cubicBezTo>
                <a:lnTo>
                  <a:pt x="1142680" y="543314"/>
                </a:lnTo>
                <a:cubicBezTo>
                  <a:pt x="1138937" y="539576"/>
                  <a:pt x="1133947" y="538330"/>
                  <a:pt x="1128957" y="539576"/>
                </a:cubicBezTo>
                <a:cubicBezTo>
                  <a:pt x="1120225" y="548299"/>
                  <a:pt x="1108998" y="558268"/>
                  <a:pt x="1096523" y="566991"/>
                </a:cubicBezTo>
                <a:lnTo>
                  <a:pt x="1072821" y="590667"/>
                </a:lnTo>
                <a:cubicBezTo>
                  <a:pt x="1056604" y="606867"/>
                  <a:pt x="1032903" y="610606"/>
                  <a:pt x="1011696" y="601883"/>
                </a:cubicBezTo>
                <a:cubicBezTo>
                  <a:pt x="995479" y="593160"/>
                  <a:pt x="978014" y="586929"/>
                  <a:pt x="958055" y="581944"/>
                </a:cubicBezTo>
                <a:cubicBezTo>
                  <a:pt x="950570" y="580698"/>
                  <a:pt x="944332" y="573222"/>
                  <a:pt x="944332" y="564499"/>
                </a:cubicBezTo>
                <a:lnTo>
                  <a:pt x="944332" y="468546"/>
                </a:lnTo>
                <a:cubicBezTo>
                  <a:pt x="944332" y="461069"/>
                  <a:pt x="936848" y="454839"/>
                  <a:pt x="929363" y="454839"/>
                </a:cubicBezTo>
                <a:close/>
                <a:moveTo>
                  <a:pt x="868237" y="38630"/>
                </a:moveTo>
                <a:cubicBezTo>
                  <a:pt x="763450" y="38630"/>
                  <a:pt x="667394" y="98444"/>
                  <a:pt x="617496" y="195643"/>
                </a:cubicBezTo>
                <a:cubicBezTo>
                  <a:pt x="615001" y="200627"/>
                  <a:pt x="610011" y="204366"/>
                  <a:pt x="606269" y="205612"/>
                </a:cubicBezTo>
                <a:cubicBezTo>
                  <a:pt x="600031" y="208104"/>
                  <a:pt x="595041" y="206858"/>
                  <a:pt x="591299" y="204366"/>
                </a:cubicBezTo>
                <a:cubicBezTo>
                  <a:pt x="555122" y="181935"/>
                  <a:pt x="513956" y="171966"/>
                  <a:pt x="472790" y="171966"/>
                </a:cubicBezTo>
                <a:cubicBezTo>
                  <a:pt x="345548" y="171966"/>
                  <a:pt x="239513" y="274149"/>
                  <a:pt x="232029" y="406240"/>
                </a:cubicBezTo>
                <a:cubicBezTo>
                  <a:pt x="232029" y="412470"/>
                  <a:pt x="229534" y="416209"/>
                  <a:pt x="224544" y="419947"/>
                </a:cubicBezTo>
                <a:cubicBezTo>
                  <a:pt x="220801" y="423685"/>
                  <a:pt x="214564" y="424932"/>
                  <a:pt x="209574" y="423685"/>
                </a:cubicBezTo>
                <a:cubicBezTo>
                  <a:pt x="199594" y="422439"/>
                  <a:pt x="190862" y="421193"/>
                  <a:pt x="182130" y="421193"/>
                </a:cubicBezTo>
                <a:cubicBezTo>
                  <a:pt x="103539" y="421193"/>
                  <a:pt x="38671" y="488484"/>
                  <a:pt x="38671" y="570729"/>
                </a:cubicBezTo>
                <a:cubicBezTo>
                  <a:pt x="38671" y="646744"/>
                  <a:pt x="93560" y="711543"/>
                  <a:pt x="165913" y="720266"/>
                </a:cubicBezTo>
                <a:cubicBezTo>
                  <a:pt x="168408" y="720266"/>
                  <a:pt x="169655" y="720266"/>
                  <a:pt x="170903" y="720266"/>
                </a:cubicBezTo>
                <a:lnTo>
                  <a:pt x="636208" y="716527"/>
                </a:lnTo>
                <a:cubicBezTo>
                  <a:pt x="639950" y="709051"/>
                  <a:pt x="643693" y="701574"/>
                  <a:pt x="647435" y="692851"/>
                </a:cubicBezTo>
                <a:cubicBezTo>
                  <a:pt x="649930" y="687866"/>
                  <a:pt x="648682" y="680390"/>
                  <a:pt x="643693" y="676651"/>
                </a:cubicBezTo>
                <a:lnTo>
                  <a:pt x="596289" y="628051"/>
                </a:lnTo>
                <a:cubicBezTo>
                  <a:pt x="576329" y="608113"/>
                  <a:pt x="576329" y="574468"/>
                  <a:pt x="596289" y="554530"/>
                </a:cubicBezTo>
                <a:lnTo>
                  <a:pt x="634960" y="515899"/>
                </a:lnTo>
                <a:cubicBezTo>
                  <a:pt x="644940" y="505930"/>
                  <a:pt x="658662" y="500946"/>
                  <a:pt x="672384" y="500946"/>
                </a:cubicBezTo>
                <a:cubicBezTo>
                  <a:pt x="687354" y="500946"/>
                  <a:pt x="699829" y="505930"/>
                  <a:pt x="709808" y="515899"/>
                </a:cubicBezTo>
                <a:lnTo>
                  <a:pt x="758460" y="564499"/>
                </a:lnTo>
                <a:cubicBezTo>
                  <a:pt x="763450" y="568237"/>
                  <a:pt x="769687" y="569483"/>
                  <a:pt x="775924" y="566991"/>
                </a:cubicBezTo>
                <a:cubicBezTo>
                  <a:pt x="790894" y="559514"/>
                  <a:pt x="807111" y="553283"/>
                  <a:pt x="822081" y="549545"/>
                </a:cubicBezTo>
                <a:lnTo>
                  <a:pt x="822081" y="468546"/>
                </a:lnTo>
                <a:cubicBezTo>
                  <a:pt x="822081" y="439885"/>
                  <a:pt x="845783" y="416209"/>
                  <a:pt x="875722" y="416209"/>
                </a:cubicBezTo>
                <a:lnTo>
                  <a:pt x="929363" y="416209"/>
                </a:lnTo>
                <a:cubicBezTo>
                  <a:pt x="958055" y="416209"/>
                  <a:pt x="981756" y="439885"/>
                  <a:pt x="981756" y="468546"/>
                </a:cubicBezTo>
                <a:lnTo>
                  <a:pt x="981756" y="549545"/>
                </a:lnTo>
                <a:cubicBezTo>
                  <a:pt x="997974" y="553283"/>
                  <a:pt x="1012943" y="559514"/>
                  <a:pt x="1029160" y="566991"/>
                </a:cubicBezTo>
                <a:cubicBezTo>
                  <a:pt x="1034150" y="569483"/>
                  <a:pt x="1040387" y="568237"/>
                  <a:pt x="1045377" y="564499"/>
                </a:cubicBezTo>
                <a:lnTo>
                  <a:pt x="1094028" y="515899"/>
                </a:lnTo>
                <a:cubicBezTo>
                  <a:pt x="1097771" y="512161"/>
                  <a:pt x="1102761" y="508423"/>
                  <a:pt x="1107751" y="505930"/>
                </a:cubicBezTo>
                <a:cubicBezTo>
                  <a:pt x="1113988" y="500946"/>
                  <a:pt x="1117730" y="494715"/>
                  <a:pt x="1121473" y="488484"/>
                </a:cubicBezTo>
                <a:cubicBezTo>
                  <a:pt x="1147669" y="449854"/>
                  <a:pt x="1152659" y="403747"/>
                  <a:pt x="1152659" y="333964"/>
                </a:cubicBezTo>
                <a:cubicBezTo>
                  <a:pt x="1152659" y="170720"/>
                  <a:pt x="1025418" y="38630"/>
                  <a:pt x="868237" y="38630"/>
                </a:cubicBezTo>
                <a:close/>
                <a:moveTo>
                  <a:pt x="868237" y="0"/>
                </a:moveTo>
                <a:cubicBezTo>
                  <a:pt x="1046625" y="0"/>
                  <a:pt x="1191331" y="149536"/>
                  <a:pt x="1191331" y="333964"/>
                </a:cubicBezTo>
                <a:cubicBezTo>
                  <a:pt x="1191331" y="409978"/>
                  <a:pt x="1185093" y="461069"/>
                  <a:pt x="1155154" y="505930"/>
                </a:cubicBezTo>
                <a:cubicBezTo>
                  <a:pt x="1160144" y="508423"/>
                  <a:pt x="1165134" y="512161"/>
                  <a:pt x="1168876" y="515899"/>
                </a:cubicBezTo>
                <a:lnTo>
                  <a:pt x="1207548" y="554530"/>
                </a:lnTo>
                <a:cubicBezTo>
                  <a:pt x="1227507" y="574468"/>
                  <a:pt x="1227507" y="608113"/>
                  <a:pt x="1207548" y="628051"/>
                </a:cubicBezTo>
                <a:lnTo>
                  <a:pt x="1160144" y="676651"/>
                </a:lnTo>
                <a:cubicBezTo>
                  <a:pt x="1155154" y="680390"/>
                  <a:pt x="1153907" y="687866"/>
                  <a:pt x="1157649" y="692851"/>
                </a:cubicBezTo>
                <a:cubicBezTo>
                  <a:pt x="1162639" y="705312"/>
                  <a:pt x="1167629" y="717774"/>
                  <a:pt x="1172619" y="730235"/>
                </a:cubicBezTo>
                <a:cubicBezTo>
                  <a:pt x="1173866" y="736466"/>
                  <a:pt x="1180104" y="741450"/>
                  <a:pt x="1186341" y="741450"/>
                </a:cubicBezTo>
                <a:lnTo>
                  <a:pt x="1253704" y="741450"/>
                </a:lnTo>
                <a:cubicBezTo>
                  <a:pt x="1282396" y="741450"/>
                  <a:pt x="1306098" y="765127"/>
                  <a:pt x="1306098" y="793788"/>
                </a:cubicBezTo>
                <a:lnTo>
                  <a:pt x="1306098" y="847372"/>
                </a:lnTo>
                <a:cubicBezTo>
                  <a:pt x="1306098" y="877279"/>
                  <a:pt x="1282396" y="900955"/>
                  <a:pt x="1253704" y="900955"/>
                </a:cubicBezTo>
                <a:lnTo>
                  <a:pt x="1178856" y="900955"/>
                </a:lnTo>
                <a:cubicBezTo>
                  <a:pt x="1172619" y="900955"/>
                  <a:pt x="1167629" y="903448"/>
                  <a:pt x="1165134" y="909678"/>
                </a:cubicBezTo>
                <a:cubicBezTo>
                  <a:pt x="1161392" y="919647"/>
                  <a:pt x="1156402" y="929616"/>
                  <a:pt x="1151412" y="939585"/>
                </a:cubicBezTo>
                <a:cubicBezTo>
                  <a:pt x="1147669" y="945816"/>
                  <a:pt x="1148917" y="953293"/>
                  <a:pt x="1152659" y="958277"/>
                </a:cubicBezTo>
                <a:lnTo>
                  <a:pt x="1207548" y="1011861"/>
                </a:lnTo>
                <a:cubicBezTo>
                  <a:pt x="1227507" y="1033046"/>
                  <a:pt x="1227507" y="1066691"/>
                  <a:pt x="1207548" y="1086629"/>
                </a:cubicBezTo>
                <a:lnTo>
                  <a:pt x="1168876" y="1125259"/>
                </a:lnTo>
                <a:cubicBezTo>
                  <a:pt x="1148917" y="1145198"/>
                  <a:pt x="1115235" y="1145198"/>
                  <a:pt x="1094028" y="1125259"/>
                </a:cubicBezTo>
                <a:lnTo>
                  <a:pt x="1031655" y="1062953"/>
                </a:lnTo>
                <a:cubicBezTo>
                  <a:pt x="1027913" y="1059214"/>
                  <a:pt x="1021675" y="1057968"/>
                  <a:pt x="1015438" y="1059214"/>
                </a:cubicBezTo>
                <a:cubicBezTo>
                  <a:pt x="1007953" y="1062953"/>
                  <a:pt x="1000468" y="1065445"/>
                  <a:pt x="992984" y="1067937"/>
                </a:cubicBezTo>
                <a:cubicBezTo>
                  <a:pt x="986746" y="1070430"/>
                  <a:pt x="981756" y="1075414"/>
                  <a:pt x="981756" y="1082891"/>
                </a:cubicBezTo>
                <a:lnTo>
                  <a:pt x="981756" y="1171366"/>
                </a:lnTo>
                <a:cubicBezTo>
                  <a:pt x="981756" y="1201274"/>
                  <a:pt x="958055" y="1223704"/>
                  <a:pt x="929363" y="1223704"/>
                </a:cubicBezTo>
                <a:lnTo>
                  <a:pt x="875722" y="1223704"/>
                </a:lnTo>
                <a:cubicBezTo>
                  <a:pt x="845783" y="1223704"/>
                  <a:pt x="822081" y="1201274"/>
                  <a:pt x="822081" y="1171366"/>
                </a:cubicBezTo>
                <a:lnTo>
                  <a:pt x="822081" y="1082891"/>
                </a:lnTo>
                <a:cubicBezTo>
                  <a:pt x="822081" y="1075414"/>
                  <a:pt x="818338" y="1070430"/>
                  <a:pt x="810854" y="1067937"/>
                </a:cubicBezTo>
                <a:cubicBezTo>
                  <a:pt x="803369" y="1065445"/>
                  <a:pt x="795884" y="1062953"/>
                  <a:pt x="788399" y="1059214"/>
                </a:cubicBezTo>
                <a:cubicBezTo>
                  <a:pt x="783409" y="1057968"/>
                  <a:pt x="777172" y="1059214"/>
                  <a:pt x="772182" y="1062953"/>
                </a:cubicBezTo>
                <a:lnTo>
                  <a:pt x="709808" y="1125259"/>
                </a:lnTo>
                <a:cubicBezTo>
                  <a:pt x="688601" y="1145198"/>
                  <a:pt x="656167" y="1145198"/>
                  <a:pt x="634960" y="1125259"/>
                </a:cubicBezTo>
                <a:lnTo>
                  <a:pt x="596289" y="1086629"/>
                </a:lnTo>
                <a:cubicBezTo>
                  <a:pt x="576329" y="1066691"/>
                  <a:pt x="576329" y="1033046"/>
                  <a:pt x="596289" y="1011861"/>
                </a:cubicBezTo>
                <a:lnTo>
                  <a:pt x="651177" y="958277"/>
                </a:lnTo>
                <a:cubicBezTo>
                  <a:pt x="656167" y="953293"/>
                  <a:pt x="657415" y="945816"/>
                  <a:pt x="653672" y="939585"/>
                </a:cubicBezTo>
                <a:cubicBezTo>
                  <a:pt x="648682" y="929616"/>
                  <a:pt x="643693" y="919647"/>
                  <a:pt x="638703" y="909678"/>
                </a:cubicBezTo>
                <a:cubicBezTo>
                  <a:pt x="636208" y="903448"/>
                  <a:pt x="631218" y="900955"/>
                  <a:pt x="624981" y="900955"/>
                </a:cubicBezTo>
                <a:lnTo>
                  <a:pt x="550133" y="900955"/>
                </a:lnTo>
                <a:cubicBezTo>
                  <a:pt x="521441" y="900955"/>
                  <a:pt x="497739" y="877279"/>
                  <a:pt x="497739" y="847372"/>
                </a:cubicBezTo>
                <a:lnTo>
                  <a:pt x="497739" y="793788"/>
                </a:lnTo>
                <a:cubicBezTo>
                  <a:pt x="497739" y="778834"/>
                  <a:pt x="503976" y="765127"/>
                  <a:pt x="513956" y="755158"/>
                </a:cubicBezTo>
                <a:lnTo>
                  <a:pt x="164665" y="758896"/>
                </a:lnTo>
                <a:cubicBezTo>
                  <a:pt x="160923" y="758896"/>
                  <a:pt x="158428" y="757650"/>
                  <a:pt x="155933" y="756404"/>
                </a:cubicBezTo>
                <a:cubicBezTo>
                  <a:pt x="66115" y="743942"/>
                  <a:pt x="0" y="664190"/>
                  <a:pt x="0" y="570729"/>
                </a:cubicBezTo>
                <a:cubicBezTo>
                  <a:pt x="0" y="467300"/>
                  <a:pt x="82333" y="382563"/>
                  <a:pt x="182130" y="382563"/>
                </a:cubicBezTo>
                <a:cubicBezTo>
                  <a:pt x="187120" y="382563"/>
                  <a:pt x="192110" y="382563"/>
                  <a:pt x="195852" y="383809"/>
                </a:cubicBezTo>
                <a:cubicBezTo>
                  <a:pt x="213317" y="241750"/>
                  <a:pt x="331826" y="133336"/>
                  <a:pt x="472790" y="133336"/>
                </a:cubicBezTo>
                <a:cubicBezTo>
                  <a:pt x="513956" y="133336"/>
                  <a:pt x="555122" y="143305"/>
                  <a:pt x="592546" y="161997"/>
                </a:cubicBezTo>
                <a:cubicBezTo>
                  <a:pt x="651177" y="62306"/>
                  <a:pt x="754718" y="0"/>
                  <a:pt x="868237"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21" name="Freeform 64">
            <a:extLst>
              <a:ext uri="{FF2B5EF4-FFF2-40B4-BE49-F238E27FC236}">
                <a16:creationId xmlns:a16="http://schemas.microsoft.com/office/drawing/2014/main" id="{F151726B-02F9-D145-AEC0-89DA9A90AE26}"/>
              </a:ext>
            </a:extLst>
          </p:cNvPr>
          <p:cNvSpPr>
            <a:spLocks noChangeArrowheads="1"/>
          </p:cNvSpPr>
          <p:nvPr/>
        </p:nvSpPr>
        <p:spPr bwMode="auto">
          <a:xfrm>
            <a:off x="3423632" y="1984330"/>
            <a:ext cx="988749" cy="988749"/>
          </a:xfrm>
          <a:custGeom>
            <a:avLst/>
            <a:gdLst>
              <a:gd name="T0" fmla="*/ 1586 w 1587"/>
              <a:gd name="T1" fmla="*/ 792 h 1587"/>
              <a:gd name="T2" fmla="*/ 1586 w 1587"/>
              <a:gd name="T3" fmla="*/ 792 h 1587"/>
              <a:gd name="T4" fmla="*/ 793 w 1587"/>
              <a:gd name="T5" fmla="*/ 1586 h 1587"/>
              <a:gd name="T6" fmla="*/ 793 w 1587"/>
              <a:gd name="T7" fmla="*/ 1586 h 1587"/>
              <a:gd name="T8" fmla="*/ 0 w 1587"/>
              <a:gd name="T9" fmla="*/ 792 h 1587"/>
              <a:gd name="T10" fmla="*/ 0 w 1587"/>
              <a:gd name="T11" fmla="*/ 792 h 1587"/>
              <a:gd name="T12" fmla="*/ 793 w 1587"/>
              <a:gd name="T13" fmla="*/ 0 h 1587"/>
              <a:gd name="T14" fmla="*/ 793 w 1587"/>
              <a:gd name="T15" fmla="*/ 0 h 1587"/>
              <a:gd name="T16" fmla="*/ 1586 w 1587"/>
              <a:gd name="T17" fmla="*/ 792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1587">
                <a:moveTo>
                  <a:pt x="1586" y="792"/>
                </a:moveTo>
                <a:lnTo>
                  <a:pt x="1586" y="792"/>
                </a:lnTo>
                <a:cubicBezTo>
                  <a:pt x="1586" y="1231"/>
                  <a:pt x="1231" y="1586"/>
                  <a:pt x="793" y="1586"/>
                </a:cubicBezTo>
                <a:lnTo>
                  <a:pt x="793" y="1586"/>
                </a:lnTo>
                <a:cubicBezTo>
                  <a:pt x="355" y="1586"/>
                  <a:pt x="0" y="1231"/>
                  <a:pt x="0" y="792"/>
                </a:cubicBezTo>
                <a:lnTo>
                  <a:pt x="0" y="792"/>
                </a:lnTo>
                <a:cubicBezTo>
                  <a:pt x="0" y="354"/>
                  <a:pt x="355" y="0"/>
                  <a:pt x="793" y="0"/>
                </a:cubicBezTo>
                <a:lnTo>
                  <a:pt x="793" y="0"/>
                </a:lnTo>
                <a:cubicBezTo>
                  <a:pt x="1231" y="0"/>
                  <a:pt x="1586" y="354"/>
                  <a:pt x="1586" y="792"/>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2" name="Freeform 65">
            <a:extLst>
              <a:ext uri="{FF2B5EF4-FFF2-40B4-BE49-F238E27FC236}">
                <a16:creationId xmlns:a16="http://schemas.microsoft.com/office/drawing/2014/main" id="{0E0F3AC1-F0E6-BF44-9045-D4E913B3062B}"/>
              </a:ext>
            </a:extLst>
          </p:cNvPr>
          <p:cNvSpPr>
            <a:spLocks noChangeArrowheads="1"/>
          </p:cNvSpPr>
          <p:nvPr/>
        </p:nvSpPr>
        <p:spPr bwMode="auto">
          <a:xfrm>
            <a:off x="3157220" y="3637737"/>
            <a:ext cx="686631" cy="661913"/>
          </a:xfrm>
          <a:custGeom>
            <a:avLst/>
            <a:gdLst>
              <a:gd name="T0" fmla="*/ 157 w 1104"/>
              <a:gd name="T1" fmla="*/ 614 h 1062"/>
              <a:gd name="T2" fmla="*/ 155 w 1104"/>
              <a:gd name="T3" fmla="*/ 352 h 1062"/>
              <a:gd name="T4" fmla="*/ 165 w 1104"/>
              <a:gd name="T5" fmla="*/ 348 h 1062"/>
              <a:gd name="T6" fmla="*/ 170 w 1104"/>
              <a:gd name="T7" fmla="*/ 334 h 1062"/>
              <a:gd name="T8" fmla="*/ 343 w 1104"/>
              <a:gd name="T9" fmla="*/ 153 h 1062"/>
              <a:gd name="T10" fmla="*/ 450 w 1104"/>
              <a:gd name="T11" fmla="*/ 191 h 1062"/>
              <a:gd name="T12" fmla="*/ 473 w 1104"/>
              <a:gd name="T13" fmla="*/ 186 h 1062"/>
              <a:gd name="T14" fmla="*/ 711 w 1104"/>
              <a:gd name="T15" fmla="*/ 30 h 1062"/>
              <a:gd name="T16" fmla="*/ 971 w 1104"/>
              <a:gd name="T17" fmla="*/ 341 h 1062"/>
              <a:gd name="T18" fmla="*/ 982 w 1104"/>
              <a:gd name="T19" fmla="*/ 357 h 1062"/>
              <a:gd name="T20" fmla="*/ 946 w 1104"/>
              <a:gd name="T21" fmla="*/ 614 h 1062"/>
              <a:gd name="T22" fmla="*/ 1003 w 1104"/>
              <a:gd name="T23" fmla="*/ 333 h 1062"/>
              <a:gd name="T24" fmla="*/ 1004 w 1104"/>
              <a:gd name="T25" fmla="*/ 302 h 1062"/>
              <a:gd name="T26" fmla="*/ 453 w 1104"/>
              <a:gd name="T27" fmla="*/ 156 h 1062"/>
              <a:gd name="T28" fmla="*/ 343 w 1104"/>
              <a:gd name="T29" fmla="*/ 123 h 1062"/>
              <a:gd name="T30" fmla="*/ 0 w 1104"/>
              <a:gd name="T31" fmla="*/ 484 h 1062"/>
              <a:gd name="T32" fmla="*/ 455 w 1104"/>
              <a:gd name="T33" fmla="*/ 645 h 1062"/>
              <a:gd name="T34" fmla="*/ 285 w 1104"/>
              <a:gd name="T35" fmla="*/ 745 h 1062"/>
              <a:gd name="T36" fmla="*/ 228 w 1104"/>
              <a:gd name="T37" fmla="*/ 760 h 1062"/>
              <a:gd name="T38" fmla="*/ 259 w 1104"/>
              <a:gd name="T39" fmla="*/ 791 h 1062"/>
              <a:gd name="T40" fmla="*/ 455 w 1104"/>
              <a:gd name="T41" fmla="*/ 875 h 1062"/>
              <a:gd name="T42" fmla="*/ 162 w 1104"/>
              <a:gd name="T43" fmla="*/ 859 h 1062"/>
              <a:gd name="T44" fmla="*/ 131 w 1104"/>
              <a:gd name="T45" fmla="*/ 890 h 1062"/>
              <a:gd name="T46" fmla="*/ 188 w 1104"/>
              <a:gd name="T47" fmla="*/ 905 h 1062"/>
              <a:gd name="T48" fmla="*/ 293 w 1104"/>
              <a:gd name="T49" fmla="*/ 1003 h 1062"/>
              <a:gd name="T50" fmla="*/ 308 w 1104"/>
              <a:gd name="T51" fmla="*/ 1061 h 1062"/>
              <a:gd name="T52" fmla="*/ 338 w 1104"/>
              <a:gd name="T53" fmla="*/ 1030 h 1062"/>
              <a:gd name="T54" fmla="*/ 471 w 1104"/>
              <a:gd name="T55" fmla="*/ 905 h 1062"/>
              <a:gd name="T56" fmla="*/ 486 w 1104"/>
              <a:gd name="T57" fmla="*/ 645 h 1062"/>
              <a:gd name="T58" fmla="*/ 586 w 1104"/>
              <a:gd name="T59" fmla="*/ 1003 h 1062"/>
              <a:gd name="T60" fmla="*/ 601 w 1104"/>
              <a:gd name="T61" fmla="*/ 1061 h 1062"/>
              <a:gd name="T62" fmla="*/ 631 w 1104"/>
              <a:gd name="T63" fmla="*/ 1030 h 1062"/>
              <a:gd name="T64" fmla="*/ 740 w 1104"/>
              <a:gd name="T65" fmla="*/ 938 h 1062"/>
              <a:gd name="T66" fmla="*/ 765 w 1104"/>
              <a:gd name="T67" fmla="*/ 951 h 1062"/>
              <a:gd name="T68" fmla="*/ 765 w 1104"/>
              <a:gd name="T69" fmla="*/ 890 h 1062"/>
              <a:gd name="T70" fmla="*/ 615 w 1104"/>
              <a:gd name="T71" fmla="*/ 907 h 1062"/>
              <a:gd name="T72" fmla="*/ 792 w 1104"/>
              <a:gd name="T73" fmla="*/ 811 h 1062"/>
              <a:gd name="T74" fmla="*/ 849 w 1104"/>
              <a:gd name="T75" fmla="*/ 795 h 1062"/>
              <a:gd name="T76" fmla="*/ 819 w 1104"/>
              <a:gd name="T77" fmla="*/ 765 h 1062"/>
              <a:gd name="T78" fmla="*/ 615 w 1104"/>
              <a:gd name="T79" fmla="*/ 645 h 1062"/>
              <a:gd name="T80" fmla="*/ 943 w 1104"/>
              <a:gd name="T81" fmla="*/ 799 h 1062"/>
              <a:gd name="T82" fmla="*/ 959 w 1104"/>
              <a:gd name="T83" fmla="*/ 857 h 1062"/>
              <a:gd name="T84" fmla="*/ 989 w 1104"/>
              <a:gd name="T85" fmla="*/ 826 h 1062"/>
              <a:gd name="T86" fmla="*/ 973 w 1104"/>
              <a:gd name="T87" fmla="*/ 643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4" h="1062">
                <a:moveTo>
                  <a:pt x="946" y="614"/>
                </a:moveTo>
                <a:lnTo>
                  <a:pt x="157" y="614"/>
                </a:lnTo>
                <a:lnTo>
                  <a:pt x="157" y="614"/>
                </a:lnTo>
                <a:cubicBezTo>
                  <a:pt x="87" y="614"/>
                  <a:pt x="30" y="556"/>
                  <a:pt x="30" y="484"/>
                </a:cubicBezTo>
                <a:lnTo>
                  <a:pt x="30" y="484"/>
                </a:lnTo>
                <a:cubicBezTo>
                  <a:pt x="30" y="413"/>
                  <a:pt x="86" y="354"/>
                  <a:pt x="155" y="352"/>
                </a:cubicBezTo>
                <a:lnTo>
                  <a:pt x="155" y="352"/>
                </a:lnTo>
                <a:cubicBezTo>
                  <a:pt x="159" y="352"/>
                  <a:pt x="163" y="350"/>
                  <a:pt x="165" y="348"/>
                </a:cubicBezTo>
                <a:lnTo>
                  <a:pt x="165" y="348"/>
                </a:lnTo>
                <a:cubicBezTo>
                  <a:pt x="168" y="345"/>
                  <a:pt x="170" y="341"/>
                  <a:pt x="170" y="337"/>
                </a:cubicBezTo>
                <a:lnTo>
                  <a:pt x="170" y="337"/>
                </a:lnTo>
                <a:cubicBezTo>
                  <a:pt x="170" y="335"/>
                  <a:pt x="170" y="335"/>
                  <a:pt x="170" y="334"/>
                </a:cubicBezTo>
                <a:lnTo>
                  <a:pt x="170" y="333"/>
                </a:lnTo>
                <a:lnTo>
                  <a:pt x="170" y="333"/>
                </a:lnTo>
                <a:cubicBezTo>
                  <a:pt x="170" y="234"/>
                  <a:pt x="247" y="153"/>
                  <a:pt x="343" y="153"/>
                </a:cubicBezTo>
                <a:lnTo>
                  <a:pt x="343" y="153"/>
                </a:lnTo>
                <a:cubicBezTo>
                  <a:pt x="382" y="153"/>
                  <a:pt x="419" y="167"/>
                  <a:pt x="450" y="191"/>
                </a:cubicBezTo>
                <a:lnTo>
                  <a:pt x="450" y="191"/>
                </a:lnTo>
                <a:cubicBezTo>
                  <a:pt x="453" y="194"/>
                  <a:pt x="458" y="196"/>
                  <a:pt x="463" y="194"/>
                </a:cubicBezTo>
                <a:lnTo>
                  <a:pt x="463" y="194"/>
                </a:lnTo>
                <a:cubicBezTo>
                  <a:pt x="467" y="194"/>
                  <a:pt x="471" y="190"/>
                  <a:pt x="473" y="186"/>
                </a:cubicBezTo>
                <a:lnTo>
                  <a:pt x="473" y="186"/>
                </a:lnTo>
                <a:cubicBezTo>
                  <a:pt x="516" y="92"/>
                  <a:pt x="609" y="30"/>
                  <a:pt x="711" y="30"/>
                </a:cubicBezTo>
                <a:lnTo>
                  <a:pt x="711" y="30"/>
                </a:lnTo>
                <a:cubicBezTo>
                  <a:pt x="856" y="30"/>
                  <a:pt x="974" y="153"/>
                  <a:pt x="974" y="302"/>
                </a:cubicBezTo>
                <a:lnTo>
                  <a:pt x="974" y="302"/>
                </a:lnTo>
                <a:cubicBezTo>
                  <a:pt x="974" y="315"/>
                  <a:pt x="973" y="328"/>
                  <a:pt x="971" y="341"/>
                </a:cubicBezTo>
                <a:lnTo>
                  <a:pt x="971" y="341"/>
                </a:lnTo>
                <a:cubicBezTo>
                  <a:pt x="970" y="348"/>
                  <a:pt x="975" y="355"/>
                  <a:pt x="982" y="357"/>
                </a:cubicBezTo>
                <a:lnTo>
                  <a:pt x="982" y="357"/>
                </a:lnTo>
                <a:cubicBezTo>
                  <a:pt x="1036" y="374"/>
                  <a:pt x="1073" y="425"/>
                  <a:pt x="1073" y="484"/>
                </a:cubicBezTo>
                <a:lnTo>
                  <a:pt x="1073" y="484"/>
                </a:lnTo>
                <a:cubicBezTo>
                  <a:pt x="1073" y="556"/>
                  <a:pt x="1016" y="614"/>
                  <a:pt x="946" y="614"/>
                </a:cubicBezTo>
                <a:close/>
                <a:moveTo>
                  <a:pt x="1103" y="484"/>
                </a:moveTo>
                <a:lnTo>
                  <a:pt x="1103" y="484"/>
                </a:lnTo>
                <a:cubicBezTo>
                  <a:pt x="1103" y="416"/>
                  <a:pt x="1063" y="356"/>
                  <a:pt x="1003" y="333"/>
                </a:cubicBezTo>
                <a:lnTo>
                  <a:pt x="1003" y="333"/>
                </a:lnTo>
                <a:cubicBezTo>
                  <a:pt x="1004" y="322"/>
                  <a:pt x="1004" y="312"/>
                  <a:pt x="1004" y="302"/>
                </a:cubicBezTo>
                <a:lnTo>
                  <a:pt x="1004" y="302"/>
                </a:lnTo>
                <a:cubicBezTo>
                  <a:pt x="1004" y="136"/>
                  <a:pt x="872" y="0"/>
                  <a:pt x="711" y="0"/>
                </a:cubicBezTo>
                <a:lnTo>
                  <a:pt x="711" y="0"/>
                </a:lnTo>
                <a:cubicBezTo>
                  <a:pt x="604" y="0"/>
                  <a:pt x="505" y="61"/>
                  <a:pt x="453" y="156"/>
                </a:cubicBezTo>
                <a:lnTo>
                  <a:pt x="453" y="156"/>
                </a:lnTo>
                <a:cubicBezTo>
                  <a:pt x="420" y="134"/>
                  <a:pt x="383" y="123"/>
                  <a:pt x="343" y="123"/>
                </a:cubicBezTo>
                <a:lnTo>
                  <a:pt x="343" y="123"/>
                </a:lnTo>
                <a:cubicBezTo>
                  <a:pt x="234" y="123"/>
                  <a:pt x="145" y="212"/>
                  <a:pt x="139" y="323"/>
                </a:cubicBezTo>
                <a:lnTo>
                  <a:pt x="139" y="323"/>
                </a:lnTo>
                <a:cubicBezTo>
                  <a:pt x="61" y="332"/>
                  <a:pt x="0" y="401"/>
                  <a:pt x="0" y="484"/>
                </a:cubicBezTo>
                <a:lnTo>
                  <a:pt x="0" y="484"/>
                </a:lnTo>
                <a:cubicBezTo>
                  <a:pt x="0" y="572"/>
                  <a:pt x="70" y="645"/>
                  <a:pt x="157" y="645"/>
                </a:cubicBezTo>
                <a:lnTo>
                  <a:pt x="455" y="645"/>
                </a:lnTo>
                <a:lnTo>
                  <a:pt x="455" y="745"/>
                </a:lnTo>
                <a:lnTo>
                  <a:pt x="285" y="745"/>
                </a:lnTo>
                <a:lnTo>
                  <a:pt x="285" y="745"/>
                </a:lnTo>
                <a:cubicBezTo>
                  <a:pt x="280" y="736"/>
                  <a:pt x="271" y="729"/>
                  <a:pt x="259" y="729"/>
                </a:cubicBezTo>
                <a:lnTo>
                  <a:pt x="259" y="729"/>
                </a:lnTo>
                <a:cubicBezTo>
                  <a:pt x="242" y="729"/>
                  <a:pt x="228" y="743"/>
                  <a:pt x="228" y="760"/>
                </a:cubicBezTo>
                <a:lnTo>
                  <a:pt x="228" y="760"/>
                </a:lnTo>
                <a:cubicBezTo>
                  <a:pt x="228" y="776"/>
                  <a:pt x="242" y="791"/>
                  <a:pt x="259" y="791"/>
                </a:cubicBezTo>
                <a:lnTo>
                  <a:pt x="259" y="791"/>
                </a:lnTo>
                <a:cubicBezTo>
                  <a:pt x="271" y="791"/>
                  <a:pt x="280" y="784"/>
                  <a:pt x="285" y="775"/>
                </a:cubicBezTo>
                <a:lnTo>
                  <a:pt x="455" y="775"/>
                </a:lnTo>
                <a:lnTo>
                  <a:pt x="455" y="875"/>
                </a:lnTo>
                <a:lnTo>
                  <a:pt x="188" y="875"/>
                </a:lnTo>
                <a:lnTo>
                  <a:pt x="188" y="875"/>
                </a:lnTo>
                <a:cubicBezTo>
                  <a:pt x="183" y="866"/>
                  <a:pt x="173" y="859"/>
                  <a:pt x="162" y="859"/>
                </a:cubicBezTo>
                <a:lnTo>
                  <a:pt x="162" y="859"/>
                </a:lnTo>
                <a:cubicBezTo>
                  <a:pt x="145" y="859"/>
                  <a:pt x="131" y="873"/>
                  <a:pt x="131" y="890"/>
                </a:cubicBezTo>
                <a:lnTo>
                  <a:pt x="131" y="890"/>
                </a:lnTo>
                <a:cubicBezTo>
                  <a:pt x="131" y="907"/>
                  <a:pt x="145" y="921"/>
                  <a:pt x="162" y="921"/>
                </a:cubicBezTo>
                <a:lnTo>
                  <a:pt x="162" y="921"/>
                </a:lnTo>
                <a:cubicBezTo>
                  <a:pt x="173" y="921"/>
                  <a:pt x="183" y="914"/>
                  <a:pt x="188" y="905"/>
                </a:cubicBezTo>
                <a:lnTo>
                  <a:pt x="293" y="905"/>
                </a:lnTo>
                <a:lnTo>
                  <a:pt x="293" y="1003"/>
                </a:lnTo>
                <a:lnTo>
                  <a:pt x="293" y="1003"/>
                </a:lnTo>
                <a:cubicBezTo>
                  <a:pt x="283" y="1009"/>
                  <a:pt x="277" y="1019"/>
                  <a:pt x="277" y="1030"/>
                </a:cubicBezTo>
                <a:lnTo>
                  <a:pt x="277" y="1030"/>
                </a:lnTo>
                <a:cubicBezTo>
                  <a:pt x="277" y="1047"/>
                  <a:pt x="291" y="1061"/>
                  <a:pt x="308" y="1061"/>
                </a:cubicBezTo>
                <a:lnTo>
                  <a:pt x="308" y="1061"/>
                </a:lnTo>
                <a:cubicBezTo>
                  <a:pt x="325" y="1061"/>
                  <a:pt x="338" y="1047"/>
                  <a:pt x="338" y="1030"/>
                </a:cubicBezTo>
                <a:lnTo>
                  <a:pt x="338" y="1030"/>
                </a:lnTo>
                <a:cubicBezTo>
                  <a:pt x="338" y="1019"/>
                  <a:pt x="332" y="1009"/>
                  <a:pt x="323" y="1003"/>
                </a:cubicBezTo>
                <a:lnTo>
                  <a:pt x="323" y="905"/>
                </a:lnTo>
                <a:lnTo>
                  <a:pt x="471" y="905"/>
                </a:lnTo>
                <a:lnTo>
                  <a:pt x="471" y="905"/>
                </a:lnTo>
                <a:cubicBezTo>
                  <a:pt x="479" y="905"/>
                  <a:pt x="486" y="898"/>
                  <a:pt x="486" y="890"/>
                </a:cubicBezTo>
                <a:lnTo>
                  <a:pt x="486" y="645"/>
                </a:lnTo>
                <a:lnTo>
                  <a:pt x="586" y="645"/>
                </a:lnTo>
                <a:lnTo>
                  <a:pt x="586" y="1003"/>
                </a:lnTo>
                <a:lnTo>
                  <a:pt x="586" y="1003"/>
                </a:lnTo>
                <a:cubicBezTo>
                  <a:pt x="576" y="1009"/>
                  <a:pt x="570" y="1019"/>
                  <a:pt x="570" y="1030"/>
                </a:cubicBezTo>
                <a:lnTo>
                  <a:pt x="570" y="1030"/>
                </a:lnTo>
                <a:cubicBezTo>
                  <a:pt x="570" y="1047"/>
                  <a:pt x="584" y="1061"/>
                  <a:pt x="601" y="1061"/>
                </a:cubicBezTo>
                <a:lnTo>
                  <a:pt x="601" y="1061"/>
                </a:lnTo>
                <a:cubicBezTo>
                  <a:pt x="617" y="1061"/>
                  <a:pt x="631" y="1047"/>
                  <a:pt x="631" y="1030"/>
                </a:cubicBezTo>
                <a:lnTo>
                  <a:pt x="631" y="1030"/>
                </a:lnTo>
                <a:cubicBezTo>
                  <a:pt x="631" y="1019"/>
                  <a:pt x="625" y="1009"/>
                  <a:pt x="615" y="1003"/>
                </a:cubicBezTo>
                <a:lnTo>
                  <a:pt x="615" y="938"/>
                </a:lnTo>
                <a:lnTo>
                  <a:pt x="740" y="938"/>
                </a:lnTo>
                <a:lnTo>
                  <a:pt x="740" y="938"/>
                </a:lnTo>
                <a:cubicBezTo>
                  <a:pt x="745" y="946"/>
                  <a:pt x="754" y="951"/>
                  <a:pt x="765" y="951"/>
                </a:cubicBezTo>
                <a:lnTo>
                  <a:pt x="765" y="951"/>
                </a:lnTo>
                <a:cubicBezTo>
                  <a:pt x="782" y="951"/>
                  <a:pt x="796" y="937"/>
                  <a:pt x="796" y="921"/>
                </a:cubicBezTo>
                <a:lnTo>
                  <a:pt x="796" y="921"/>
                </a:lnTo>
                <a:cubicBezTo>
                  <a:pt x="796" y="904"/>
                  <a:pt x="782" y="890"/>
                  <a:pt x="765" y="890"/>
                </a:cubicBezTo>
                <a:lnTo>
                  <a:pt x="765" y="890"/>
                </a:lnTo>
                <a:cubicBezTo>
                  <a:pt x="753" y="890"/>
                  <a:pt x="743" y="897"/>
                  <a:pt x="738" y="907"/>
                </a:cubicBezTo>
                <a:lnTo>
                  <a:pt x="615" y="907"/>
                </a:lnTo>
                <a:lnTo>
                  <a:pt x="615" y="811"/>
                </a:lnTo>
                <a:lnTo>
                  <a:pt x="792" y="811"/>
                </a:lnTo>
                <a:lnTo>
                  <a:pt x="792" y="811"/>
                </a:lnTo>
                <a:cubicBezTo>
                  <a:pt x="797" y="819"/>
                  <a:pt x="807" y="826"/>
                  <a:pt x="819" y="826"/>
                </a:cubicBezTo>
                <a:lnTo>
                  <a:pt x="819" y="826"/>
                </a:lnTo>
                <a:cubicBezTo>
                  <a:pt x="835" y="826"/>
                  <a:pt x="849" y="812"/>
                  <a:pt x="849" y="795"/>
                </a:cubicBezTo>
                <a:lnTo>
                  <a:pt x="849" y="795"/>
                </a:lnTo>
                <a:cubicBezTo>
                  <a:pt x="849" y="778"/>
                  <a:pt x="835" y="765"/>
                  <a:pt x="819" y="765"/>
                </a:cubicBezTo>
                <a:lnTo>
                  <a:pt x="819" y="765"/>
                </a:lnTo>
                <a:cubicBezTo>
                  <a:pt x="807" y="765"/>
                  <a:pt x="797" y="771"/>
                  <a:pt x="792" y="780"/>
                </a:cubicBezTo>
                <a:lnTo>
                  <a:pt x="615" y="780"/>
                </a:lnTo>
                <a:lnTo>
                  <a:pt x="615" y="645"/>
                </a:lnTo>
                <a:lnTo>
                  <a:pt x="943" y="645"/>
                </a:lnTo>
                <a:lnTo>
                  <a:pt x="943" y="799"/>
                </a:lnTo>
                <a:lnTo>
                  <a:pt x="943" y="799"/>
                </a:lnTo>
                <a:cubicBezTo>
                  <a:pt x="934" y="805"/>
                  <a:pt x="927" y="814"/>
                  <a:pt x="927" y="826"/>
                </a:cubicBezTo>
                <a:lnTo>
                  <a:pt x="927" y="826"/>
                </a:lnTo>
                <a:cubicBezTo>
                  <a:pt x="927" y="843"/>
                  <a:pt x="941" y="857"/>
                  <a:pt x="959" y="857"/>
                </a:cubicBezTo>
                <a:lnTo>
                  <a:pt x="959" y="857"/>
                </a:lnTo>
                <a:cubicBezTo>
                  <a:pt x="975" y="857"/>
                  <a:pt x="989" y="843"/>
                  <a:pt x="989" y="826"/>
                </a:cubicBezTo>
                <a:lnTo>
                  <a:pt x="989" y="826"/>
                </a:lnTo>
                <a:cubicBezTo>
                  <a:pt x="989" y="814"/>
                  <a:pt x="982" y="805"/>
                  <a:pt x="973" y="799"/>
                </a:cubicBezTo>
                <a:lnTo>
                  <a:pt x="973" y="643"/>
                </a:lnTo>
                <a:lnTo>
                  <a:pt x="973" y="643"/>
                </a:lnTo>
                <a:cubicBezTo>
                  <a:pt x="1047" y="629"/>
                  <a:pt x="1103" y="563"/>
                  <a:pt x="1103" y="484"/>
                </a:cubicBezTo>
                <a:close/>
              </a:path>
            </a:pathLst>
          </a:custGeom>
          <a:solidFill>
            <a:schemeClr val="accent2"/>
          </a:solidFill>
          <a:ln>
            <a:noFill/>
          </a:ln>
          <a:effectLst/>
        </p:spPr>
        <p:txBody>
          <a:bodyPr wrap="none" anchor="ctr"/>
          <a:lstStyle/>
          <a:p>
            <a:endParaRPr lang="en-US" dirty="0">
              <a:latin typeface="Poppins" pitchFamily="2" charset="77"/>
            </a:endParaRPr>
          </a:p>
        </p:txBody>
      </p:sp>
      <p:sp>
        <p:nvSpPr>
          <p:cNvPr id="23" name="Freeform 66">
            <a:extLst>
              <a:ext uri="{FF2B5EF4-FFF2-40B4-BE49-F238E27FC236}">
                <a16:creationId xmlns:a16="http://schemas.microsoft.com/office/drawing/2014/main" id="{D34687D8-EC26-F84B-8A3B-641B24B52B57}"/>
              </a:ext>
            </a:extLst>
          </p:cNvPr>
          <p:cNvSpPr>
            <a:spLocks noChangeArrowheads="1"/>
          </p:cNvSpPr>
          <p:nvPr/>
        </p:nvSpPr>
        <p:spPr bwMode="auto">
          <a:xfrm>
            <a:off x="3006160" y="3475693"/>
            <a:ext cx="988749" cy="988749"/>
          </a:xfrm>
          <a:custGeom>
            <a:avLst/>
            <a:gdLst>
              <a:gd name="T0" fmla="*/ 1585 w 1586"/>
              <a:gd name="T1" fmla="*/ 793 h 1587"/>
              <a:gd name="T2" fmla="*/ 1585 w 1586"/>
              <a:gd name="T3" fmla="*/ 793 h 1587"/>
              <a:gd name="T4" fmla="*/ 793 w 1586"/>
              <a:gd name="T5" fmla="*/ 1586 h 1587"/>
              <a:gd name="T6" fmla="*/ 793 w 1586"/>
              <a:gd name="T7" fmla="*/ 1586 h 1587"/>
              <a:gd name="T8" fmla="*/ 0 w 1586"/>
              <a:gd name="T9" fmla="*/ 793 h 1587"/>
              <a:gd name="T10" fmla="*/ 0 w 1586"/>
              <a:gd name="T11" fmla="*/ 793 h 1587"/>
              <a:gd name="T12" fmla="*/ 793 w 1586"/>
              <a:gd name="T13" fmla="*/ 0 h 1587"/>
              <a:gd name="T14" fmla="*/ 793 w 1586"/>
              <a:gd name="T15" fmla="*/ 0 h 1587"/>
              <a:gd name="T16" fmla="*/ 1585 w 1586"/>
              <a:gd name="T17" fmla="*/ 7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6" h="1587">
                <a:moveTo>
                  <a:pt x="1585" y="793"/>
                </a:moveTo>
                <a:lnTo>
                  <a:pt x="1585" y="793"/>
                </a:lnTo>
                <a:cubicBezTo>
                  <a:pt x="1585" y="1231"/>
                  <a:pt x="1231" y="1586"/>
                  <a:pt x="793" y="1586"/>
                </a:cubicBezTo>
                <a:lnTo>
                  <a:pt x="793" y="1586"/>
                </a:lnTo>
                <a:cubicBezTo>
                  <a:pt x="355" y="1586"/>
                  <a:pt x="0" y="1231"/>
                  <a:pt x="0" y="793"/>
                </a:cubicBezTo>
                <a:lnTo>
                  <a:pt x="0" y="793"/>
                </a:lnTo>
                <a:cubicBezTo>
                  <a:pt x="0" y="355"/>
                  <a:pt x="355" y="0"/>
                  <a:pt x="793" y="0"/>
                </a:cubicBezTo>
                <a:lnTo>
                  <a:pt x="793" y="0"/>
                </a:lnTo>
                <a:cubicBezTo>
                  <a:pt x="1231" y="0"/>
                  <a:pt x="1585" y="355"/>
                  <a:pt x="1585" y="793"/>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23">
            <a:extLst>
              <a:ext uri="{FF2B5EF4-FFF2-40B4-BE49-F238E27FC236}">
                <a16:creationId xmlns:a16="http://schemas.microsoft.com/office/drawing/2014/main" id="{63D8253B-491C-8E42-A2B5-357105C374A9}"/>
              </a:ext>
            </a:extLst>
          </p:cNvPr>
          <p:cNvSpPr>
            <a:spLocks noChangeArrowheads="1"/>
          </p:cNvSpPr>
          <p:nvPr/>
        </p:nvSpPr>
        <p:spPr bwMode="auto">
          <a:xfrm>
            <a:off x="3560959" y="5189524"/>
            <a:ext cx="694248" cy="598120"/>
          </a:xfrm>
          <a:custGeom>
            <a:avLst/>
            <a:gdLst>
              <a:gd name="connsiteX0" fmla="*/ 1154381 w 1388495"/>
              <a:gd name="connsiteY0" fmla="*/ 1094274 h 1196240"/>
              <a:gd name="connsiteX1" fmla="*/ 1123249 w 1388495"/>
              <a:gd name="connsiteY1" fmla="*/ 1125361 h 1196240"/>
              <a:gd name="connsiteX2" fmla="*/ 1154381 w 1388495"/>
              <a:gd name="connsiteY2" fmla="*/ 1157692 h 1196240"/>
              <a:gd name="connsiteX3" fmla="*/ 1186758 w 1388495"/>
              <a:gd name="connsiteY3" fmla="*/ 1125361 h 1196240"/>
              <a:gd name="connsiteX4" fmla="*/ 1154381 w 1388495"/>
              <a:gd name="connsiteY4" fmla="*/ 1094274 h 1196240"/>
              <a:gd name="connsiteX5" fmla="*/ 962607 w 1388495"/>
              <a:gd name="connsiteY5" fmla="*/ 1094274 h 1196240"/>
              <a:gd name="connsiteX6" fmla="*/ 930229 w 1388495"/>
              <a:gd name="connsiteY6" fmla="*/ 1125361 h 1196240"/>
              <a:gd name="connsiteX7" fmla="*/ 962607 w 1388495"/>
              <a:gd name="connsiteY7" fmla="*/ 1157692 h 1196240"/>
              <a:gd name="connsiteX8" fmla="*/ 993739 w 1388495"/>
              <a:gd name="connsiteY8" fmla="*/ 1125361 h 1196240"/>
              <a:gd name="connsiteX9" fmla="*/ 962607 w 1388495"/>
              <a:gd name="connsiteY9" fmla="*/ 1094274 h 1196240"/>
              <a:gd name="connsiteX10" fmla="*/ 490643 w 1388495"/>
              <a:gd name="connsiteY10" fmla="*/ 922672 h 1196240"/>
              <a:gd name="connsiteX11" fmla="*/ 459511 w 1388495"/>
              <a:gd name="connsiteY11" fmla="*/ 953759 h 1196240"/>
              <a:gd name="connsiteX12" fmla="*/ 490643 w 1388495"/>
              <a:gd name="connsiteY12" fmla="*/ 986090 h 1196240"/>
              <a:gd name="connsiteX13" fmla="*/ 521775 w 1388495"/>
              <a:gd name="connsiteY13" fmla="*/ 953759 h 1196240"/>
              <a:gd name="connsiteX14" fmla="*/ 490643 w 1388495"/>
              <a:gd name="connsiteY14" fmla="*/ 922672 h 1196240"/>
              <a:gd name="connsiteX15" fmla="*/ 297623 w 1388495"/>
              <a:gd name="connsiteY15" fmla="*/ 922672 h 1196240"/>
              <a:gd name="connsiteX16" fmla="*/ 266491 w 1388495"/>
              <a:gd name="connsiteY16" fmla="*/ 953759 h 1196240"/>
              <a:gd name="connsiteX17" fmla="*/ 297623 w 1388495"/>
              <a:gd name="connsiteY17" fmla="*/ 986090 h 1196240"/>
              <a:gd name="connsiteX18" fmla="*/ 330001 w 1388495"/>
              <a:gd name="connsiteY18" fmla="*/ 953759 h 1196240"/>
              <a:gd name="connsiteX19" fmla="*/ 297623 w 1388495"/>
              <a:gd name="connsiteY19" fmla="*/ 922672 h 1196240"/>
              <a:gd name="connsiteX20" fmla="*/ 1190768 w 1388495"/>
              <a:gd name="connsiteY20" fmla="*/ 626204 h 1196240"/>
              <a:gd name="connsiteX21" fmla="*/ 1212740 w 1388495"/>
              <a:gd name="connsiteY21" fmla="*/ 646394 h 1196240"/>
              <a:gd name="connsiteX22" fmla="*/ 1190768 w 1388495"/>
              <a:gd name="connsiteY22" fmla="*/ 668960 h 1196240"/>
              <a:gd name="connsiteX23" fmla="*/ 1170016 w 1388495"/>
              <a:gd name="connsiteY23" fmla="*/ 646394 h 1196240"/>
              <a:gd name="connsiteX24" fmla="*/ 1190768 w 1388495"/>
              <a:gd name="connsiteY24" fmla="*/ 626204 h 1196240"/>
              <a:gd name="connsiteX25" fmla="*/ 1104693 w 1388495"/>
              <a:gd name="connsiteY25" fmla="*/ 626204 h 1196240"/>
              <a:gd name="connsiteX26" fmla="*/ 1124884 w 1388495"/>
              <a:gd name="connsiteY26" fmla="*/ 647582 h 1196240"/>
              <a:gd name="connsiteX27" fmla="*/ 1104693 w 1388495"/>
              <a:gd name="connsiteY27" fmla="*/ 668960 h 1196240"/>
              <a:gd name="connsiteX28" fmla="*/ 1082127 w 1388495"/>
              <a:gd name="connsiteY28" fmla="*/ 647582 h 1196240"/>
              <a:gd name="connsiteX29" fmla="*/ 1104693 w 1388495"/>
              <a:gd name="connsiteY29" fmla="*/ 626204 h 1196240"/>
              <a:gd name="connsiteX30" fmla="*/ 1017657 w 1388495"/>
              <a:gd name="connsiteY30" fmla="*/ 626204 h 1196240"/>
              <a:gd name="connsiteX31" fmla="*/ 1042377 w 1388495"/>
              <a:gd name="connsiteY31" fmla="*/ 647582 h 1196240"/>
              <a:gd name="connsiteX32" fmla="*/ 1017657 w 1388495"/>
              <a:gd name="connsiteY32" fmla="*/ 668960 h 1196240"/>
              <a:gd name="connsiteX33" fmla="*/ 994238 w 1388495"/>
              <a:gd name="connsiteY33" fmla="*/ 647582 h 1196240"/>
              <a:gd name="connsiteX34" fmla="*/ 1017657 w 1388495"/>
              <a:gd name="connsiteY34" fmla="*/ 626204 h 1196240"/>
              <a:gd name="connsiteX35" fmla="*/ 405891 w 1388495"/>
              <a:gd name="connsiteY35" fmla="*/ 626204 h 1196240"/>
              <a:gd name="connsiteX36" fmla="*/ 427270 w 1388495"/>
              <a:gd name="connsiteY36" fmla="*/ 647582 h 1196240"/>
              <a:gd name="connsiteX37" fmla="*/ 405891 w 1388495"/>
              <a:gd name="connsiteY37" fmla="*/ 668960 h 1196240"/>
              <a:gd name="connsiteX38" fmla="*/ 384513 w 1388495"/>
              <a:gd name="connsiteY38" fmla="*/ 647582 h 1196240"/>
              <a:gd name="connsiteX39" fmla="*/ 405891 w 1388495"/>
              <a:gd name="connsiteY39" fmla="*/ 626204 h 1196240"/>
              <a:gd name="connsiteX40" fmla="*/ 318002 w 1388495"/>
              <a:gd name="connsiteY40" fmla="*/ 626204 h 1196240"/>
              <a:gd name="connsiteX41" fmla="*/ 339380 w 1388495"/>
              <a:gd name="connsiteY41" fmla="*/ 647582 h 1196240"/>
              <a:gd name="connsiteX42" fmla="*/ 318002 w 1388495"/>
              <a:gd name="connsiteY42" fmla="*/ 668960 h 1196240"/>
              <a:gd name="connsiteX43" fmla="*/ 296624 w 1388495"/>
              <a:gd name="connsiteY43" fmla="*/ 647582 h 1196240"/>
              <a:gd name="connsiteX44" fmla="*/ 318002 w 1388495"/>
              <a:gd name="connsiteY44" fmla="*/ 626204 h 1196240"/>
              <a:gd name="connsiteX45" fmla="*/ 235603 w 1388495"/>
              <a:gd name="connsiteY45" fmla="*/ 626204 h 1196240"/>
              <a:gd name="connsiteX46" fmla="*/ 256981 w 1388495"/>
              <a:gd name="connsiteY46" fmla="*/ 647582 h 1196240"/>
              <a:gd name="connsiteX47" fmla="*/ 235603 w 1388495"/>
              <a:gd name="connsiteY47" fmla="*/ 668960 h 1196240"/>
              <a:gd name="connsiteX48" fmla="*/ 214225 w 1388495"/>
              <a:gd name="connsiteY48" fmla="*/ 647582 h 1196240"/>
              <a:gd name="connsiteX49" fmla="*/ 235603 w 1388495"/>
              <a:gd name="connsiteY49" fmla="*/ 626204 h 1196240"/>
              <a:gd name="connsiteX50" fmla="*/ 511713 w 1388495"/>
              <a:gd name="connsiteY50" fmla="*/ 87885 h 1196240"/>
              <a:gd name="connsiteX51" fmla="*/ 531581 w 1388495"/>
              <a:gd name="connsiteY51" fmla="*/ 107752 h 1196240"/>
              <a:gd name="connsiteX52" fmla="*/ 511713 w 1388495"/>
              <a:gd name="connsiteY52" fmla="*/ 125136 h 1196240"/>
              <a:gd name="connsiteX53" fmla="*/ 245985 w 1388495"/>
              <a:gd name="connsiteY53" fmla="*/ 390864 h 1196240"/>
              <a:gd name="connsiteX54" fmla="*/ 227359 w 1388495"/>
              <a:gd name="connsiteY54" fmla="*/ 410731 h 1196240"/>
              <a:gd name="connsiteX55" fmla="*/ 208734 w 1388495"/>
              <a:gd name="connsiteY55" fmla="*/ 390864 h 1196240"/>
              <a:gd name="connsiteX56" fmla="*/ 511713 w 1388495"/>
              <a:gd name="connsiteY56" fmla="*/ 87885 h 1196240"/>
              <a:gd name="connsiteX57" fmla="*/ 519285 w 1388495"/>
              <a:gd name="connsiteY57" fmla="*/ 38548 h 1196240"/>
              <a:gd name="connsiteX58" fmla="*/ 168113 w 1388495"/>
              <a:gd name="connsiteY58" fmla="*/ 389213 h 1196240"/>
              <a:gd name="connsiteX59" fmla="*/ 171849 w 1388495"/>
              <a:gd name="connsiteY59" fmla="*/ 435223 h 1196240"/>
              <a:gd name="connsiteX60" fmla="*/ 156906 w 1388495"/>
              <a:gd name="connsiteY60" fmla="*/ 455119 h 1196240"/>
              <a:gd name="connsiteX61" fmla="*/ 37358 w 1388495"/>
              <a:gd name="connsiteY61" fmla="*/ 605581 h 1196240"/>
              <a:gd name="connsiteX62" fmla="*/ 193019 w 1388495"/>
              <a:gd name="connsiteY62" fmla="*/ 761018 h 1196240"/>
              <a:gd name="connsiteX63" fmla="*/ 610191 w 1388495"/>
              <a:gd name="connsiteY63" fmla="*/ 761018 h 1196240"/>
              <a:gd name="connsiteX64" fmla="*/ 610191 w 1388495"/>
              <a:gd name="connsiteY64" fmla="*/ 718739 h 1196240"/>
              <a:gd name="connsiteX65" fmla="*/ 498115 w 1388495"/>
              <a:gd name="connsiteY65" fmla="*/ 718739 h 1196240"/>
              <a:gd name="connsiteX66" fmla="*/ 478190 w 1388495"/>
              <a:gd name="connsiteY66" fmla="*/ 700087 h 1196240"/>
              <a:gd name="connsiteX67" fmla="*/ 478190 w 1388495"/>
              <a:gd name="connsiteY67" fmla="*/ 605581 h 1196240"/>
              <a:gd name="connsiteX68" fmla="*/ 498115 w 1388495"/>
              <a:gd name="connsiteY68" fmla="*/ 586929 h 1196240"/>
              <a:gd name="connsiteX69" fmla="*/ 932720 w 1388495"/>
              <a:gd name="connsiteY69" fmla="*/ 586929 h 1196240"/>
              <a:gd name="connsiteX70" fmla="*/ 952645 w 1388495"/>
              <a:gd name="connsiteY70" fmla="*/ 605581 h 1196240"/>
              <a:gd name="connsiteX71" fmla="*/ 952645 w 1388495"/>
              <a:gd name="connsiteY71" fmla="*/ 700087 h 1196240"/>
              <a:gd name="connsiteX72" fmla="*/ 946418 w 1388495"/>
              <a:gd name="connsiteY72" fmla="*/ 713765 h 1196240"/>
              <a:gd name="connsiteX73" fmla="*/ 932720 w 1388495"/>
              <a:gd name="connsiteY73" fmla="*/ 718739 h 1196240"/>
              <a:gd name="connsiteX74" fmla="*/ 821889 w 1388495"/>
              <a:gd name="connsiteY74" fmla="*/ 717496 h 1196240"/>
              <a:gd name="connsiteX75" fmla="*/ 821889 w 1388495"/>
              <a:gd name="connsiteY75" fmla="*/ 761018 h 1196240"/>
              <a:gd name="connsiteX76" fmla="*/ 1194230 w 1388495"/>
              <a:gd name="connsiteY76" fmla="*/ 761018 h 1196240"/>
              <a:gd name="connsiteX77" fmla="*/ 1349891 w 1388495"/>
              <a:gd name="connsiteY77" fmla="*/ 605581 h 1196240"/>
              <a:gd name="connsiteX78" fmla="*/ 1270193 w 1388495"/>
              <a:gd name="connsiteY78" fmla="*/ 471284 h 1196240"/>
              <a:gd name="connsiteX79" fmla="*/ 1261476 w 1388495"/>
              <a:gd name="connsiteY79" fmla="*/ 453875 h 1196240"/>
              <a:gd name="connsiteX80" fmla="*/ 1262721 w 1388495"/>
              <a:gd name="connsiteY80" fmla="*/ 433979 h 1196240"/>
              <a:gd name="connsiteX81" fmla="*/ 1074683 w 1388495"/>
              <a:gd name="connsiteY81" fmla="*/ 246212 h 1196240"/>
              <a:gd name="connsiteX82" fmla="*/ 904078 w 1388495"/>
              <a:gd name="connsiteY82" fmla="*/ 354396 h 1196240"/>
              <a:gd name="connsiteX83" fmla="*/ 884154 w 1388495"/>
              <a:gd name="connsiteY83" fmla="*/ 365587 h 1196240"/>
              <a:gd name="connsiteX84" fmla="*/ 867965 w 1388495"/>
              <a:gd name="connsiteY84" fmla="*/ 349422 h 1196240"/>
              <a:gd name="connsiteX85" fmla="*/ 519285 w 1388495"/>
              <a:gd name="connsiteY85" fmla="*/ 38548 h 1196240"/>
              <a:gd name="connsiteX86" fmla="*/ 519285 w 1388495"/>
              <a:gd name="connsiteY86" fmla="*/ 0 h 1196240"/>
              <a:gd name="connsiteX87" fmla="*/ 896607 w 1388495"/>
              <a:gd name="connsiteY87" fmla="*/ 294708 h 1196240"/>
              <a:gd name="connsiteX88" fmla="*/ 1074683 w 1388495"/>
              <a:gd name="connsiteY88" fmla="*/ 207663 h 1196240"/>
              <a:gd name="connsiteX89" fmla="*/ 1300079 w 1388495"/>
              <a:gd name="connsiteY89" fmla="*/ 433979 h 1196240"/>
              <a:gd name="connsiteX90" fmla="*/ 1300079 w 1388495"/>
              <a:gd name="connsiteY90" fmla="*/ 445171 h 1196240"/>
              <a:gd name="connsiteX91" fmla="*/ 1388495 w 1388495"/>
              <a:gd name="connsiteY91" fmla="*/ 605581 h 1196240"/>
              <a:gd name="connsiteX92" fmla="*/ 1194230 w 1388495"/>
              <a:gd name="connsiteY92" fmla="*/ 799566 h 1196240"/>
              <a:gd name="connsiteX93" fmla="*/ 821889 w 1388495"/>
              <a:gd name="connsiteY93" fmla="*/ 799566 h 1196240"/>
              <a:gd name="connsiteX94" fmla="*/ 821889 w 1388495"/>
              <a:gd name="connsiteY94" fmla="*/ 1112926 h 1196240"/>
              <a:gd name="connsiteX95" fmla="*/ 894116 w 1388495"/>
              <a:gd name="connsiteY95" fmla="*/ 1112926 h 1196240"/>
              <a:gd name="connsiteX96" fmla="*/ 962607 w 1388495"/>
              <a:gd name="connsiteY96" fmla="*/ 1055726 h 1196240"/>
              <a:gd name="connsiteX97" fmla="*/ 1029852 w 1388495"/>
              <a:gd name="connsiteY97" fmla="*/ 1109196 h 1196240"/>
              <a:gd name="connsiteX98" fmla="*/ 1088381 w 1388495"/>
              <a:gd name="connsiteY98" fmla="*/ 1109196 h 1196240"/>
              <a:gd name="connsiteX99" fmla="*/ 1154381 w 1388495"/>
              <a:gd name="connsiteY99" fmla="*/ 1055726 h 1196240"/>
              <a:gd name="connsiteX100" fmla="*/ 1225362 w 1388495"/>
              <a:gd name="connsiteY100" fmla="*/ 1125361 h 1196240"/>
              <a:gd name="connsiteX101" fmla="*/ 1154381 w 1388495"/>
              <a:gd name="connsiteY101" fmla="*/ 1196240 h 1196240"/>
              <a:gd name="connsiteX102" fmla="*/ 1088381 w 1388495"/>
              <a:gd name="connsiteY102" fmla="*/ 1146501 h 1196240"/>
              <a:gd name="connsiteX103" fmla="*/ 1028607 w 1388495"/>
              <a:gd name="connsiteY103" fmla="*/ 1146501 h 1196240"/>
              <a:gd name="connsiteX104" fmla="*/ 962607 w 1388495"/>
              <a:gd name="connsiteY104" fmla="*/ 1196240 h 1196240"/>
              <a:gd name="connsiteX105" fmla="*/ 897852 w 1388495"/>
              <a:gd name="connsiteY105" fmla="*/ 1150231 h 1196240"/>
              <a:gd name="connsiteX106" fmla="*/ 801965 w 1388495"/>
              <a:gd name="connsiteY106" fmla="*/ 1150231 h 1196240"/>
              <a:gd name="connsiteX107" fmla="*/ 783286 w 1388495"/>
              <a:gd name="connsiteY107" fmla="*/ 1131579 h 1196240"/>
              <a:gd name="connsiteX108" fmla="*/ 783286 w 1388495"/>
              <a:gd name="connsiteY108" fmla="*/ 697600 h 1196240"/>
              <a:gd name="connsiteX109" fmla="*/ 789512 w 1388495"/>
              <a:gd name="connsiteY109" fmla="*/ 683921 h 1196240"/>
              <a:gd name="connsiteX110" fmla="*/ 803210 w 1388495"/>
              <a:gd name="connsiteY110" fmla="*/ 678947 h 1196240"/>
              <a:gd name="connsiteX111" fmla="*/ 914041 w 1388495"/>
              <a:gd name="connsiteY111" fmla="*/ 680191 h 1196240"/>
              <a:gd name="connsiteX112" fmla="*/ 914041 w 1388495"/>
              <a:gd name="connsiteY112" fmla="*/ 625477 h 1196240"/>
              <a:gd name="connsiteX113" fmla="*/ 734719 w 1388495"/>
              <a:gd name="connsiteY113" fmla="*/ 625477 h 1196240"/>
              <a:gd name="connsiteX114" fmla="*/ 734719 w 1388495"/>
              <a:gd name="connsiteY114" fmla="*/ 1088057 h 1196240"/>
              <a:gd name="connsiteX115" fmla="*/ 716040 w 1388495"/>
              <a:gd name="connsiteY115" fmla="*/ 1106709 h 1196240"/>
              <a:gd name="connsiteX116" fmla="*/ 696116 w 1388495"/>
              <a:gd name="connsiteY116" fmla="*/ 1088057 h 1196240"/>
              <a:gd name="connsiteX117" fmla="*/ 696116 w 1388495"/>
              <a:gd name="connsiteY117" fmla="*/ 625477 h 1196240"/>
              <a:gd name="connsiteX118" fmla="*/ 516794 w 1388495"/>
              <a:gd name="connsiteY118" fmla="*/ 625477 h 1196240"/>
              <a:gd name="connsiteX119" fmla="*/ 516794 w 1388495"/>
              <a:gd name="connsiteY119" fmla="*/ 680191 h 1196240"/>
              <a:gd name="connsiteX120" fmla="*/ 628870 w 1388495"/>
              <a:gd name="connsiteY120" fmla="*/ 680191 h 1196240"/>
              <a:gd name="connsiteX121" fmla="*/ 647549 w 1388495"/>
              <a:gd name="connsiteY121" fmla="*/ 700087 h 1196240"/>
              <a:gd name="connsiteX122" fmla="*/ 647549 w 1388495"/>
              <a:gd name="connsiteY122" fmla="*/ 953759 h 1196240"/>
              <a:gd name="connsiteX123" fmla="*/ 628870 w 1388495"/>
              <a:gd name="connsiteY123" fmla="*/ 972412 h 1196240"/>
              <a:gd name="connsiteX124" fmla="*/ 557889 w 1388495"/>
              <a:gd name="connsiteY124" fmla="*/ 972412 h 1196240"/>
              <a:gd name="connsiteX125" fmla="*/ 490643 w 1388495"/>
              <a:gd name="connsiteY125" fmla="*/ 1023395 h 1196240"/>
              <a:gd name="connsiteX126" fmla="*/ 424643 w 1388495"/>
              <a:gd name="connsiteY126" fmla="*/ 974899 h 1196240"/>
              <a:gd name="connsiteX127" fmla="*/ 363623 w 1388495"/>
              <a:gd name="connsiteY127" fmla="*/ 974899 h 1196240"/>
              <a:gd name="connsiteX128" fmla="*/ 297623 w 1388495"/>
              <a:gd name="connsiteY128" fmla="*/ 1023395 h 1196240"/>
              <a:gd name="connsiteX129" fmla="*/ 227887 w 1388495"/>
              <a:gd name="connsiteY129" fmla="*/ 953759 h 1196240"/>
              <a:gd name="connsiteX130" fmla="*/ 297623 w 1388495"/>
              <a:gd name="connsiteY130" fmla="*/ 884124 h 1196240"/>
              <a:gd name="connsiteX131" fmla="*/ 364869 w 1388495"/>
              <a:gd name="connsiteY131" fmla="*/ 936350 h 1196240"/>
              <a:gd name="connsiteX132" fmla="*/ 423398 w 1388495"/>
              <a:gd name="connsiteY132" fmla="*/ 936350 h 1196240"/>
              <a:gd name="connsiteX133" fmla="*/ 490643 w 1388495"/>
              <a:gd name="connsiteY133" fmla="*/ 884124 h 1196240"/>
              <a:gd name="connsiteX134" fmla="*/ 557889 w 1388495"/>
              <a:gd name="connsiteY134" fmla="*/ 935107 h 1196240"/>
              <a:gd name="connsiteX135" fmla="*/ 610191 w 1388495"/>
              <a:gd name="connsiteY135" fmla="*/ 935107 h 1196240"/>
              <a:gd name="connsiteX136" fmla="*/ 610191 w 1388495"/>
              <a:gd name="connsiteY136" fmla="*/ 799566 h 1196240"/>
              <a:gd name="connsiteX137" fmla="*/ 193019 w 1388495"/>
              <a:gd name="connsiteY137" fmla="*/ 799566 h 1196240"/>
              <a:gd name="connsiteX138" fmla="*/ 0 w 1388495"/>
              <a:gd name="connsiteY138" fmla="*/ 605581 h 1196240"/>
              <a:gd name="connsiteX139" fmla="*/ 132000 w 1388495"/>
              <a:gd name="connsiteY139" fmla="*/ 424031 h 1196240"/>
              <a:gd name="connsiteX140" fmla="*/ 130755 w 1388495"/>
              <a:gd name="connsiteY140" fmla="*/ 389213 h 1196240"/>
              <a:gd name="connsiteX141" fmla="*/ 519285 w 1388495"/>
              <a:gd name="connsiteY141" fmla="*/ 0 h 11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388495" h="1196240">
                <a:moveTo>
                  <a:pt x="1154381" y="1094274"/>
                </a:moveTo>
                <a:cubicBezTo>
                  <a:pt x="1136947" y="1094274"/>
                  <a:pt x="1123249" y="1107952"/>
                  <a:pt x="1123249" y="1125361"/>
                </a:cubicBezTo>
                <a:cubicBezTo>
                  <a:pt x="1123249" y="1142770"/>
                  <a:pt x="1136947" y="1157692"/>
                  <a:pt x="1154381" y="1157692"/>
                </a:cubicBezTo>
                <a:cubicBezTo>
                  <a:pt x="1173060" y="1157692"/>
                  <a:pt x="1186758" y="1142770"/>
                  <a:pt x="1186758" y="1125361"/>
                </a:cubicBezTo>
                <a:cubicBezTo>
                  <a:pt x="1186758" y="1107952"/>
                  <a:pt x="1173060" y="1094274"/>
                  <a:pt x="1154381" y="1094274"/>
                </a:cubicBezTo>
                <a:close/>
                <a:moveTo>
                  <a:pt x="962607" y="1094274"/>
                </a:moveTo>
                <a:cubicBezTo>
                  <a:pt x="945173" y="1094274"/>
                  <a:pt x="930229" y="1107952"/>
                  <a:pt x="930229" y="1125361"/>
                </a:cubicBezTo>
                <a:cubicBezTo>
                  <a:pt x="930229" y="1142770"/>
                  <a:pt x="945173" y="1157692"/>
                  <a:pt x="962607" y="1157692"/>
                </a:cubicBezTo>
                <a:cubicBezTo>
                  <a:pt x="980041" y="1157692"/>
                  <a:pt x="993739" y="1142770"/>
                  <a:pt x="993739" y="1125361"/>
                </a:cubicBezTo>
                <a:cubicBezTo>
                  <a:pt x="993739" y="1107952"/>
                  <a:pt x="980041" y="1094274"/>
                  <a:pt x="962607" y="1094274"/>
                </a:cubicBezTo>
                <a:close/>
                <a:moveTo>
                  <a:pt x="490643" y="922672"/>
                </a:moveTo>
                <a:cubicBezTo>
                  <a:pt x="473209" y="922672"/>
                  <a:pt x="459511" y="936350"/>
                  <a:pt x="459511" y="953759"/>
                </a:cubicBezTo>
                <a:cubicBezTo>
                  <a:pt x="459511" y="971168"/>
                  <a:pt x="473209" y="986090"/>
                  <a:pt x="490643" y="986090"/>
                </a:cubicBezTo>
                <a:cubicBezTo>
                  <a:pt x="508077" y="986090"/>
                  <a:pt x="521775" y="971168"/>
                  <a:pt x="521775" y="953759"/>
                </a:cubicBezTo>
                <a:cubicBezTo>
                  <a:pt x="521775" y="936350"/>
                  <a:pt x="508077" y="922672"/>
                  <a:pt x="490643" y="922672"/>
                </a:cubicBezTo>
                <a:close/>
                <a:moveTo>
                  <a:pt x="297623" y="922672"/>
                </a:moveTo>
                <a:cubicBezTo>
                  <a:pt x="280189" y="922672"/>
                  <a:pt x="266491" y="936350"/>
                  <a:pt x="266491" y="953759"/>
                </a:cubicBezTo>
                <a:cubicBezTo>
                  <a:pt x="266491" y="971168"/>
                  <a:pt x="280189" y="986090"/>
                  <a:pt x="297623" y="986090"/>
                </a:cubicBezTo>
                <a:cubicBezTo>
                  <a:pt x="315057" y="986090"/>
                  <a:pt x="330001" y="971168"/>
                  <a:pt x="330001" y="953759"/>
                </a:cubicBezTo>
                <a:cubicBezTo>
                  <a:pt x="330001" y="936350"/>
                  <a:pt x="315057" y="922672"/>
                  <a:pt x="297623" y="922672"/>
                </a:cubicBezTo>
                <a:close/>
                <a:moveTo>
                  <a:pt x="1190768" y="626204"/>
                </a:moveTo>
                <a:cubicBezTo>
                  <a:pt x="1202974" y="626204"/>
                  <a:pt x="1212740" y="635705"/>
                  <a:pt x="1212740" y="646394"/>
                </a:cubicBezTo>
                <a:cubicBezTo>
                  <a:pt x="1212740" y="658271"/>
                  <a:pt x="1202974" y="668960"/>
                  <a:pt x="1190768" y="668960"/>
                </a:cubicBezTo>
                <a:cubicBezTo>
                  <a:pt x="1178561" y="668960"/>
                  <a:pt x="1170016" y="658271"/>
                  <a:pt x="1170016" y="646394"/>
                </a:cubicBezTo>
                <a:cubicBezTo>
                  <a:pt x="1170016" y="635705"/>
                  <a:pt x="1178561" y="626204"/>
                  <a:pt x="1190768" y="626204"/>
                </a:cubicBezTo>
                <a:close/>
                <a:moveTo>
                  <a:pt x="1104693" y="626204"/>
                </a:moveTo>
                <a:cubicBezTo>
                  <a:pt x="1115382" y="626204"/>
                  <a:pt x="1124884" y="635705"/>
                  <a:pt x="1124884" y="647582"/>
                </a:cubicBezTo>
                <a:cubicBezTo>
                  <a:pt x="1124884" y="659459"/>
                  <a:pt x="1115382" y="668960"/>
                  <a:pt x="1104693" y="668960"/>
                </a:cubicBezTo>
                <a:cubicBezTo>
                  <a:pt x="1091629" y="668960"/>
                  <a:pt x="1082127" y="659459"/>
                  <a:pt x="1082127" y="647582"/>
                </a:cubicBezTo>
                <a:cubicBezTo>
                  <a:pt x="1082127" y="635705"/>
                  <a:pt x="1091629" y="626204"/>
                  <a:pt x="1104693" y="626204"/>
                </a:cubicBezTo>
                <a:close/>
                <a:moveTo>
                  <a:pt x="1017657" y="626204"/>
                </a:moveTo>
                <a:cubicBezTo>
                  <a:pt x="1030668" y="626204"/>
                  <a:pt x="1042377" y="635705"/>
                  <a:pt x="1042377" y="647582"/>
                </a:cubicBezTo>
                <a:cubicBezTo>
                  <a:pt x="1042377" y="659459"/>
                  <a:pt x="1030668" y="668960"/>
                  <a:pt x="1017657" y="668960"/>
                </a:cubicBezTo>
                <a:cubicBezTo>
                  <a:pt x="1004647" y="668960"/>
                  <a:pt x="994238" y="659459"/>
                  <a:pt x="994238" y="647582"/>
                </a:cubicBezTo>
                <a:cubicBezTo>
                  <a:pt x="994238" y="635705"/>
                  <a:pt x="1004647" y="626204"/>
                  <a:pt x="1017657" y="626204"/>
                </a:cubicBezTo>
                <a:close/>
                <a:moveTo>
                  <a:pt x="405891" y="626204"/>
                </a:moveTo>
                <a:cubicBezTo>
                  <a:pt x="417768" y="626204"/>
                  <a:pt x="427270" y="635705"/>
                  <a:pt x="427270" y="647582"/>
                </a:cubicBezTo>
                <a:cubicBezTo>
                  <a:pt x="427270" y="659459"/>
                  <a:pt x="417768" y="668960"/>
                  <a:pt x="405891" y="668960"/>
                </a:cubicBezTo>
                <a:cubicBezTo>
                  <a:pt x="394015" y="668960"/>
                  <a:pt x="384513" y="659459"/>
                  <a:pt x="384513" y="647582"/>
                </a:cubicBezTo>
                <a:cubicBezTo>
                  <a:pt x="384513" y="635705"/>
                  <a:pt x="394015" y="626204"/>
                  <a:pt x="405891" y="626204"/>
                </a:cubicBezTo>
                <a:close/>
                <a:moveTo>
                  <a:pt x="318002" y="626204"/>
                </a:moveTo>
                <a:cubicBezTo>
                  <a:pt x="329879" y="626204"/>
                  <a:pt x="339380" y="635705"/>
                  <a:pt x="339380" y="647582"/>
                </a:cubicBezTo>
                <a:cubicBezTo>
                  <a:pt x="339380" y="659459"/>
                  <a:pt x="329879" y="668960"/>
                  <a:pt x="318002" y="668960"/>
                </a:cubicBezTo>
                <a:cubicBezTo>
                  <a:pt x="306125" y="668960"/>
                  <a:pt x="296624" y="659459"/>
                  <a:pt x="296624" y="647582"/>
                </a:cubicBezTo>
                <a:cubicBezTo>
                  <a:pt x="296624" y="635705"/>
                  <a:pt x="306125" y="626204"/>
                  <a:pt x="318002" y="626204"/>
                </a:cubicBezTo>
                <a:close/>
                <a:moveTo>
                  <a:pt x="235603" y="626204"/>
                </a:moveTo>
                <a:cubicBezTo>
                  <a:pt x="247480" y="626204"/>
                  <a:pt x="256981" y="635705"/>
                  <a:pt x="256981" y="647582"/>
                </a:cubicBezTo>
                <a:cubicBezTo>
                  <a:pt x="256981" y="659459"/>
                  <a:pt x="247480" y="668960"/>
                  <a:pt x="235603" y="668960"/>
                </a:cubicBezTo>
                <a:cubicBezTo>
                  <a:pt x="223726" y="668960"/>
                  <a:pt x="214225" y="659459"/>
                  <a:pt x="214225" y="647582"/>
                </a:cubicBezTo>
                <a:cubicBezTo>
                  <a:pt x="214225" y="635705"/>
                  <a:pt x="223726" y="626204"/>
                  <a:pt x="235603" y="626204"/>
                </a:cubicBezTo>
                <a:close/>
                <a:moveTo>
                  <a:pt x="511713" y="87885"/>
                </a:moveTo>
                <a:cubicBezTo>
                  <a:pt x="522889" y="87885"/>
                  <a:pt x="531581" y="96577"/>
                  <a:pt x="531581" y="107752"/>
                </a:cubicBezTo>
                <a:cubicBezTo>
                  <a:pt x="531581" y="117686"/>
                  <a:pt x="522889" y="125136"/>
                  <a:pt x="511713" y="125136"/>
                </a:cubicBezTo>
                <a:cubicBezTo>
                  <a:pt x="365190" y="125136"/>
                  <a:pt x="245985" y="244341"/>
                  <a:pt x="245985" y="390864"/>
                </a:cubicBezTo>
                <a:cubicBezTo>
                  <a:pt x="245985" y="402039"/>
                  <a:pt x="237293" y="410731"/>
                  <a:pt x="227359" y="410731"/>
                </a:cubicBezTo>
                <a:cubicBezTo>
                  <a:pt x="216184" y="410731"/>
                  <a:pt x="208734" y="402039"/>
                  <a:pt x="208734" y="390864"/>
                </a:cubicBezTo>
                <a:cubicBezTo>
                  <a:pt x="208734" y="224474"/>
                  <a:pt x="344081" y="87885"/>
                  <a:pt x="511713" y="87885"/>
                </a:cubicBezTo>
                <a:close/>
                <a:moveTo>
                  <a:pt x="519285" y="38548"/>
                </a:moveTo>
                <a:cubicBezTo>
                  <a:pt x="325020" y="38548"/>
                  <a:pt x="168113" y="195228"/>
                  <a:pt x="168113" y="389213"/>
                </a:cubicBezTo>
                <a:cubicBezTo>
                  <a:pt x="168113" y="404135"/>
                  <a:pt x="169359" y="419057"/>
                  <a:pt x="171849" y="435223"/>
                </a:cubicBezTo>
                <a:cubicBezTo>
                  <a:pt x="173095" y="443927"/>
                  <a:pt x="166868" y="453875"/>
                  <a:pt x="156906" y="455119"/>
                </a:cubicBezTo>
                <a:cubicBezTo>
                  <a:pt x="87170" y="472527"/>
                  <a:pt x="37358" y="533459"/>
                  <a:pt x="37358" y="605581"/>
                </a:cubicBezTo>
                <a:cubicBezTo>
                  <a:pt x="37358" y="691382"/>
                  <a:pt x="108340" y="761018"/>
                  <a:pt x="193019" y="761018"/>
                </a:cubicBezTo>
                <a:lnTo>
                  <a:pt x="610191" y="761018"/>
                </a:lnTo>
                <a:lnTo>
                  <a:pt x="610191" y="718739"/>
                </a:lnTo>
                <a:lnTo>
                  <a:pt x="498115" y="718739"/>
                </a:lnTo>
                <a:cubicBezTo>
                  <a:pt x="486907" y="718739"/>
                  <a:pt x="478190" y="710035"/>
                  <a:pt x="478190" y="700087"/>
                </a:cubicBezTo>
                <a:lnTo>
                  <a:pt x="478190" y="605581"/>
                </a:lnTo>
                <a:cubicBezTo>
                  <a:pt x="478190" y="595633"/>
                  <a:pt x="486907" y="586929"/>
                  <a:pt x="498115" y="586929"/>
                </a:cubicBezTo>
                <a:lnTo>
                  <a:pt x="932720" y="586929"/>
                </a:lnTo>
                <a:cubicBezTo>
                  <a:pt x="943928" y="586929"/>
                  <a:pt x="952645" y="595633"/>
                  <a:pt x="952645" y="605581"/>
                </a:cubicBezTo>
                <a:lnTo>
                  <a:pt x="952645" y="700087"/>
                </a:lnTo>
                <a:cubicBezTo>
                  <a:pt x="952645" y="705061"/>
                  <a:pt x="950154" y="710035"/>
                  <a:pt x="946418" y="713765"/>
                </a:cubicBezTo>
                <a:cubicBezTo>
                  <a:pt x="942682" y="716252"/>
                  <a:pt x="937701" y="718739"/>
                  <a:pt x="932720" y="718739"/>
                </a:cubicBezTo>
                <a:lnTo>
                  <a:pt x="821889" y="717496"/>
                </a:lnTo>
                <a:lnTo>
                  <a:pt x="821889" y="761018"/>
                </a:lnTo>
                <a:lnTo>
                  <a:pt x="1194230" y="761018"/>
                </a:lnTo>
                <a:cubicBezTo>
                  <a:pt x="1280155" y="761018"/>
                  <a:pt x="1349891" y="691382"/>
                  <a:pt x="1349891" y="605581"/>
                </a:cubicBezTo>
                <a:cubicBezTo>
                  <a:pt x="1349891" y="550868"/>
                  <a:pt x="1318759" y="498641"/>
                  <a:pt x="1270193" y="471284"/>
                </a:cubicBezTo>
                <a:cubicBezTo>
                  <a:pt x="1265212" y="467553"/>
                  <a:pt x="1260230" y="461336"/>
                  <a:pt x="1261476" y="453875"/>
                </a:cubicBezTo>
                <a:cubicBezTo>
                  <a:pt x="1262721" y="446414"/>
                  <a:pt x="1262721" y="440197"/>
                  <a:pt x="1262721" y="433979"/>
                </a:cubicBezTo>
                <a:cubicBezTo>
                  <a:pt x="1262721" y="329526"/>
                  <a:pt x="1178041" y="246212"/>
                  <a:pt x="1074683" y="246212"/>
                </a:cubicBezTo>
                <a:cubicBezTo>
                  <a:pt x="1002456" y="246212"/>
                  <a:pt x="935211" y="288490"/>
                  <a:pt x="904078" y="354396"/>
                </a:cubicBezTo>
                <a:cubicBezTo>
                  <a:pt x="900343" y="361857"/>
                  <a:pt x="892871" y="366830"/>
                  <a:pt x="884154" y="365587"/>
                </a:cubicBezTo>
                <a:cubicBezTo>
                  <a:pt x="875437" y="364344"/>
                  <a:pt x="869210" y="356883"/>
                  <a:pt x="867965" y="349422"/>
                </a:cubicBezTo>
                <a:cubicBezTo>
                  <a:pt x="848040" y="171602"/>
                  <a:pt x="697361" y="38548"/>
                  <a:pt x="519285" y="38548"/>
                </a:cubicBezTo>
                <a:close/>
                <a:moveTo>
                  <a:pt x="519285" y="0"/>
                </a:moveTo>
                <a:cubicBezTo>
                  <a:pt x="699851" y="0"/>
                  <a:pt x="854267" y="124349"/>
                  <a:pt x="896607" y="294708"/>
                </a:cubicBezTo>
                <a:cubicBezTo>
                  <a:pt x="938946" y="239994"/>
                  <a:pt x="1004947" y="207663"/>
                  <a:pt x="1074683" y="207663"/>
                </a:cubicBezTo>
                <a:cubicBezTo>
                  <a:pt x="1199211" y="207663"/>
                  <a:pt x="1300079" y="308386"/>
                  <a:pt x="1300079" y="433979"/>
                </a:cubicBezTo>
                <a:cubicBezTo>
                  <a:pt x="1300079" y="437710"/>
                  <a:pt x="1300079" y="441440"/>
                  <a:pt x="1300079" y="445171"/>
                </a:cubicBezTo>
                <a:cubicBezTo>
                  <a:pt x="1354872" y="481232"/>
                  <a:pt x="1388495" y="540920"/>
                  <a:pt x="1388495" y="605581"/>
                </a:cubicBezTo>
                <a:cubicBezTo>
                  <a:pt x="1388495" y="712522"/>
                  <a:pt x="1301325" y="799566"/>
                  <a:pt x="1194230" y="799566"/>
                </a:cubicBezTo>
                <a:lnTo>
                  <a:pt x="821889" y="799566"/>
                </a:lnTo>
                <a:lnTo>
                  <a:pt x="821889" y="1112926"/>
                </a:lnTo>
                <a:lnTo>
                  <a:pt x="894116" y="1112926"/>
                </a:lnTo>
                <a:cubicBezTo>
                  <a:pt x="900343" y="1080596"/>
                  <a:pt x="927739" y="1055726"/>
                  <a:pt x="962607" y="1055726"/>
                </a:cubicBezTo>
                <a:cubicBezTo>
                  <a:pt x="994984" y="1055726"/>
                  <a:pt x="1021135" y="1079352"/>
                  <a:pt x="1029852" y="1109196"/>
                </a:cubicBezTo>
                <a:lnTo>
                  <a:pt x="1088381" y="1109196"/>
                </a:lnTo>
                <a:cubicBezTo>
                  <a:pt x="1095853" y="1079352"/>
                  <a:pt x="1123249" y="1055726"/>
                  <a:pt x="1154381" y="1055726"/>
                </a:cubicBezTo>
                <a:cubicBezTo>
                  <a:pt x="1194230" y="1055726"/>
                  <a:pt x="1225362" y="1088057"/>
                  <a:pt x="1225362" y="1125361"/>
                </a:cubicBezTo>
                <a:cubicBezTo>
                  <a:pt x="1225362" y="1163910"/>
                  <a:pt x="1194230" y="1196240"/>
                  <a:pt x="1154381" y="1196240"/>
                </a:cubicBezTo>
                <a:cubicBezTo>
                  <a:pt x="1124494" y="1196240"/>
                  <a:pt x="1097098" y="1175101"/>
                  <a:pt x="1088381" y="1146501"/>
                </a:cubicBezTo>
                <a:lnTo>
                  <a:pt x="1028607" y="1146501"/>
                </a:lnTo>
                <a:cubicBezTo>
                  <a:pt x="1018645" y="1175101"/>
                  <a:pt x="992494" y="1196240"/>
                  <a:pt x="962607" y="1196240"/>
                </a:cubicBezTo>
                <a:cubicBezTo>
                  <a:pt x="932720" y="1196240"/>
                  <a:pt x="907814" y="1176345"/>
                  <a:pt x="897852" y="1150231"/>
                </a:cubicBezTo>
                <a:lnTo>
                  <a:pt x="801965" y="1150231"/>
                </a:lnTo>
                <a:cubicBezTo>
                  <a:pt x="792003" y="1150231"/>
                  <a:pt x="783286" y="1142770"/>
                  <a:pt x="783286" y="1131579"/>
                </a:cubicBezTo>
                <a:lnTo>
                  <a:pt x="783286" y="697600"/>
                </a:lnTo>
                <a:cubicBezTo>
                  <a:pt x="783286" y="692626"/>
                  <a:pt x="785776" y="688895"/>
                  <a:pt x="789512" y="683921"/>
                </a:cubicBezTo>
                <a:cubicBezTo>
                  <a:pt x="793248" y="681434"/>
                  <a:pt x="796984" y="678947"/>
                  <a:pt x="803210" y="678947"/>
                </a:cubicBezTo>
                <a:lnTo>
                  <a:pt x="914041" y="680191"/>
                </a:lnTo>
                <a:lnTo>
                  <a:pt x="914041" y="625477"/>
                </a:lnTo>
                <a:lnTo>
                  <a:pt x="734719" y="625477"/>
                </a:lnTo>
                <a:lnTo>
                  <a:pt x="734719" y="1088057"/>
                </a:lnTo>
                <a:cubicBezTo>
                  <a:pt x="734719" y="1099248"/>
                  <a:pt x="726002" y="1106709"/>
                  <a:pt x="716040" y="1106709"/>
                </a:cubicBezTo>
                <a:cubicBezTo>
                  <a:pt x="704833" y="1106709"/>
                  <a:pt x="696116" y="1099248"/>
                  <a:pt x="696116" y="1088057"/>
                </a:cubicBezTo>
                <a:lnTo>
                  <a:pt x="696116" y="625477"/>
                </a:lnTo>
                <a:lnTo>
                  <a:pt x="516794" y="625477"/>
                </a:lnTo>
                <a:lnTo>
                  <a:pt x="516794" y="680191"/>
                </a:lnTo>
                <a:lnTo>
                  <a:pt x="628870" y="680191"/>
                </a:lnTo>
                <a:cubicBezTo>
                  <a:pt x="638832" y="680191"/>
                  <a:pt x="647549" y="688895"/>
                  <a:pt x="647549" y="700087"/>
                </a:cubicBezTo>
                <a:lnTo>
                  <a:pt x="647549" y="953759"/>
                </a:lnTo>
                <a:cubicBezTo>
                  <a:pt x="647549" y="963707"/>
                  <a:pt x="638832" y="972412"/>
                  <a:pt x="628870" y="972412"/>
                </a:cubicBezTo>
                <a:lnTo>
                  <a:pt x="557889" y="972412"/>
                </a:lnTo>
                <a:cubicBezTo>
                  <a:pt x="549172" y="1002256"/>
                  <a:pt x="523021" y="1023395"/>
                  <a:pt x="490643" y="1023395"/>
                </a:cubicBezTo>
                <a:cubicBezTo>
                  <a:pt x="459511" y="1023395"/>
                  <a:pt x="433360" y="1003499"/>
                  <a:pt x="424643" y="974899"/>
                </a:cubicBezTo>
                <a:lnTo>
                  <a:pt x="363623" y="974899"/>
                </a:lnTo>
                <a:cubicBezTo>
                  <a:pt x="354906" y="1003499"/>
                  <a:pt x="328755" y="1023395"/>
                  <a:pt x="297623" y="1023395"/>
                </a:cubicBezTo>
                <a:cubicBezTo>
                  <a:pt x="259019" y="1023395"/>
                  <a:pt x="227887" y="992308"/>
                  <a:pt x="227887" y="953759"/>
                </a:cubicBezTo>
                <a:cubicBezTo>
                  <a:pt x="227887" y="915211"/>
                  <a:pt x="259019" y="884124"/>
                  <a:pt x="297623" y="884124"/>
                </a:cubicBezTo>
                <a:cubicBezTo>
                  <a:pt x="330001" y="884124"/>
                  <a:pt x="357397" y="907750"/>
                  <a:pt x="364869" y="936350"/>
                </a:cubicBezTo>
                <a:lnTo>
                  <a:pt x="423398" y="936350"/>
                </a:lnTo>
                <a:cubicBezTo>
                  <a:pt x="430869" y="907750"/>
                  <a:pt x="458266" y="884124"/>
                  <a:pt x="490643" y="884124"/>
                </a:cubicBezTo>
                <a:cubicBezTo>
                  <a:pt x="523021" y="884124"/>
                  <a:pt x="549172" y="905263"/>
                  <a:pt x="557889" y="935107"/>
                </a:cubicBezTo>
                <a:lnTo>
                  <a:pt x="610191" y="935107"/>
                </a:lnTo>
                <a:lnTo>
                  <a:pt x="610191" y="799566"/>
                </a:lnTo>
                <a:lnTo>
                  <a:pt x="193019" y="799566"/>
                </a:lnTo>
                <a:cubicBezTo>
                  <a:pt x="87170" y="799566"/>
                  <a:pt x="0" y="712522"/>
                  <a:pt x="0" y="605581"/>
                </a:cubicBezTo>
                <a:cubicBezTo>
                  <a:pt x="0" y="522267"/>
                  <a:pt x="53547" y="448901"/>
                  <a:pt x="132000" y="424031"/>
                </a:cubicBezTo>
                <a:cubicBezTo>
                  <a:pt x="130755" y="411596"/>
                  <a:pt x="130755" y="400405"/>
                  <a:pt x="130755" y="389213"/>
                </a:cubicBezTo>
                <a:cubicBezTo>
                  <a:pt x="130755" y="174089"/>
                  <a:pt x="305095" y="0"/>
                  <a:pt x="519285" y="0"/>
                </a:cubicBezTo>
                <a:close/>
              </a:path>
            </a:pathLst>
          </a:custGeom>
          <a:solidFill>
            <a:schemeClr val="accent3"/>
          </a:solidFill>
          <a:ln>
            <a:noFill/>
          </a:ln>
          <a:effectLst/>
        </p:spPr>
        <p:txBody>
          <a:bodyPr wrap="square" anchor="ctr">
            <a:noAutofit/>
          </a:bodyPr>
          <a:lstStyle/>
          <a:p>
            <a:endParaRPr lang="en-US" dirty="0">
              <a:latin typeface="Poppins" pitchFamily="2" charset="77"/>
            </a:endParaRPr>
          </a:p>
        </p:txBody>
      </p:sp>
      <p:sp>
        <p:nvSpPr>
          <p:cNvPr id="25" name="Freeform 75">
            <a:extLst>
              <a:ext uri="{FF2B5EF4-FFF2-40B4-BE49-F238E27FC236}">
                <a16:creationId xmlns:a16="http://schemas.microsoft.com/office/drawing/2014/main" id="{6D6D7563-139E-B640-97F9-5557465B7D8F}"/>
              </a:ext>
            </a:extLst>
          </p:cNvPr>
          <p:cNvSpPr>
            <a:spLocks noChangeArrowheads="1"/>
          </p:cNvSpPr>
          <p:nvPr/>
        </p:nvSpPr>
        <p:spPr bwMode="auto">
          <a:xfrm>
            <a:off x="3412646" y="4994519"/>
            <a:ext cx="988749" cy="988749"/>
          </a:xfrm>
          <a:custGeom>
            <a:avLst/>
            <a:gdLst>
              <a:gd name="T0" fmla="*/ 1586 w 1587"/>
              <a:gd name="T1" fmla="*/ 793 h 1587"/>
              <a:gd name="T2" fmla="*/ 1586 w 1587"/>
              <a:gd name="T3" fmla="*/ 793 h 1587"/>
              <a:gd name="T4" fmla="*/ 793 w 1587"/>
              <a:gd name="T5" fmla="*/ 1586 h 1587"/>
              <a:gd name="T6" fmla="*/ 793 w 1587"/>
              <a:gd name="T7" fmla="*/ 1586 h 1587"/>
              <a:gd name="T8" fmla="*/ 0 w 1587"/>
              <a:gd name="T9" fmla="*/ 793 h 1587"/>
              <a:gd name="T10" fmla="*/ 0 w 1587"/>
              <a:gd name="T11" fmla="*/ 793 h 1587"/>
              <a:gd name="T12" fmla="*/ 793 w 1587"/>
              <a:gd name="T13" fmla="*/ 0 h 1587"/>
              <a:gd name="T14" fmla="*/ 793 w 1587"/>
              <a:gd name="T15" fmla="*/ 0 h 1587"/>
              <a:gd name="T16" fmla="*/ 1586 w 1587"/>
              <a:gd name="T17" fmla="*/ 7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1587">
                <a:moveTo>
                  <a:pt x="1586" y="793"/>
                </a:moveTo>
                <a:lnTo>
                  <a:pt x="1586" y="793"/>
                </a:lnTo>
                <a:cubicBezTo>
                  <a:pt x="1586" y="1231"/>
                  <a:pt x="1231" y="1586"/>
                  <a:pt x="793" y="1586"/>
                </a:cubicBezTo>
                <a:lnTo>
                  <a:pt x="793" y="1586"/>
                </a:lnTo>
                <a:cubicBezTo>
                  <a:pt x="355" y="1586"/>
                  <a:pt x="0" y="1231"/>
                  <a:pt x="0" y="793"/>
                </a:cubicBezTo>
                <a:lnTo>
                  <a:pt x="0" y="793"/>
                </a:lnTo>
                <a:cubicBezTo>
                  <a:pt x="0" y="355"/>
                  <a:pt x="355" y="0"/>
                  <a:pt x="793" y="0"/>
                </a:cubicBezTo>
                <a:lnTo>
                  <a:pt x="793" y="0"/>
                </a:lnTo>
                <a:cubicBezTo>
                  <a:pt x="1231" y="0"/>
                  <a:pt x="1586" y="355"/>
                  <a:pt x="1586" y="793"/>
                </a:cubicBezTo>
              </a:path>
            </a:pathLst>
          </a:custGeom>
          <a:noFill/>
          <a:ln w="254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25">
            <a:extLst>
              <a:ext uri="{FF2B5EF4-FFF2-40B4-BE49-F238E27FC236}">
                <a16:creationId xmlns:a16="http://schemas.microsoft.com/office/drawing/2014/main" id="{416B4C09-F0CC-304F-8971-31D3CBB92065}"/>
              </a:ext>
            </a:extLst>
          </p:cNvPr>
          <p:cNvSpPr>
            <a:spLocks noChangeArrowheads="1"/>
          </p:cNvSpPr>
          <p:nvPr/>
        </p:nvSpPr>
        <p:spPr bwMode="auto">
          <a:xfrm>
            <a:off x="7892224" y="2168349"/>
            <a:ext cx="727207" cy="611853"/>
          </a:xfrm>
          <a:custGeom>
            <a:avLst/>
            <a:gdLst>
              <a:gd name="connsiteX0" fmla="*/ 622880 w 1454414"/>
              <a:gd name="connsiteY0" fmla="*/ 1148044 h 1223706"/>
              <a:gd name="connsiteX1" fmla="*/ 641524 w 1454414"/>
              <a:gd name="connsiteY1" fmla="*/ 1166688 h 1223706"/>
              <a:gd name="connsiteX2" fmla="*/ 622880 w 1454414"/>
              <a:gd name="connsiteY2" fmla="*/ 1185332 h 1223706"/>
              <a:gd name="connsiteX3" fmla="*/ 604236 w 1454414"/>
              <a:gd name="connsiteY3" fmla="*/ 1166688 h 1223706"/>
              <a:gd name="connsiteX4" fmla="*/ 622880 w 1454414"/>
              <a:gd name="connsiteY4" fmla="*/ 1148044 h 1223706"/>
              <a:gd name="connsiteX5" fmla="*/ 622880 w 1454414"/>
              <a:gd name="connsiteY5" fmla="*/ 1065649 h 1223706"/>
              <a:gd name="connsiteX6" fmla="*/ 641524 w 1454414"/>
              <a:gd name="connsiteY6" fmla="*/ 1084291 h 1223706"/>
              <a:gd name="connsiteX7" fmla="*/ 622880 w 1454414"/>
              <a:gd name="connsiteY7" fmla="*/ 1102933 h 1223706"/>
              <a:gd name="connsiteX8" fmla="*/ 604236 w 1454414"/>
              <a:gd name="connsiteY8" fmla="*/ 1084291 h 1223706"/>
              <a:gd name="connsiteX9" fmla="*/ 622880 w 1454414"/>
              <a:gd name="connsiteY9" fmla="*/ 1065649 h 1223706"/>
              <a:gd name="connsiteX10" fmla="*/ 622880 w 1454414"/>
              <a:gd name="connsiteY10" fmla="*/ 983253 h 1223706"/>
              <a:gd name="connsiteX11" fmla="*/ 641524 w 1454414"/>
              <a:gd name="connsiteY11" fmla="*/ 1001897 h 1223706"/>
              <a:gd name="connsiteX12" fmla="*/ 622880 w 1454414"/>
              <a:gd name="connsiteY12" fmla="*/ 1020541 h 1223706"/>
              <a:gd name="connsiteX13" fmla="*/ 604236 w 1454414"/>
              <a:gd name="connsiteY13" fmla="*/ 1001897 h 1223706"/>
              <a:gd name="connsiteX14" fmla="*/ 622880 w 1454414"/>
              <a:gd name="connsiteY14" fmla="*/ 983253 h 1223706"/>
              <a:gd name="connsiteX15" fmla="*/ 283176 w 1454414"/>
              <a:gd name="connsiteY15" fmla="*/ 927106 h 1223706"/>
              <a:gd name="connsiteX16" fmla="*/ 224328 w 1454414"/>
              <a:gd name="connsiteY16" fmla="*/ 985438 h 1223706"/>
              <a:gd name="connsiteX17" fmla="*/ 283176 w 1454414"/>
              <a:gd name="connsiteY17" fmla="*/ 1042529 h 1223706"/>
              <a:gd name="connsiteX18" fmla="*/ 340772 w 1454414"/>
              <a:gd name="connsiteY18" fmla="*/ 985438 h 1223706"/>
              <a:gd name="connsiteX19" fmla="*/ 283176 w 1454414"/>
              <a:gd name="connsiteY19" fmla="*/ 927106 h 1223706"/>
              <a:gd name="connsiteX20" fmla="*/ 283176 w 1454414"/>
              <a:gd name="connsiteY20" fmla="*/ 889873 h 1223706"/>
              <a:gd name="connsiteX21" fmla="*/ 377083 w 1454414"/>
              <a:gd name="connsiteY21" fmla="*/ 966822 h 1223706"/>
              <a:gd name="connsiteX22" fmla="*/ 467234 w 1454414"/>
              <a:gd name="connsiteY22" fmla="*/ 966822 h 1223706"/>
              <a:gd name="connsiteX23" fmla="*/ 526082 w 1454414"/>
              <a:gd name="connsiteY23" fmla="*/ 1026395 h 1223706"/>
              <a:gd name="connsiteX24" fmla="*/ 526082 w 1454414"/>
              <a:gd name="connsiteY24" fmla="*/ 1166640 h 1223706"/>
              <a:gd name="connsiteX25" fmla="*/ 507301 w 1454414"/>
              <a:gd name="connsiteY25" fmla="*/ 1185256 h 1223706"/>
              <a:gd name="connsiteX26" fmla="*/ 487267 w 1454414"/>
              <a:gd name="connsiteY26" fmla="*/ 1166640 h 1223706"/>
              <a:gd name="connsiteX27" fmla="*/ 487267 w 1454414"/>
              <a:gd name="connsiteY27" fmla="*/ 1026395 h 1223706"/>
              <a:gd name="connsiteX28" fmla="*/ 465982 w 1454414"/>
              <a:gd name="connsiteY28" fmla="*/ 1004055 h 1223706"/>
              <a:gd name="connsiteX29" fmla="*/ 377083 w 1454414"/>
              <a:gd name="connsiteY29" fmla="*/ 1004055 h 1223706"/>
              <a:gd name="connsiteX30" fmla="*/ 283176 w 1454414"/>
              <a:gd name="connsiteY30" fmla="*/ 1079762 h 1223706"/>
              <a:gd name="connsiteX31" fmla="*/ 186765 w 1454414"/>
              <a:gd name="connsiteY31" fmla="*/ 985438 h 1223706"/>
              <a:gd name="connsiteX32" fmla="*/ 283176 w 1454414"/>
              <a:gd name="connsiteY32" fmla="*/ 889873 h 1223706"/>
              <a:gd name="connsiteX33" fmla="*/ 1029564 w 1454414"/>
              <a:gd name="connsiteY33" fmla="*/ 835101 h 1223706"/>
              <a:gd name="connsiteX34" fmla="*/ 981769 w 1454414"/>
              <a:gd name="connsiteY34" fmla="*/ 881185 h 1223706"/>
              <a:gd name="connsiteX35" fmla="*/ 1029564 w 1454414"/>
              <a:gd name="connsiteY35" fmla="*/ 928515 h 1223706"/>
              <a:gd name="connsiteX36" fmla="*/ 1076102 w 1454414"/>
              <a:gd name="connsiteY36" fmla="*/ 881185 h 1223706"/>
              <a:gd name="connsiteX37" fmla="*/ 1029564 w 1454414"/>
              <a:gd name="connsiteY37" fmla="*/ 835101 h 1223706"/>
              <a:gd name="connsiteX38" fmla="*/ 1029564 w 1454414"/>
              <a:gd name="connsiteY38" fmla="*/ 796490 h 1223706"/>
              <a:gd name="connsiteX39" fmla="*/ 1113834 w 1454414"/>
              <a:gd name="connsiteY39" fmla="*/ 881185 h 1223706"/>
              <a:gd name="connsiteX40" fmla="*/ 1029564 w 1454414"/>
              <a:gd name="connsiteY40" fmla="*/ 965881 h 1223706"/>
              <a:gd name="connsiteX41" fmla="*/ 988058 w 1454414"/>
              <a:gd name="connsiteY41" fmla="*/ 955916 h 1223706"/>
              <a:gd name="connsiteX42" fmla="*/ 986800 w 1454414"/>
              <a:gd name="connsiteY42" fmla="*/ 959653 h 1223706"/>
              <a:gd name="connsiteX43" fmla="*/ 892467 w 1454414"/>
              <a:gd name="connsiteY43" fmla="*/ 1080468 h 1223706"/>
              <a:gd name="connsiteX44" fmla="*/ 884921 w 1454414"/>
              <a:gd name="connsiteY44" fmla="*/ 1102888 h 1223706"/>
              <a:gd name="connsiteX45" fmla="*/ 884921 w 1454414"/>
              <a:gd name="connsiteY45" fmla="*/ 1205020 h 1223706"/>
              <a:gd name="connsiteX46" fmla="*/ 866054 w 1454414"/>
              <a:gd name="connsiteY46" fmla="*/ 1223703 h 1223706"/>
              <a:gd name="connsiteX47" fmla="*/ 845930 w 1454414"/>
              <a:gd name="connsiteY47" fmla="*/ 1205020 h 1223706"/>
              <a:gd name="connsiteX48" fmla="*/ 845930 w 1454414"/>
              <a:gd name="connsiteY48" fmla="*/ 1102888 h 1223706"/>
              <a:gd name="connsiteX49" fmla="*/ 862281 w 1454414"/>
              <a:gd name="connsiteY49" fmla="*/ 1058049 h 1223706"/>
              <a:gd name="connsiteX50" fmla="*/ 956613 w 1454414"/>
              <a:gd name="connsiteY50" fmla="*/ 935988 h 1223706"/>
              <a:gd name="connsiteX51" fmla="*/ 960387 w 1454414"/>
              <a:gd name="connsiteY51" fmla="*/ 932252 h 1223706"/>
              <a:gd name="connsiteX52" fmla="*/ 942778 w 1454414"/>
              <a:gd name="connsiteY52" fmla="*/ 881185 h 1223706"/>
              <a:gd name="connsiteX53" fmla="*/ 1029564 w 1454414"/>
              <a:gd name="connsiteY53" fmla="*/ 796490 h 1223706"/>
              <a:gd name="connsiteX54" fmla="*/ 480733 w 1454414"/>
              <a:gd name="connsiteY54" fmla="*/ 538500 h 1223706"/>
              <a:gd name="connsiteX55" fmla="*/ 422001 w 1454414"/>
              <a:gd name="connsiteY55" fmla="*/ 595831 h 1223706"/>
              <a:gd name="connsiteX56" fmla="*/ 480733 w 1454414"/>
              <a:gd name="connsiteY56" fmla="*/ 653162 h 1223706"/>
              <a:gd name="connsiteX57" fmla="*/ 538215 w 1454414"/>
              <a:gd name="connsiteY57" fmla="*/ 595831 h 1223706"/>
              <a:gd name="connsiteX58" fmla="*/ 480733 w 1454414"/>
              <a:gd name="connsiteY58" fmla="*/ 538500 h 1223706"/>
              <a:gd name="connsiteX59" fmla="*/ 974468 w 1454414"/>
              <a:gd name="connsiteY59" fmla="*/ 522040 h 1223706"/>
              <a:gd name="connsiteX60" fmla="*/ 915457 w 1454414"/>
              <a:gd name="connsiteY60" fmla="*/ 578147 h 1223706"/>
              <a:gd name="connsiteX61" fmla="*/ 974468 w 1454414"/>
              <a:gd name="connsiteY61" fmla="*/ 636747 h 1223706"/>
              <a:gd name="connsiteX62" fmla="*/ 1030968 w 1454414"/>
              <a:gd name="connsiteY62" fmla="*/ 578147 h 1223706"/>
              <a:gd name="connsiteX63" fmla="*/ 974468 w 1454414"/>
              <a:gd name="connsiteY63" fmla="*/ 522040 h 1223706"/>
              <a:gd name="connsiteX64" fmla="*/ 480733 w 1454414"/>
              <a:gd name="connsiteY64" fmla="*/ 499864 h 1223706"/>
              <a:gd name="connsiteX65" fmla="*/ 576952 w 1454414"/>
              <a:gd name="connsiteY65" fmla="*/ 595831 h 1223706"/>
              <a:gd name="connsiteX66" fmla="*/ 555709 w 1454414"/>
              <a:gd name="connsiteY66" fmla="*/ 654408 h 1223706"/>
              <a:gd name="connsiteX67" fmla="*/ 620689 w 1454414"/>
              <a:gd name="connsiteY67" fmla="*/ 706754 h 1223706"/>
              <a:gd name="connsiteX68" fmla="*/ 646930 w 1454414"/>
              <a:gd name="connsiteY68" fmla="*/ 760346 h 1223706"/>
              <a:gd name="connsiteX69" fmla="*/ 646930 w 1454414"/>
              <a:gd name="connsiteY69" fmla="*/ 924861 h 1223706"/>
              <a:gd name="connsiteX70" fmla="*/ 626937 w 1454414"/>
              <a:gd name="connsiteY70" fmla="*/ 943556 h 1223706"/>
              <a:gd name="connsiteX71" fmla="*/ 608193 w 1454414"/>
              <a:gd name="connsiteY71" fmla="*/ 924861 h 1223706"/>
              <a:gd name="connsiteX72" fmla="*/ 608193 w 1454414"/>
              <a:gd name="connsiteY72" fmla="*/ 760346 h 1223706"/>
              <a:gd name="connsiteX73" fmla="*/ 596946 w 1454414"/>
              <a:gd name="connsiteY73" fmla="*/ 736665 h 1223706"/>
              <a:gd name="connsiteX74" fmla="*/ 525719 w 1454414"/>
              <a:gd name="connsiteY74" fmla="*/ 680581 h 1223706"/>
              <a:gd name="connsiteX75" fmla="*/ 480733 w 1454414"/>
              <a:gd name="connsiteY75" fmla="*/ 691798 h 1223706"/>
              <a:gd name="connsiteX76" fmla="*/ 384513 w 1454414"/>
              <a:gd name="connsiteY76" fmla="*/ 595831 h 1223706"/>
              <a:gd name="connsiteX77" fmla="*/ 480733 w 1454414"/>
              <a:gd name="connsiteY77" fmla="*/ 499864 h 1223706"/>
              <a:gd name="connsiteX78" fmla="*/ 974468 w 1454414"/>
              <a:gd name="connsiteY78" fmla="*/ 483389 h 1223706"/>
              <a:gd name="connsiteX79" fmla="*/ 1069890 w 1454414"/>
              <a:gd name="connsiteY79" fmla="*/ 578147 h 1223706"/>
              <a:gd name="connsiteX80" fmla="*/ 974468 w 1454414"/>
              <a:gd name="connsiteY80" fmla="*/ 674152 h 1223706"/>
              <a:gd name="connsiteX81" fmla="*/ 944335 w 1454414"/>
              <a:gd name="connsiteY81" fmla="*/ 669164 h 1223706"/>
              <a:gd name="connsiteX82" fmla="*/ 941824 w 1454414"/>
              <a:gd name="connsiteY82" fmla="*/ 672905 h 1223706"/>
              <a:gd name="connsiteX83" fmla="*/ 853935 w 1454414"/>
              <a:gd name="connsiteY83" fmla="*/ 768910 h 1223706"/>
              <a:gd name="connsiteX84" fmla="*/ 845146 w 1454414"/>
              <a:gd name="connsiteY84" fmla="*/ 790105 h 1223706"/>
              <a:gd name="connsiteX85" fmla="*/ 845146 w 1454414"/>
              <a:gd name="connsiteY85" fmla="*/ 1045703 h 1223706"/>
              <a:gd name="connsiteX86" fmla="*/ 826312 w 1454414"/>
              <a:gd name="connsiteY86" fmla="*/ 1064405 h 1223706"/>
              <a:gd name="connsiteX87" fmla="*/ 807479 w 1454414"/>
              <a:gd name="connsiteY87" fmla="*/ 1045703 h 1223706"/>
              <a:gd name="connsiteX88" fmla="*/ 807479 w 1454414"/>
              <a:gd name="connsiteY88" fmla="*/ 790105 h 1223706"/>
              <a:gd name="connsiteX89" fmla="*/ 825057 w 1454414"/>
              <a:gd name="connsiteY89" fmla="*/ 743973 h 1223706"/>
              <a:gd name="connsiteX90" fmla="*/ 910435 w 1454414"/>
              <a:gd name="connsiteY90" fmla="*/ 650462 h 1223706"/>
              <a:gd name="connsiteX91" fmla="*/ 876535 w 1454414"/>
              <a:gd name="connsiteY91" fmla="*/ 578147 h 1223706"/>
              <a:gd name="connsiteX92" fmla="*/ 974468 w 1454414"/>
              <a:gd name="connsiteY92" fmla="*/ 483389 h 1223706"/>
              <a:gd name="connsiteX93" fmla="*/ 727830 w 1454414"/>
              <a:gd name="connsiteY93" fmla="*/ 401063 h 1223706"/>
              <a:gd name="connsiteX94" fmla="*/ 669154 w 1454414"/>
              <a:gd name="connsiteY94" fmla="*/ 458226 h 1223706"/>
              <a:gd name="connsiteX95" fmla="*/ 727830 w 1454414"/>
              <a:gd name="connsiteY95" fmla="*/ 515388 h 1223706"/>
              <a:gd name="connsiteX96" fmla="*/ 785257 w 1454414"/>
              <a:gd name="connsiteY96" fmla="*/ 458226 h 1223706"/>
              <a:gd name="connsiteX97" fmla="*/ 727830 w 1454414"/>
              <a:gd name="connsiteY97" fmla="*/ 401063 h 1223706"/>
              <a:gd name="connsiteX98" fmla="*/ 727830 w 1454414"/>
              <a:gd name="connsiteY98" fmla="*/ 362541 h 1223706"/>
              <a:gd name="connsiteX99" fmla="*/ 822710 w 1454414"/>
              <a:gd name="connsiteY99" fmla="*/ 458226 h 1223706"/>
              <a:gd name="connsiteX100" fmla="*/ 746556 w 1454414"/>
              <a:gd name="connsiteY100" fmla="*/ 551425 h 1223706"/>
              <a:gd name="connsiteX101" fmla="*/ 746556 w 1454414"/>
              <a:gd name="connsiteY101" fmla="*/ 1205066 h 1223706"/>
              <a:gd name="connsiteX102" fmla="*/ 727830 w 1454414"/>
              <a:gd name="connsiteY102" fmla="*/ 1223706 h 1223706"/>
              <a:gd name="connsiteX103" fmla="*/ 707855 w 1454414"/>
              <a:gd name="connsiteY103" fmla="*/ 1205066 h 1223706"/>
              <a:gd name="connsiteX104" fmla="*/ 707855 w 1454414"/>
              <a:gd name="connsiteY104" fmla="*/ 551425 h 1223706"/>
              <a:gd name="connsiteX105" fmla="*/ 631702 w 1454414"/>
              <a:gd name="connsiteY105" fmla="*/ 458226 h 1223706"/>
              <a:gd name="connsiteX106" fmla="*/ 727830 w 1454414"/>
              <a:gd name="connsiteY106" fmla="*/ 362541 h 1223706"/>
              <a:gd name="connsiteX107" fmla="*/ 520056 w 1454414"/>
              <a:gd name="connsiteY107" fmla="*/ 0 h 1223706"/>
              <a:gd name="connsiteX108" fmla="*/ 813676 w 1454414"/>
              <a:gd name="connsiteY108" fmla="*/ 197583 h 1223706"/>
              <a:gd name="connsiteX109" fmla="*/ 943068 w 1454414"/>
              <a:gd name="connsiteY109" fmla="*/ 156575 h 1223706"/>
              <a:gd name="connsiteX110" fmla="*/ 1176968 w 1454414"/>
              <a:gd name="connsiteY110" fmla="*/ 400137 h 1223706"/>
              <a:gd name="connsiteX111" fmla="*/ 1176968 w 1454414"/>
              <a:gd name="connsiteY111" fmla="*/ 402622 h 1223706"/>
              <a:gd name="connsiteX112" fmla="*/ 1225490 w 1454414"/>
              <a:gd name="connsiteY112" fmla="*/ 402622 h 1223706"/>
              <a:gd name="connsiteX113" fmla="*/ 1454414 w 1454414"/>
              <a:gd name="connsiteY113" fmla="*/ 631272 h 1223706"/>
              <a:gd name="connsiteX114" fmla="*/ 1225490 w 1454414"/>
              <a:gd name="connsiteY114" fmla="*/ 861164 h 1223706"/>
              <a:gd name="connsiteX115" fmla="*/ 1152086 w 1454414"/>
              <a:gd name="connsiteY115" fmla="*/ 861164 h 1223706"/>
              <a:gd name="connsiteX116" fmla="*/ 1133424 w 1454414"/>
              <a:gd name="connsiteY116" fmla="*/ 842524 h 1223706"/>
              <a:gd name="connsiteX117" fmla="*/ 1152086 w 1454414"/>
              <a:gd name="connsiteY117" fmla="*/ 823884 h 1223706"/>
              <a:gd name="connsiteX118" fmla="*/ 1225490 w 1454414"/>
              <a:gd name="connsiteY118" fmla="*/ 823884 h 1223706"/>
              <a:gd name="connsiteX119" fmla="*/ 1415846 w 1454414"/>
              <a:gd name="connsiteY119" fmla="*/ 631272 h 1223706"/>
              <a:gd name="connsiteX120" fmla="*/ 1225490 w 1454414"/>
              <a:gd name="connsiteY120" fmla="*/ 441145 h 1223706"/>
              <a:gd name="connsiteX121" fmla="*/ 1157062 w 1454414"/>
              <a:gd name="connsiteY121" fmla="*/ 441145 h 1223706"/>
              <a:gd name="connsiteX122" fmla="*/ 1143376 w 1454414"/>
              <a:gd name="connsiteY122" fmla="*/ 434931 h 1223706"/>
              <a:gd name="connsiteX123" fmla="*/ 1138400 w 1454414"/>
              <a:gd name="connsiteY123" fmla="*/ 420019 h 1223706"/>
              <a:gd name="connsiteX124" fmla="*/ 1139644 w 1454414"/>
              <a:gd name="connsiteY124" fmla="*/ 400137 h 1223706"/>
              <a:gd name="connsiteX125" fmla="*/ 943068 w 1454414"/>
              <a:gd name="connsiteY125" fmla="*/ 195098 h 1223706"/>
              <a:gd name="connsiteX126" fmla="*/ 816164 w 1454414"/>
              <a:gd name="connsiteY126" fmla="*/ 243561 h 1223706"/>
              <a:gd name="connsiteX127" fmla="*/ 798746 w 1454414"/>
              <a:gd name="connsiteY127" fmla="*/ 246047 h 1223706"/>
              <a:gd name="connsiteX128" fmla="*/ 786305 w 1454414"/>
              <a:gd name="connsiteY128" fmla="*/ 233620 h 1223706"/>
              <a:gd name="connsiteX129" fmla="*/ 520056 w 1454414"/>
              <a:gd name="connsiteY129" fmla="*/ 38522 h 1223706"/>
              <a:gd name="connsiteX130" fmla="*/ 246342 w 1454414"/>
              <a:gd name="connsiteY130" fmla="*/ 301966 h 1223706"/>
              <a:gd name="connsiteX131" fmla="*/ 271225 w 1454414"/>
              <a:gd name="connsiteY131" fmla="*/ 413806 h 1223706"/>
              <a:gd name="connsiteX132" fmla="*/ 271225 w 1454414"/>
              <a:gd name="connsiteY132" fmla="*/ 432446 h 1223706"/>
              <a:gd name="connsiteX133" fmla="*/ 255051 w 1454414"/>
              <a:gd name="connsiteY133" fmla="*/ 441145 h 1223706"/>
              <a:gd name="connsiteX134" fmla="*/ 230168 w 1454414"/>
              <a:gd name="connsiteY134" fmla="*/ 441145 h 1223706"/>
              <a:gd name="connsiteX135" fmla="*/ 38569 w 1454414"/>
              <a:gd name="connsiteY135" fmla="*/ 631272 h 1223706"/>
              <a:gd name="connsiteX136" fmla="*/ 230168 w 1454414"/>
              <a:gd name="connsiteY136" fmla="*/ 823884 h 1223706"/>
              <a:gd name="connsiteX137" fmla="*/ 231412 w 1454414"/>
              <a:gd name="connsiteY137" fmla="*/ 823884 h 1223706"/>
              <a:gd name="connsiteX138" fmla="*/ 544939 w 1454414"/>
              <a:gd name="connsiteY138" fmla="*/ 823884 h 1223706"/>
              <a:gd name="connsiteX139" fmla="*/ 563601 w 1454414"/>
              <a:gd name="connsiteY139" fmla="*/ 842524 h 1223706"/>
              <a:gd name="connsiteX140" fmla="*/ 544939 w 1454414"/>
              <a:gd name="connsiteY140" fmla="*/ 861164 h 1223706"/>
              <a:gd name="connsiteX141" fmla="*/ 324724 w 1454414"/>
              <a:gd name="connsiteY141" fmla="*/ 861164 h 1223706"/>
              <a:gd name="connsiteX142" fmla="*/ 230168 w 1454414"/>
              <a:gd name="connsiteY142" fmla="*/ 861164 h 1223706"/>
              <a:gd name="connsiteX143" fmla="*/ 0 w 1454414"/>
              <a:gd name="connsiteY143" fmla="*/ 631272 h 1223706"/>
              <a:gd name="connsiteX144" fmla="*/ 226436 w 1454414"/>
              <a:gd name="connsiteY144" fmla="*/ 402622 h 1223706"/>
              <a:gd name="connsiteX145" fmla="*/ 207774 w 1454414"/>
              <a:gd name="connsiteY145" fmla="*/ 301966 h 1223706"/>
              <a:gd name="connsiteX146" fmla="*/ 520056 w 1454414"/>
              <a:gd name="connsiteY146" fmla="*/ 0 h 122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1454414" h="1223706">
                <a:moveTo>
                  <a:pt x="622880" y="1148044"/>
                </a:moveTo>
                <a:cubicBezTo>
                  <a:pt x="632202" y="1148044"/>
                  <a:pt x="641524" y="1156201"/>
                  <a:pt x="641524" y="1166688"/>
                </a:cubicBezTo>
                <a:cubicBezTo>
                  <a:pt x="641524" y="1177175"/>
                  <a:pt x="632202" y="1185332"/>
                  <a:pt x="622880" y="1185332"/>
                </a:cubicBezTo>
                <a:cubicBezTo>
                  <a:pt x="612393" y="1185332"/>
                  <a:pt x="604236" y="1177175"/>
                  <a:pt x="604236" y="1166688"/>
                </a:cubicBezTo>
                <a:cubicBezTo>
                  <a:pt x="604236" y="1156201"/>
                  <a:pt x="612393" y="1148044"/>
                  <a:pt x="622880" y="1148044"/>
                </a:cubicBezTo>
                <a:close/>
                <a:moveTo>
                  <a:pt x="622880" y="1065649"/>
                </a:moveTo>
                <a:cubicBezTo>
                  <a:pt x="632202" y="1065649"/>
                  <a:pt x="641524" y="1073805"/>
                  <a:pt x="641524" y="1084291"/>
                </a:cubicBezTo>
                <a:cubicBezTo>
                  <a:pt x="641524" y="1094777"/>
                  <a:pt x="632202" y="1102933"/>
                  <a:pt x="622880" y="1102933"/>
                </a:cubicBezTo>
                <a:cubicBezTo>
                  <a:pt x="612393" y="1102933"/>
                  <a:pt x="604236" y="1094777"/>
                  <a:pt x="604236" y="1084291"/>
                </a:cubicBezTo>
                <a:cubicBezTo>
                  <a:pt x="604236" y="1073805"/>
                  <a:pt x="612393" y="1065649"/>
                  <a:pt x="622880" y="1065649"/>
                </a:cubicBezTo>
                <a:close/>
                <a:moveTo>
                  <a:pt x="622880" y="983253"/>
                </a:moveTo>
                <a:cubicBezTo>
                  <a:pt x="632202" y="983253"/>
                  <a:pt x="641524" y="992575"/>
                  <a:pt x="641524" y="1001897"/>
                </a:cubicBezTo>
                <a:cubicBezTo>
                  <a:pt x="641524" y="1012384"/>
                  <a:pt x="632202" y="1020541"/>
                  <a:pt x="622880" y="1020541"/>
                </a:cubicBezTo>
                <a:cubicBezTo>
                  <a:pt x="612393" y="1020541"/>
                  <a:pt x="604236" y="1012384"/>
                  <a:pt x="604236" y="1001897"/>
                </a:cubicBezTo>
                <a:cubicBezTo>
                  <a:pt x="604236" y="992575"/>
                  <a:pt x="612393" y="983253"/>
                  <a:pt x="622880" y="983253"/>
                </a:cubicBezTo>
                <a:close/>
                <a:moveTo>
                  <a:pt x="283176" y="927106"/>
                </a:moveTo>
                <a:cubicBezTo>
                  <a:pt x="250622" y="927106"/>
                  <a:pt x="224328" y="953170"/>
                  <a:pt x="224328" y="985438"/>
                </a:cubicBezTo>
                <a:cubicBezTo>
                  <a:pt x="224328" y="1016466"/>
                  <a:pt x="250622" y="1042529"/>
                  <a:pt x="283176" y="1042529"/>
                </a:cubicBezTo>
                <a:cubicBezTo>
                  <a:pt x="314478" y="1042529"/>
                  <a:pt x="340772" y="1016466"/>
                  <a:pt x="340772" y="985438"/>
                </a:cubicBezTo>
                <a:cubicBezTo>
                  <a:pt x="340772" y="953170"/>
                  <a:pt x="314478" y="927106"/>
                  <a:pt x="283176" y="927106"/>
                </a:cubicBezTo>
                <a:close/>
                <a:moveTo>
                  <a:pt x="283176" y="889873"/>
                </a:moveTo>
                <a:cubicBezTo>
                  <a:pt x="329503" y="889873"/>
                  <a:pt x="368318" y="923383"/>
                  <a:pt x="377083" y="966822"/>
                </a:cubicBezTo>
                <a:lnTo>
                  <a:pt x="467234" y="966822"/>
                </a:lnTo>
                <a:cubicBezTo>
                  <a:pt x="499788" y="966822"/>
                  <a:pt x="526082" y="994126"/>
                  <a:pt x="526082" y="1026395"/>
                </a:cubicBezTo>
                <a:lnTo>
                  <a:pt x="526082" y="1166640"/>
                </a:lnTo>
                <a:cubicBezTo>
                  <a:pt x="526082" y="1176568"/>
                  <a:pt x="517317" y="1185256"/>
                  <a:pt x="507301" y="1185256"/>
                </a:cubicBezTo>
                <a:cubicBezTo>
                  <a:pt x="496032" y="1185256"/>
                  <a:pt x="487267" y="1176568"/>
                  <a:pt x="487267" y="1166640"/>
                </a:cubicBezTo>
                <a:lnTo>
                  <a:pt x="487267" y="1026395"/>
                </a:lnTo>
                <a:cubicBezTo>
                  <a:pt x="487267" y="1015225"/>
                  <a:pt x="478502" y="1004055"/>
                  <a:pt x="465982" y="1004055"/>
                </a:cubicBezTo>
                <a:lnTo>
                  <a:pt x="377083" y="1004055"/>
                </a:lnTo>
                <a:cubicBezTo>
                  <a:pt x="368318" y="1047494"/>
                  <a:pt x="329503" y="1079762"/>
                  <a:pt x="283176" y="1079762"/>
                </a:cubicBezTo>
                <a:cubicBezTo>
                  <a:pt x="230588" y="1079762"/>
                  <a:pt x="186765" y="1037565"/>
                  <a:pt x="186765" y="985438"/>
                </a:cubicBezTo>
                <a:cubicBezTo>
                  <a:pt x="186765" y="932071"/>
                  <a:pt x="230588" y="889873"/>
                  <a:pt x="283176" y="889873"/>
                </a:cubicBezTo>
                <a:close/>
                <a:moveTo>
                  <a:pt x="1029564" y="835101"/>
                </a:moveTo>
                <a:cubicBezTo>
                  <a:pt x="1003150" y="835101"/>
                  <a:pt x="981769" y="856275"/>
                  <a:pt x="981769" y="881185"/>
                </a:cubicBezTo>
                <a:cubicBezTo>
                  <a:pt x="981769" y="907341"/>
                  <a:pt x="1003150" y="928515"/>
                  <a:pt x="1029564" y="928515"/>
                </a:cubicBezTo>
                <a:cubicBezTo>
                  <a:pt x="1054720" y="928515"/>
                  <a:pt x="1076102" y="907341"/>
                  <a:pt x="1076102" y="881185"/>
                </a:cubicBezTo>
                <a:cubicBezTo>
                  <a:pt x="1076102" y="856275"/>
                  <a:pt x="1054720" y="835101"/>
                  <a:pt x="1029564" y="835101"/>
                </a:cubicBezTo>
                <a:close/>
                <a:moveTo>
                  <a:pt x="1029564" y="796490"/>
                </a:moveTo>
                <a:cubicBezTo>
                  <a:pt x="1076102" y="796490"/>
                  <a:pt x="1113834" y="835101"/>
                  <a:pt x="1113834" y="881185"/>
                </a:cubicBezTo>
                <a:cubicBezTo>
                  <a:pt x="1113834" y="928515"/>
                  <a:pt x="1076102" y="965881"/>
                  <a:pt x="1029564" y="965881"/>
                </a:cubicBezTo>
                <a:cubicBezTo>
                  <a:pt x="1014470" y="965881"/>
                  <a:pt x="1000636" y="963390"/>
                  <a:pt x="988058" y="955916"/>
                </a:cubicBezTo>
                <a:cubicBezTo>
                  <a:pt x="988058" y="957162"/>
                  <a:pt x="988058" y="958408"/>
                  <a:pt x="986800" y="959653"/>
                </a:cubicBezTo>
                <a:lnTo>
                  <a:pt x="892467" y="1080468"/>
                </a:lnTo>
                <a:cubicBezTo>
                  <a:pt x="887436" y="1086696"/>
                  <a:pt x="884921" y="1095414"/>
                  <a:pt x="884921" y="1102888"/>
                </a:cubicBezTo>
                <a:lnTo>
                  <a:pt x="884921" y="1205020"/>
                </a:lnTo>
                <a:cubicBezTo>
                  <a:pt x="884921" y="1216230"/>
                  <a:pt x="876116" y="1223703"/>
                  <a:pt x="866054" y="1223703"/>
                </a:cubicBezTo>
                <a:cubicBezTo>
                  <a:pt x="854734" y="1223703"/>
                  <a:pt x="845930" y="1216230"/>
                  <a:pt x="845930" y="1205020"/>
                </a:cubicBezTo>
                <a:lnTo>
                  <a:pt x="845930" y="1102888"/>
                </a:lnTo>
                <a:cubicBezTo>
                  <a:pt x="845930" y="1086696"/>
                  <a:pt x="852219" y="1070504"/>
                  <a:pt x="862281" y="1058049"/>
                </a:cubicBezTo>
                <a:lnTo>
                  <a:pt x="956613" y="935988"/>
                </a:lnTo>
                <a:cubicBezTo>
                  <a:pt x="957871" y="934743"/>
                  <a:pt x="959129" y="933497"/>
                  <a:pt x="960387" y="932252"/>
                </a:cubicBezTo>
                <a:cubicBezTo>
                  <a:pt x="950325" y="918551"/>
                  <a:pt x="942778" y="901114"/>
                  <a:pt x="942778" y="881185"/>
                </a:cubicBezTo>
                <a:cubicBezTo>
                  <a:pt x="942778" y="835101"/>
                  <a:pt x="981769" y="796490"/>
                  <a:pt x="1029564" y="796490"/>
                </a:cubicBezTo>
                <a:close/>
                <a:moveTo>
                  <a:pt x="480733" y="538500"/>
                </a:moveTo>
                <a:cubicBezTo>
                  <a:pt x="448243" y="538500"/>
                  <a:pt x="422001" y="564673"/>
                  <a:pt x="422001" y="595831"/>
                </a:cubicBezTo>
                <a:cubicBezTo>
                  <a:pt x="422001" y="626989"/>
                  <a:pt x="448243" y="653162"/>
                  <a:pt x="480733" y="653162"/>
                </a:cubicBezTo>
                <a:cubicBezTo>
                  <a:pt x="511973" y="653162"/>
                  <a:pt x="538215" y="626989"/>
                  <a:pt x="538215" y="595831"/>
                </a:cubicBezTo>
                <a:cubicBezTo>
                  <a:pt x="538215" y="564673"/>
                  <a:pt x="511973" y="538500"/>
                  <a:pt x="480733" y="538500"/>
                </a:cubicBezTo>
                <a:close/>
                <a:moveTo>
                  <a:pt x="974468" y="522040"/>
                </a:moveTo>
                <a:cubicBezTo>
                  <a:pt x="941824" y="522040"/>
                  <a:pt x="915457" y="546976"/>
                  <a:pt x="915457" y="578147"/>
                </a:cubicBezTo>
                <a:cubicBezTo>
                  <a:pt x="915457" y="610564"/>
                  <a:pt x="941824" y="636747"/>
                  <a:pt x="974468" y="636747"/>
                </a:cubicBezTo>
                <a:cubicBezTo>
                  <a:pt x="1005858" y="636747"/>
                  <a:pt x="1030968" y="610564"/>
                  <a:pt x="1030968" y="578147"/>
                </a:cubicBezTo>
                <a:cubicBezTo>
                  <a:pt x="1030968" y="546976"/>
                  <a:pt x="1005858" y="522040"/>
                  <a:pt x="974468" y="522040"/>
                </a:cubicBezTo>
                <a:close/>
                <a:moveTo>
                  <a:pt x="480733" y="499864"/>
                </a:moveTo>
                <a:cubicBezTo>
                  <a:pt x="533216" y="499864"/>
                  <a:pt x="576952" y="543485"/>
                  <a:pt x="576952" y="595831"/>
                </a:cubicBezTo>
                <a:cubicBezTo>
                  <a:pt x="576952" y="618265"/>
                  <a:pt x="568205" y="638206"/>
                  <a:pt x="555709" y="654408"/>
                </a:cubicBezTo>
                <a:lnTo>
                  <a:pt x="620689" y="706754"/>
                </a:lnTo>
                <a:cubicBezTo>
                  <a:pt x="636934" y="719217"/>
                  <a:pt x="646930" y="739158"/>
                  <a:pt x="646930" y="760346"/>
                </a:cubicBezTo>
                <a:lnTo>
                  <a:pt x="646930" y="924861"/>
                </a:lnTo>
                <a:cubicBezTo>
                  <a:pt x="646930" y="934832"/>
                  <a:pt x="636934" y="943556"/>
                  <a:pt x="626937" y="943556"/>
                </a:cubicBezTo>
                <a:cubicBezTo>
                  <a:pt x="616940" y="943556"/>
                  <a:pt x="608193" y="934832"/>
                  <a:pt x="608193" y="924861"/>
                </a:cubicBezTo>
                <a:lnTo>
                  <a:pt x="608193" y="760346"/>
                </a:lnTo>
                <a:cubicBezTo>
                  <a:pt x="608193" y="750375"/>
                  <a:pt x="603194" y="741651"/>
                  <a:pt x="596946" y="736665"/>
                </a:cubicBezTo>
                <a:lnTo>
                  <a:pt x="525719" y="680581"/>
                </a:lnTo>
                <a:cubicBezTo>
                  <a:pt x="511973" y="688059"/>
                  <a:pt x="496978" y="691798"/>
                  <a:pt x="480733" y="691798"/>
                </a:cubicBezTo>
                <a:cubicBezTo>
                  <a:pt x="428249" y="691798"/>
                  <a:pt x="384513" y="648176"/>
                  <a:pt x="384513" y="595831"/>
                </a:cubicBezTo>
                <a:cubicBezTo>
                  <a:pt x="384513" y="543485"/>
                  <a:pt x="428249" y="499864"/>
                  <a:pt x="480733" y="499864"/>
                </a:cubicBezTo>
                <a:close/>
                <a:moveTo>
                  <a:pt x="974468" y="483389"/>
                </a:moveTo>
                <a:cubicBezTo>
                  <a:pt x="1027202" y="483389"/>
                  <a:pt x="1069890" y="525780"/>
                  <a:pt x="1069890" y="578147"/>
                </a:cubicBezTo>
                <a:cubicBezTo>
                  <a:pt x="1069890" y="630513"/>
                  <a:pt x="1027202" y="674152"/>
                  <a:pt x="974468" y="674152"/>
                </a:cubicBezTo>
                <a:cubicBezTo>
                  <a:pt x="963168" y="674152"/>
                  <a:pt x="953124" y="672905"/>
                  <a:pt x="944335" y="669164"/>
                </a:cubicBezTo>
                <a:cubicBezTo>
                  <a:pt x="943079" y="670411"/>
                  <a:pt x="943079" y="671658"/>
                  <a:pt x="941824" y="672905"/>
                </a:cubicBezTo>
                <a:lnTo>
                  <a:pt x="853935" y="768910"/>
                </a:lnTo>
                <a:cubicBezTo>
                  <a:pt x="847657" y="773897"/>
                  <a:pt x="845146" y="782625"/>
                  <a:pt x="845146" y="790105"/>
                </a:cubicBezTo>
                <a:lnTo>
                  <a:pt x="845146" y="1045703"/>
                </a:lnTo>
                <a:cubicBezTo>
                  <a:pt x="845146" y="1054431"/>
                  <a:pt x="836357" y="1064405"/>
                  <a:pt x="826312" y="1064405"/>
                </a:cubicBezTo>
                <a:cubicBezTo>
                  <a:pt x="816268" y="1064405"/>
                  <a:pt x="807479" y="1054431"/>
                  <a:pt x="807479" y="1045703"/>
                </a:cubicBezTo>
                <a:lnTo>
                  <a:pt x="807479" y="790105"/>
                </a:lnTo>
                <a:cubicBezTo>
                  <a:pt x="807479" y="772650"/>
                  <a:pt x="813757" y="756441"/>
                  <a:pt x="825057" y="743973"/>
                </a:cubicBezTo>
                <a:lnTo>
                  <a:pt x="910435" y="650462"/>
                </a:lnTo>
                <a:cubicBezTo>
                  <a:pt x="890346" y="633007"/>
                  <a:pt x="876535" y="608070"/>
                  <a:pt x="876535" y="578147"/>
                </a:cubicBezTo>
                <a:cubicBezTo>
                  <a:pt x="876535" y="525780"/>
                  <a:pt x="920479" y="483389"/>
                  <a:pt x="974468" y="483389"/>
                </a:cubicBezTo>
                <a:close/>
                <a:moveTo>
                  <a:pt x="727830" y="401063"/>
                </a:moveTo>
                <a:cubicBezTo>
                  <a:pt x="695371" y="401063"/>
                  <a:pt x="669154" y="425916"/>
                  <a:pt x="669154" y="458226"/>
                </a:cubicBezTo>
                <a:cubicBezTo>
                  <a:pt x="669154" y="489292"/>
                  <a:pt x="695371" y="515388"/>
                  <a:pt x="727830" y="515388"/>
                </a:cubicBezTo>
                <a:cubicBezTo>
                  <a:pt x="759040" y="515388"/>
                  <a:pt x="785257" y="489292"/>
                  <a:pt x="785257" y="458226"/>
                </a:cubicBezTo>
                <a:cubicBezTo>
                  <a:pt x="785257" y="425916"/>
                  <a:pt x="759040" y="401063"/>
                  <a:pt x="727830" y="401063"/>
                </a:cubicBezTo>
                <a:close/>
                <a:moveTo>
                  <a:pt x="727830" y="362541"/>
                </a:moveTo>
                <a:cubicBezTo>
                  <a:pt x="780263" y="362541"/>
                  <a:pt x="822710" y="404791"/>
                  <a:pt x="822710" y="458226"/>
                </a:cubicBezTo>
                <a:cubicBezTo>
                  <a:pt x="822710" y="504204"/>
                  <a:pt x="790251" y="542727"/>
                  <a:pt x="746556" y="551425"/>
                </a:cubicBezTo>
                <a:lnTo>
                  <a:pt x="746556" y="1205066"/>
                </a:lnTo>
                <a:cubicBezTo>
                  <a:pt x="746556" y="1216250"/>
                  <a:pt x="737817" y="1223706"/>
                  <a:pt x="727830" y="1223706"/>
                </a:cubicBezTo>
                <a:cubicBezTo>
                  <a:pt x="716594" y="1223706"/>
                  <a:pt x="707855" y="1216250"/>
                  <a:pt x="707855" y="1205066"/>
                </a:cubicBezTo>
                <a:lnTo>
                  <a:pt x="707855" y="551425"/>
                </a:lnTo>
                <a:cubicBezTo>
                  <a:pt x="664161" y="542727"/>
                  <a:pt x="631702" y="504204"/>
                  <a:pt x="631702" y="458226"/>
                </a:cubicBezTo>
                <a:cubicBezTo>
                  <a:pt x="631702" y="404791"/>
                  <a:pt x="675397" y="362541"/>
                  <a:pt x="727830" y="362541"/>
                </a:cubicBezTo>
                <a:close/>
                <a:moveTo>
                  <a:pt x="520056" y="0"/>
                </a:moveTo>
                <a:cubicBezTo>
                  <a:pt x="651936" y="0"/>
                  <a:pt x="768887" y="80773"/>
                  <a:pt x="813676" y="197583"/>
                </a:cubicBezTo>
                <a:cubicBezTo>
                  <a:pt x="852245" y="171487"/>
                  <a:pt x="897034" y="156575"/>
                  <a:pt x="943068" y="156575"/>
                </a:cubicBezTo>
                <a:cubicBezTo>
                  <a:pt x="1072460" y="156575"/>
                  <a:pt x="1176968" y="265929"/>
                  <a:pt x="1176968" y="400137"/>
                </a:cubicBezTo>
                <a:cubicBezTo>
                  <a:pt x="1176968" y="401379"/>
                  <a:pt x="1176968" y="402622"/>
                  <a:pt x="1176968" y="402622"/>
                </a:cubicBezTo>
                <a:lnTo>
                  <a:pt x="1225490" y="402622"/>
                </a:lnTo>
                <a:cubicBezTo>
                  <a:pt x="1351150" y="402622"/>
                  <a:pt x="1454414" y="505763"/>
                  <a:pt x="1454414" y="631272"/>
                </a:cubicBezTo>
                <a:cubicBezTo>
                  <a:pt x="1454414" y="758023"/>
                  <a:pt x="1351150" y="861164"/>
                  <a:pt x="1225490" y="861164"/>
                </a:cubicBezTo>
                <a:lnTo>
                  <a:pt x="1152086" y="861164"/>
                </a:lnTo>
                <a:cubicBezTo>
                  <a:pt x="1140888" y="861164"/>
                  <a:pt x="1133424" y="852465"/>
                  <a:pt x="1133424" y="842524"/>
                </a:cubicBezTo>
                <a:cubicBezTo>
                  <a:pt x="1133424" y="831340"/>
                  <a:pt x="1140888" y="823884"/>
                  <a:pt x="1152086" y="823884"/>
                </a:cubicBezTo>
                <a:lnTo>
                  <a:pt x="1225490" y="823884"/>
                </a:lnTo>
                <a:cubicBezTo>
                  <a:pt x="1331244" y="823884"/>
                  <a:pt x="1415846" y="738141"/>
                  <a:pt x="1415846" y="631272"/>
                </a:cubicBezTo>
                <a:cubicBezTo>
                  <a:pt x="1415846" y="526888"/>
                  <a:pt x="1331244" y="441145"/>
                  <a:pt x="1225490" y="441145"/>
                </a:cubicBezTo>
                <a:lnTo>
                  <a:pt x="1157062" y="441145"/>
                </a:lnTo>
                <a:cubicBezTo>
                  <a:pt x="1152086" y="441145"/>
                  <a:pt x="1147110" y="438659"/>
                  <a:pt x="1143376" y="434931"/>
                </a:cubicBezTo>
                <a:cubicBezTo>
                  <a:pt x="1139644" y="431203"/>
                  <a:pt x="1137156" y="424990"/>
                  <a:pt x="1138400" y="420019"/>
                </a:cubicBezTo>
                <a:cubicBezTo>
                  <a:pt x="1139644" y="412563"/>
                  <a:pt x="1139644" y="406350"/>
                  <a:pt x="1139644" y="400137"/>
                </a:cubicBezTo>
                <a:cubicBezTo>
                  <a:pt x="1139644" y="287055"/>
                  <a:pt x="1050066" y="195098"/>
                  <a:pt x="943068" y="195098"/>
                </a:cubicBezTo>
                <a:cubicBezTo>
                  <a:pt x="897034" y="195098"/>
                  <a:pt x="852245" y="211252"/>
                  <a:pt x="816164" y="243561"/>
                </a:cubicBezTo>
                <a:cubicBezTo>
                  <a:pt x="812432" y="246047"/>
                  <a:pt x="804967" y="248532"/>
                  <a:pt x="798746" y="246047"/>
                </a:cubicBezTo>
                <a:cubicBezTo>
                  <a:pt x="792525" y="244804"/>
                  <a:pt x="787549" y="239833"/>
                  <a:pt x="786305" y="233620"/>
                </a:cubicBezTo>
                <a:cubicBezTo>
                  <a:pt x="753957" y="119295"/>
                  <a:pt x="644471" y="38522"/>
                  <a:pt x="520056" y="38522"/>
                </a:cubicBezTo>
                <a:cubicBezTo>
                  <a:pt x="369513" y="38522"/>
                  <a:pt x="246342" y="156575"/>
                  <a:pt x="246342" y="301966"/>
                </a:cubicBezTo>
                <a:cubicBezTo>
                  <a:pt x="246342" y="340489"/>
                  <a:pt x="255051" y="377769"/>
                  <a:pt x="271225" y="413806"/>
                </a:cubicBezTo>
                <a:cubicBezTo>
                  <a:pt x="274958" y="418777"/>
                  <a:pt x="274958" y="426233"/>
                  <a:pt x="271225" y="432446"/>
                </a:cubicBezTo>
                <a:cubicBezTo>
                  <a:pt x="267493" y="437417"/>
                  <a:pt x="262516" y="441145"/>
                  <a:pt x="255051" y="441145"/>
                </a:cubicBezTo>
                <a:lnTo>
                  <a:pt x="230168" y="441145"/>
                </a:lnTo>
                <a:cubicBezTo>
                  <a:pt x="124415" y="441145"/>
                  <a:pt x="38569" y="526888"/>
                  <a:pt x="38569" y="631272"/>
                </a:cubicBezTo>
                <a:cubicBezTo>
                  <a:pt x="38569" y="738141"/>
                  <a:pt x="124415" y="823884"/>
                  <a:pt x="230168" y="823884"/>
                </a:cubicBezTo>
                <a:cubicBezTo>
                  <a:pt x="230168" y="823884"/>
                  <a:pt x="230168" y="823884"/>
                  <a:pt x="231412" y="823884"/>
                </a:cubicBezTo>
                <a:cubicBezTo>
                  <a:pt x="243854" y="823884"/>
                  <a:pt x="425500" y="823884"/>
                  <a:pt x="544939" y="823884"/>
                </a:cubicBezTo>
                <a:cubicBezTo>
                  <a:pt x="556136" y="823884"/>
                  <a:pt x="563601" y="831340"/>
                  <a:pt x="563601" y="842524"/>
                </a:cubicBezTo>
                <a:cubicBezTo>
                  <a:pt x="563601" y="852465"/>
                  <a:pt x="556136" y="861164"/>
                  <a:pt x="544939" y="861164"/>
                </a:cubicBezTo>
                <a:cubicBezTo>
                  <a:pt x="441674" y="861164"/>
                  <a:pt x="370758" y="861164"/>
                  <a:pt x="324724" y="861164"/>
                </a:cubicBezTo>
                <a:cubicBezTo>
                  <a:pt x="257540" y="861164"/>
                  <a:pt x="236389" y="861164"/>
                  <a:pt x="230168" y="861164"/>
                </a:cubicBezTo>
                <a:cubicBezTo>
                  <a:pt x="103265" y="861164"/>
                  <a:pt x="0" y="758023"/>
                  <a:pt x="0" y="631272"/>
                </a:cubicBezTo>
                <a:cubicBezTo>
                  <a:pt x="0" y="507006"/>
                  <a:pt x="100776" y="405107"/>
                  <a:pt x="226436" y="402622"/>
                </a:cubicBezTo>
                <a:cubicBezTo>
                  <a:pt x="213994" y="370313"/>
                  <a:pt x="207774" y="336761"/>
                  <a:pt x="207774" y="301966"/>
                </a:cubicBezTo>
                <a:cubicBezTo>
                  <a:pt x="207774" y="135450"/>
                  <a:pt x="348363" y="0"/>
                  <a:pt x="520056"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27" name="Freeform 85">
            <a:extLst>
              <a:ext uri="{FF2B5EF4-FFF2-40B4-BE49-F238E27FC236}">
                <a16:creationId xmlns:a16="http://schemas.microsoft.com/office/drawing/2014/main" id="{F8C4C10D-073B-CC43-BB24-778ECBB0E400}"/>
              </a:ext>
            </a:extLst>
          </p:cNvPr>
          <p:cNvSpPr>
            <a:spLocks noChangeArrowheads="1"/>
          </p:cNvSpPr>
          <p:nvPr/>
        </p:nvSpPr>
        <p:spPr bwMode="auto">
          <a:xfrm>
            <a:off x="7760392" y="1981584"/>
            <a:ext cx="988749" cy="988749"/>
          </a:xfrm>
          <a:custGeom>
            <a:avLst/>
            <a:gdLst>
              <a:gd name="T0" fmla="*/ 1585 w 1586"/>
              <a:gd name="T1" fmla="*/ 793 h 1587"/>
              <a:gd name="T2" fmla="*/ 1585 w 1586"/>
              <a:gd name="T3" fmla="*/ 793 h 1587"/>
              <a:gd name="T4" fmla="*/ 793 w 1586"/>
              <a:gd name="T5" fmla="*/ 1586 h 1587"/>
              <a:gd name="T6" fmla="*/ 793 w 1586"/>
              <a:gd name="T7" fmla="*/ 1586 h 1587"/>
              <a:gd name="T8" fmla="*/ 0 w 1586"/>
              <a:gd name="T9" fmla="*/ 793 h 1587"/>
              <a:gd name="T10" fmla="*/ 0 w 1586"/>
              <a:gd name="T11" fmla="*/ 793 h 1587"/>
              <a:gd name="T12" fmla="*/ 793 w 1586"/>
              <a:gd name="T13" fmla="*/ 0 h 1587"/>
              <a:gd name="T14" fmla="*/ 793 w 1586"/>
              <a:gd name="T15" fmla="*/ 0 h 1587"/>
              <a:gd name="T16" fmla="*/ 1585 w 1586"/>
              <a:gd name="T17" fmla="*/ 7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6" h="1587">
                <a:moveTo>
                  <a:pt x="1585" y="793"/>
                </a:moveTo>
                <a:lnTo>
                  <a:pt x="1585" y="793"/>
                </a:lnTo>
                <a:cubicBezTo>
                  <a:pt x="1585" y="1231"/>
                  <a:pt x="1230" y="1586"/>
                  <a:pt x="793" y="1586"/>
                </a:cubicBezTo>
                <a:lnTo>
                  <a:pt x="793" y="1586"/>
                </a:lnTo>
                <a:cubicBezTo>
                  <a:pt x="355" y="1586"/>
                  <a:pt x="0" y="1231"/>
                  <a:pt x="0" y="793"/>
                </a:cubicBezTo>
                <a:lnTo>
                  <a:pt x="0" y="793"/>
                </a:lnTo>
                <a:cubicBezTo>
                  <a:pt x="0" y="355"/>
                  <a:pt x="355" y="0"/>
                  <a:pt x="793" y="0"/>
                </a:cubicBezTo>
                <a:lnTo>
                  <a:pt x="793" y="0"/>
                </a:lnTo>
                <a:cubicBezTo>
                  <a:pt x="1230" y="0"/>
                  <a:pt x="1585" y="355"/>
                  <a:pt x="1585" y="793"/>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27">
            <a:extLst>
              <a:ext uri="{FF2B5EF4-FFF2-40B4-BE49-F238E27FC236}">
                <a16:creationId xmlns:a16="http://schemas.microsoft.com/office/drawing/2014/main" id="{8BDE57C1-D4B1-3B4A-AFBC-848AA89DC790}"/>
              </a:ext>
            </a:extLst>
          </p:cNvPr>
          <p:cNvSpPr>
            <a:spLocks noChangeArrowheads="1"/>
          </p:cNvSpPr>
          <p:nvPr/>
        </p:nvSpPr>
        <p:spPr bwMode="auto">
          <a:xfrm>
            <a:off x="8320682" y="3706401"/>
            <a:ext cx="688755" cy="562418"/>
          </a:xfrm>
          <a:custGeom>
            <a:avLst/>
            <a:gdLst>
              <a:gd name="connsiteX0" fmla="*/ 705236 w 1377510"/>
              <a:gd name="connsiteY0" fmla="*/ 851420 h 1124835"/>
              <a:gd name="connsiteX1" fmla="*/ 723840 w 1377510"/>
              <a:gd name="connsiteY1" fmla="*/ 869978 h 1124835"/>
              <a:gd name="connsiteX2" fmla="*/ 723840 w 1377510"/>
              <a:gd name="connsiteY2" fmla="*/ 1106277 h 1124835"/>
              <a:gd name="connsiteX3" fmla="*/ 705236 w 1377510"/>
              <a:gd name="connsiteY3" fmla="*/ 1124835 h 1124835"/>
              <a:gd name="connsiteX4" fmla="*/ 686632 w 1377510"/>
              <a:gd name="connsiteY4" fmla="*/ 1106277 h 1124835"/>
              <a:gd name="connsiteX5" fmla="*/ 686632 w 1377510"/>
              <a:gd name="connsiteY5" fmla="*/ 869978 h 1124835"/>
              <a:gd name="connsiteX6" fmla="*/ 705236 w 1377510"/>
              <a:gd name="connsiteY6" fmla="*/ 851420 h 1124835"/>
              <a:gd name="connsiteX7" fmla="*/ 546712 w 1377510"/>
              <a:gd name="connsiteY7" fmla="*/ 840433 h 1124835"/>
              <a:gd name="connsiteX8" fmla="*/ 560414 w 1377510"/>
              <a:gd name="connsiteY8" fmla="*/ 846579 h 1124835"/>
              <a:gd name="connsiteX9" fmla="*/ 602766 w 1377510"/>
              <a:gd name="connsiteY9" fmla="*/ 894519 h 1124835"/>
              <a:gd name="connsiteX10" fmla="*/ 607748 w 1377510"/>
              <a:gd name="connsiteY10" fmla="*/ 919103 h 1124835"/>
              <a:gd name="connsiteX11" fmla="*/ 591554 w 1377510"/>
              <a:gd name="connsiteY11" fmla="*/ 928937 h 1124835"/>
              <a:gd name="connsiteX12" fmla="*/ 582836 w 1377510"/>
              <a:gd name="connsiteY12" fmla="*/ 926478 h 1124835"/>
              <a:gd name="connsiteX13" fmla="*/ 561660 w 1377510"/>
              <a:gd name="connsiteY13" fmla="*/ 905582 h 1124835"/>
              <a:gd name="connsiteX14" fmla="*/ 561660 w 1377510"/>
              <a:gd name="connsiteY14" fmla="*/ 996544 h 1124835"/>
              <a:gd name="connsiteX15" fmla="*/ 542976 w 1377510"/>
              <a:gd name="connsiteY15" fmla="*/ 1014982 h 1124835"/>
              <a:gd name="connsiteX16" fmla="*/ 300078 w 1377510"/>
              <a:gd name="connsiteY16" fmla="*/ 1014982 h 1124835"/>
              <a:gd name="connsiteX17" fmla="*/ 280146 w 1377510"/>
              <a:gd name="connsiteY17" fmla="*/ 996544 h 1124835"/>
              <a:gd name="connsiteX18" fmla="*/ 300078 w 1377510"/>
              <a:gd name="connsiteY18" fmla="*/ 978105 h 1124835"/>
              <a:gd name="connsiteX19" fmla="*/ 523046 w 1377510"/>
              <a:gd name="connsiteY19" fmla="*/ 978105 h 1124835"/>
              <a:gd name="connsiteX20" fmla="*/ 523046 w 1377510"/>
              <a:gd name="connsiteY20" fmla="*/ 909269 h 1124835"/>
              <a:gd name="connsiteX21" fmla="*/ 510588 w 1377510"/>
              <a:gd name="connsiteY21" fmla="*/ 924020 h 1124835"/>
              <a:gd name="connsiteX22" fmla="*/ 483186 w 1377510"/>
              <a:gd name="connsiteY22" fmla="*/ 924020 h 1124835"/>
              <a:gd name="connsiteX23" fmla="*/ 481940 w 1377510"/>
              <a:gd name="connsiteY23" fmla="*/ 896977 h 1124835"/>
              <a:gd name="connsiteX24" fmla="*/ 531764 w 1377510"/>
              <a:gd name="connsiteY24" fmla="*/ 845350 h 1124835"/>
              <a:gd name="connsiteX25" fmla="*/ 546712 w 1377510"/>
              <a:gd name="connsiteY25" fmla="*/ 840433 h 1124835"/>
              <a:gd name="connsiteX26" fmla="*/ 868250 w 1377510"/>
              <a:gd name="connsiteY26" fmla="*/ 830676 h 1124835"/>
              <a:gd name="connsiteX27" fmla="*/ 882004 w 1377510"/>
              <a:gd name="connsiteY27" fmla="*/ 835593 h 1124835"/>
              <a:gd name="connsiteX28" fmla="*/ 932014 w 1377510"/>
              <a:gd name="connsiteY28" fmla="*/ 887220 h 1124835"/>
              <a:gd name="connsiteX29" fmla="*/ 932014 w 1377510"/>
              <a:gd name="connsiteY29" fmla="*/ 914263 h 1124835"/>
              <a:gd name="connsiteX30" fmla="*/ 904508 w 1377510"/>
              <a:gd name="connsiteY30" fmla="*/ 913034 h 1124835"/>
              <a:gd name="connsiteX31" fmla="*/ 890756 w 1377510"/>
              <a:gd name="connsiteY31" fmla="*/ 898283 h 1124835"/>
              <a:gd name="connsiteX32" fmla="*/ 890756 w 1377510"/>
              <a:gd name="connsiteY32" fmla="*/ 967120 h 1124835"/>
              <a:gd name="connsiteX33" fmla="*/ 1115808 w 1377510"/>
              <a:gd name="connsiteY33" fmla="*/ 967120 h 1124835"/>
              <a:gd name="connsiteX34" fmla="*/ 1135812 w 1377510"/>
              <a:gd name="connsiteY34" fmla="*/ 985558 h 1124835"/>
              <a:gd name="connsiteX35" fmla="*/ 1115808 w 1377510"/>
              <a:gd name="connsiteY35" fmla="*/ 1003996 h 1124835"/>
              <a:gd name="connsiteX36" fmla="*/ 872002 w 1377510"/>
              <a:gd name="connsiteY36" fmla="*/ 1003996 h 1124835"/>
              <a:gd name="connsiteX37" fmla="*/ 853246 w 1377510"/>
              <a:gd name="connsiteY37" fmla="*/ 985558 h 1124835"/>
              <a:gd name="connsiteX38" fmla="*/ 853246 w 1377510"/>
              <a:gd name="connsiteY38" fmla="*/ 895825 h 1124835"/>
              <a:gd name="connsiteX39" fmla="*/ 833242 w 1377510"/>
              <a:gd name="connsiteY39" fmla="*/ 915492 h 1124835"/>
              <a:gd name="connsiteX40" fmla="*/ 823240 w 1377510"/>
              <a:gd name="connsiteY40" fmla="*/ 917951 h 1124835"/>
              <a:gd name="connsiteX41" fmla="*/ 806986 w 1377510"/>
              <a:gd name="connsiteY41" fmla="*/ 909346 h 1124835"/>
              <a:gd name="connsiteX42" fmla="*/ 811988 w 1377510"/>
              <a:gd name="connsiteY42" fmla="*/ 884762 h 1124835"/>
              <a:gd name="connsiteX43" fmla="*/ 854498 w 1377510"/>
              <a:gd name="connsiteY43" fmla="*/ 836823 h 1124835"/>
              <a:gd name="connsiteX44" fmla="*/ 868250 w 1377510"/>
              <a:gd name="connsiteY44" fmla="*/ 830676 h 1124835"/>
              <a:gd name="connsiteX45" fmla="*/ 949006 w 1377510"/>
              <a:gd name="connsiteY45" fmla="*/ 681137 h 1124835"/>
              <a:gd name="connsiteX46" fmla="*/ 970978 w 1377510"/>
              <a:gd name="connsiteY46" fmla="*/ 701817 h 1124835"/>
              <a:gd name="connsiteX47" fmla="*/ 949006 w 1377510"/>
              <a:gd name="connsiteY47" fmla="*/ 723789 h 1124835"/>
              <a:gd name="connsiteX48" fmla="*/ 928326 w 1377510"/>
              <a:gd name="connsiteY48" fmla="*/ 701817 h 1124835"/>
              <a:gd name="connsiteX49" fmla="*/ 949006 w 1377510"/>
              <a:gd name="connsiteY49" fmla="*/ 681137 h 1124835"/>
              <a:gd name="connsiteX50" fmla="*/ 872102 w 1377510"/>
              <a:gd name="connsiteY50" fmla="*/ 681137 h 1124835"/>
              <a:gd name="connsiteX51" fmla="*/ 894074 w 1377510"/>
              <a:gd name="connsiteY51" fmla="*/ 703109 h 1124835"/>
              <a:gd name="connsiteX52" fmla="*/ 872102 w 1377510"/>
              <a:gd name="connsiteY52" fmla="*/ 723789 h 1124835"/>
              <a:gd name="connsiteX53" fmla="*/ 851422 w 1377510"/>
              <a:gd name="connsiteY53" fmla="*/ 703109 h 1124835"/>
              <a:gd name="connsiteX54" fmla="*/ 872102 w 1377510"/>
              <a:gd name="connsiteY54" fmla="*/ 681137 h 1124835"/>
              <a:gd name="connsiteX55" fmla="*/ 708604 w 1377510"/>
              <a:gd name="connsiteY55" fmla="*/ 681137 h 1124835"/>
              <a:gd name="connsiteX56" fmla="*/ 729284 w 1377510"/>
              <a:gd name="connsiteY56" fmla="*/ 701817 h 1124835"/>
              <a:gd name="connsiteX57" fmla="*/ 708604 w 1377510"/>
              <a:gd name="connsiteY57" fmla="*/ 723789 h 1124835"/>
              <a:gd name="connsiteX58" fmla="*/ 686632 w 1377510"/>
              <a:gd name="connsiteY58" fmla="*/ 701817 h 1124835"/>
              <a:gd name="connsiteX59" fmla="*/ 708604 w 1377510"/>
              <a:gd name="connsiteY59" fmla="*/ 681137 h 1124835"/>
              <a:gd name="connsiteX60" fmla="*/ 624914 w 1377510"/>
              <a:gd name="connsiteY60" fmla="*/ 681137 h 1124835"/>
              <a:gd name="connsiteX61" fmla="*/ 646886 w 1377510"/>
              <a:gd name="connsiteY61" fmla="*/ 701817 h 1124835"/>
              <a:gd name="connsiteX62" fmla="*/ 624914 w 1377510"/>
              <a:gd name="connsiteY62" fmla="*/ 723789 h 1124835"/>
              <a:gd name="connsiteX63" fmla="*/ 604234 w 1377510"/>
              <a:gd name="connsiteY63" fmla="*/ 701817 h 1124835"/>
              <a:gd name="connsiteX64" fmla="*/ 624914 w 1377510"/>
              <a:gd name="connsiteY64" fmla="*/ 681137 h 1124835"/>
              <a:gd name="connsiteX65" fmla="*/ 544440 w 1377510"/>
              <a:gd name="connsiteY65" fmla="*/ 681137 h 1124835"/>
              <a:gd name="connsiteX66" fmla="*/ 564528 w 1377510"/>
              <a:gd name="connsiteY66" fmla="*/ 701817 h 1124835"/>
              <a:gd name="connsiteX67" fmla="*/ 544440 w 1377510"/>
              <a:gd name="connsiteY67" fmla="*/ 723789 h 1124835"/>
              <a:gd name="connsiteX68" fmla="*/ 521840 w 1377510"/>
              <a:gd name="connsiteY68" fmla="*/ 701817 h 1124835"/>
              <a:gd name="connsiteX69" fmla="*/ 544440 w 1377510"/>
              <a:gd name="connsiteY69" fmla="*/ 681137 h 1124835"/>
              <a:gd name="connsiteX70" fmla="*/ 466910 w 1377510"/>
              <a:gd name="connsiteY70" fmla="*/ 681137 h 1124835"/>
              <a:gd name="connsiteX71" fmla="*/ 487590 w 1377510"/>
              <a:gd name="connsiteY71" fmla="*/ 701817 h 1124835"/>
              <a:gd name="connsiteX72" fmla="*/ 466910 w 1377510"/>
              <a:gd name="connsiteY72" fmla="*/ 723789 h 1124835"/>
              <a:gd name="connsiteX73" fmla="*/ 444938 w 1377510"/>
              <a:gd name="connsiteY73" fmla="*/ 701817 h 1124835"/>
              <a:gd name="connsiteX74" fmla="*/ 466910 w 1377510"/>
              <a:gd name="connsiteY74" fmla="*/ 681137 h 1124835"/>
              <a:gd name="connsiteX75" fmla="*/ 791626 w 1377510"/>
              <a:gd name="connsiteY75" fmla="*/ 675642 h 1124835"/>
              <a:gd name="connsiteX76" fmla="*/ 811714 w 1377510"/>
              <a:gd name="connsiteY76" fmla="*/ 696322 h 1124835"/>
              <a:gd name="connsiteX77" fmla="*/ 791626 w 1377510"/>
              <a:gd name="connsiteY77" fmla="*/ 718294 h 1124835"/>
              <a:gd name="connsiteX78" fmla="*/ 769026 w 1377510"/>
              <a:gd name="connsiteY78" fmla="*/ 696322 h 1124835"/>
              <a:gd name="connsiteX79" fmla="*/ 791626 w 1377510"/>
              <a:gd name="connsiteY79" fmla="*/ 675642 h 1124835"/>
              <a:gd name="connsiteX80" fmla="*/ 419598 w 1377510"/>
              <a:gd name="connsiteY80" fmla="*/ 209248 h 1124835"/>
              <a:gd name="connsiteX81" fmla="*/ 313056 w 1377510"/>
              <a:gd name="connsiteY81" fmla="*/ 318596 h 1124835"/>
              <a:gd name="connsiteX82" fmla="*/ 419598 w 1377510"/>
              <a:gd name="connsiteY82" fmla="*/ 426688 h 1124835"/>
              <a:gd name="connsiteX83" fmla="*/ 527380 w 1377510"/>
              <a:gd name="connsiteY83" fmla="*/ 318596 h 1124835"/>
              <a:gd name="connsiteX84" fmla="*/ 419598 w 1377510"/>
              <a:gd name="connsiteY84" fmla="*/ 209248 h 1124835"/>
              <a:gd name="connsiteX85" fmla="*/ 419598 w 1377510"/>
              <a:gd name="connsiteY85" fmla="*/ 170284 h 1124835"/>
              <a:gd name="connsiteX86" fmla="*/ 564546 w 1377510"/>
              <a:gd name="connsiteY86" fmla="*/ 318596 h 1124835"/>
              <a:gd name="connsiteX87" fmla="*/ 419598 w 1377510"/>
              <a:gd name="connsiteY87" fmla="*/ 465651 h 1124835"/>
              <a:gd name="connsiteX88" fmla="*/ 274650 w 1377510"/>
              <a:gd name="connsiteY88" fmla="*/ 318596 h 1124835"/>
              <a:gd name="connsiteX89" fmla="*/ 419598 w 1377510"/>
              <a:gd name="connsiteY89" fmla="*/ 170284 h 1124835"/>
              <a:gd name="connsiteX90" fmla="*/ 902118 w 1377510"/>
              <a:gd name="connsiteY90" fmla="*/ 133042 h 1124835"/>
              <a:gd name="connsiteX91" fmla="*/ 652570 w 1377510"/>
              <a:gd name="connsiteY91" fmla="*/ 252408 h 1124835"/>
              <a:gd name="connsiteX92" fmla="*/ 694994 w 1377510"/>
              <a:gd name="connsiteY92" fmla="*/ 252408 h 1124835"/>
              <a:gd name="connsiteX93" fmla="*/ 741160 w 1377510"/>
              <a:gd name="connsiteY93" fmla="*/ 298413 h 1124835"/>
              <a:gd name="connsiteX94" fmla="*/ 741160 w 1377510"/>
              <a:gd name="connsiteY94" fmla="*/ 339445 h 1124835"/>
              <a:gd name="connsiteX95" fmla="*/ 694994 w 1377510"/>
              <a:gd name="connsiteY95" fmla="*/ 385450 h 1124835"/>
              <a:gd name="connsiteX96" fmla="*/ 636350 w 1377510"/>
              <a:gd name="connsiteY96" fmla="*/ 385450 h 1124835"/>
              <a:gd name="connsiteX97" fmla="*/ 630110 w 1377510"/>
              <a:gd name="connsiteY97" fmla="*/ 390423 h 1124835"/>
              <a:gd name="connsiteX98" fmla="*/ 618882 w 1377510"/>
              <a:gd name="connsiteY98" fmla="*/ 414048 h 1124835"/>
              <a:gd name="connsiteX99" fmla="*/ 620128 w 1377510"/>
              <a:gd name="connsiteY99" fmla="*/ 423995 h 1124835"/>
              <a:gd name="connsiteX100" fmla="*/ 662552 w 1377510"/>
              <a:gd name="connsiteY100" fmla="*/ 465027 h 1124835"/>
              <a:gd name="connsiteX101" fmla="*/ 675030 w 1377510"/>
              <a:gd name="connsiteY101" fmla="*/ 497355 h 1124835"/>
              <a:gd name="connsiteX102" fmla="*/ 662552 w 1377510"/>
              <a:gd name="connsiteY102" fmla="*/ 529683 h 1124835"/>
              <a:gd name="connsiteX103" fmla="*/ 631358 w 1377510"/>
              <a:gd name="connsiteY103" fmla="*/ 559524 h 1124835"/>
              <a:gd name="connsiteX104" fmla="*/ 567724 w 1377510"/>
              <a:gd name="connsiteY104" fmla="*/ 559524 h 1124835"/>
              <a:gd name="connsiteX105" fmla="*/ 519062 w 1377510"/>
              <a:gd name="connsiteY105" fmla="*/ 511032 h 1124835"/>
              <a:gd name="connsiteX106" fmla="*/ 510328 w 1377510"/>
              <a:gd name="connsiteY106" fmla="*/ 509789 h 1124835"/>
              <a:gd name="connsiteX107" fmla="*/ 492858 w 1377510"/>
              <a:gd name="connsiteY107" fmla="*/ 516005 h 1124835"/>
              <a:gd name="connsiteX108" fmla="*/ 487868 w 1377510"/>
              <a:gd name="connsiteY108" fmla="*/ 523466 h 1124835"/>
              <a:gd name="connsiteX109" fmla="*/ 487868 w 1377510"/>
              <a:gd name="connsiteY109" fmla="*/ 593095 h 1124835"/>
              <a:gd name="connsiteX110" fmla="*/ 441702 w 1377510"/>
              <a:gd name="connsiteY110" fmla="*/ 637857 h 1124835"/>
              <a:gd name="connsiteX111" fmla="*/ 399278 w 1377510"/>
              <a:gd name="connsiteY111" fmla="*/ 637857 h 1124835"/>
              <a:gd name="connsiteX112" fmla="*/ 354360 w 1377510"/>
              <a:gd name="connsiteY112" fmla="*/ 593095 h 1124835"/>
              <a:gd name="connsiteX113" fmla="*/ 354360 w 1377510"/>
              <a:gd name="connsiteY113" fmla="*/ 523466 h 1124835"/>
              <a:gd name="connsiteX114" fmla="*/ 348120 w 1377510"/>
              <a:gd name="connsiteY114" fmla="*/ 516005 h 1124835"/>
              <a:gd name="connsiteX115" fmla="*/ 330652 w 1377510"/>
              <a:gd name="connsiteY115" fmla="*/ 509789 h 1124835"/>
              <a:gd name="connsiteX116" fmla="*/ 321918 w 1377510"/>
              <a:gd name="connsiteY116" fmla="*/ 511032 h 1124835"/>
              <a:gd name="connsiteX117" fmla="*/ 273256 w 1377510"/>
              <a:gd name="connsiteY117" fmla="*/ 559524 h 1124835"/>
              <a:gd name="connsiteX118" fmla="*/ 208374 w 1377510"/>
              <a:gd name="connsiteY118" fmla="*/ 559524 h 1124835"/>
              <a:gd name="connsiteX119" fmla="*/ 178428 w 1377510"/>
              <a:gd name="connsiteY119" fmla="*/ 529683 h 1124835"/>
              <a:gd name="connsiteX120" fmla="*/ 165950 w 1377510"/>
              <a:gd name="connsiteY120" fmla="*/ 497355 h 1124835"/>
              <a:gd name="connsiteX121" fmla="*/ 178428 w 1377510"/>
              <a:gd name="connsiteY121" fmla="*/ 465027 h 1124835"/>
              <a:gd name="connsiteX122" fmla="*/ 209620 w 1377510"/>
              <a:gd name="connsiteY122" fmla="*/ 435185 h 1124835"/>
              <a:gd name="connsiteX123" fmla="*/ 185914 w 1377510"/>
              <a:gd name="connsiteY123" fmla="*/ 437672 h 1124835"/>
              <a:gd name="connsiteX124" fmla="*/ 138500 w 1377510"/>
              <a:gd name="connsiteY124" fmla="*/ 479947 h 1124835"/>
              <a:gd name="connsiteX125" fmla="*/ 144738 w 1377510"/>
              <a:gd name="connsiteY125" fmla="*/ 535900 h 1124835"/>
              <a:gd name="connsiteX126" fmla="*/ 142242 w 1377510"/>
              <a:gd name="connsiteY126" fmla="*/ 550820 h 1124835"/>
              <a:gd name="connsiteX127" fmla="*/ 128518 w 1377510"/>
              <a:gd name="connsiteY127" fmla="*/ 558281 h 1124835"/>
              <a:gd name="connsiteX128" fmla="*/ 38680 w 1377510"/>
              <a:gd name="connsiteY128" fmla="*/ 660238 h 1124835"/>
              <a:gd name="connsiteX129" fmla="*/ 140996 w 1377510"/>
              <a:gd name="connsiteY129" fmla="*/ 762196 h 1124835"/>
              <a:gd name="connsiteX130" fmla="*/ 406764 w 1377510"/>
              <a:gd name="connsiteY130" fmla="*/ 762196 h 1124835"/>
              <a:gd name="connsiteX131" fmla="*/ 440454 w 1377510"/>
              <a:gd name="connsiteY131" fmla="*/ 762196 h 1124835"/>
              <a:gd name="connsiteX132" fmla="*/ 1236514 w 1377510"/>
              <a:gd name="connsiteY132" fmla="*/ 762196 h 1124835"/>
              <a:gd name="connsiteX133" fmla="*/ 1338830 w 1377510"/>
              <a:gd name="connsiteY133" fmla="*/ 660238 h 1124835"/>
              <a:gd name="connsiteX134" fmla="*/ 1236514 w 1377510"/>
              <a:gd name="connsiteY134" fmla="*/ 557037 h 1124835"/>
              <a:gd name="connsiteX135" fmla="*/ 1224036 w 1377510"/>
              <a:gd name="connsiteY135" fmla="*/ 557037 h 1124835"/>
              <a:gd name="connsiteX136" fmla="*/ 1209064 w 1377510"/>
              <a:gd name="connsiteY136" fmla="*/ 549577 h 1124835"/>
              <a:gd name="connsiteX137" fmla="*/ 1205320 w 1377510"/>
              <a:gd name="connsiteY137" fmla="*/ 533413 h 1124835"/>
              <a:gd name="connsiteX138" fmla="*/ 1217798 w 1377510"/>
              <a:gd name="connsiteY138" fmla="*/ 446376 h 1124835"/>
              <a:gd name="connsiteX139" fmla="*/ 902118 w 1377510"/>
              <a:gd name="connsiteY139" fmla="*/ 133042 h 1124835"/>
              <a:gd name="connsiteX140" fmla="*/ 399278 w 1377510"/>
              <a:gd name="connsiteY140" fmla="*/ 38545 h 1124835"/>
              <a:gd name="connsiteX141" fmla="*/ 391792 w 1377510"/>
              <a:gd name="connsiteY141" fmla="*/ 46005 h 1124835"/>
              <a:gd name="connsiteX142" fmla="*/ 391792 w 1377510"/>
              <a:gd name="connsiteY142" fmla="*/ 119365 h 1124835"/>
              <a:gd name="connsiteX143" fmla="*/ 378066 w 1377510"/>
              <a:gd name="connsiteY143" fmla="*/ 138016 h 1124835"/>
              <a:gd name="connsiteX144" fmla="*/ 335644 w 1377510"/>
              <a:gd name="connsiteY144" fmla="*/ 151693 h 1124835"/>
              <a:gd name="connsiteX145" fmla="*/ 284486 w 1377510"/>
              <a:gd name="connsiteY145" fmla="*/ 142989 h 1124835"/>
              <a:gd name="connsiteX146" fmla="*/ 247054 w 1377510"/>
              <a:gd name="connsiteY146" fmla="*/ 105688 h 1124835"/>
              <a:gd name="connsiteX147" fmla="*/ 235824 w 1377510"/>
              <a:gd name="connsiteY147" fmla="*/ 105688 h 1124835"/>
              <a:gd name="connsiteX148" fmla="*/ 205878 w 1377510"/>
              <a:gd name="connsiteY148" fmla="*/ 135529 h 1124835"/>
              <a:gd name="connsiteX149" fmla="*/ 204630 w 1377510"/>
              <a:gd name="connsiteY149" fmla="*/ 140502 h 1124835"/>
              <a:gd name="connsiteX150" fmla="*/ 205878 w 1377510"/>
              <a:gd name="connsiteY150" fmla="*/ 145476 h 1124835"/>
              <a:gd name="connsiteX151" fmla="*/ 243310 w 1377510"/>
              <a:gd name="connsiteY151" fmla="*/ 182778 h 1124835"/>
              <a:gd name="connsiteX152" fmla="*/ 252044 w 1377510"/>
              <a:gd name="connsiteY152" fmla="*/ 235000 h 1124835"/>
              <a:gd name="connsiteX153" fmla="*/ 242062 w 1377510"/>
              <a:gd name="connsiteY153" fmla="*/ 259868 h 1124835"/>
              <a:gd name="connsiteX154" fmla="*/ 198392 w 1377510"/>
              <a:gd name="connsiteY154" fmla="*/ 290953 h 1124835"/>
              <a:gd name="connsiteX155" fmla="*/ 145986 w 1377510"/>
              <a:gd name="connsiteY155" fmla="*/ 290953 h 1124835"/>
              <a:gd name="connsiteX156" fmla="*/ 138500 w 1377510"/>
              <a:gd name="connsiteY156" fmla="*/ 298413 h 1124835"/>
              <a:gd name="connsiteX157" fmla="*/ 138500 w 1377510"/>
              <a:gd name="connsiteY157" fmla="*/ 339445 h 1124835"/>
              <a:gd name="connsiteX158" fmla="*/ 145986 w 1377510"/>
              <a:gd name="connsiteY158" fmla="*/ 346905 h 1124835"/>
              <a:gd name="connsiteX159" fmla="*/ 204630 w 1377510"/>
              <a:gd name="connsiteY159" fmla="*/ 346905 h 1124835"/>
              <a:gd name="connsiteX160" fmla="*/ 247054 w 1377510"/>
              <a:gd name="connsiteY160" fmla="*/ 375503 h 1124835"/>
              <a:gd name="connsiteX161" fmla="*/ 255788 w 1377510"/>
              <a:gd name="connsiteY161" fmla="*/ 395397 h 1124835"/>
              <a:gd name="connsiteX162" fmla="*/ 258282 w 1377510"/>
              <a:gd name="connsiteY162" fmla="*/ 435185 h 1124835"/>
              <a:gd name="connsiteX163" fmla="*/ 257036 w 1377510"/>
              <a:gd name="connsiteY163" fmla="*/ 436429 h 1124835"/>
              <a:gd name="connsiteX164" fmla="*/ 248302 w 1377510"/>
              <a:gd name="connsiteY164" fmla="*/ 450106 h 1124835"/>
              <a:gd name="connsiteX165" fmla="*/ 205878 w 1377510"/>
              <a:gd name="connsiteY165" fmla="*/ 492381 h 1124835"/>
              <a:gd name="connsiteX166" fmla="*/ 204630 w 1377510"/>
              <a:gd name="connsiteY166" fmla="*/ 497355 h 1124835"/>
              <a:gd name="connsiteX167" fmla="*/ 205878 w 1377510"/>
              <a:gd name="connsiteY167" fmla="*/ 502328 h 1124835"/>
              <a:gd name="connsiteX168" fmla="*/ 235824 w 1377510"/>
              <a:gd name="connsiteY168" fmla="*/ 532169 h 1124835"/>
              <a:gd name="connsiteX169" fmla="*/ 247054 w 1377510"/>
              <a:gd name="connsiteY169" fmla="*/ 532169 h 1124835"/>
              <a:gd name="connsiteX170" fmla="*/ 295716 w 1377510"/>
              <a:gd name="connsiteY170" fmla="*/ 483677 h 1124835"/>
              <a:gd name="connsiteX171" fmla="*/ 326908 w 1377510"/>
              <a:gd name="connsiteY171" fmla="*/ 471244 h 1124835"/>
              <a:gd name="connsiteX172" fmla="*/ 345626 w 1377510"/>
              <a:gd name="connsiteY172" fmla="*/ 474974 h 1124835"/>
              <a:gd name="connsiteX173" fmla="*/ 360598 w 1377510"/>
              <a:gd name="connsiteY173" fmla="*/ 479947 h 1124835"/>
              <a:gd name="connsiteX174" fmla="*/ 391792 w 1377510"/>
              <a:gd name="connsiteY174" fmla="*/ 523466 h 1124835"/>
              <a:gd name="connsiteX175" fmla="*/ 391792 w 1377510"/>
              <a:gd name="connsiteY175" fmla="*/ 593095 h 1124835"/>
              <a:gd name="connsiteX176" fmla="*/ 399278 w 1377510"/>
              <a:gd name="connsiteY176" fmla="*/ 600556 h 1124835"/>
              <a:gd name="connsiteX177" fmla="*/ 441702 w 1377510"/>
              <a:gd name="connsiteY177" fmla="*/ 600556 h 1124835"/>
              <a:gd name="connsiteX178" fmla="*/ 449188 w 1377510"/>
              <a:gd name="connsiteY178" fmla="*/ 593095 h 1124835"/>
              <a:gd name="connsiteX179" fmla="*/ 449188 w 1377510"/>
              <a:gd name="connsiteY179" fmla="*/ 523466 h 1124835"/>
              <a:gd name="connsiteX180" fmla="*/ 481630 w 1377510"/>
              <a:gd name="connsiteY180" fmla="*/ 479947 h 1124835"/>
              <a:gd name="connsiteX181" fmla="*/ 495354 w 1377510"/>
              <a:gd name="connsiteY181" fmla="*/ 474974 h 1124835"/>
              <a:gd name="connsiteX182" fmla="*/ 545264 w 1377510"/>
              <a:gd name="connsiteY182" fmla="*/ 483677 h 1124835"/>
              <a:gd name="connsiteX183" fmla="*/ 593926 w 1377510"/>
              <a:gd name="connsiteY183" fmla="*/ 532169 h 1124835"/>
              <a:gd name="connsiteX184" fmla="*/ 605156 w 1377510"/>
              <a:gd name="connsiteY184" fmla="*/ 532169 h 1124835"/>
              <a:gd name="connsiteX185" fmla="*/ 635102 w 1377510"/>
              <a:gd name="connsiteY185" fmla="*/ 502328 h 1124835"/>
              <a:gd name="connsiteX186" fmla="*/ 636350 w 1377510"/>
              <a:gd name="connsiteY186" fmla="*/ 497355 h 1124835"/>
              <a:gd name="connsiteX187" fmla="*/ 635102 w 1377510"/>
              <a:gd name="connsiteY187" fmla="*/ 492381 h 1124835"/>
              <a:gd name="connsiteX188" fmla="*/ 592678 w 1377510"/>
              <a:gd name="connsiteY188" fmla="*/ 450106 h 1124835"/>
              <a:gd name="connsiteX189" fmla="*/ 585192 w 1377510"/>
              <a:gd name="connsiteY189" fmla="*/ 395397 h 1124835"/>
              <a:gd name="connsiteX190" fmla="*/ 595174 w 1377510"/>
              <a:gd name="connsiteY190" fmla="*/ 375503 h 1124835"/>
              <a:gd name="connsiteX191" fmla="*/ 636350 w 1377510"/>
              <a:gd name="connsiteY191" fmla="*/ 346905 h 1124835"/>
              <a:gd name="connsiteX192" fmla="*/ 694994 w 1377510"/>
              <a:gd name="connsiteY192" fmla="*/ 346905 h 1124835"/>
              <a:gd name="connsiteX193" fmla="*/ 702480 w 1377510"/>
              <a:gd name="connsiteY193" fmla="*/ 339445 h 1124835"/>
              <a:gd name="connsiteX194" fmla="*/ 702480 w 1377510"/>
              <a:gd name="connsiteY194" fmla="*/ 298413 h 1124835"/>
              <a:gd name="connsiteX195" fmla="*/ 694994 w 1377510"/>
              <a:gd name="connsiteY195" fmla="*/ 290953 h 1124835"/>
              <a:gd name="connsiteX196" fmla="*/ 642588 w 1377510"/>
              <a:gd name="connsiteY196" fmla="*/ 290953 h 1124835"/>
              <a:gd name="connsiteX197" fmla="*/ 600164 w 1377510"/>
              <a:gd name="connsiteY197" fmla="*/ 259868 h 1124835"/>
              <a:gd name="connsiteX198" fmla="*/ 590182 w 1377510"/>
              <a:gd name="connsiteY198" fmla="*/ 235000 h 1124835"/>
              <a:gd name="connsiteX199" fmla="*/ 597670 w 1377510"/>
              <a:gd name="connsiteY199" fmla="*/ 182778 h 1124835"/>
              <a:gd name="connsiteX200" fmla="*/ 635102 w 1377510"/>
              <a:gd name="connsiteY200" fmla="*/ 145476 h 1124835"/>
              <a:gd name="connsiteX201" fmla="*/ 636350 w 1377510"/>
              <a:gd name="connsiteY201" fmla="*/ 140502 h 1124835"/>
              <a:gd name="connsiteX202" fmla="*/ 635102 w 1377510"/>
              <a:gd name="connsiteY202" fmla="*/ 135529 h 1124835"/>
              <a:gd name="connsiteX203" fmla="*/ 605156 w 1377510"/>
              <a:gd name="connsiteY203" fmla="*/ 105688 h 1124835"/>
              <a:gd name="connsiteX204" fmla="*/ 593926 w 1377510"/>
              <a:gd name="connsiteY204" fmla="*/ 105688 h 1124835"/>
              <a:gd name="connsiteX205" fmla="*/ 556494 w 1377510"/>
              <a:gd name="connsiteY205" fmla="*/ 142989 h 1124835"/>
              <a:gd name="connsiteX206" fmla="*/ 504088 w 1377510"/>
              <a:gd name="connsiteY206" fmla="*/ 151693 h 1124835"/>
              <a:gd name="connsiteX207" fmla="*/ 464160 w 1377510"/>
              <a:gd name="connsiteY207" fmla="*/ 138016 h 1124835"/>
              <a:gd name="connsiteX208" fmla="*/ 449188 w 1377510"/>
              <a:gd name="connsiteY208" fmla="*/ 119365 h 1124835"/>
              <a:gd name="connsiteX209" fmla="*/ 449188 w 1377510"/>
              <a:gd name="connsiteY209" fmla="*/ 46005 h 1124835"/>
              <a:gd name="connsiteX210" fmla="*/ 441702 w 1377510"/>
              <a:gd name="connsiteY210" fmla="*/ 38545 h 1124835"/>
              <a:gd name="connsiteX211" fmla="*/ 399278 w 1377510"/>
              <a:gd name="connsiteY211" fmla="*/ 0 h 1124835"/>
              <a:gd name="connsiteX212" fmla="*/ 441702 w 1377510"/>
              <a:gd name="connsiteY212" fmla="*/ 0 h 1124835"/>
              <a:gd name="connsiteX213" fmla="*/ 487868 w 1377510"/>
              <a:gd name="connsiteY213" fmla="*/ 46005 h 1124835"/>
              <a:gd name="connsiteX214" fmla="*/ 487868 w 1377510"/>
              <a:gd name="connsiteY214" fmla="*/ 104444 h 1124835"/>
              <a:gd name="connsiteX215" fmla="*/ 521556 w 1377510"/>
              <a:gd name="connsiteY215" fmla="*/ 118121 h 1124835"/>
              <a:gd name="connsiteX216" fmla="*/ 529044 w 1377510"/>
              <a:gd name="connsiteY216" fmla="*/ 116878 h 1124835"/>
              <a:gd name="connsiteX217" fmla="*/ 567724 w 1377510"/>
              <a:gd name="connsiteY217" fmla="*/ 78333 h 1124835"/>
              <a:gd name="connsiteX218" fmla="*/ 631358 w 1377510"/>
              <a:gd name="connsiteY218" fmla="*/ 78333 h 1124835"/>
              <a:gd name="connsiteX219" fmla="*/ 662552 w 1377510"/>
              <a:gd name="connsiteY219" fmla="*/ 109418 h 1124835"/>
              <a:gd name="connsiteX220" fmla="*/ 675030 w 1377510"/>
              <a:gd name="connsiteY220" fmla="*/ 140502 h 1124835"/>
              <a:gd name="connsiteX221" fmla="*/ 662552 w 1377510"/>
              <a:gd name="connsiteY221" fmla="*/ 172831 h 1124835"/>
              <a:gd name="connsiteX222" fmla="*/ 625120 w 1377510"/>
              <a:gd name="connsiteY222" fmla="*/ 208889 h 1124835"/>
              <a:gd name="connsiteX223" fmla="*/ 622624 w 1377510"/>
              <a:gd name="connsiteY223" fmla="*/ 217593 h 1124835"/>
              <a:gd name="connsiteX224" fmla="*/ 626368 w 1377510"/>
              <a:gd name="connsiteY224" fmla="*/ 225053 h 1124835"/>
              <a:gd name="connsiteX225" fmla="*/ 902118 w 1377510"/>
              <a:gd name="connsiteY225" fmla="*/ 94497 h 1124835"/>
              <a:gd name="connsiteX226" fmla="*/ 1256478 w 1377510"/>
              <a:gd name="connsiteY226" fmla="*/ 446376 h 1124835"/>
              <a:gd name="connsiteX227" fmla="*/ 1247744 w 1377510"/>
              <a:gd name="connsiteY227" fmla="*/ 519736 h 1124835"/>
              <a:gd name="connsiteX228" fmla="*/ 1377510 w 1377510"/>
              <a:gd name="connsiteY228" fmla="*/ 660238 h 1124835"/>
              <a:gd name="connsiteX229" fmla="*/ 1236514 w 1377510"/>
              <a:gd name="connsiteY229" fmla="*/ 800741 h 1124835"/>
              <a:gd name="connsiteX230" fmla="*/ 441702 w 1377510"/>
              <a:gd name="connsiteY230" fmla="*/ 800741 h 1124835"/>
              <a:gd name="connsiteX231" fmla="*/ 425480 w 1377510"/>
              <a:gd name="connsiteY231" fmla="*/ 800741 h 1124835"/>
              <a:gd name="connsiteX232" fmla="*/ 406764 w 1377510"/>
              <a:gd name="connsiteY232" fmla="*/ 800741 h 1124835"/>
              <a:gd name="connsiteX233" fmla="*/ 140996 w 1377510"/>
              <a:gd name="connsiteY233" fmla="*/ 800741 h 1124835"/>
              <a:gd name="connsiteX234" fmla="*/ 0 w 1377510"/>
              <a:gd name="connsiteY234" fmla="*/ 660238 h 1124835"/>
              <a:gd name="connsiteX235" fmla="*/ 104810 w 1377510"/>
              <a:gd name="connsiteY235" fmla="*/ 524709 h 1124835"/>
              <a:gd name="connsiteX236" fmla="*/ 101067 w 1377510"/>
              <a:gd name="connsiteY236" fmla="*/ 477460 h 1124835"/>
              <a:gd name="connsiteX237" fmla="*/ 101067 w 1377510"/>
              <a:gd name="connsiteY237" fmla="*/ 473730 h 1124835"/>
              <a:gd name="connsiteX238" fmla="*/ 175932 w 1377510"/>
              <a:gd name="connsiteY238" fmla="*/ 401614 h 1124835"/>
              <a:gd name="connsiteX239" fmla="*/ 214612 w 1377510"/>
              <a:gd name="connsiteY239" fmla="*/ 397884 h 1124835"/>
              <a:gd name="connsiteX240" fmla="*/ 210868 w 1377510"/>
              <a:gd name="connsiteY240" fmla="*/ 390423 h 1124835"/>
              <a:gd name="connsiteX241" fmla="*/ 204630 w 1377510"/>
              <a:gd name="connsiteY241" fmla="*/ 385450 h 1124835"/>
              <a:gd name="connsiteX242" fmla="*/ 145986 w 1377510"/>
              <a:gd name="connsiteY242" fmla="*/ 385450 h 1124835"/>
              <a:gd name="connsiteX243" fmla="*/ 101067 w 1377510"/>
              <a:gd name="connsiteY243" fmla="*/ 339445 h 1124835"/>
              <a:gd name="connsiteX244" fmla="*/ 101067 w 1377510"/>
              <a:gd name="connsiteY244" fmla="*/ 298413 h 1124835"/>
              <a:gd name="connsiteX245" fmla="*/ 145986 w 1377510"/>
              <a:gd name="connsiteY245" fmla="*/ 252408 h 1124835"/>
              <a:gd name="connsiteX246" fmla="*/ 198392 w 1377510"/>
              <a:gd name="connsiteY246" fmla="*/ 252408 h 1124835"/>
              <a:gd name="connsiteX247" fmla="*/ 205878 w 1377510"/>
              <a:gd name="connsiteY247" fmla="*/ 247434 h 1124835"/>
              <a:gd name="connsiteX248" fmla="*/ 217108 w 1377510"/>
              <a:gd name="connsiteY248" fmla="*/ 217593 h 1124835"/>
              <a:gd name="connsiteX249" fmla="*/ 217108 w 1377510"/>
              <a:gd name="connsiteY249" fmla="*/ 208889 h 1124835"/>
              <a:gd name="connsiteX250" fmla="*/ 178428 w 1377510"/>
              <a:gd name="connsiteY250" fmla="*/ 172831 h 1124835"/>
              <a:gd name="connsiteX251" fmla="*/ 165950 w 1377510"/>
              <a:gd name="connsiteY251" fmla="*/ 140502 h 1124835"/>
              <a:gd name="connsiteX252" fmla="*/ 178428 w 1377510"/>
              <a:gd name="connsiteY252" fmla="*/ 109418 h 1124835"/>
              <a:gd name="connsiteX253" fmla="*/ 208374 w 1377510"/>
              <a:gd name="connsiteY253" fmla="*/ 78333 h 1124835"/>
              <a:gd name="connsiteX254" fmla="*/ 273256 w 1377510"/>
              <a:gd name="connsiteY254" fmla="*/ 78333 h 1124835"/>
              <a:gd name="connsiteX255" fmla="*/ 311936 w 1377510"/>
              <a:gd name="connsiteY255" fmla="*/ 116878 h 1124835"/>
              <a:gd name="connsiteX256" fmla="*/ 320670 w 1377510"/>
              <a:gd name="connsiteY256" fmla="*/ 118121 h 1124835"/>
              <a:gd name="connsiteX257" fmla="*/ 354360 w 1377510"/>
              <a:gd name="connsiteY257" fmla="*/ 104444 h 1124835"/>
              <a:gd name="connsiteX258" fmla="*/ 354360 w 1377510"/>
              <a:gd name="connsiteY258" fmla="*/ 46005 h 1124835"/>
              <a:gd name="connsiteX259" fmla="*/ 399278 w 1377510"/>
              <a:gd name="connsiteY259" fmla="*/ 0 h 11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1377510" h="1124835">
                <a:moveTo>
                  <a:pt x="705236" y="851420"/>
                </a:moveTo>
                <a:cubicBezTo>
                  <a:pt x="716398" y="851420"/>
                  <a:pt x="723840" y="860080"/>
                  <a:pt x="723840" y="869978"/>
                </a:cubicBezTo>
                <a:lnTo>
                  <a:pt x="723840" y="1106277"/>
                </a:lnTo>
                <a:cubicBezTo>
                  <a:pt x="723840" y="1116175"/>
                  <a:pt x="716398" y="1124835"/>
                  <a:pt x="705236" y="1124835"/>
                </a:cubicBezTo>
                <a:cubicBezTo>
                  <a:pt x="695314" y="1124835"/>
                  <a:pt x="686632" y="1116175"/>
                  <a:pt x="686632" y="1106277"/>
                </a:cubicBezTo>
                <a:lnTo>
                  <a:pt x="686632" y="869978"/>
                </a:lnTo>
                <a:cubicBezTo>
                  <a:pt x="686632" y="860080"/>
                  <a:pt x="695314" y="851420"/>
                  <a:pt x="705236" y="851420"/>
                </a:cubicBezTo>
                <a:close/>
                <a:moveTo>
                  <a:pt x="546712" y="840433"/>
                </a:moveTo>
                <a:cubicBezTo>
                  <a:pt x="551694" y="840433"/>
                  <a:pt x="556678" y="842892"/>
                  <a:pt x="560414" y="846579"/>
                </a:cubicBezTo>
                <a:cubicBezTo>
                  <a:pt x="576608" y="867476"/>
                  <a:pt x="597784" y="889602"/>
                  <a:pt x="602766" y="894519"/>
                </a:cubicBezTo>
                <a:cubicBezTo>
                  <a:pt x="610240" y="900665"/>
                  <a:pt x="613976" y="911728"/>
                  <a:pt x="607748" y="919103"/>
                </a:cubicBezTo>
                <a:cubicBezTo>
                  <a:pt x="604012" y="925249"/>
                  <a:pt x="597784" y="928937"/>
                  <a:pt x="591554" y="928937"/>
                </a:cubicBezTo>
                <a:cubicBezTo>
                  <a:pt x="587818" y="928937"/>
                  <a:pt x="585326" y="927708"/>
                  <a:pt x="582836" y="926478"/>
                </a:cubicBezTo>
                <a:cubicBezTo>
                  <a:pt x="580344" y="925249"/>
                  <a:pt x="576608" y="924020"/>
                  <a:pt x="561660" y="905582"/>
                </a:cubicBezTo>
                <a:lnTo>
                  <a:pt x="561660" y="996544"/>
                </a:lnTo>
                <a:cubicBezTo>
                  <a:pt x="561660" y="1006377"/>
                  <a:pt x="552940" y="1014982"/>
                  <a:pt x="542976" y="1014982"/>
                </a:cubicBezTo>
                <a:lnTo>
                  <a:pt x="300078" y="1014982"/>
                </a:lnTo>
                <a:cubicBezTo>
                  <a:pt x="288866" y="1014982"/>
                  <a:pt x="280146" y="1006377"/>
                  <a:pt x="280146" y="996544"/>
                </a:cubicBezTo>
                <a:cubicBezTo>
                  <a:pt x="280146" y="985481"/>
                  <a:pt x="288866" y="978105"/>
                  <a:pt x="300078" y="978105"/>
                </a:cubicBezTo>
                <a:lnTo>
                  <a:pt x="523046" y="978105"/>
                </a:lnTo>
                <a:lnTo>
                  <a:pt x="523046" y="909269"/>
                </a:lnTo>
                <a:lnTo>
                  <a:pt x="510588" y="924020"/>
                </a:lnTo>
                <a:cubicBezTo>
                  <a:pt x="503116" y="931395"/>
                  <a:pt x="490658" y="931395"/>
                  <a:pt x="483186" y="924020"/>
                </a:cubicBezTo>
                <a:cubicBezTo>
                  <a:pt x="475712" y="916645"/>
                  <a:pt x="475712" y="904353"/>
                  <a:pt x="481940" y="896977"/>
                </a:cubicBezTo>
                <a:lnTo>
                  <a:pt x="531764" y="845350"/>
                </a:lnTo>
                <a:cubicBezTo>
                  <a:pt x="535502" y="841662"/>
                  <a:pt x="541730" y="840433"/>
                  <a:pt x="546712" y="840433"/>
                </a:cubicBezTo>
                <a:close/>
                <a:moveTo>
                  <a:pt x="868250" y="830676"/>
                </a:moveTo>
                <a:cubicBezTo>
                  <a:pt x="874502" y="829447"/>
                  <a:pt x="878252" y="831906"/>
                  <a:pt x="882004" y="835593"/>
                </a:cubicBezTo>
                <a:lnTo>
                  <a:pt x="932014" y="887220"/>
                </a:lnTo>
                <a:cubicBezTo>
                  <a:pt x="939516" y="894596"/>
                  <a:pt x="939516" y="905659"/>
                  <a:pt x="932014" y="914263"/>
                </a:cubicBezTo>
                <a:cubicBezTo>
                  <a:pt x="923262" y="920409"/>
                  <a:pt x="912010" y="920409"/>
                  <a:pt x="904508" y="913034"/>
                </a:cubicBezTo>
                <a:lnTo>
                  <a:pt x="890756" y="898283"/>
                </a:lnTo>
                <a:lnTo>
                  <a:pt x="890756" y="967120"/>
                </a:lnTo>
                <a:lnTo>
                  <a:pt x="1115808" y="967120"/>
                </a:lnTo>
                <a:cubicBezTo>
                  <a:pt x="1125810" y="967120"/>
                  <a:pt x="1135812" y="975724"/>
                  <a:pt x="1135812" y="985558"/>
                </a:cubicBezTo>
                <a:cubicBezTo>
                  <a:pt x="1135812" y="996620"/>
                  <a:pt x="1125810" y="1003996"/>
                  <a:pt x="1115808" y="1003996"/>
                </a:cubicBezTo>
                <a:lnTo>
                  <a:pt x="872002" y="1003996"/>
                </a:lnTo>
                <a:cubicBezTo>
                  <a:pt x="861998" y="1003996"/>
                  <a:pt x="853246" y="996620"/>
                  <a:pt x="853246" y="985558"/>
                </a:cubicBezTo>
                <a:lnTo>
                  <a:pt x="853246" y="895825"/>
                </a:lnTo>
                <a:cubicBezTo>
                  <a:pt x="838244" y="913034"/>
                  <a:pt x="834492" y="914263"/>
                  <a:pt x="833242" y="915492"/>
                </a:cubicBezTo>
                <a:cubicBezTo>
                  <a:pt x="829492" y="917951"/>
                  <a:pt x="825740" y="917951"/>
                  <a:pt x="823240" y="917951"/>
                </a:cubicBezTo>
                <a:cubicBezTo>
                  <a:pt x="816988" y="917951"/>
                  <a:pt x="809486" y="915492"/>
                  <a:pt x="806986" y="909346"/>
                </a:cubicBezTo>
                <a:cubicBezTo>
                  <a:pt x="801986" y="900742"/>
                  <a:pt x="803236" y="889679"/>
                  <a:pt x="811988" y="884762"/>
                </a:cubicBezTo>
                <a:cubicBezTo>
                  <a:pt x="816988" y="879845"/>
                  <a:pt x="836994" y="856490"/>
                  <a:pt x="854498" y="836823"/>
                </a:cubicBezTo>
                <a:cubicBezTo>
                  <a:pt x="856998" y="831906"/>
                  <a:pt x="861998" y="830676"/>
                  <a:pt x="868250" y="830676"/>
                </a:cubicBezTo>
                <a:close/>
                <a:moveTo>
                  <a:pt x="949006" y="681137"/>
                </a:moveTo>
                <a:cubicBezTo>
                  <a:pt x="960638" y="681137"/>
                  <a:pt x="970978" y="690185"/>
                  <a:pt x="970978" y="701817"/>
                </a:cubicBezTo>
                <a:cubicBezTo>
                  <a:pt x="970978" y="713449"/>
                  <a:pt x="960638" y="723789"/>
                  <a:pt x="949006" y="723789"/>
                </a:cubicBezTo>
                <a:cubicBezTo>
                  <a:pt x="937374" y="723789"/>
                  <a:pt x="928326" y="713449"/>
                  <a:pt x="928326" y="701817"/>
                </a:cubicBezTo>
                <a:cubicBezTo>
                  <a:pt x="928326" y="690185"/>
                  <a:pt x="937374" y="681137"/>
                  <a:pt x="949006" y="681137"/>
                </a:cubicBezTo>
                <a:close/>
                <a:moveTo>
                  <a:pt x="872102" y="681137"/>
                </a:moveTo>
                <a:cubicBezTo>
                  <a:pt x="885028" y="681137"/>
                  <a:pt x="894074" y="690185"/>
                  <a:pt x="894074" y="703109"/>
                </a:cubicBezTo>
                <a:cubicBezTo>
                  <a:pt x="894074" y="714741"/>
                  <a:pt x="885028" y="723789"/>
                  <a:pt x="872102" y="723789"/>
                </a:cubicBezTo>
                <a:cubicBezTo>
                  <a:pt x="860470" y="723789"/>
                  <a:pt x="851422" y="714741"/>
                  <a:pt x="851422" y="703109"/>
                </a:cubicBezTo>
                <a:cubicBezTo>
                  <a:pt x="851422" y="690185"/>
                  <a:pt x="860470" y="681137"/>
                  <a:pt x="872102" y="681137"/>
                </a:cubicBezTo>
                <a:close/>
                <a:moveTo>
                  <a:pt x="708604" y="681137"/>
                </a:moveTo>
                <a:cubicBezTo>
                  <a:pt x="720236" y="681137"/>
                  <a:pt x="729284" y="690185"/>
                  <a:pt x="729284" y="701817"/>
                </a:cubicBezTo>
                <a:cubicBezTo>
                  <a:pt x="729284" y="713449"/>
                  <a:pt x="720236" y="723789"/>
                  <a:pt x="708604" y="723789"/>
                </a:cubicBezTo>
                <a:cubicBezTo>
                  <a:pt x="696972" y="723789"/>
                  <a:pt x="686632" y="713449"/>
                  <a:pt x="686632" y="701817"/>
                </a:cubicBezTo>
                <a:cubicBezTo>
                  <a:pt x="686632" y="690185"/>
                  <a:pt x="696972" y="681137"/>
                  <a:pt x="708604" y="681137"/>
                </a:cubicBezTo>
                <a:close/>
                <a:moveTo>
                  <a:pt x="624914" y="681137"/>
                </a:moveTo>
                <a:cubicBezTo>
                  <a:pt x="636546" y="681137"/>
                  <a:pt x="646886" y="690185"/>
                  <a:pt x="646886" y="701817"/>
                </a:cubicBezTo>
                <a:cubicBezTo>
                  <a:pt x="646886" y="713449"/>
                  <a:pt x="636546" y="723789"/>
                  <a:pt x="624914" y="723789"/>
                </a:cubicBezTo>
                <a:cubicBezTo>
                  <a:pt x="613282" y="723789"/>
                  <a:pt x="604234" y="713449"/>
                  <a:pt x="604234" y="701817"/>
                </a:cubicBezTo>
                <a:cubicBezTo>
                  <a:pt x="604234" y="690185"/>
                  <a:pt x="613282" y="681137"/>
                  <a:pt x="624914" y="681137"/>
                </a:cubicBezTo>
                <a:close/>
                <a:moveTo>
                  <a:pt x="544440" y="681137"/>
                </a:moveTo>
                <a:cubicBezTo>
                  <a:pt x="554484" y="681137"/>
                  <a:pt x="564528" y="690185"/>
                  <a:pt x="564528" y="701817"/>
                </a:cubicBezTo>
                <a:cubicBezTo>
                  <a:pt x="564528" y="713449"/>
                  <a:pt x="554484" y="723789"/>
                  <a:pt x="544440" y="723789"/>
                </a:cubicBezTo>
                <a:cubicBezTo>
                  <a:pt x="531884" y="723789"/>
                  <a:pt x="521840" y="713449"/>
                  <a:pt x="521840" y="701817"/>
                </a:cubicBezTo>
                <a:cubicBezTo>
                  <a:pt x="521840" y="690185"/>
                  <a:pt x="531884" y="681137"/>
                  <a:pt x="544440" y="681137"/>
                </a:cubicBezTo>
                <a:close/>
                <a:moveTo>
                  <a:pt x="466910" y="681137"/>
                </a:moveTo>
                <a:cubicBezTo>
                  <a:pt x="478542" y="681137"/>
                  <a:pt x="487590" y="690185"/>
                  <a:pt x="487590" y="701817"/>
                </a:cubicBezTo>
                <a:cubicBezTo>
                  <a:pt x="487590" y="713449"/>
                  <a:pt x="478542" y="723789"/>
                  <a:pt x="466910" y="723789"/>
                </a:cubicBezTo>
                <a:cubicBezTo>
                  <a:pt x="455278" y="723789"/>
                  <a:pt x="444938" y="713449"/>
                  <a:pt x="444938" y="701817"/>
                </a:cubicBezTo>
                <a:cubicBezTo>
                  <a:pt x="444938" y="690185"/>
                  <a:pt x="455278" y="681137"/>
                  <a:pt x="466910" y="681137"/>
                </a:cubicBezTo>
                <a:close/>
                <a:moveTo>
                  <a:pt x="791626" y="675642"/>
                </a:moveTo>
                <a:cubicBezTo>
                  <a:pt x="802926" y="675642"/>
                  <a:pt x="811714" y="684690"/>
                  <a:pt x="811714" y="696322"/>
                </a:cubicBezTo>
                <a:cubicBezTo>
                  <a:pt x="811714" y="709246"/>
                  <a:pt x="802926" y="718294"/>
                  <a:pt x="791626" y="718294"/>
                </a:cubicBezTo>
                <a:cubicBezTo>
                  <a:pt x="779070" y="718294"/>
                  <a:pt x="769026" y="709246"/>
                  <a:pt x="769026" y="696322"/>
                </a:cubicBezTo>
                <a:cubicBezTo>
                  <a:pt x="769026" y="684690"/>
                  <a:pt x="779070" y="675642"/>
                  <a:pt x="791626" y="675642"/>
                </a:cubicBezTo>
                <a:close/>
                <a:moveTo>
                  <a:pt x="419598" y="209248"/>
                </a:moveTo>
                <a:cubicBezTo>
                  <a:pt x="361372" y="209248"/>
                  <a:pt x="313056" y="258266"/>
                  <a:pt x="313056" y="318596"/>
                </a:cubicBezTo>
                <a:cubicBezTo>
                  <a:pt x="313056" y="377670"/>
                  <a:pt x="361372" y="426688"/>
                  <a:pt x="419598" y="426688"/>
                </a:cubicBezTo>
                <a:cubicBezTo>
                  <a:pt x="477824" y="426688"/>
                  <a:pt x="527380" y="377670"/>
                  <a:pt x="527380" y="318596"/>
                </a:cubicBezTo>
                <a:cubicBezTo>
                  <a:pt x="527380" y="258266"/>
                  <a:pt x="477824" y="209248"/>
                  <a:pt x="419598" y="209248"/>
                </a:cubicBezTo>
                <a:close/>
                <a:moveTo>
                  <a:pt x="419598" y="170284"/>
                </a:moveTo>
                <a:cubicBezTo>
                  <a:pt x="500124" y="170284"/>
                  <a:pt x="564546" y="236899"/>
                  <a:pt x="564546" y="318596"/>
                </a:cubicBezTo>
                <a:cubicBezTo>
                  <a:pt x="564546" y="399037"/>
                  <a:pt x="500124" y="465651"/>
                  <a:pt x="419598" y="465651"/>
                </a:cubicBezTo>
                <a:cubicBezTo>
                  <a:pt x="340310" y="465651"/>
                  <a:pt x="274650" y="399037"/>
                  <a:pt x="274650" y="318596"/>
                </a:cubicBezTo>
                <a:cubicBezTo>
                  <a:pt x="274650" y="236899"/>
                  <a:pt x="340310" y="170284"/>
                  <a:pt x="419598" y="170284"/>
                </a:cubicBezTo>
                <a:close/>
                <a:moveTo>
                  <a:pt x="902118" y="133042"/>
                </a:moveTo>
                <a:cubicBezTo>
                  <a:pt x="809786" y="133042"/>
                  <a:pt x="714958" y="179048"/>
                  <a:pt x="652570" y="252408"/>
                </a:cubicBezTo>
                <a:lnTo>
                  <a:pt x="694994" y="252408"/>
                </a:lnTo>
                <a:cubicBezTo>
                  <a:pt x="719948" y="252408"/>
                  <a:pt x="741160" y="273545"/>
                  <a:pt x="741160" y="298413"/>
                </a:cubicBezTo>
                <a:lnTo>
                  <a:pt x="741160" y="339445"/>
                </a:lnTo>
                <a:cubicBezTo>
                  <a:pt x="741160" y="365556"/>
                  <a:pt x="719948" y="385450"/>
                  <a:pt x="694994" y="385450"/>
                </a:cubicBezTo>
                <a:lnTo>
                  <a:pt x="636350" y="385450"/>
                </a:lnTo>
                <a:cubicBezTo>
                  <a:pt x="633854" y="385450"/>
                  <a:pt x="631358" y="386693"/>
                  <a:pt x="630110" y="390423"/>
                </a:cubicBezTo>
                <a:cubicBezTo>
                  <a:pt x="626368" y="397884"/>
                  <a:pt x="622624" y="406587"/>
                  <a:pt x="618882" y="414048"/>
                </a:cubicBezTo>
                <a:cubicBezTo>
                  <a:pt x="616386" y="417778"/>
                  <a:pt x="617634" y="421508"/>
                  <a:pt x="620128" y="423995"/>
                </a:cubicBezTo>
                <a:lnTo>
                  <a:pt x="662552" y="465027"/>
                </a:lnTo>
                <a:cubicBezTo>
                  <a:pt x="670038" y="474974"/>
                  <a:pt x="675030" y="486164"/>
                  <a:pt x="675030" y="497355"/>
                </a:cubicBezTo>
                <a:cubicBezTo>
                  <a:pt x="675030" y="509789"/>
                  <a:pt x="670038" y="520979"/>
                  <a:pt x="662552" y="529683"/>
                </a:cubicBezTo>
                <a:lnTo>
                  <a:pt x="631358" y="559524"/>
                </a:lnTo>
                <a:cubicBezTo>
                  <a:pt x="613890" y="576931"/>
                  <a:pt x="585192" y="576931"/>
                  <a:pt x="567724" y="559524"/>
                </a:cubicBezTo>
                <a:lnTo>
                  <a:pt x="519062" y="511032"/>
                </a:lnTo>
                <a:cubicBezTo>
                  <a:pt x="516566" y="508545"/>
                  <a:pt x="512822" y="508545"/>
                  <a:pt x="510328" y="509789"/>
                </a:cubicBezTo>
                <a:cubicBezTo>
                  <a:pt x="505336" y="512275"/>
                  <a:pt x="499098" y="514762"/>
                  <a:pt x="492858" y="516005"/>
                </a:cubicBezTo>
                <a:cubicBezTo>
                  <a:pt x="489116" y="517249"/>
                  <a:pt x="487868" y="519736"/>
                  <a:pt x="487868" y="523466"/>
                </a:cubicBezTo>
                <a:lnTo>
                  <a:pt x="487868" y="593095"/>
                </a:lnTo>
                <a:cubicBezTo>
                  <a:pt x="487868" y="617963"/>
                  <a:pt x="466656" y="637857"/>
                  <a:pt x="441702" y="637857"/>
                </a:cubicBezTo>
                <a:lnTo>
                  <a:pt x="399278" y="637857"/>
                </a:lnTo>
                <a:cubicBezTo>
                  <a:pt x="374324" y="637857"/>
                  <a:pt x="354360" y="617963"/>
                  <a:pt x="354360" y="593095"/>
                </a:cubicBezTo>
                <a:lnTo>
                  <a:pt x="354360" y="523466"/>
                </a:lnTo>
                <a:cubicBezTo>
                  <a:pt x="354360" y="519736"/>
                  <a:pt x="351864" y="517249"/>
                  <a:pt x="348120" y="516005"/>
                </a:cubicBezTo>
                <a:cubicBezTo>
                  <a:pt x="341882" y="514762"/>
                  <a:pt x="335644" y="512275"/>
                  <a:pt x="330652" y="509789"/>
                </a:cubicBezTo>
                <a:cubicBezTo>
                  <a:pt x="328156" y="508545"/>
                  <a:pt x="324414" y="508545"/>
                  <a:pt x="321918" y="511032"/>
                </a:cubicBezTo>
                <a:lnTo>
                  <a:pt x="273256" y="559524"/>
                </a:lnTo>
                <a:cubicBezTo>
                  <a:pt x="255788" y="576931"/>
                  <a:pt x="227090" y="576931"/>
                  <a:pt x="208374" y="559524"/>
                </a:cubicBezTo>
                <a:lnTo>
                  <a:pt x="178428" y="529683"/>
                </a:lnTo>
                <a:cubicBezTo>
                  <a:pt x="170940" y="520979"/>
                  <a:pt x="165950" y="509789"/>
                  <a:pt x="165950" y="497355"/>
                </a:cubicBezTo>
                <a:cubicBezTo>
                  <a:pt x="165950" y="486164"/>
                  <a:pt x="170940" y="474974"/>
                  <a:pt x="178428" y="465027"/>
                </a:cubicBezTo>
                <a:lnTo>
                  <a:pt x="209620" y="435185"/>
                </a:lnTo>
                <a:cubicBezTo>
                  <a:pt x="202134" y="435185"/>
                  <a:pt x="192152" y="436429"/>
                  <a:pt x="185914" y="437672"/>
                </a:cubicBezTo>
                <a:cubicBezTo>
                  <a:pt x="150978" y="448863"/>
                  <a:pt x="140996" y="473730"/>
                  <a:pt x="138500" y="479947"/>
                </a:cubicBezTo>
                <a:cubicBezTo>
                  <a:pt x="139748" y="498598"/>
                  <a:pt x="140996" y="517249"/>
                  <a:pt x="144738" y="535900"/>
                </a:cubicBezTo>
                <a:cubicBezTo>
                  <a:pt x="145986" y="540873"/>
                  <a:pt x="144738" y="545847"/>
                  <a:pt x="142242" y="550820"/>
                </a:cubicBezTo>
                <a:cubicBezTo>
                  <a:pt x="138500" y="554550"/>
                  <a:pt x="134756" y="557037"/>
                  <a:pt x="128518" y="558281"/>
                </a:cubicBezTo>
                <a:cubicBezTo>
                  <a:pt x="77360" y="564497"/>
                  <a:pt x="38680" y="608016"/>
                  <a:pt x="38680" y="660238"/>
                </a:cubicBezTo>
                <a:cubicBezTo>
                  <a:pt x="38680" y="716191"/>
                  <a:pt x="83599" y="762196"/>
                  <a:pt x="140996" y="762196"/>
                </a:cubicBezTo>
                <a:lnTo>
                  <a:pt x="406764" y="762196"/>
                </a:lnTo>
                <a:cubicBezTo>
                  <a:pt x="420490" y="762196"/>
                  <a:pt x="430472" y="762196"/>
                  <a:pt x="440454" y="762196"/>
                </a:cubicBezTo>
                <a:lnTo>
                  <a:pt x="1236514" y="762196"/>
                </a:lnTo>
                <a:cubicBezTo>
                  <a:pt x="1293910" y="762196"/>
                  <a:pt x="1338830" y="716191"/>
                  <a:pt x="1338830" y="660238"/>
                </a:cubicBezTo>
                <a:cubicBezTo>
                  <a:pt x="1338830" y="603042"/>
                  <a:pt x="1293910" y="557037"/>
                  <a:pt x="1236514" y="557037"/>
                </a:cubicBezTo>
                <a:lnTo>
                  <a:pt x="1224036" y="557037"/>
                </a:lnTo>
                <a:cubicBezTo>
                  <a:pt x="1217798" y="557037"/>
                  <a:pt x="1212806" y="554550"/>
                  <a:pt x="1209064" y="549577"/>
                </a:cubicBezTo>
                <a:cubicBezTo>
                  <a:pt x="1205320" y="545847"/>
                  <a:pt x="1204072" y="539630"/>
                  <a:pt x="1205320" y="533413"/>
                </a:cubicBezTo>
                <a:cubicBezTo>
                  <a:pt x="1212806" y="504815"/>
                  <a:pt x="1217798" y="476217"/>
                  <a:pt x="1217798" y="446376"/>
                </a:cubicBezTo>
                <a:cubicBezTo>
                  <a:pt x="1217798" y="273545"/>
                  <a:pt x="1075556" y="133042"/>
                  <a:pt x="902118" y="133042"/>
                </a:cubicBezTo>
                <a:close/>
                <a:moveTo>
                  <a:pt x="399278" y="38545"/>
                </a:moveTo>
                <a:cubicBezTo>
                  <a:pt x="395534" y="38545"/>
                  <a:pt x="391792" y="41031"/>
                  <a:pt x="391792" y="46005"/>
                </a:cubicBezTo>
                <a:lnTo>
                  <a:pt x="391792" y="119365"/>
                </a:lnTo>
                <a:cubicBezTo>
                  <a:pt x="391792" y="128069"/>
                  <a:pt x="385552" y="136772"/>
                  <a:pt x="378066" y="138016"/>
                </a:cubicBezTo>
                <a:cubicBezTo>
                  <a:pt x="363094" y="140502"/>
                  <a:pt x="349368" y="145476"/>
                  <a:pt x="335644" y="151693"/>
                </a:cubicBezTo>
                <a:cubicBezTo>
                  <a:pt x="319422" y="160397"/>
                  <a:pt x="298210" y="156666"/>
                  <a:pt x="284486" y="142989"/>
                </a:cubicBezTo>
                <a:lnTo>
                  <a:pt x="247054" y="105688"/>
                </a:lnTo>
                <a:cubicBezTo>
                  <a:pt x="244558" y="103201"/>
                  <a:pt x="238320" y="103201"/>
                  <a:pt x="235824" y="105688"/>
                </a:cubicBezTo>
                <a:lnTo>
                  <a:pt x="205878" y="135529"/>
                </a:lnTo>
                <a:cubicBezTo>
                  <a:pt x="204630" y="136772"/>
                  <a:pt x="204630" y="139259"/>
                  <a:pt x="204630" y="140502"/>
                </a:cubicBezTo>
                <a:cubicBezTo>
                  <a:pt x="204630" y="141746"/>
                  <a:pt x="204630" y="144233"/>
                  <a:pt x="205878" y="145476"/>
                </a:cubicBezTo>
                <a:lnTo>
                  <a:pt x="243310" y="182778"/>
                </a:lnTo>
                <a:cubicBezTo>
                  <a:pt x="257036" y="196455"/>
                  <a:pt x="260778" y="217593"/>
                  <a:pt x="252044" y="235000"/>
                </a:cubicBezTo>
                <a:cubicBezTo>
                  <a:pt x="248302" y="242461"/>
                  <a:pt x="244558" y="251164"/>
                  <a:pt x="242062" y="259868"/>
                </a:cubicBezTo>
                <a:cubicBezTo>
                  <a:pt x="235824" y="277275"/>
                  <a:pt x="218356" y="290953"/>
                  <a:pt x="198392" y="290953"/>
                </a:cubicBezTo>
                <a:lnTo>
                  <a:pt x="145986" y="290953"/>
                </a:lnTo>
                <a:cubicBezTo>
                  <a:pt x="142242" y="290953"/>
                  <a:pt x="138500" y="293439"/>
                  <a:pt x="138500" y="298413"/>
                </a:cubicBezTo>
                <a:lnTo>
                  <a:pt x="138500" y="339445"/>
                </a:lnTo>
                <a:cubicBezTo>
                  <a:pt x="138500" y="344418"/>
                  <a:pt x="142242" y="346905"/>
                  <a:pt x="145986" y="346905"/>
                </a:cubicBezTo>
                <a:lnTo>
                  <a:pt x="204630" y="346905"/>
                </a:lnTo>
                <a:cubicBezTo>
                  <a:pt x="222098" y="346905"/>
                  <a:pt x="239566" y="359339"/>
                  <a:pt x="247054" y="375503"/>
                </a:cubicBezTo>
                <a:cubicBezTo>
                  <a:pt x="249548" y="382963"/>
                  <a:pt x="252044" y="389180"/>
                  <a:pt x="255788" y="395397"/>
                </a:cubicBezTo>
                <a:cubicBezTo>
                  <a:pt x="263274" y="409074"/>
                  <a:pt x="263274" y="422751"/>
                  <a:pt x="258282" y="435185"/>
                </a:cubicBezTo>
                <a:cubicBezTo>
                  <a:pt x="258282" y="436429"/>
                  <a:pt x="258282" y="436429"/>
                  <a:pt x="257036" y="436429"/>
                </a:cubicBezTo>
                <a:cubicBezTo>
                  <a:pt x="255788" y="441402"/>
                  <a:pt x="253292" y="446376"/>
                  <a:pt x="248302" y="450106"/>
                </a:cubicBezTo>
                <a:lnTo>
                  <a:pt x="205878" y="492381"/>
                </a:lnTo>
                <a:cubicBezTo>
                  <a:pt x="204630" y="494868"/>
                  <a:pt x="204630" y="496111"/>
                  <a:pt x="204630" y="497355"/>
                </a:cubicBezTo>
                <a:cubicBezTo>
                  <a:pt x="204630" y="498598"/>
                  <a:pt x="204630" y="501085"/>
                  <a:pt x="205878" y="502328"/>
                </a:cubicBezTo>
                <a:lnTo>
                  <a:pt x="235824" y="532169"/>
                </a:lnTo>
                <a:cubicBezTo>
                  <a:pt x="238320" y="535900"/>
                  <a:pt x="244558" y="535900"/>
                  <a:pt x="247054" y="532169"/>
                </a:cubicBezTo>
                <a:lnTo>
                  <a:pt x="295716" y="483677"/>
                </a:lnTo>
                <a:cubicBezTo>
                  <a:pt x="304450" y="474974"/>
                  <a:pt x="315680" y="471244"/>
                  <a:pt x="326908" y="471244"/>
                </a:cubicBezTo>
                <a:cubicBezTo>
                  <a:pt x="333148" y="471244"/>
                  <a:pt x="339386" y="472487"/>
                  <a:pt x="345626" y="474974"/>
                </a:cubicBezTo>
                <a:cubicBezTo>
                  <a:pt x="350616" y="476217"/>
                  <a:pt x="355606" y="478704"/>
                  <a:pt x="360598" y="479947"/>
                </a:cubicBezTo>
                <a:cubicBezTo>
                  <a:pt x="379314" y="486164"/>
                  <a:pt x="391792" y="503572"/>
                  <a:pt x="391792" y="523466"/>
                </a:cubicBezTo>
                <a:lnTo>
                  <a:pt x="391792" y="593095"/>
                </a:lnTo>
                <a:cubicBezTo>
                  <a:pt x="391792" y="596826"/>
                  <a:pt x="395534" y="600556"/>
                  <a:pt x="399278" y="600556"/>
                </a:cubicBezTo>
                <a:lnTo>
                  <a:pt x="441702" y="600556"/>
                </a:lnTo>
                <a:cubicBezTo>
                  <a:pt x="445444" y="600556"/>
                  <a:pt x="449188" y="596826"/>
                  <a:pt x="449188" y="593095"/>
                </a:cubicBezTo>
                <a:lnTo>
                  <a:pt x="449188" y="523466"/>
                </a:lnTo>
                <a:cubicBezTo>
                  <a:pt x="449188" y="503572"/>
                  <a:pt x="462912" y="486164"/>
                  <a:pt x="481630" y="479947"/>
                </a:cubicBezTo>
                <a:cubicBezTo>
                  <a:pt x="485372" y="478704"/>
                  <a:pt x="491612" y="476217"/>
                  <a:pt x="495354" y="474974"/>
                </a:cubicBezTo>
                <a:cubicBezTo>
                  <a:pt x="512822" y="467513"/>
                  <a:pt x="532786" y="471244"/>
                  <a:pt x="545264" y="483677"/>
                </a:cubicBezTo>
                <a:lnTo>
                  <a:pt x="593926" y="532169"/>
                </a:lnTo>
                <a:cubicBezTo>
                  <a:pt x="597670" y="535900"/>
                  <a:pt x="601412" y="535900"/>
                  <a:pt x="605156" y="532169"/>
                </a:cubicBezTo>
                <a:lnTo>
                  <a:pt x="635102" y="502328"/>
                </a:lnTo>
                <a:cubicBezTo>
                  <a:pt x="636350" y="501085"/>
                  <a:pt x="636350" y="498598"/>
                  <a:pt x="636350" y="497355"/>
                </a:cubicBezTo>
                <a:cubicBezTo>
                  <a:pt x="636350" y="496111"/>
                  <a:pt x="636350" y="494868"/>
                  <a:pt x="635102" y="492381"/>
                </a:cubicBezTo>
                <a:lnTo>
                  <a:pt x="592678" y="450106"/>
                </a:lnTo>
                <a:cubicBezTo>
                  <a:pt x="577706" y="436429"/>
                  <a:pt x="575210" y="414048"/>
                  <a:pt x="585192" y="395397"/>
                </a:cubicBezTo>
                <a:cubicBezTo>
                  <a:pt x="588936" y="389180"/>
                  <a:pt x="591430" y="382963"/>
                  <a:pt x="595174" y="375503"/>
                </a:cubicBezTo>
                <a:cubicBezTo>
                  <a:pt x="601412" y="359339"/>
                  <a:pt x="617634" y="346905"/>
                  <a:pt x="636350" y="346905"/>
                </a:cubicBezTo>
                <a:lnTo>
                  <a:pt x="694994" y="346905"/>
                </a:lnTo>
                <a:cubicBezTo>
                  <a:pt x="699984" y="346905"/>
                  <a:pt x="702480" y="344418"/>
                  <a:pt x="702480" y="339445"/>
                </a:cubicBezTo>
                <a:lnTo>
                  <a:pt x="702480" y="298413"/>
                </a:lnTo>
                <a:cubicBezTo>
                  <a:pt x="702480" y="293439"/>
                  <a:pt x="699984" y="290953"/>
                  <a:pt x="694994" y="290953"/>
                </a:cubicBezTo>
                <a:lnTo>
                  <a:pt x="642588" y="290953"/>
                </a:lnTo>
                <a:cubicBezTo>
                  <a:pt x="622624" y="290953"/>
                  <a:pt x="606404" y="277275"/>
                  <a:pt x="600164" y="259868"/>
                </a:cubicBezTo>
                <a:cubicBezTo>
                  <a:pt x="596422" y="251164"/>
                  <a:pt x="593926" y="242461"/>
                  <a:pt x="590182" y="235000"/>
                </a:cubicBezTo>
                <a:cubicBezTo>
                  <a:pt x="580200" y="217593"/>
                  <a:pt x="583944" y="196455"/>
                  <a:pt x="597670" y="182778"/>
                </a:cubicBezTo>
                <a:lnTo>
                  <a:pt x="635102" y="145476"/>
                </a:lnTo>
                <a:cubicBezTo>
                  <a:pt x="636350" y="144233"/>
                  <a:pt x="636350" y="141746"/>
                  <a:pt x="636350" y="140502"/>
                </a:cubicBezTo>
                <a:cubicBezTo>
                  <a:pt x="636350" y="139259"/>
                  <a:pt x="636350" y="136772"/>
                  <a:pt x="635102" y="135529"/>
                </a:cubicBezTo>
                <a:lnTo>
                  <a:pt x="605156" y="105688"/>
                </a:lnTo>
                <a:cubicBezTo>
                  <a:pt x="601412" y="103201"/>
                  <a:pt x="597670" y="103201"/>
                  <a:pt x="593926" y="105688"/>
                </a:cubicBezTo>
                <a:lnTo>
                  <a:pt x="556494" y="142989"/>
                </a:lnTo>
                <a:cubicBezTo>
                  <a:pt x="542768" y="156666"/>
                  <a:pt x="521556" y="160397"/>
                  <a:pt x="504088" y="151693"/>
                </a:cubicBezTo>
                <a:cubicBezTo>
                  <a:pt x="491612" y="145476"/>
                  <a:pt x="477886" y="140502"/>
                  <a:pt x="464160" y="138016"/>
                </a:cubicBezTo>
                <a:cubicBezTo>
                  <a:pt x="455426" y="136772"/>
                  <a:pt x="449188" y="128069"/>
                  <a:pt x="449188" y="119365"/>
                </a:cubicBezTo>
                <a:lnTo>
                  <a:pt x="449188" y="46005"/>
                </a:lnTo>
                <a:cubicBezTo>
                  <a:pt x="449188" y="41031"/>
                  <a:pt x="445444" y="38545"/>
                  <a:pt x="441702" y="38545"/>
                </a:cubicBezTo>
                <a:close/>
                <a:moveTo>
                  <a:pt x="399278" y="0"/>
                </a:moveTo>
                <a:lnTo>
                  <a:pt x="441702" y="0"/>
                </a:lnTo>
                <a:cubicBezTo>
                  <a:pt x="466656" y="0"/>
                  <a:pt x="487868" y="21137"/>
                  <a:pt x="487868" y="46005"/>
                </a:cubicBezTo>
                <a:lnTo>
                  <a:pt x="487868" y="104444"/>
                </a:lnTo>
                <a:cubicBezTo>
                  <a:pt x="499098" y="108174"/>
                  <a:pt x="510328" y="113148"/>
                  <a:pt x="521556" y="118121"/>
                </a:cubicBezTo>
                <a:cubicBezTo>
                  <a:pt x="524052" y="119365"/>
                  <a:pt x="527796" y="118121"/>
                  <a:pt x="529044" y="116878"/>
                </a:cubicBezTo>
                <a:lnTo>
                  <a:pt x="567724" y="78333"/>
                </a:lnTo>
                <a:cubicBezTo>
                  <a:pt x="585192" y="60926"/>
                  <a:pt x="613890" y="60926"/>
                  <a:pt x="631358" y="78333"/>
                </a:cubicBezTo>
                <a:lnTo>
                  <a:pt x="662552" y="109418"/>
                </a:lnTo>
                <a:cubicBezTo>
                  <a:pt x="670038" y="116878"/>
                  <a:pt x="675030" y="129312"/>
                  <a:pt x="675030" y="140502"/>
                </a:cubicBezTo>
                <a:cubicBezTo>
                  <a:pt x="675030" y="152936"/>
                  <a:pt x="670038" y="164127"/>
                  <a:pt x="662552" y="172831"/>
                </a:cubicBezTo>
                <a:lnTo>
                  <a:pt x="625120" y="208889"/>
                </a:lnTo>
                <a:cubicBezTo>
                  <a:pt x="622624" y="211376"/>
                  <a:pt x="621376" y="215106"/>
                  <a:pt x="622624" y="217593"/>
                </a:cubicBezTo>
                <a:cubicBezTo>
                  <a:pt x="625120" y="220080"/>
                  <a:pt x="625120" y="222566"/>
                  <a:pt x="626368" y="225053"/>
                </a:cubicBezTo>
                <a:cubicBezTo>
                  <a:pt x="696242" y="145476"/>
                  <a:pt x="801052" y="94497"/>
                  <a:pt x="902118" y="94497"/>
                </a:cubicBezTo>
                <a:cubicBezTo>
                  <a:pt x="1096766" y="94497"/>
                  <a:pt x="1256478" y="253651"/>
                  <a:pt x="1256478" y="446376"/>
                </a:cubicBezTo>
                <a:cubicBezTo>
                  <a:pt x="1256478" y="471244"/>
                  <a:pt x="1252734" y="496111"/>
                  <a:pt x="1247744" y="519736"/>
                </a:cubicBezTo>
                <a:cubicBezTo>
                  <a:pt x="1320114" y="524709"/>
                  <a:pt x="1377510" y="586878"/>
                  <a:pt x="1377510" y="660238"/>
                </a:cubicBezTo>
                <a:cubicBezTo>
                  <a:pt x="1377510" y="737328"/>
                  <a:pt x="1313874" y="800741"/>
                  <a:pt x="1236514" y="800741"/>
                </a:cubicBezTo>
                <a:lnTo>
                  <a:pt x="441702" y="800741"/>
                </a:lnTo>
                <a:cubicBezTo>
                  <a:pt x="436710" y="800741"/>
                  <a:pt x="430472" y="800741"/>
                  <a:pt x="425480" y="800741"/>
                </a:cubicBezTo>
                <a:cubicBezTo>
                  <a:pt x="419242" y="800741"/>
                  <a:pt x="413004" y="800741"/>
                  <a:pt x="406764" y="800741"/>
                </a:cubicBezTo>
                <a:lnTo>
                  <a:pt x="140996" y="800741"/>
                </a:lnTo>
                <a:cubicBezTo>
                  <a:pt x="63635" y="800741"/>
                  <a:pt x="0" y="737328"/>
                  <a:pt x="0" y="660238"/>
                </a:cubicBezTo>
                <a:cubicBezTo>
                  <a:pt x="0" y="595582"/>
                  <a:pt x="43671" y="540873"/>
                  <a:pt x="104810" y="524709"/>
                </a:cubicBezTo>
                <a:cubicBezTo>
                  <a:pt x="102315" y="508545"/>
                  <a:pt x="101067" y="493624"/>
                  <a:pt x="101067" y="477460"/>
                </a:cubicBezTo>
                <a:cubicBezTo>
                  <a:pt x="101067" y="476217"/>
                  <a:pt x="101067" y="474974"/>
                  <a:pt x="101067" y="473730"/>
                </a:cubicBezTo>
                <a:cubicBezTo>
                  <a:pt x="102315" y="472487"/>
                  <a:pt x="112297" y="420265"/>
                  <a:pt x="175932" y="401614"/>
                </a:cubicBezTo>
                <a:cubicBezTo>
                  <a:pt x="178428" y="400371"/>
                  <a:pt x="195896" y="396640"/>
                  <a:pt x="214612" y="397884"/>
                </a:cubicBezTo>
                <a:cubicBezTo>
                  <a:pt x="213364" y="395397"/>
                  <a:pt x="212116" y="392910"/>
                  <a:pt x="210868" y="390423"/>
                </a:cubicBezTo>
                <a:cubicBezTo>
                  <a:pt x="209620" y="386693"/>
                  <a:pt x="207126" y="385450"/>
                  <a:pt x="204630" y="385450"/>
                </a:cubicBezTo>
                <a:lnTo>
                  <a:pt x="145986" y="385450"/>
                </a:lnTo>
                <a:cubicBezTo>
                  <a:pt x="121031" y="385450"/>
                  <a:pt x="101067" y="365556"/>
                  <a:pt x="101067" y="339445"/>
                </a:cubicBezTo>
                <a:lnTo>
                  <a:pt x="101067" y="298413"/>
                </a:lnTo>
                <a:cubicBezTo>
                  <a:pt x="101067" y="273545"/>
                  <a:pt x="121031" y="252408"/>
                  <a:pt x="145986" y="252408"/>
                </a:cubicBezTo>
                <a:lnTo>
                  <a:pt x="198392" y="252408"/>
                </a:lnTo>
                <a:cubicBezTo>
                  <a:pt x="202134" y="252408"/>
                  <a:pt x="204630" y="249921"/>
                  <a:pt x="205878" y="247434"/>
                </a:cubicBezTo>
                <a:cubicBezTo>
                  <a:pt x="208374" y="237487"/>
                  <a:pt x="213364" y="227540"/>
                  <a:pt x="217108" y="217593"/>
                </a:cubicBezTo>
                <a:cubicBezTo>
                  <a:pt x="218356" y="215106"/>
                  <a:pt x="218356" y="211376"/>
                  <a:pt x="217108" y="208889"/>
                </a:cubicBezTo>
                <a:lnTo>
                  <a:pt x="178428" y="172831"/>
                </a:lnTo>
                <a:cubicBezTo>
                  <a:pt x="170940" y="164127"/>
                  <a:pt x="165950" y="152936"/>
                  <a:pt x="165950" y="140502"/>
                </a:cubicBezTo>
                <a:cubicBezTo>
                  <a:pt x="165950" y="129312"/>
                  <a:pt x="170940" y="116878"/>
                  <a:pt x="178428" y="109418"/>
                </a:cubicBezTo>
                <a:lnTo>
                  <a:pt x="208374" y="78333"/>
                </a:lnTo>
                <a:cubicBezTo>
                  <a:pt x="227090" y="60926"/>
                  <a:pt x="255788" y="60926"/>
                  <a:pt x="273256" y="78333"/>
                </a:cubicBezTo>
                <a:lnTo>
                  <a:pt x="311936" y="116878"/>
                </a:lnTo>
                <a:cubicBezTo>
                  <a:pt x="313184" y="118121"/>
                  <a:pt x="316926" y="119365"/>
                  <a:pt x="320670" y="118121"/>
                </a:cubicBezTo>
                <a:cubicBezTo>
                  <a:pt x="330652" y="113148"/>
                  <a:pt x="341882" y="108174"/>
                  <a:pt x="354360" y="104444"/>
                </a:cubicBezTo>
                <a:lnTo>
                  <a:pt x="354360" y="46005"/>
                </a:lnTo>
                <a:cubicBezTo>
                  <a:pt x="354360" y="21137"/>
                  <a:pt x="374324" y="0"/>
                  <a:pt x="399278" y="0"/>
                </a:cubicBezTo>
                <a:close/>
              </a:path>
            </a:pathLst>
          </a:custGeom>
          <a:solidFill>
            <a:schemeClr val="accent2"/>
          </a:solidFill>
          <a:ln>
            <a:noFill/>
          </a:ln>
          <a:effectLst/>
        </p:spPr>
        <p:txBody>
          <a:bodyPr wrap="square" anchor="ctr">
            <a:noAutofit/>
          </a:bodyPr>
          <a:lstStyle/>
          <a:p>
            <a:endParaRPr lang="en-US" dirty="0">
              <a:latin typeface="Poppins" pitchFamily="2" charset="77"/>
            </a:endParaRPr>
          </a:p>
        </p:txBody>
      </p:sp>
      <p:sp>
        <p:nvSpPr>
          <p:cNvPr id="29" name="Freeform 98">
            <a:extLst>
              <a:ext uri="{FF2B5EF4-FFF2-40B4-BE49-F238E27FC236}">
                <a16:creationId xmlns:a16="http://schemas.microsoft.com/office/drawing/2014/main" id="{ECA19779-C8A0-854B-A034-FE1D9B17CEA8}"/>
              </a:ext>
            </a:extLst>
          </p:cNvPr>
          <p:cNvSpPr>
            <a:spLocks noChangeArrowheads="1"/>
          </p:cNvSpPr>
          <p:nvPr/>
        </p:nvSpPr>
        <p:spPr bwMode="auto">
          <a:xfrm>
            <a:off x="8169625" y="3492172"/>
            <a:ext cx="988749" cy="988749"/>
          </a:xfrm>
          <a:custGeom>
            <a:avLst/>
            <a:gdLst>
              <a:gd name="T0" fmla="*/ 1586 w 1587"/>
              <a:gd name="T1" fmla="*/ 793 h 1586"/>
              <a:gd name="T2" fmla="*/ 1586 w 1587"/>
              <a:gd name="T3" fmla="*/ 793 h 1586"/>
              <a:gd name="T4" fmla="*/ 793 w 1587"/>
              <a:gd name="T5" fmla="*/ 1585 h 1586"/>
              <a:gd name="T6" fmla="*/ 793 w 1587"/>
              <a:gd name="T7" fmla="*/ 1585 h 1586"/>
              <a:gd name="T8" fmla="*/ 0 w 1587"/>
              <a:gd name="T9" fmla="*/ 793 h 1586"/>
              <a:gd name="T10" fmla="*/ 0 w 1587"/>
              <a:gd name="T11" fmla="*/ 793 h 1586"/>
              <a:gd name="T12" fmla="*/ 793 w 1587"/>
              <a:gd name="T13" fmla="*/ 0 h 1586"/>
              <a:gd name="T14" fmla="*/ 793 w 1587"/>
              <a:gd name="T15" fmla="*/ 0 h 1586"/>
              <a:gd name="T16" fmla="*/ 1586 w 1587"/>
              <a:gd name="T17" fmla="*/ 793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1586">
                <a:moveTo>
                  <a:pt x="1586" y="793"/>
                </a:moveTo>
                <a:lnTo>
                  <a:pt x="1586" y="793"/>
                </a:lnTo>
                <a:cubicBezTo>
                  <a:pt x="1586" y="1231"/>
                  <a:pt x="1231" y="1585"/>
                  <a:pt x="793" y="1585"/>
                </a:cubicBezTo>
                <a:lnTo>
                  <a:pt x="793" y="1585"/>
                </a:lnTo>
                <a:cubicBezTo>
                  <a:pt x="355" y="1585"/>
                  <a:pt x="0" y="1231"/>
                  <a:pt x="0" y="793"/>
                </a:cubicBezTo>
                <a:lnTo>
                  <a:pt x="0" y="793"/>
                </a:lnTo>
                <a:cubicBezTo>
                  <a:pt x="0" y="355"/>
                  <a:pt x="355" y="0"/>
                  <a:pt x="793" y="0"/>
                </a:cubicBezTo>
                <a:lnTo>
                  <a:pt x="793" y="0"/>
                </a:lnTo>
                <a:cubicBezTo>
                  <a:pt x="1231" y="0"/>
                  <a:pt x="1586" y="355"/>
                  <a:pt x="1586" y="793"/>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0" name="Freeform 99">
            <a:extLst>
              <a:ext uri="{FF2B5EF4-FFF2-40B4-BE49-F238E27FC236}">
                <a16:creationId xmlns:a16="http://schemas.microsoft.com/office/drawing/2014/main" id="{4DAF943E-4C13-BA40-A805-577FB4BAFA88}"/>
              </a:ext>
            </a:extLst>
          </p:cNvPr>
          <p:cNvSpPr>
            <a:spLocks noChangeArrowheads="1"/>
          </p:cNvSpPr>
          <p:nvPr/>
        </p:nvSpPr>
        <p:spPr bwMode="auto">
          <a:xfrm>
            <a:off x="7911452" y="5164804"/>
            <a:ext cx="727828" cy="634448"/>
          </a:xfrm>
          <a:custGeom>
            <a:avLst/>
            <a:gdLst>
              <a:gd name="T0" fmla="*/ 839 w 1167"/>
              <a:gd name="T1" fmla="*/ 628 h 1017"/>
              <a:gd name="T2" fmla="*/ 808 w 1167"/>
              <a:gd name="T3" fmla="*/ 473 h 1017"/>
              <a:gd name="T4" fmla="*/ 598 w 1167"/>
              <a:gd name="T5" fmla="*/ 261 h 1017"/>
              <a:gd name="T6" fmla="*/ 387 w 1167"/>
              <a:gd name="T7" fmla="*/ 473 h 1017"/>
              <a:gd name="T8" fmla="*/ 357 w 1167"/>
              <a:gd name="T9" fmla="*/ 629 h 1017"/>
              <a:gd name="T10" fmla="*/ 30 w 1167"/>
              <a:gd name="T11" fmla="*/ 495 h 1017"/>
              <a:gd name="T12" fmla="*/ 146 w 1167"/>
              <a:gd name="T13" fmla="*/ 361 h 1017"/>
              <a:gd name="T14" fmla="*/ 192 w 1167"/>
              <a:gd name="T15" fmla="*/ 355 h 1017"/>
              <a:gd name="T16" fmla="*/ 202 w 1167"/>
              <a:gd name="T17" fmla="*/ 329 h 1017"/>
              <a:gd name="T18" fmla="*/ 442 w 1167"/>
              <a:gd name="T19" fmla="*/ 30 h 1017"/>
              <a:gd name="T20" fmla="*/ 665 w 1167"/>
              <a:gd name="T21" fmla="*/ 202 h 1017"/>
              <a:gd name="T22" fmla="*/ 718 w 1167"/>
              <a:gd name="T23" fmla="*/ 211 h 1017"/>
              <a:gd name="T24" fmla="*/ 836 w 1167"/>
              <a:gd name="T25" fmla="*/ 153 h 1017"/>
              <a:gd name="T26" fmla="*/ 997 w 1167"/>
              <a:gd name="T27" fmla="*/ 342 h 1017"/>
              <a:gd name="T28" fmla="*/ 1002 w 1167"/>
              <a:gd name="T29" fmla="*/ 357 h 1017"/>
              <a:gd name="T30" fmla="*/ 1016 w 1167"/>
              <a:gd name="T31" fmla="*/ 361 h 1017"/>
              <a:gd name="T32" fmla="*/ 1019 w 1167"/>
              <a:gd name="T33" fmla="*/ 361 h 1017"/>
              <a:gd name="T34" fmla="*/ 1019 w 1167"/>
              <a:gd name="T35" fmla="*/ 628 h 1017"/>
              <a:gd name="T36" fmla="*/ 483 w 1167"/>
              <a:gd name="T37" fmla="*/ 595 h 1017"/>
              <a:gd name="T38" fmla="*/ 598 w 1167"/>
              <a:gd name="T39" fmla="*/ 361 h 1017"/>
              <a:gd name="T40" fmla="*/ 598 w 1167"/>
              <a:gd name="T41" fmla="*/ 331 h 1017"/>
              <a:gd name="T42" fmla="*/ 452 w 1167"/>
              <a:gd name="T43" fmla="*/ 595 h 1017"/>
              <a:gd name="T44" fmla="*/ 418 w 1167"/>
              <a:gd name="T45" fmla="*/ 473 h 1017"/>
              <a:gd name="T46" fmla="*/ 601 w 1167"/>
              <a:gd name="T47" fmla="*/ 292 h 1017"/>
              <a:gd name="T48" fmla="*/ 778 w 1167"/>
              <a:gd name="T49" fmla="*/ 595 h 1017"/>
              <a:gd name="T50" fmla="*/ 743 w 1167"/>
              <a:gd name="T51" fmla="*/ 450 h 1017"/>
              <a:gd name="T52" fmla="*/ 385 w 1167"/>
              <a:gd name="T53" fmla="*/ 790 h 1017"/>
              <a:gd name="T54" fmla="*/ 400 w 1167"/>
              <a:gd name="T55" fmla="*/ 625 h 1017"/>
              <a:gd name="T56" fmla="*/ 810 w 1167"/>
              <a:gd name="T57" fmla="*/ 641 h 1017"/>
              <a:gd name="T58" fmla="*/ 735 w 1167"/>
              <a:gd name="T59" fmla="*/ 914 h 1017"/>
              <a:gd name="T60" fmla="*/ 810 w 1167"/>
              <a:gd name="T61" fmla="*/ 914 h 1017"/>
              <a:gd name="T62" fmla="*/ 385 w 1167"/>
              <a:gd name="T63" fmla="*/ 821 h 1017"/>
              <a:gd name="T64" fmla="*/ 505 w 1167"/>
              <a:gd name="T65" fmla="*/ 914 h 1017"/>
              <a:gd name="T66" fmla="*/ 557 w 1167"/>
              <a:gd name="T67" fmla="*/ 821 h 1017"/>
              <a:gd name="T68" fmla="*/ 753 w 1167"/>
              <a:gd name="T69" fmla="*/ 821 h 1017"/>
              <a:gd name="T70" fmla="*/ 692 w 1167"/>
              <a:gd name="T71" fmla="*/ 821 h 1017"/>
              <a:gd name="T72" fmla="*/ 592 w 1167"/>
              <a:gd name="T73" fmla="*/ 821 h 1017"/>
              <a:gd name="T74" fmla="*/ 810 w 1167"/>
              <a:gd name="T75" fmla="*/ 970 h 1017"/>
              <a:gd name="T76" fmla="*/ 400 w 1167"/>
              <a:gd name="T77" fmla="*/ 986 h 1017"/>
              <a:gd name="T78" fmla="*/ 385 w 1167"/>
              <a:gd name="T79" fmla="*/ 944 h 1017"/>
              <a:gd name="T80" fmla="*/ 1028 w 1167"/>
              <a:gd name="T81" fmla="*/ 331 h 1017"/>
              <a:gd name="T82" fmla="*/ 836 w 1167"/>
              <a:gd name="T83" fmla="*/ 123 h 1017"/>
              <a:gd name="T84" fmla="*/ 442 w 1167"/>
              <a:gd name="T85" fmla="*/ 0 h 1017"/>
              <a:gd name="T86" fmla="*/ 171 w 1167"/>
              <a:gd name="T87" fmla="*/ 304 h 1017"/>
              <a:gd name="T88" fmla="*/ 171 w 1167"/>
              <a:gd name="T89" fmla="*/ 333 h 1017"/>
              <a:gd name="T90" fmla="*/ 170 w 1167"/>
              <a:gd name="T91" fmla="*/ 333 h 1017"/>
              <a:gd name="T92" fmla="*/ 0 w 1167"/>
              <a:gd name="T93" fmla="*/ 495 h 1017"/>
              <a:gd name="T94" fmla="*/ 355 w 1167"/>
              <a:gd name="T95" fmla="*/ 659 h 1017"/>
              <a:gd name="T96" fmla="*/ 355 w 1167"/>
              <a:gd name="T97" fmla="*/ 970 h 1017"/>
              <a:gd name="T98" fmla="*/ 795 w 1167"/>
              <a:gd name="T99" fmla="*/ 1016 h 1017"/>
              <a:gd name="T100" fmla="*/ 841 w 1167"/>
              <a:gd name="T101" fmla="*/ 929 h 1017"/>
              <a:gd name="T102" fmla="*/ 841 w 1167"/>
              <a:gd name="T103" fmla="*/ 659 h 1017"/>
              <a:gd name="T104" fmla="*/ 1019 w 1167"/>
              <a:gd name="T105" fmla="*/ 658 h 1017"/>
              <a:gd name="T106" fmla="*/ 1166 w 1167"/>
              <a:gd name="T107" fmla="*/ 49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7" h="1017">
                <a:moveTo>
                  <a:pt x="1019" y="628"/>
                </a:moveTo>
                <a:lnTo>
                  <a:pt x="1019" y="628"/>
                </a:lnTo>
                <a:cubicBezTo>
                  <a:pt x="958" y="628"/>
                  <a:pt x="863" y="629"/>
                  <a:pt x="839" y="628"/>
                </a:cubicBezTo>
                <a:lnTo>
                  <a:pt x="839" y="628"/>
                </a:lnTo>
                <a:cubicBezTo>
                  <a:pt x="834" y="613"/>
                  <a:pt x="823" y="602"/>
                  <a:pt x="808" y="597"/>
                </a:cubicBezTo>
                <a:lnTo>
                  <a:pt x="808" y="473"/>
                </a:lnTo>
                <a:lnTo>
                  <a:pt x="808" y="473"/>
                </a:lnTo>
                <a:cubicBezTo>
                  <a:pt x="808" y="358"/>
                  <a:pt x="715" y="262"/>
                  <a:pt x="601" y="261"/>
                </a:cubicBezTo>
                <a:lnTo>
                  <a:pt x="598" y="261"/>
                </a:lnTo>
                <a:lnTo>
                  <a:pt x="594" y="261"/>
                </a:lnTo>
                <a:lnTo>
                  <a:pt x="594" y="261"/>
                </a:lnTo>
                <a:cubicBezTo>
                  <a:pt x="480" y="262"/>
                  <a:pt x="387" y="357"/>
                  <a:pt x="387" y="473"/>
                </a:cubicBezTo>
                <a:lnTo>
                  <a:pt x="387" y="597"/>
                </a:lnTo>
                <a:lnTo>
                  <a:pt x="387" y="597"/>
                </a:lnTo>
                <a:cubicBezTo>
                  <a:pt x="373" y="602"/>
                  <a:pt x="361" y="613"/>
                  <a:pt x="357" y="629"/>
                </a:cubicBezTo>
                <a:lnTo>
                  <a:pt x="146" y="628"/>
                </a:lnTo>
                <a:lnTo>
                  <a:pt x="146" y="628"/>
                </a:lnTo>
                <a:cubicBezTo>
                  <a:pt x="82" y="628"/>
                  <a:pt x="30" y="568"/>
                  <a:pt x="30" y="495"/>
                </a:cubicBezTo>
                <a:lnTo>
                  <a:pt x="30" y="495"/>
                </a:lnTo>
                <a:cubicBezTo>
                  <a:pt x="30" y="421"/>
                  <a:pt x="82" y="361"/>
                  <a:pt x="146" y="361"/>
                </a:cubicBezTo>
                <a:lnTo>
                  <a:pt x="146" y="361"/>
                </a:lnTo>
                <a:cubicBezTo>
                  <a:pt x="152" y="361"/>
                  <a:pt x="159" y="362"/>
                  <a:pt x="165" y="363"/>
                </a:cubicBezTo>
                <a:lnTo>
                  <a:pt x="165" y="363"/>
                </a:lnTo>
                <a:cubicBezTo>
                  <a:pt x="175" y="364"/>
                  <a:pt x="185" y="362"/>
                  <a:pt x="192" y="355"/>
                </a:cubicBezTo>
                <a:lnTo>
                  <a:pt x="192" y="355"/>
                </a:lnTo>
                <a:cubicBezTo>
                  <a:pt x="199" y="348"/>
                  <a:pt x="203" y="339"/>
                  <a:pt x="202" y="329"/>
                </a:cubicBezTo>
                <a:lnTo>
                  <a:pt x="202" y="329"/>
                </a:lnTo>
                <a:cubicBezTo>
                  <a:pt x="202" y="320"/>
                  <a:pt x="202" y="312"/>
                  <a:pt x="202" y="304"/>
                </a:cubicBezTo>
                <a:lnTo>
                  <a:pt x="202" y="304"/>
                </a:lnTo>
                <a:cubicBezTo>
                  <a:pt x="202" y="153"/>
                  <a:pt x="309" y="30"/>
                  <a:pt x="442" y="30"/>
                </a:cubicBezTo>
                <a:lnTo>
                  <a:pt x="442" y="30"/>
                </a:lnTo>
                <a:cubicBezTo>
                  <a:pt x="541" y="30"/>
                  <a:pt x="628" y="98"/>
                  <a:pt x="665" y="202"/>
                </a:cubicBezTo>
                <a:lnTo>
                  <a:pt x="665" y="202"/>
                </a:lnTo>
                <a:cubicBezTo>
                  <a:pt x="669" y="213"/>
                  <a:pt x="678" y="220"/>
                  <a:pt x="689" y="222"/>
                </a:cubicBezTo>
                <a:lnTo>
                  <a:pt x="689" y="222"/>
                </a:lnTo>
                <a:cubicBezTo>
                  <a:pt x="700" y="224"/>
                  <a:pt x="711" y="220"/>
                  <a:pt x="718" y="211"/>
                </a:cubicBezTo>
                <a:lnTo>
                  <a:pt x="718" y="211"/>
                </a:lnTo>
                <a:cubicBezTo>
                  <a:pt x="749" y="174"/>
                  <a:pt x="790" y="153"/>
                  <a:pt x="836" y="153"/>
                </a:cubicBezTo>
                <a:lnTo>
                  <a:pt x="836" y="153"/>
                </a:lnTo>
                <a:cubicBezTo>
                  <a:pt x="925" y="153"/>
                  <a:pt x="998" y="237"/>
                  <a:pt x="998" y="338"/>
                </a:cubicBezTo>
                <a:lnTo>
                  <a:pt x="998" y="338"/>
                </a:lnTo>
                <a:cubicBezTo>
                  <a:pt x="998" y="340"/>
                  <a:pt x="998" y="341"/>
                  <a:pt x="997" y="342"/>
                </a:cubicBezTo>
                <a:lnTo>
                  <a:pt x="997" y="346"/>
                </a:lnTo>
                <a:lnTo>
                  <a:pt x="997" y="346"/>
                </a:lnTo>
                <a:cubicBezTo>
                  <a:pt x="997" y="350"/>
                  <a:pt x="999" y="354"/>
                  <a:pt x="1002" y="357"/>
                </a:cubicBezTo>
                <a:lnTo>
                  <a:pt x="1002" y="357"/>
                </a:lnTo>
                <a:cubicBezTo>
                  <a:pt x="1005" y="360"/>
                  <a:pt x="1009" y="361"/>
                  <a:pt x="1013" y="361"/>
                </a:cubicBezTo>
                <a:lnTo>
                  <a:pt x="1016" y="361"/>
                </a:lnTo>
                <a:lnTo>
                  <a:pt x="1016" y="361"/>
                </a:lnTo>
                <a:cubicBezTo>
                  <a:pt x="1017" y="361"/>
                  <a:pt x="1018" y="361"/>
                  <a:pt x="1019" y="361"/>
                </a:cubicBezTo>
                <a:lnTo>
                  <a:pt x="1019" y="361"/>
                </a:lnTo>
                <a:cubicBezTo>
                  <a:pt x="1083" y="361"/>
                  <a:pt x="1135" y="421"/>
                  <a:pt x="1135" y="495"/>
                </a:cubicBezTo>
                <a:lnTo>
                  <a:pt x="1135" y="495"/>
                </a:lnTo>
                <a:cubicBezTo>
                  <a:pt x="1135" y="568"/>
                  <a:pt x="1083" y="628"/>
                  <a:pt x="1019" y="628"/>
                </a:cubicBezTo>
                <a:close/>
                <a:moveTo>
                  <a:pt x="713" y="450"/>
                </a:moveTo>
                <a:lnTo>
                  <a:pt x="713" y="595"/>
                </a:lnTo>
                <a:lnTo>
                  <a:pt x="483" y="595"/>
                </a:lnTo>
                <a:lnTo>
                  <a:pt x="483" y="450"/>
                </a:lnTo>
                <a:lnTo>
                  <a:pt x="483" y="450"/>
                </a:lnTo>
                <a:cubicBezTo>
                  <a:pt x="483" y="401"/>
                  <a:pt x="534" y="361"/>
                  <a:pt x="598" y="361"/>
                </a:cubicBezTo>
                <a:lnTo>
                  <a:pt x="598" y="361"/>
                </a:lnTo>
                <a:cubicBezTo>
                  <a:pt x="661" y="361"/>
                  <a:pt x="713" y="401"/>
                  <a:pt x="713" y="450"/>
                </a:cubicBezTo>
                <a:close/>
                <a:moveTo>
                  <a:pt x="598" y="331"/>
                </a:moveTo>
                <a:lnTo>
                  <a:pt x="598" y="331"/>
                </a:lnTo>
                <a:cubicBezTo>
                  <a:pt x="518" y="331"/>
                  <a:pt x="452" y="384"/>
                  <a:pt x="452" y="450"/>
                </a:cubicBezTo>
                <a:lnTo>
                  <a:pt x="452" y="595"/>
                </a:lnTo>
                <a:lnTo>
                  <a:pt x="418" y="595"/>
                </a:lnTo>
                <a:lnTo>
                  <a:pt x="418" y="473"/>
                </a:lnTo>
                <a:lnTo>
                  <a:pt x="418" y="473"/>
                </a:lnTo>
                <a:cubicBezTo>
                  <a:pt x="418" y="374"/>
                  <a:pt x="497" y="293"/>
                  <a:pt x="595" y="292"/>
                </a:cubicBezTo>
                <a:lnTo>
                  <a:pt x="598" y="292"/>
                </a:lnTo>
                <a:lnTo>
                  <a:pt x="601" y="292"/>
                </a:lnTo>
                <a:lnTo>
                  <a:pt x="601" y="292"/>
                </a:lnTo>
                <a:cubicBezTo>
                  <a:pt x="698" y="293"/>
                  <a:pt x="778" y="374"/>
                  <a:pt x="778" y="473"/>
                </a:cubicBezTo>
                <a:lnTo>
                  <a:pt x="778" y="595"/>
                </a:lnTo>
                <a:lnTo>
                  <a:pt x="743" y="595"/>
                </a:lnTo>
                <a:lnTo>
                  <a:pt x="743" y="450"/>
                </a:lnTo>
                <a:lnTo>
                  <a:pt x="743" y="450"/>
                </a:lnTo>
                <a:cubicBezTo>
                  <a:pt x="743" y="384"/>
                  <a:pt x="678" y="331"/>
                  <a:pt x="598" y="331"/>
                </a:cubicBezTo>
                <a:close/>
                <a:moveTo>
                  <a:pt x="810" y="790"/>
                </a:moveTo>
                <a:lnTo>
                  <a:pt x="385" y="790"/>
                </a:lnTo>
                <a:lnTo>
                  <a:pt x="385" y="641"/>
                </a:lnTo>
                <a:lnTo>
                  <a:pt x="385" y="641"/>
                </a:lnTo>
                <a:cubicBezTo>
                  <a:pt x="385" y="632"/>
                  <a:pt x="392" y="625"/>
                  <a:pt x="400" y="625"/>
                </a:cubicBezTo>
                <a:lnTo>
                  <a:pt x="795" y="625"/>
                </a:lnTo>
                <a:lnTo>
                  <a:pt x="795" y="625"/>
                </a:lnTo>
                <a:cubicBezTo>
                  <a:pt x="803" y="625"/>
                  <a:pt x="810" y="632"/>
                  <a:pt x="810" y="641"/>
                </a:cubicBezTo>
                <a:lnTo>
                  <a:pt x="810" y="790"/>
                </a:lnTo>
                <a:close/>
                <a:moveTo>
                  <a:pt x="810" y="914"/>
                </a:moveTo>
                <a:lnTo>
                  <a:pt x="735" y="914"/>
                </a:lnTo>
                <a:lnTo>
                  <a:pt x="787" y="821"/>
                </a:lnTo>
                <a:lnTo>
                  <a:pt x="810" y="821"/>
                </a:lnTo>
                <a:lnTo>
                  <a:pt x="810" y="914"/>
                </a:lnTo>
                <a:close/>
                <a:moveTo>
                  <a:pt x="408" y="914"/>
                </a:moveTo>
                <a:lnTo>
                  <a:pt x="385" y="914"/>
                </a:lnTo>
                <a:lnTo>
                  <a:pt x="385" y="821"/>
                </a:lnTo>
                <a:lnTo>
                  <a:pt x="460" y="821"/>
                </a:lnTo>
                <a:lnTo>
                  <a:pt x="408" y="914"/>
                </a:lnTo>
                <a:close/>
                <a:moveTo>
                  <a:pt x="505" y="914"/>
                </a:moveTo>
                <a:lnTo>
                  <a:pt x="443" y="914"/>
                </a:lnTo>
                <a:lnTo>
                  <a:pt x="494" y="821"/>
                </a:lnTo>
                <a:lnTo>
                  <a:pt x="557" y="821"/>
                </a:lnTo>
                <a:lnTo>
                  <a:pt x="505" y="914"/>
                </a:lnTo>
                <a:close/>
                <a:moveTo>
                  <a:pt x="692" y="821"/>
                </a:moveTo>
                <a:lnTo>
                  <a:pt x="753" y="821"/>
                </a:lnTo>
                <a:lnTo>
                  <a:pt x="701" y="914"/>
                </a:lnTo>
                <a:lnTo>
                  <a:pt x="640" y="914"/>
                </a:lnTo>
                <a:lnTo>
                  <a:pt x="692" y="821"/>
                </a:lnTo>
                <a:close/>
                <a:moveTo>
                  <a:pt x="606" y="914"/>
                </a:moveTo>
                <a:lnTo>
                  <a:pt x="540" y="914"/>
                </a:lnTo>
                <a:lnTo>
                  <a:pt x="592" y="821"/>
                </a:lnTo>
                <a:lnTo>
                  <a:pt x="657" y="821"/>
                </a:lnTo>
                <a:lnTo>
                  <a:pt x="606" y="914"/>
                </a:lnTo>
                <a:close/>
                <a:moveTo>
                  <a:pt x="810" y="970"/>
                </a:moveTo>
                <a:lnTo>
                  <a:pt x="810" y="970"/>
                </a:lnTo>
                <a:cubicBezTo>
                  <a:pt x="810" y="979"/>
                  <a:pt x="803" y="986"/>
                  <a:pt x="795" y="986"/>
                </a:cubicBezTo>
                <a:lnTo>
                  <a:pt x="400" y="986"/>
                </a:lnTo>
                <a:lnTo>
                  <a:pt x="400" y="986"/>
                </a:lnTo>
                <a:cubicBezTo>
                  <a:pt x="392" y="986"/>
                  <a:pt x="385" y="979"/>
                  <a:pt x="385" y="970"/>
                </a:cubicBezTo>
                <a:lnTo>
                  <a:pt x="385" y="944"/>
                </a:lnTo>
                <a:lnTo>
                  <a:pt x="810" y="944"/>
                </a:lnTo>
                <a:lnTo>
                  <a:pt x="810" y="970"/>
                </a:lnTo>
                <a:close/>
                <a:moveTo>
                  <a:pt x="1028" y="331"/>
                </a:moveTo>
                <a:lnTo>
                  <a:pt x="1028" y="331"/>
                </a:lnTo>
                <a:cubicBezTo>
                  <a:pt x="1025" y="216"/>
                  <a:pt x="940" y="123"/>
                  <a:pt x="836" y="123"/>
                </a:cubicBezTo>
                <a:lnTo>
                  <a:pt x="836" y="123"/>
                </a:lnTo>
                <a:cubicBezTo>
                  <a:pt x="782" y="123"/>
                  <a:pt x="731" y="148"/>
                  <a:pt x="694" y="192"/>
                </a:cubicBezTo>
                <a:lnTo>
                  <a:pt x="694" y="192"/>
                </a:lnTo>
                <a:cubicBezTo>
                  <a:pt x="653" y="75"/>
                  <a:pt x="554" y="0"/>
                  <a:pt x="442" y="0"/>
                </a:cubicBezTo>
                <a:lnTo>
                  <a:pt x="442" y="0"/>
                </a:lnTo>
                <a:cubicBezTo>
                  <a:pt x="293" y="0"/>
                  <a:pt x="171" y="136"/>
                  <a:pt x="171" y="304"/>
                </a:cubicBezTo>
                <a:lnTo>
                  <a:pt x="171" y="304"/>
                </a:lnTo>
                <a:cubicBezTo>
                  <a:pt x="171" y="312"/>
                  <a:pt x="171" y="322"/>
                  <a:pt x="172" y="331"/>
                </a:cubicBezTo>
                <a:lnTo>
                  <a:pt x="172" y="331"/>
                </a:lnTo>
                <a:cubicBezTo>
                  <a:pt x="172" y="331"/>
                  <a:pt x="172" y="332"/>
                  <a:pt x="171" y="333"/>
                </a:cubicBezTo>
                <a:lnTo>
                  <a:pt x="171" y="333"/>
                </a:lnTo>
                <a:cubicBezTo>
                  <a:pt x="171" y="333"/>
                  <a:pt x="171" y="333"/>
                  <a:pt x="170" y="333"/>
                </a:cubicBezTo>
                <a:lnTo>
                  <a:pt x="170" y="333"/>
                </a:lnTo>
                <a:cubicBezTo>
                  <a:pt x="162" y="331"/>
                  <a:pt x="154" y="331"/>
                  <a:pt x="146" y="331"/>
                </a:cubicBezTo>
                <a:lnTo>
                  <a:pt x="146" y="331"/>
                </a:lnTo>
                <a:cubicBezTo>
                  <a:pt x="66" y="331"/>
                  <a:pt x="0" y="404"/>
                  <a:pt x="0" y="495"/>
                </a:cubicBezTo>
                <a:lnTo>
                  <a:pt x="0" y="495"/>
                </a:lnTo>
                <a:cubicBezTo>
                  <a:pt x="0" y="584"/>
                  <a:pt x="66" y="658"/>
                  <a:pt x="146" y="658"/>
                </a:cubicBezTo>
                <a:lnTo>
                  <a:pt x="355" y="659"/>
                </a:lnTo>
                <a:lnTo>
                  <a:pt x="355" y="805"/>
                </a:lnTo>
                <a:lnTo>
                  <a:pt x="355" y="929"/>
                </a:lnTo>
                <a:lnTo>
                  <a:pt x="355" y="970"/>
                </a:lnTo>
                <a:lnTo>
                  <a:pt x="355" y="970"/>
                </a:lnTo>
                <a:cubicBezTo>
                  <a:pt x="355" y="996"/>
                  <a:pt x="375" y="1016"/>
                  <a:pt x="400" y="1016"/>
                </a:cubicBezTo>
                <a:lnTo>
                  <a:pt x="795" y="1016"/>
                </a:lnTo>
                <a:lnTo>
                  <a:pt x="795" y="1016"/>
                </a:lnTo>
                <a:cubicBezTo>
                  <a:pt x="820" y="1016"/>
                  <a:pt x="841" y="996"/>
                  <a:pt x="841" y="970"/>
                </a:cubicBezTo>
                <a:lnTo>
                  <a:pt x="841" y="929"/>
                </a:lnTo>
                <a:lnTo>
                  <a:pt x="841" y="805"/>
                </a:lnTo>
                <a:lnTo>
                  <a:pt x="841" y="659"/>
                </a:lnTo>
                <a:lnTo>
                  <a:pt x="841" y="659"/>
                </a:lnTo>
                <a:cubicBezTo>
                  <a:pt x="849" y="659"/>
                  <a:pt x="864" y="659"/>
                  <a:pt x="890" y="659"/>
                </a:cubicBezTo>
                <a:lnTo>
                  <a:pt x="890" y="659"/>
                </a:lnTo>
                <a:cubicBezTo>
                  <a:pt x="917" y="659"/>
                  <a:pt x="959" y="659"/>
                  <a:pt x="1019" y="658"/>
                </a:cubicBezTo>
                <a:lnTo>
                  <a:pt x="1019" y="658"/>
                </a:lnTo>
                <a:cubicBezTo>
                  <a:pt x="1100" y="658"/>
                  <a:pt x="1166" y="584"/>
                  <a:pt x="1166" y="495"/>
                </a:cubicBezTo>
                <a:lnTo>
                  <a:pt x="1166" y="495"/>
                </a:lnTo>
                <a:cubicBezTo>
                  <a:pt x="1166" y="407"/>
                  <a:pt x="1105" y="336"/>
                  <a:pt x="1028" y="331"/>
                </a:cubicBezTo>
                <a:close/>
              </a:path>
            </a:pathLst>
          </a:custGeom>
          <a:solidFill>
            <a:schemeClr val="accent2"/>
          </a:solidFill>
          <a:ln>
            <a:noFill/>
          </a:ln>
          <a:effectLst/>
        </p:spPr>
        <p:txBody>
          <a:bodyPr wrap="none" anchor="ctr"/>
          <a:lstStyle/>
          <a:p>
            <a:endParaRPr lang="en-US" dirty="0">
              <a:latin typeface="Poppins" pitchFamily="2" charset="77"/>
            </a:endParaRPr>
          </a:p>
        </p:txBody>
      </p:sp>
      <p:sp>
        <p:nvSpPr>
          <p:cNvPr id="31" name="Freeform 100">
            <a:extLst>
              <a:ext uri="{FF2B5EF4-FFF2-40B4-BE49-F238E27FC236}">
                <a16:creationId xmlns:a16="http://schemas.microsoft.com/office/drawing/2014/main" id="{4B58E5C1-C3F7-DE4B-9DAF-4596D923C0AF}"/>
              </a:ext>
            </a:extLst>
          </p:cNvPr>
          <p:cNvSpPr>
            <a:spLocks noChangeArrowheads="1"/>
          </p:cNvSpPr>
          <p:nvPr/>
        </p:nvSpPr>
        <p:spPr bwMode="auto">
          <a:xfrm>
            <a:off x="7779618" y="4986280"/>
            <a:ext cx="988749" cy="988749"/>
          </a:xfrm>
          <a:custGeom>
            <a:avLst/>
            <a:gdLst>
              <a:gd name="T0" fmla="*/ 1586 w 1587"/>
              <a:gd name="T1" fmla="*/ 793 h 1587"/>
              <a:gd name="T2" fmla="*/ 1586 w 1587"/>
              <a:gd name="T3" fmla="*/ 793 h 1587"/>
              <a:gd name="T4" fmla="*/ 792 w 1587"/>
              <a:gd name="T5" fmla="*/ 1586 h 1587"/>
              <a:gd name="T6" fmla="*/ 792 w 1587"/>
              <a:gd name="T7" fmla="*/ 1586 h 1587"/>
              <a:gd name="T8" fmla="*/ 0 w 1587"/>
              <a:gd name="T9" fmla="*/ 793 h 1587"/>
              <a:gd name="T10" fmla="*/ 0 w 1587"/>
              <a:gd name="T11" fmla="*/ 793 h 1587"/>
              <a:gd name="T12" fmla="*/ 792 w 1587"/>
              <a:gd name="T13" fmla="*/ 0 h 1587"/>
              <a:gd name="T14" fmla="*/ 792 w 1587"/>
              <a:gd name="T15" fmla="*/ 0 h 1587"/>
              <a:gd name="T16" fmla="*/ 1586 w 1587"/>
              <a:gd name="T17" fmla="*/ 793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7" h="1587">
                <a:moveTo>
                  <a:pt x="1586" y="793"/>
                </a:moveTo>
                <a:lnTo>
                  <a:pt x="1586" y="793"/>
                </a:lnTo>
                <a:cubicBezTo>
                  <a:pt x="1586" y="1231"/>
                  <a:pt x="1231" y="1586"/>
                  <a:pt x="792" y="1586"/>
                </a:cubicBezTo>
                <a:lnTo>
                  <a:pt x="792" y="1586"/>
                </a:lnTo>
                <a:cubicBezTo>
                  <a:pt x="355" y="1586"/>
                  <a:pt x="0" y="1231"/>
                  <a:pt x="0" y="793"/>
                </a:cubicBezTo>
                <a:lnTo>
                  <a:pt x="0" y="793"/>
                </a:lnTo>
                <a:cubicBezTo>
                  <a:pt x="0" y="355"/>
                  <a:pt x="355" y="0"/>
                  <a:pt x="792" y="0"/>
                </a:cubicBezTo>
                <a:lnTo>
                  <a:pt x="792" y="0"/>
                </a:lnTo>
                <a:cubicBezTo>
                  <a:pt x="1231" y="0"/>
                  <a:pt x="1586" y="355"/>
                  <a:pt x="1586" y="793"/>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A5DEAE5C-78DC-9144-97DB-2EDBB21804F3}"/>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F4787D39-09B6-6943-B76F-C3894C30D14C}"/>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2B7CD5BD-E3CF-B54E-AF2D-FE0D0E6B54BD}"/>
              </a:ext>
            </a:extLst>
          </p:cNvPr>
          <p:cNvSpPr txBox="1"/>
          <p:nvPr/>
        </p:nvSpPr>
        <p:spPr>
          <a:xfrm>
            <a:off x="1126165" y="1894966"/>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CAABF584-715C-BB49-B32C-20D9079F1983}"/>
              </a:ext>
            </a:extLst>
          </p:cNvPr>
          <p:cNvSpPr txBox="1"/>
          <p:nvPr/>
        </p:nvSpPr>
        <p:spPr>
          <a:xfrm>
            <a:off x="1126165" y="2270297"/>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0808BEB3-F8C1-514F-86B1-EEBD51BF0165}"/>
              </a:ext>
            </a:extLst>
          </p:cNvPr>
          <p:cNvSpPr txBox="1"/>
          <p:nvPr/>
        </p:nvSpPr>
        <p:spPr>
          <a:xfrm>
            <a:off x="711992" y="3394174"/>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A7880634-598D-9D46-A91F-4FC48D10EEA5}"/>
              </a:ext>
            </a:extLst>
          </p:cNvPr>
          <p:cNvSpPr txBox="1"/>
          <p:nvPr/>
        </p:nvSpPr>
        <p:spPr>
          <a:xfrm>
            <a:off x="711992" y="3769505"/>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314E238E-F2DB-6A44-BEA4-C17642AD6E56}"/>
              </a:ext>
            </a:extLst>
          </p:cNvPr>
          <p:cNvSpPr txBox="1"/>
          <p:nvPr/>
        </p:nvSpPr>
        <p:spPr>
          <a:xfrm>
            <a:off x="1126165" y="4908575"/>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EA20DA1C-D6F4-4342-AEF4-E0CA1CAACA50}"/>
              </a:ext>
            </a:extLst>
          </p:cNvPr>
          <p:cNvSpPr txBox="1"/>
          <p:nvPr/>
        </p:nvSpPr>
        <p:spPr>
          <a:xfrm>
            <a:off x="1126165" y="5283906"/>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2AB8CA32-E7F1-B647-A86A-208BA50E1310}"/>
              </a:ext>
            </a:extLst>
          </p:cNvPr>
          <p:cNvSpPr txBox="1"/>
          <p:nvPr/>
        </p:nvSpPr>
        <p:spPr>
          <a:xfrm>
            <a:off x="9008892" y="1894966"/>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06</a:t>
            </a:r>
          </a:p>
        </p:txBody>
      </p:sp>
      <p:sp>
        <p:nvSpPr>
          <p:cNvPr id="13" name="TextBox 12">
            <a:extLst>
              <a:ext uri="{FF2B5EF4-FFF2-40B4-BE49-F238E27FC236}">
                <a16:creationId xmlns:a16="http://schemas.microsoft.com/office/drawing/2014/main" id="{A2C23487-5A08-BE40-8BF5-01B155BCE43F}"/>
              </a:ext>
            </a:extLst>
          </p:cNvPr>
          <p:cNvSpPr txBox="1"/>
          <p:nvPr/>
        </p:nvSpPr>
        <p:spPr>
          <a:xfrm>
            <a:off x="9008892" y="2270297"/>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4CADD697-47E3-004E-BEDE-78C6BDAA7DF4}"/>
              </a:ext>
            </a:extLst>
          </p:cNvPr>
          <p:cNvSpPr txBox="1"/>
          <p:nvPr/>
        </p:nvSpPr>
        <p:spPr>
          <a:xfrm>
            <a:off x="9423064" y="3394174"/>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46F79865-954F-8647-B94E-5DA1F58A0F93}"/>
              </a:ext>
            </a:extLst>
          </p:cNvPr>
          <p:cNvSpPr txBox="1"/>
          <p:nvPr/>
        </p:nvSpPr>
        <p:spPr>
          <a:xfrm>
            <a:off x="9423064" y="3769505"/>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A146222C-AA16-4C4A-960F-7CBA311B9804}"/>
              </a:ext>
            </a:extLst>
          </p:cNvPr>
          <p:cNvSpPr txBox="1"/>
          <p:nvPr/>
        </p:nvSpPr>
        <p:spPr>
          <a:xfrm>
            <a:off x="9008892" y="4908575"/>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04</a:t>
            </a:r>
          </a:p>
        </p:txBody>
      </p:sp>
      <p:sp>
        <p:nvSpPr>
          <p:cNvPr id="17" name="TextBox 16">
            <a:extLst>
              <a:ext uri="{FF2B5EF4-FFF2-40B4-BE49-F238E27FC236}">
                <a16:creationId xmlns:a16="http://schemas.microsoft.com/office/drawing/2014/main" id="{960C4BEB-C934-1744-AEAA-0CB51BC810FE}"/>
              </a:ext>
            </a:extLst>
          </p:cNvPr>
          <p:cNvSpPr txBox="1"/>
          <p:nvPr/>
        </p:nvSpPr>
        <p:spPr>
          <a:xfrm>
            <a:off x="9008892" y="5283906"/>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pic>
        <p:nvPicPr>
          <p:cNvPr id="36" name="Picture 35">
            <a:extLst>
              <a:ext uri="{FF2B5EF4-FFF2-40B4-BE49-F238E27FC236}">
                <a16:creationId xmlns:a16="http://schemas.microsoft.com/office/drawing/2014/main" id="{B242A2CC-CF63-DB47-A67C-3219D1EF1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4445" y="1234395"/>
            <a:ext cx="3540347" cy="3576108"/>
          </a:xfrm>
          <a:prstGeom prst="rect">
            <a:avLst/>
          </a:prstGeom>
        </p:spPr>
      </p:pic>
      <p:sp>
        <p:nvSpPr>
          <p:cNvPr id="18" name="Freeform 60">
            <a:extLst>
              <a:ext uri="{FF2B5EF4-FFF2-40B4-BE49-F238E27FC236}">
                <a16:creationId xmlns:a16="http://schemas.microsoft.com/office/drawing/2014/main" id="{5401CB89-146D-B540-B2EE-BA6D125FEB17}"/>
              </a:ext>
            </a:extLst>
          </p:cNvPr>
          <p:cNvSpPr>
            <a:spLocks noChangeArrowheads="1"/>
          </p:cNvSpPr>
          <p:nvPr/>
        </p:nvSpPr>
        <p:spPr bwMode="auto">
          <a:xfrm>
            <a:off x="4098983" y="3639140"/>
            <a:ext cx="1980244" cy="1414459"/>
          </a:xfrm>
          <a:custGeom>
            <a:avLst/>
            <a:gdLst>
              <a:gd name="T0" fmla="*/ 2884 w 3180"/>
              <a:gd name="T1" fmla="*/ 1453 h 2272"/>
              <a:gd name="T2" fmla="*/ 2884 w 3180"/>
              <a:gd name="T3" fmla="*/ 1453 h 2272"/>
              <a:gd name="T4" fmla="*/ 3179 w 3180"/>
              <a:gd name="T5" fmla="*/ 851 h 2272"/>
              <a:gd name="T6" fmla="*/ 3179 w 3180"/>
              <a:gd name="T7" fmla="*/ 851 h 2272"/>
              <a:gd name="T8" fmla="*/ 3067 w 3180"/>
              <a:gd name="T9" fmla="*/ 812 h 2272"/>
              <a:gd name="T10" fmla="*/ 3067 w 3180"/>
              <a:gd name="T11" fmla="*/ 812 h 2272"/>
              <a:gd name="T12" fmla="*/ 2235 w 3180"/>
              <a:gd name="T13" fmla="*/ 0 h 2272"/>
              <a:gd name="T14" fmla="*/ 2235 w 3180"/>
              <a:gd name="T15" fmla="*/ 0 h 2272"/>
              <a:gd name="T16" fmla="*/ 1565 w 3180"/>
              <a:gd name="T17" fmla="*/ 352 h 2272"/>
              <a:gd name="T18" fmla="*/ 1565 w 3180"/>
              <a:gd name="T19" fmla="*/ 352 h 2272"/>
              <a:gd name="T20" fmla="*/ 1187 w 3180"/>
              <a:gd name="T21" fmla="*/ 201 h 2272"/>
              <a:gd name="T22" fmla="*/ 1187 w 3180"/>
              <a:gd name="T23" fmla="*/ 201 h 2272"/>
              <a:gd name="T24" fmla="*/ 621 w 3180"/>
              <a:gd name="T25" fmla="*/ 789 h 2272"/>
              <a:gd name="T26" fmla="*/ 621 w 3180"/>
              <a:gd name="T27" fmla="*/ 789 h 2272"/>
              <a:gd name="T28" fmla="*/ 621 w 3180"/>
              <a:gd name="T29" fmla="*/ 798 h 2272"/>
              <a:gd name="T30" fmla="*/ 621 w 3180"/>
              <a:gd name="T31" fmla="*/ 798 h 2272"/>
              <a:gd name="T32" fmla="*/ 0 w 3180"/>
              <a:gd name="T33" fmla="*/ 1530 h 2272"/>
              <a:gd name="T34" fmla="*/ 0 w 3180"/>
              <a:gd name="T35" fmla="*/ 1530 h 2272"/>
              <a:gd name="T36" fmla="*/ 0 w 3180"/>
              <a:gd name="T37" fmla="*/ 1530 h 2272"/>
              <a:gd name="T38" fmla="*/ 741 w 3180"/>
              <a:gd name="T39" fmla="*/ 2271 h 2272"/>
              <a:gd name="T40" fmla="*/ 2331 w 3180"/>
              <a:gd name="T41" fmla="*/ 2271 h 2272"/>
              <a:gd name="T42" fmla="*/ 2331 w 3180"/>
              <a:gd name="T43" fmla="*/ 2271 h 2272"/>
              <a:gd name="T44" fmla="*/ 2326 w 3180"/>
              <a:gd name="T45" fmla="*/ 2190 h 2272"/>
              <a:gd name="T46" fmla="*/ 2326 w 3180"/>
              <a:gd name="T47" fmla="*/ 2190 h 2272"/>
              <a:gd name="T48" fmla="*/ 2884 w 3180"/>
              <a:gd name="T49" fmla="*/ 1453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80" h="2272">
                <a:moveTo>
                  <a:pt x="2884" y="1453"/>
                </a:moveTo>
                <a:lnTo>
                  <a:pt x="2884" y="1453"/>
                </a:lnTo>
                <a:cubicBezTo>
                  <a:pt x="2903" y="1212"/>
                  <a:pt x="3014" y="1000"/>
                  <a:pt x="3179" y="851"/>
                </a:cubicBezTo>
                <a:lnTo>
                  <a:pt x="3179" y="851"/>
                </a:lnTo>
                <a:cubicBezTo>
                  <a:pt x="3143" y="835"/>
                  <a:pt x="3106" y="822"/>
                  <a:pt x="3067" y="812"/>
                </a:cubicBezTo>
                <a:lnTo>
                  <a:pt x="3067" y="812"/>
                </a:lnTo>
                <a:cubicBezTo>
                  <a:pt x="3039" y="359"/>
                  <a:pt x="2678" y="0"/>
                  <a:pt x="2235" y="0"/>
                </a:cubicBezTo>
                <a:lnTo>
                  <a:pt x="2235" y="0"/>
                </a:lnTo>
                <a:cubicBezTo>
                  <a:pt x="1961" y="0"/>
                  <a:pt x="1717" y="138"/>
                  <a:pt x="1565" y="352"/>
                </a:cubicBezTo>
                <a:lnTo>
                  <a:pt x="1565" y="352"/>
                </a:lnTo>
                <a:cubicBezTo>
                  <a:pt x="1465" y="258"/>
                  <a:pt x="1332" y="201"/>
                  <a:pt x="1187" y="201"/>
                </a:cubicBezTo>
                <a:lnTo>
                  <a:pt x="1187" y="201"/>
                </a:lnTo>
                <a:cubicBezTo>
                  <a:pt x="875" y="201"/>
                  <a:pt x="621" y="464"/>
                  <a:pt x="621" y="789"/>
                </a:cubicBezTo>
                <a:lnTo>
                  <a:pt x="621" y="789"/>
                </a:lnTo>
                <a:cubicBezTo>
                  <a:pt x="621" y="792"/>
                  <a:pt x="621" y="796"/>
                  <a:pt x="621" y="798"/>
                </a:cubicBezTo>
                <a:lnTo>
                  <a:pt x="621" y="798"/>
                </a:lnTo>
                <a:cubicBezTo>
                  <a:pt x="270" y="856"/>
                  <a:pt x="0" y="1163"/>
                  <a:pt x="0" y="1530"/>
                </a:cubicBezTo>
                <a:lnTo>
                  <a:pt x="0" y="1530"/>
                </a:lnTo>
                <a:lnTo>
                  <a:pt x="0" y="1530"/>
                </a:lnTo>
                <a:cubicBezTo>
                  <a:pt x="0" y="1938"/>
                  <a:pt x="333" y="2271"/>
                  <a:pt x="741" y="2271"/>
                </a:cubicBezTo>
                <a:lnTo>
                  <a:pt x="2331" y="2271"/>
                </a:lnTo>
                <a:lnTo>
                  <a:pt x="2331" y="2271"/>
                </a:lnTo>
                <a:cubicBezTo>
                  <a:pt x="2328" y="2244"/>
                  <a:pt x="2326" y="2217"/>
                  <a:pt x="2326" y="2190"/>
                </a:cubicBezTo>
                <a:lnTo>
                  <a:pt x="2326" y="2190"/>
                </a:lnTo>
                <a:cubicBezTo>
                  <a:pt x="2326" y="1846"/>
                  <a:pt x="2555" y="1546"/>
                  <a:pt x="2884" y="1453"/>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9" name="Freeform 61">
            <a:extLst>
              <a:ext uri="{FF2B5EF4-FFF2-40B4-BE49-F238E27FC236}">
                <a16:creationId xmlns:a16="http://schemas.microsoft.com/office/drawing/2014/main" id="{6D726F60-5ECB-7E44-B116-B2B0FB157A85}"/>
              </a:ext>
            </a:extLst>
          </p:cNvPr>
          <p:cNvSpPr>
            <a:spLocks noChangeArrowheads="1"/>
          </p:cNvSpPr>
          <p:nvPr/>
        </p:nvSpPr>
        <p:spPr bwMode="auto">
          <a:xfrm>
            <a:off x="5608641" y="4071214"/>
            <a:ext cx="2230178" cy="1386996"/>
          </a:xfrm>
          <a:custGeom>
            <a:avLst/>
            <a:gdLst>
              <a:gd name="T0" fmla="*/ 3404 w 3579"/>
              <a:gd name="T1" fmla="*/ 1041 h 2226"/>
              <a:gd name="T2" fmla="*/ 3404 w 3579"/>
              <a:gd name="T3" fmla="*/ 1041 h 2226"/>
              <a:gd name="T4" fmla="*/ 2976 w 3579"/>
              <a:gd name="T5" fmla="*/ 799 h 2226"/>
              <a:gd name="T6" fmla="*/ 2956 w 3579"/>
              <a:gd name="T7" fmla="*/ 797 h 2226"/>
              <a:gd name="T8" fmla="*/ 2956 w 3579"/>
              <a:gd name="T9" fmla="*/ 775 h 2226"/>
              <a:gd name="T10" fmla="*/ 2956 w 3579"/>
              <a:gd name="T11" fmla="*/ 775 h 2226"/>
              <a:gd name="T12" fmla="*/ 2957 w 3579"/>
              <a:gd name="T13" fmla="*/ 767 h 2226"/>
              <a:gd name="T14" fmla="*/ 2957 w 3579"/>
              <a:gd name="T15" fmla="*/ 767 h 2226"/>
              <a:gd name="T16" fmla="*/ 2414 w 3579"/>
              <a:gd name="T17" fmla="*/ 201 h 2226"/>
              <a:gd name="T18" fmla="*/ 2414 w 3579"/>
              <a:gd name="T19" fmla="*/ 201 h 2226"/>
              <a:gd name="T20" fmla="*/ 2052 w 3579"/>
              <a:gd name="T21" fmla="*/ 346 h 2226"/>
              <a:gd name="T22" fmla="*/ 2033 w 3579"/>
              <a:gd name="T23" fmla="*/ 365 h 2226"/>
              <a:gd name="T24" fmla="*/ 2017 w 3579"/>
              <a:gd name="T25" fmla="*/ 343 h 2226"/>
              <a:gd name="T26" fmla="*/ 2017 w 3579"/>
              <a:gd name="T27" fmla="*/ 343 h 2226"/>
              <a:gd name="T28" fmla="*/ 1365 w 3579"/>
              <a:gd name="T29" fmla="*/ 0 h 2226"/>
              <a:gd name="T30" fmla="*/ 1365 w 3579"/>
              <a:gd name="T31" fmla="*/ 0 h 2226"/>
              <a:gd name="T32" fmla="*/ 853 w 3579"/>
              <a:gd name="T33" fmla="*/ 192 h 2226"/>
              <a:gd name="T34" fmla="*/ 853 w 3579"/>
              <a:gd name="T35" fmla="*/ 192 h 2226"/>
              <a:gd name="T36" fmla="*/ 557 w 3579"/>
              <a:gd name="T37" fmla="*/ 791 h 2226"/>
              <a:gd name="T38" fmla="*/ 556 w 3579"/>
              <a:gd name="T39" fmla="*/ 808 h 2226"/>
              <a:gd name="T40" fmla="*/ 539 w 3579"/>
              <a:gd name="T41" fmla="*/ 812 h 2226"/>
              <a:gd name="T42" fmla="*/ 539 w 3579"/>
              <a:gd name="T43" fmla="*/ 812 h 2226"/>
              <a:gd name="T44" fmla="*/ 0 w 3579"/>
              <a:gd name="T45" fmla="*/ 1508 h 2226"/>
              <a:gd name="T46" fmla="*/ 0 w 3579"/>
              <a:gd name="T47" fmla="*/ 1508 h 2226"/>
              <a:gd name="T48" fmla="*/ 5 w 3579"/>
              <a:gd name="T49" fmla="*/ 1589 h 2226"/>
              <a:gd name="T50" fmla="*/ 5 w 3579"/>
              <a:gd name="T51" fmla="*/ 1589 h 2226"/>
              <a:gd name="T52" fmla="*/ 717 w 3579"/>
              <a:gd name="T53" fmla="*/ 2225 h 2226"/>
              <a:gd name="T54" fmla="*/ 2860 w 3579"/>
              <a:gd name="T55" fmla="*/ 2225 h 2226"/>
              <a:gd name="T56" fmla="*/ 2860 w 3579"/>
              <a:gd name="T57" fmla="*/ 2225 h 2226"/>
              <a:gd name="T58" fmla="*/ 3578 w 3579"/>
              <a:gd name="T59" fmla="*/ 1508 h 2226"/>
              <a:gd name="T60" fmla="*/ 3578 w 3579"/>
              <a:gd name="T61" fmla="*/ 1508 h 2226"/>
              <a:gd name="T62" fmla="*/ 3404 w 3579"/>
              <a:gd name="T63" fmla="*/ 1041 h 2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79" h="2226">
                <a:moveTo>
                  <a:pt x="3404" y="1041"/>
                </a:moveTo>
                <a:lnTo>
                  <a:pt x="3404" y="1041"/>
                </a:lnTo>
                <a:cubicBezTo>
                  <a:pt x="3294" y="913"/>
                  <a:pt x="3142" y="827"/>
                  <a:pt x="2976" y="799"/>
                </a:cubicBezTo>
                <a:lnTo>
                  <a:pt x="2956" y="797"/>
                </a:lnTo>
                <a:lnTo>
                  <a:pt x="2956" y="775"/>
                </a:lnTo>
                <a:lnTo>
                  <a:pt x="2956" y="775"/>
                </a:lnTo>
                <a:cubicBezTo>
                  <a:pt x="2956" y="771"/>
                  <a:pt x="2957" y="769"/>
                  <a:pt x="2957" y="767"/>
                </a:cubicBezTo>
                <a:lnTo>
                  <a:pt x="2957" y="767"/>
                </a:lnTo>
                <a:cubicBezTo>
                  <a:pt x="2957" y="455"/>
                  <a:pt x="2713" y="201"/>
                  <a:pt x="2414" y="201"/>
                </a:cubicBezTo>
                <a:lnTo>
                  <a:pt x="2414" y="201"/>
                </a:lnTo>
                <a:cubicBezTo>
                  <a:pt x="2280" y="201"/>
                  <a:pt x="2152" y="253"/>
                  <a:pt x="2052" y="346"/>
                </a:cubicBezTo>
                <a:lnTo>
                  <a:pt x="2033" y="365"/>
                </a:lnTo>
                <a:lnTo>
                  <a:pt x="2017" y="343"/>
                </a:lnTo>
                <a:lnTo>
                  <a:pt x="2017" y="343"/>
                </a:lnTo>
                <a:cubicBezTo>
                  <a:pt x="1864" y="128"/>
                  <a:pt x="1621" y="0"/>
                  <a:pt x="1365" y="0"/>
                </a:cubicBezTo>
                <a:lnTo>
                  <a:pt x="1365" y="0"/>
                </a:lnTo>
                <a:cubicBezTo>
                  <a:pt x="1172" y="0"/>
                  <a:pt x="993" y="72"/>
                  <a:pt x="853" y="192"/>
                </a:cubicBezTo>
                <a:lnTo>
                  <a:pt x="853" y="192"/>
                </a:lnTo>
                <a:cubicBezTo>
                  <a:pt x="684" y="335"/>
                  <a:pt x="572" y="549"/>
                  <a:pt x="557" y="791"/>
                </a:cubicBezTo>
                <a:lnTo>
                  <a:pt x="556" y="808"/>
                </a:lnTo>
                <a:lnTo>
                  <a:pt x="539" y="812"/>
                </a:lnTo>
                <a:lnTo>
                  <a:pt x="539" y="812"/>
                </a:lnTo>
                <a:cubicBezTo>
                  <a:pt x="222" y="895"/>
                  <a:pt x="0" y="1180"/>
                  <a:pt x="0" y="1508"/>
                </a:cubicBezTo>
                <a:lnTo>
                  <a:pt x="0" y="1508"/>
                </a:lnTo>
                <a:cubicBezTo>
                  <a:pt x="0" y="1535"/>
                  <a:pt x="2" y="1562"/>
                  <a:pt x="5" y="1589"/>
                </a:cubicBezTo>
                <a:lnTo>
                  <a:pt x="5" y="1589"/>
                </a:lnTo>
                <a:cubicBezTo>
                  <a:pt x="45" y="1947"/>
                  <a:pt x="350" y="2225"/>
                  <a:pt x="717" y="2225"/>
                </a:cubicBezTo>
                <a:lnTo>
                  <a:pt x="2860" y="2225"/>
                </a:lnTo>
                <a:lnTo>
                  <a:pt x="2860" y="2225"/>
                </a:lnTo>
                <a:cubicBezTo>
                  <a:pt x="3256" y="2225"/>
                  <a:pt x="3578" y="1903"/>
                  <a:pt x="3578" y="1508"/>
                </a:cubicBezTo>
                <a:lnTo>
                  <a:pt x="3578" y="1508"/>
                </a:lnTo>
                <a:cubicBezTo>
                  <a:pt x="3578" y="1337"/>
                  <a:pt x="3516" y="1171"/>
                  <a:pt x="3404" y="1041"/>
                </a:cubicBezTo>
              </a:path>
            </a:pathLst>
          </a:custGeom>
          <a:solidFill>
            <a:schemeClr val="accent1"/>
          </a:solidFill>
          <a:ln>
            <a:noFill/>
          </a:ln>
          <a:effectLst/>
        </p:spPr>
        <p:txBody>
          <a:bodyPr wrap="none" anchor="ctr"/>
          <a:lstStyle/>
          <a:p>
            <a:endParaRPr lang="en-US" dirty="0">
              <a:latin typeface="Poppins" pitchFamily="2" charset="77"/>
            </a:endParaRPr>
          </a:p>
        </p:txBody>
      </p:sp>
    </p:spTree>
    <p:extLst>
      <p:ext uri="{BB962C8B-B14F-4D97-AF65-F5344CB8AC3E}">
        <p14:creationId xmlns:p14="http://schemas.microsoft.com/office/powerpoint/2010/main" val="255637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2765146-274C-2643-9BC2-6187378B407B}"/>
              </a:ext>
            </a:extLst>
          </p:cNvPr>
          <p:cNvGrpSpPr/>
          <p:nvPr/>
        </p:nvGrpSpPr>
        <p:grpSpPr>
          <a:xfrm>
            <a:off x="-115872" y="-104762"/>
            <a:ext cx="12343033" cy="7067523"/>
            <a:chOff x="-121253" y="-110270"/>
            <a:chExt cx="12343033" cy="7067523"/>
          </a:xfrm>
        </p:grpSpPr>
        <p:sp>
          <p:nvSpPr>
            <p:cNvPr id="33" name="Rectangle 32">
              <a:extLst>
                <a:ext uri="{FF2B5EF4-FFF2-40B4-BE49-F238E27FC236}">
                  <a16:creationId xmlns:a16="http://schemas.microsoft.com/office/drawing/2014/main" id="{D58F4798-3584-9745-A228-5B906D06891D}"/>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ight Triangle 33">
              <a:extLst>
                <a:ext uri="{FF2B5EF4-FFF2-40B4-BE49-F238E27FC236}">
                  <a16:creationId xmlns:a16="http://schemas.microsoft.com/office/drawing/2014/main" id="{36E6E0A0-BDFC-9248-A43C-61D03691FB87}"/>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34">
              <a:extLst>
                <a:ext uri="{FF2B5EF4-FFF2-40B4-BE49-F238E27FC236}">
                  <a16:creationId xmlns:a16="http://schemas.microsoft.com/office/drawing/2014/main" id="{D3BAB48B-0B46-8B43-850B-7700E45BBE5A}"/>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2">
            <a:extLst>
              <a:ext uri="{FF2B5EF4-FFF2-40B4-BE49-F238E27FC236}">
                <a16:creationId xmlns:a16="http://schemas.microsoft.com/office/drawing/2014/main" id="{6A6AE0DC-A90A-094A-973F-B0B7F45B52D3}"/>
              </a:ext>
            </a:extLst>
          </p:cNvPr>
          <p:cNvSpPr>
            <a:spLocks noChangeArrowheads="1"/>
          </p:cNvSpPr>
          <p:nvPr/>
        </p:nvSpPr>
        <p:spPr bwMode="auto">
          <a:xfrm>
            <a:off x="3429126" y="762129"/>
            <a:ext cx="5333748" cy="5333748"/>
          </a:xfrm>
          <a:custGeom>
            <a:avLst/>
            <a:gdLst>
              <a:gd name="T0" fmla="*/ 8563 w 8564"/>
              <a:gd name="T1" fmla="*/ 4282 h 8564"/>
              <a:gd name="T2" fmla="*/ 8563 w 8564"/>
              <a:gd name="T3" fmla="*/ 4282 h 8564"/>
              <a:gd name="T4" fmla="*/ 4282 w 8564"/>
              <a:gd name="T5" fmla="*/ 8563 h 8564"/>
              <a:gd name="T6" fmla="*/ 4282 w 8564"/>
              <a:gd name="T7" fmla="*/ 8563 h 8564"/>
              <a:gd name="T8" fmla="*/ 0 w 8564"/>
              <a:gd name="T9" fmla="*/ 4282 h 8564"/>
              <a:gd name="T10" fmla="*/ 0 w 8564"/>
              <a:gd name="T11" fmla="*/ 4282 h 8564"/>
              <a:gd name="T12" fmla="*/ 4282 w 8564"/>
              <a:gd name="T13" fmla="*/ 0 h 8564"/>
              <a:gd name="T14" fmla="*/ 4282 w 8564"/>
              <a:gd name="T15" fmla="*/ 0 h 8564"/>
              <a:gd name="T16" fmla="*/ 8563 w 8564"/>
              <a:gd name="T17" fmla="*/ 4282 h 8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4" h="8564">
                <a:moveTo>
                  <a:pt x="8563" y="4282"/>
                </a:moveTo>
                <a:lnTo>
                  <a:pt x="8563" y="4282"/>
                </a:lnTo>
                <a:cubicBezTo>
                  <a:pt x="8563" y="6646"/>
                  <a:pt x="6646" y="8563"/>
                  <a:pt x="4282" y="8563"/>
                </a:cubicBezTo>
                <a:lnTo>
                  <a:pt x="4282" y="8563"/>
                </a:lnTo>
                <a:cubicBezTo>
                  <a:pt x="1917" y="8563"/>
                  <a:pt x="0" y="6646"/>
                  <a:pt x="0" y="4282"/>
                </a:cubicBezTo>
                <a:lnTo>
                  <a:pt x="0" y="4282"/>
                </a:lnTo>
                <a:cubicBezTo>
                  <a:pt x="0" y="1917"/>
                  <a:pt x="1917" y="0"/>
                  <a:pt x="4282" y="0"/>
                </a:cubicBezTo>
                <a:lnTo>
                  <a:pt x="4282" y="0"/>
                </a:lnTo>
                <a:cubicBezTo>
                  <a:pt x="6646" y="0"/>
                  <a:pt x="8563" y="1917"/>
                  <a:pt x="8563" y="4282"/>
                </a:cubicBezTo>
              </a:path>
            </a:pathLst>
          </a:custGeom>
          <a:solidFill>
            <a:schemeClr val="accent6">
              <a:alpha val="14859"/>
            </a:schemeClr>
          </a:solidFill>
          <a:ln>
            <a:noFill/>
          </a:ln>
          <a:effectLst/>
        </p:spPr>
        <p:txBody>
          <a:bodyPr wrap="none" anchor="ctr"/>
          <a:lstStyle/>
          <a:p>
            <a:endParaRPr lang="en-US" dirty="0">
              <a:latin typeface="Poppins" pitchFamily="2" charset="77"/>
            </a:endParaRPr>
          </a:p>
        </p:txBody>
      </p:sp>
      <p:sp>
        <p:nvSpPr>
          <p:cNvPr id="19" name="Freeform 3">
            <a:extLst>
              <a:ext uri="{FF2B5EF4-FFF2-40B4-BE49-F238E27FC236}">
                <a16:creationId xmlns:a16="http://schemas.microsoft.com/office/drawing/2014/main" id="{6921AFDC-DAFE-D643-8066-75ADEBBE6951}"/>
              </a:ext>
            </a:extLst>
          </p:cNvPr>
          <p:cNvSpPr>
            <a:spLocks noChangeArrowheads="1"/>
          </p:cNvSpPr>
          <p:nvPr/>
        </p:nvSpPr>
        <p:spPr bwMode="auto">
          <a:xfrm>
            <a:off x="4623863" y="2275462"/>
            <a:ext cx="2941528" cy="1656154"/>
          </a:xfrm>
          <a:custGeom>
            <a:avLst/>
            <a:gdLst>
              <a:gd name="T0" fmla="*/ 3915 w 4725"/>
              <a:gd name="T1" fmla="*/ 1018 h 2660"/>
              <a:gd name="T2" fmla="*/ 3915 w 4725"/>
              <a:gd name="T3" fmla="*/ 1018 h 2660"/>
              <a:gd name="T4" fmla="*/ 3190 w 4725"/>
              <a:gd name="T5" fmla="*/ 378 h 2660"/>
              <a:gd name="T6" fmla="*/ 3190 w 4725"/>
              <a:gd name="T7" fmla="*/ 378 h 2660"/>
              <a:gd name="T8" fmla="*/ 2918 w 4725"/>
              <a:gd name="T9" fmla="*/ 430 h 2660"/>
              <a:gd name="T10" fmla="*/ 2918 w 4725"/>
              <a:gd name="T11" fmla="*/ 430 h 2660"/>
              <a:gd name="T12" fmla="*/ 2087 w 4725"/>
              <a:gd name="T13" fmla="*/ 0 h 2660"/>
              <a:gd name="T14" fmla="*/ 2087 w 4725"/>
              <a:gd name="T15" fmla="*/ 0 h 2660"/>
              <a:gd name="T16" fmla="*/ 1135 w 4725"/>
              <a:gd name="T17" fmla="*/ 656 h 2660"/>
              <a:gd name="T18" fmla="*/ 1135 w 4725"/>
              <a:gd name="T19" fmla="*/ 656 h 2660"/>
              <a:gd name="T20" fmla="*/ 1068 w 4725"/>
              <a:gd name="T21" fmla="*/ 650 h 2660"/>
              <a:gd name="T22" fmla="*/ 1068 w 4725"/>
              <a:gd name="T23" fmla="*/ 650 h 2660"/>
              <a:gd name="T24" fmla="*/ 686 w 4725"/>
              <a:gd name="T25" fmla="*/ 1029 h 2660"/>
              <a:gd name="T26" fmla="*/ 686 w 4725"/>
              <a:gd name="T27" fmla="*/ 1029 h 2660"/>
              <a:gd name="T28" fmla="*/ 0 w 4725"/>
              <a:gd name="T29" fmla="*/ 1839 h 2660"/>
              <a:gd name="T30" fmla="*/ 0 w 4725"/>
              <a:gd name="T31" fmla="*/ 1839 h 2660"/>
              <a:gd name="T32" fmla="*/ 0 w 4725"/>
              <a:gd name="T33" fmla="*/ 1839 h 2660"/>
              <a:gd name="T34" fmla="*/ 820 w 4725"/>
              <a:gd name="T35" fmla="*/ 2659 h 2660"/>
              <a:gd name="T36" fmla="*/ 3903 w 4725"/>
              <a:gd name="T37" fmla="*/ 2659 h 2660"/>
              <a:gd name="T38" fmla="*/ 3903 w 4725"/>
              <a:gd name="T39" fmla="*/ 2659 h 2660"/>
              <a:gd name="T40" fmla="*/ 4724 w 4725"/>
              <a:gd name="T41" fmla="*/ 1839 h 2660"/>
              <a:gd name="T42" fmla="*/ 4724 w 4725"/>
              <a:gd name="T43" fmla="*/ 1839 h 2660"/>
              <a:gd name="T44" fmla="*/ 4724 w 4725"/>
              <a:gd name="T45" fmla="*/ 1839 h 2660"/>
              <a:gd name="T46" fmla="*/ 3915 w 4725"/>
              <a:gd name="T47" fmla="*/ 1018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25" h="2660">
                <a:moveTo>
                  <a:pt x="3915" y="1018"/>
                </a:moveTo>
                <a:lnTo>
                  <a:pt x="3915" y="1018"/>
                </a:lnTo>
                <a:cubicBezTo>
                  <a:pt x="3871" y="658"/>
                  <a:pt x="3563" y="378"/>
                  <a:pt x="3190" y="378"/>
                </a:cubicBezTo>
                <a:lnTo>
                  <a:pt x="3190" y="378"/>
                </a:lnTo>
                <a:cubicBezTo>
                  <a:pt x="3094" y="378"/>
                  <a:pt x="3002" y="396"/>
                  <a:pt x="2918" y="430"/>
                </a:cubicBezTo>
                <a:lnTo>
                  <a:pt x="2918" y="430"/>
                </a:lnTo>
                <a:cubicBezTo>
                  <a:pt x="2734" y="170"/>
                  <a:pt x="2430" y="0"/>
                  <a:pt x="2087" y="0"/>
                </a:cubicBezTo>
                <a:lnTo>
                  <a:pt x="2087" y="0"/>
                </a:lnTo>
                <a:cubicBezTo>
                  <a:pt x="1652" y="0"/>
                  <a:pt x="1280" y="272"/>
                  <a:pt x="1135" y="656"/>
                </a:cubicBezTo>
                <a:lnTo>
                  <a:pt x="1135" y="656"/>
                </a:lnTo>
                <a:cubicBezTo>
                  <a:pt x="1113" y="653"/>
                  <a:pt x="1091" y="650"/>
                  <a:pt x="1068" y="650"/>
                </a:cubicBezTo>
                <a:lnTo>
                  <a:pt x="1068" y="650"/>
                </a:lnTo>
                <a:cubicBezTo>
                  <a:pt x="858" y="650"/>
                  <a:pt x="687" y="820"/>
                  <a:pt x="686" y="1029"/>
                </a:cubicBezTo>
                <a:lnTo>
                  <a:pt x="686" y="1029"/>
                </a:lnTo>
                <a:cubicBezTo>
                  <a:pt x="297" y="1094"/>
                  <a:pt x="0" y="1434"/>
                  <a:pt x="0" y="1839"/>
                </a:cubicBezTo>
                <a:lnTo>
                  <a:pt x="0" y="1839"/>
                </a:lnTo>
                <a:lnTo>
                  <a:pt x="0" y="1839"/>
                </a:lnTo>
                <a:cubicBezTo>
                  <a:pt x="0" y="2290"/>
                  <a:pt x="369" y="2659"/>
                  <a:pt x="820" y="2659"/>
                </a:cubicBezTo>
                <a:lnTo>
                  <a:pt x="3903" y="2659"/>
                </a:lnTo>
                <a:lnTo>
                  <a:pt x="3903" y="2659"/>
                </a:lnTo>
                <a:cubicBezTo>
                  <a:pt x="4354" y="2659"/>
                  <a:pt x="4724" y="2290"/>
                  <a:pt x="4724" y="1839"/>
                </a:cubicBezTo>
                <a:lnTo>
                  <a:pt x="4724" y="1839"/>
                </a:lnTo>
                <a:lnTo>
                  <a:pt x="4724" y="1839"/>
                </a:lnTo>
                <a:cubicBezTo>
                  <a:pt x="4724" y="1392"/>
                  <a:pt x="4361" y="1025"/>
                  <a:pt x="3915" y="1018"/>
                </a:cubicBezTo>
              </a:path>
            </a:pathLst>
          </a:custGeom>
          <a:noFill/>
          <a:ln>
            <a:solidFill>
              <a:schemeClr val="accent2"/>
            </a:solidFill>
          </a:ln>
          <a:effectLst/>
        </p:spPr>
        <p:txBody>
          <a:bodyPr wrap="none" anchor="ctr"/>
          <a:lstStyle/>
          <a:p>
            <a:endParaRPr lang="en-US" dirty="0">
              <a:latin typeface="Poppins" pitchFamily="2" charset="77"/>
            </a:endParaRPr>
          </a:p>
        </p:txBody>
      </p:sp>
      <p:sp>
        <p:nvSpPr>
          <p:cNvPr id="20" name="Freeform 4">
            <a:extLst>
              <a:ext uri="{FF2B5EF4-FFF2-40B4-BE49-F238E27FC236}">
                <a16:creationId xmlns:a16="http://schemas.microsoft.com/office/drawing/2014/main" id="{D550E6C4-C982-7A48-885D-86EC0F541388}"/>
              </a:ext>
            </a:extLst>
          </p:cNvPr>
          <p:cNvSpPr>
            <a:spLocks noChangeArrowheads="1"/>
          </p:cNvSpPr>
          <p:nvPr/>
        </p:nvSpPr>
        <p:spPr bwMode="auto">
          <a:xfrm>
            <a:off x="3753216" y="1102697"/>
            <a:ext cx="1587491" cy="832196"/>
          </a:xfrm>
          <a:custGeom>
            <a:avLst/>
            <a:gdLst>
              <a:gd name="T0" fmla="*/ 2111 w 2547"/>
              <a:gd name="T1" fmla="*/ 510 h 1334"/>
              <a:gd name="T2" fmla="*/ 2111 w 2547"/>
              <a:gd name="T3" fmla="*/ 510 h 1334"/>
              <a:gd name="T4" fmla="*/ 1720 w 2547"/>
              <a:gd name="T5" fmla="*/ 190 h 1334"/>
              <a:gd name="T6" fmla="*/ 1720 w 2547"/>
              <a:gd name="T7" fmla="*/ 190 h 1334"/>
              <a:gd name="T8" fmla="*/ 1573 w 2547"/>
              <a:gd name="T9" fmla="*/ 215 h 1334"/>
              <a:gd name="T10" fmla="*/ 1573 w 2547"/>
              <a:gd name="T11" fmla="*/ 215 h 1334"/>
              <a:gd name="T12" fmla="*/ 1125 w 2547"/>
              <a:gd name="T13" fmla="*/ 0 h 1334"/>
              <a:gd name="T14" fmla="*/ 1125 w 2547"/>
              <a:gd name="T15" fmla="*/ 0 h 1334"/>
              <a:gd name="T16" fmla="*/ 612 w 2547"/>
              <a:gd name="T17" fmla="*/ 329 h 1334"/>
              <a:gd name="T18" fmla="*/ 612 w 2547"/>
              <a:gd name="T19" fmla="*/ 329 h 1334"/>
              <a:gd name="T20" fmla="*/ 576 w 2547"/>
              <a:gd name="T21" fmla="*/ 326 h 1334"/>
              <a:gd name="T22" fmla="*/ 576 w 2547"/>
              <a:gd name="T23" fmla="*/ 326 h 1334"/>
              <a:gd name="T24" fmla="*/ 369 w 2547"/>
              <a:gd name="T25" fmla="*/ 516 h 1334"/>
              <a:gd name="T26" fmla="*/ 369 w 2547"/>
              <a:gd name="T27" fmla="*/ 516 h 1334"/>
              <a:gd name="T28" fmla="*/ 0 w 2547"/>
              <a:gd name="T29" fmla="*/ 922 h 1334"/>
              <a:gd name="T30" fmla="*/ 0 w 2547"/>
              <a:gd name="T31" fmla="*/ 922 h 1334"/>
              <a:gd name="T32" fmla="*/ 0 w 2547"/>
              <a:gd name="T33" fmla="*/ 922 h 1334"/>
              <a:gd name="T34" fmla="*/ 442 w 2547"/>
              <a:gd name="T35" fmla="*/ 1333 h 1334"/>
              <a:gd name="T36" fmla="*/ 2103 w 2547"/>
              <a:gd name="T37" fmla="*/ 1333 h 1334"/>
              <a:gd name="T38" fmla="*/ 2103 w 2547"/>
              <a:gd name="T39" fmla="*/ 1333 h 1334"/>
              <a:gd name="T40" fmla="*/ 2546 w 2547"/>
              <a:gd name="T41" fmla="*/ 922 h 1334"/>
              <a:gd name="T42" fmla="*/ 2546 w 2547"/>
              <a:gd name="T43" fmla="*/ 922 h 1334"/>
              <a:gd name="T44" fmla="*/ 2546 w 2547"/>
              <a:gd name="T45" fmla="*/ 922 h 1334"/>
              <a:gd name="T46" fmla="*/ 2111 w 2547"/>
              <a:gd name="T47" fmla="*/ 51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7" h="1334">
                <a:moveTo>
                  <a:pt x="2111" y="510"/>
                </a:moveTo>
                <a:lnTo>
                  <a:pt x="2111" y="510"/>
                </a:lnTo>
                <a:cubicBezTo>
                  <a:pt x="2086" y="330"/>
                  <a:pt x="1921" y="190"/>
                  <a:pt x="1720" y="190"/>
                </a:cubicBezTo>
                <a:lnTo>
                  <a:pt x="1720" y="190"/>
                </a:lnTo>
                <a:cubicBezTo>
                  <a:pt x="1668" y="190"/>
                  <a:pt x="1618" y="199"/>
                  <a:pt x="1573" y="215"/>
                </a:cubicBezTo>
                <a:lnTo>
                  <a:pt x="1573" y="215"/>
                </a:lnTo>
                <a:cubicBezTo>
                  <a:pt x="1474" y="85"/>
                  <a:pt x="1310" y="0"/>
                  <a:pt x="1125" y="0"/>
                </a:cubicBezTo>
                <a:lnTo>
                  <a:pt x="1125" y="0"/>
                </a:lnTo>
                <a:cubicBezTo>
                  <a:pt x="891" y="0"/>
                  <a:pt x="690" y="137"/>
                  <a:pt x="612" y="329"/>
                </a:cubicBezTo>
                <a:lnTo>
                  <a:pt x="612" y="329"/>
                </a:lnTo>
                <a:cubicBezTo>
                  <a:pt x="600" y="327"/>
                  <a:pt x="588" y="326"/>
                  <a:pt x="576" y="326"/>
                </a:cubicBezTo>
                <a:lnTo>
                  <a:pt x="576" y="326"/>
                </a:lnTo>
                <a:cubicBezTo>
                  <a:pt x="463" y="326"/>
                  <a:pt x="371" y="411"/>
                  <a:pt x="369" y="516"/>
                </a:cubicBezTo>
                <a:lnTo>
                  <a:pt x="369" y="516"/>
                </a:lnTo>
                <a:cubicBezTo>
                  <a:pt x="161" y="549"/>
                  <a:pt x="0" y="719"/>
                  <a:pt x="0" y="922"/>
                </a:cubicBezTo>
                <a:lnTo>
                  <a:pt x="0" y="922"/>
                </a:lnTo>
                <a:lnTo>
                  <a:pt x="0" y="922"/>
                </a:lnTo>
                <a:cubicBezTo>
                  <a:pt x="0" y="1148"/>
                  <a:pt x="200" y="1333"/>
                  <a:pt x="442" y="1333"/>
                </a:cubicBezTo>
                <a:lnTo>
                  <a:pt x="2103" y="1333"/>
                </a:lnTo>
                <a:lnTo>
                  <a:pt x="2103" y="1333"/>
                </a:lnTo>
                <a:cubicBezTo>
                  <a:pt x="2347" y="1333"/>
                  <a:pt x="2546" y="1148"/>
                  <a:pt x="2546" y="922"/>
                </a:cubicBezTo>
                <a:lnTo>
                  <a:pt x="2546" y="922"/>
                </a:lnTo>
                <a:lnTo>
                  <a:pt x="2546" y="922"/>
                </a:lnTo>
                <a:cubicBezTo>
                  <a:pt x="2546" y="697"/>
                  <a:pt x="2350" y="514"/>
                  <a:pt x="2111"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1" name="Freeform 5">
            <a:extLst>
              <a:ext uri="{FF2B5EF4-FFF2-40B4-BE49-F238E27FC236}">
                <a16:creationId xmlns:a16="http://schemas.microsoft.com/office/drawing/2014/main" id="{056AD674-6ECE-B84A-AA89-2828E8D748F4}"/>
              </a:ext>
            </a:extLst>
          </p:cNvPr>
          <p:cNvSpPr>
            <a:spLocks noChangeArrowheads="1"/>
          </p:cNvSpPr>
          <p:nvPr/>
        </p:nvSpPr>
        <p:spPr bwMode="auto">
          <a:xfrm>
            <a:off x="2918272" y="3014278"/>
            <a:ext cx="1587491" cy="829450"/>
          </a:xfrm>
          <a:custGeom>
            <a:avLst/>
            <a:gdLst>
              <a:gd name="T0" fmla="*/ 2110 w 2547"/>
              <a:gd name="T1" fmla="*/ 510 h 1333"/>
              <a:gd name="T2" fmla="*/ 2110 w 2547"/>
              <a:gd name="T3" fmla="*/ 510 h 1333"/>
              <a:gd name="T4" fmla="*/ 1720 w 2547"/>
              <a:gd name="T5" fmla="*/ 189 h 1333"/>
              <a:gd name="T6" fmla="*/ 1720 w 2547"/>
              <a:gd name="T7" fmla="*/ 189 h 1333"/>
              <a:gd name="T8" fmla="*/ 1573 w 2547"/>
              <a:gd name="T9" fmla="*/ 216 h 1333"/>
              <a:gd name="T10" fmla="*/ 1573 w 2547"/>
              <a:gd name="T11" fmla="*/ 216 h 1333"/>
              <a:gd name="T12" fmla="*/ 1125 w 2547"/>
              <a:gd name="T13" fmla="*/ 0 h 1333"/>
              <a:gd name="T14" fmla="*/ 1125 w 2547"/>
              <a:gd name="T15" fmla="*/ 0 h 1333"/>
              <a:gd name="T16" fmla="*/ 611 w 2547"/>
              <a:gd name="T17" fmla="*/ 329 h 1333"/>
              <a:gd name="T18" fmla="*/ 611 w 2547"/>
              <a:gd name="T19" fmla="*/ 329 h 1333"/>
              <a:gd name="T20" fmla="*/ 575 w 2547"/>
              <a:gd name="T21" fmla="*/ 326 h 1333"/>
              <a:gd name="T22" fmla="*/ 575 w 2547"/>
              <a:gd name="T23" fmla="*/ 326 h 1333"/>
              <a:gd name="T24" fmla="*/ 369 w 2547"/>
              <a:gd name="T25" fmla="*/ 516 h 1333"/>
              <a:gd name="T26" fmla="*/ 369 w 2547"/>
              <a:gd name="T27" fmla="*/ 516 h 1333"/>
              <a:gd name="T28" fmla="*/ 0 w 2547"/>
              <a:gd name="T29" fmla="*/ 921 h 1333"/>
              <a:gd name="T30" fmla="*/ 0 w 2547"/>
              <a:gd name="T31" fmla="*/ 921 h 1333"/>
              <a:gd name="T32" fmla="*/ 0 w 2547"/>
              <a:gd name="T33" fmla="*/ 921 h 1333"/>
              <a:gd name="T34" fmla="*/ 442 w 2547"/>
              <a:gd name="T35" fmla="*/ 1332 h 1333"/>
              <a:gd name="T36" fmla="*/ 2103 w 2547"/>
              <a:gd name="T37" fmla="*/ 1332 h 1333"/>
              <a:gd name="T38" fmla="*/ 2103 w 2547"/>
              <a:gd name="T39" fmla="*/ 1332 h 1333"/>
              <a:gd name="T40" fmla="*/ 2546 w 2547"/>
              <a:gd name="T41" fmla="*/ 921 h 1333"/>
              <a:gd name="T42" fmla="*/ 2546 w 2547"/>
              <a:gd name="T43" fmla="*/ 921 h 1333"/>
              <a:gd name="T44" fmla="*/ 2546 w 2547"/>
              <a:gd name="T45" fmla="*/ 921 h 1333"/>
              <a:gd name="T46" fmla="*/ 2110 w 2547"/>
              <a:gd name="T47" fmla="*/ 510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7" h="1333">
                <a:moveTo>
                  <a:pt x="2110" y="510"/>
                </a:moveTo>
                <a:lnTo>
                  <a:pt x="2110" y="510"/>
                </a:lnTo>
                <a:cubicBezTo>
                  <a:pt x="2086" y="329"/>
                  <a:pt x="1920" y="189"/>
                  <a:pt x="1720" y="189"/>
                </a:cubicBezTo>
                <a:lnTo>
                  <a:pt x="1720" y="189"/>
                </a:lnTo>
                <a:cubicBezTo>
                  <a:pt x="1668" y="189"/>
                  <a:pt x="1618" y="198"/>
                  <a:pt x="1573" y="216"/>
                </a:cubicBezTo>
                <a:lnTo>
                  <a:pt x="1573" y="216"/>
                </a:lnTo>
                <a:cubicBezTo>
                  <a:pt x="1473" y="85"/>
                  <a:pt x="1310" y="0"/>
                  <a:pt x="1125" y="0"/>
                </a:cubicBezTo>
                <a:lnTo>
                  <a:pt x="1125" y="0"/>
                </a:lnTo>
                <a:cubicBezTo>
                  <a:pt x="890" y="0"/>
                  <a:pt x="690" y="137"/>
                  <a:pt x="611" y="329"/>
                </a:cubicBezTo>
                <a:lnTo>
                  <a:pt x="611" y="329"/>
                </a:lnTo>
                <a:cubicBezTo>
                  <a:pt x="600" y="327"/>
                  <a:pt x="588" y="326"/>
                  <a:pt x="575" y="326"/>
                </a:cubicBezTo>
                <a:lnTo>
                  <a:pt x="575" y="326"/>
                </a:lnTo>
                <a:cubicBezTo>
                  <a:pt x="462" y="326"/>
                  <a:pt x="371" y="411"/>
                  <a:pt x="369" y="516"/>
                </a:cubicBezTo>
                <a:lnTo>
                  <a:pt x="369" y="516"/>
                </a:lnTo>
                <a:cubicBezTo>
                  <a:pt x="161" y="548"/>
                  <a:pt x="0" y="717"/>
                  <a:pt x="0" y="921"/>
                </a:cubicBezTo>
                <a:lnTo>
                  <a:pt x="0" y="921"/>
                </a:lnTo>
                <a:lnTo>
                  <a:pt x="0" y="921"/>
                </a:lnTo>
                <a:cubicBezTo>
                  <a:pt x="0" y="1147"/>
                  <a:pt x="199" y="1332"/>
                  <a:pt x="442" y="1332"/>
                </a:cubicBezTo>
                <a:lnTo>
                  <a:pt x="2103" y="1332"/>
                </a:lnTo>
                <a:lnTo>
                  <a:pt x="2103" y="1332"/>
                </a:lnTo>
                <a:cubicBezTo>
                  <a:pt x="2347" y="1332"/>
                  <a:pt x="2546" y="1147"/>
                  <a:pt x="2546" y="921"/>
                </a:cubicBezTo>
                <a:lnTo>
                  <a:pt x="2546" y="921"/>
                </a:lnTo>
                <a:lnTo>
                  <a:pt x="2546" y="921"/>
                </a:lnTo>
                <a:cubicBezTo>
                  <a:pt x="2546" y="696"/>
                  <a:pt x="2350" y="514"/>
                  <a:pt x="2110"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2" name="Freeform 6">
            <a:extLst>
              <a:ext uri="{FF2B5EF4-FFF2-40B4-BE49-F238E27FC236}">
                <a16:creationId xmlns:a16="http://schemas.microsoft.com/office/drawing/2014/main" id="{4ED9909D-5D57-D840-B32A-48C67954D304}"/>
              </a:ext>
            </a:extLst>
          </p:cNvPr>
          <p:cNvSpPr>
            <a:spLocks noChangeArrowheads="1"/>
          </p:cNvSpPr>
          <p:nvPr/>
        </p:nvSpPr>
        <p:spPr bwMode="auto">
          <a:xfrm>
            <a:off x="3635114" y="4925856"/>
            <a:ext cx="1587491" cy="832196"/>
          </a:xfrm>
          <a:custGeom>
            <a:avLst/>
            <a:gdLst>
              <a:gd name="T0" fmla="*/ 2111 w 2547"/>
              <a:gd name="T1" fmla="*/ 510 h 1334"/>
              <a:gd name="T2" fmla="*/ 2111 w 2547"/>
              <a:gd name="T3" fmla="*/ 510 h 1334"/>
              <a:gd name="T4" fmla="*/ 1720 w 2547"/>
              <a:gd name="T5" fmla="*/ 189 h 1334"/>
              <a:gd name="T6" fmla="*/ 1720 w 2547"/>
              <a:gd name="T7" fmla="*/ 189 h 1334"/>
              <a:gd name="T8" fmla="*/ 1573 w 2547"/>
              <a:gd name="T9" fmla="*/ 216 h 1334"/>
              <a:gd name="T10" fmla="*/ 1573 w 2547"/>
              <a:gd name="T11" fmla="*/ 216 h 1334"/>
              <a:gd name="T12" fmla="*/ 1125 w 2547"/>
              <a:gd name="T13" fmla="*/ 0 h 1334"/>
              <a:gd name="T14" fmla="*/ 1125 w 2547"/>
              <a:gd name="T15" fmla="*/ 0 h 1334"/>
              <a:gd name="T16" fmla="*/ 612 w 2547"/>
              <a:gd name="T17" fmla="*/ 329 h 1334"/>
              <a:gd name="T18" fmla="*/ 612 w 2547"/>
              <a:gd name="T19" fmla="*/ 329 h 1334"/>
              <a:gd name="T20" fmla="*/ 576 w 2547"/>
              <a:gd name="T21" fmla="*/ 326 h 1334"/>
              <a:gd name="T22" fmla="*/ 576 w 2547"/>
              <a:gd name="T23" fmla="*/ 326 h 1334"/>
              <a:gd name="T24" fmla="*/ 370 w 2547"/>
              <a:gd name="T25" fmla="*/ 516 h 1334"/>
              <a:gd name="T26" fmla="*/ 370 w 2547"/>
              <a:gd name="T27" fmla="*/ 516 h 1334"/>
              <a:gd name="T28" fmla="*/ 0 w 2547"/>
              <a:gd name="T29" fmla="*/ 921 h 1334"/>
              <a:gd name="T30" fmla="*/ 0 w 2547"/>
              <a:gd name="T31" fmla="*/ 921 h 1334"/>
              <a:gd name="T32" fmla="*/ 0 w 2547"/>
              <a:gd name="T33" fmla="*/ 921 h 1334"/>
              <a:gd name="T34" fmla="*/ 442 w 2547"/>
              <a:gd name="T35" fmla="*/ 1333 h 1334"/>
              <a:gd name="T36" fmla="*/ 2103 w 2547"/>
              <a:gd name="T37" fmla="*/ 1333 h 1334"/>
              <a:gd name="T38" fmla="*/ 2103 w 2547"/>
              <a:gd name="T39" fmla="*/ 1333 h 1334"/>
              <a:gd name="T40" fmla="*/ 2546 w 2547"/>
              <a:gd name="T41" fmla="*/ 921 h 1334"/>
              <a:gd name="T42" fmla="*/ 2546 w 2547"/>
              <a:gd name="T43" fmla="*/ 921 h 1334"/>
              <a:gd name="T44" fmla="*/ 2546 w 2547"/>
              <a:gd name="T45" fmla="*/ 921 h 1334"/>
              <a:gd name="T46" fmla="*/ 2111 w 2547"/>
              <a:gd name="T47" fmla="*/ 51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7" h="1334">
                <a:moveTo>
                  <a:pt x="2111" y="510"/>
                </a:moveTo>
                <a:lnTo>
                  <a:pt x="2111" y="510"/>
                </a:lnTo>
                <a:cubicBezTo>
                  <a:pt x="2086" y="329"/>
                  <a:pt x="1920" y="189"/>
                  <a:pt x="1720" y="189"/>
                </a:cubicBezTo>
                <a:lnTo>
                  <a:pt x="1720" y="189"/>
                </a:lnTo>
                <a:cubicBezTo>
                  <a:pt x="1668" y="189"/>
                  <a:pt x="1618" y="198"/>
                  <a:pt x="1573" y="216"/>
                </a:cubicBezTo>
                <a:lnTo>
                  <a:pt x="1573" y="216"/>
                </a:lnTo>
                <a:cubicBezTo>
                  <a:pt x="1474" y="85"/>
                  <a:pt x="1310" y="0"/>
                  <a:pt x="1125" y="0"/>
                </a:cubicBezTo>
                <a:lnTo>
                  <a:pt x="1125" y="0"/>
                </a:lnTo>
                <a:cubicBezTo>
                  <a:pt x="891" y="0"/>
                  <a:pt x="691" y="136"/>
                  <a:pt x="612" y="329"/>
                </a:cubicBezTo>
                <a:lnTo>
                  <a:pt x="612" y="329"/>
                </a:lnTo>
                <a:cubicBezTo>
                  <a:pt x="600" y="327"/>
                  <a:pt x="588" y="326"/>
                  <a:pt x="576" y="326"/>
                </a:cubicBezTo>
                <a:lnTo>
                  <a:pt x="576" y="326"/>
                </a:lnTo>
                <a:cubicBezTo>
                  <a:pt x="462" y="326"/>
                  <a:pt x="371" y="411"/>
                  <a:pt x="370" y="516"/>
                </a:cubicBezTo>
                <a:lnTo>
                  <a:pt x="370" y="516"/>
                </a:lnTo>
                <a:cubicBezTo>
                  <a:pt x="161" y="548"/>
                  <a:pt x="0" y="718"/>
                  <a:pt x="0" y="921"/>
                </a:cubicBezTo>
                <a:lnTo>
                  <a:pt x="0" y="921"/>
                </a:lnTo>
                <a:lnTo>
                  <a:pt x="0" y="921"/>
                </a:lnTo>
                <a:cubicBezTo>
                  <a:pt x="0" y="1147"/>
                  <a:pt x="199" y="1333"/>
                  <a:pt x="442" y="1333"/>
                </a:cubicBezTo>
                <a:lnTo>
                  <a:pt x="2103" y="1333"/>
                </a:lnTo>
                <a:lnTo>
                  <a:pt x="2103" y="1333"/>
                </a:lnTo>
                <a:cubicBezTo>
                  <a:pt x="2347" y="1333"/>
                  <a:pt x="2546" y="1147"/>
                  <a:pt x="2546" y="921"/>
                </a:cubicBezTo>
                <a:lnTo>
                  <a:pt x="2546" y="921"/>
                </a:lnTo>
                <a:lnTo>
                  <a:pt x="2546" y="921"/>
                </a:lnTo>
                <a:cubicBezTo>
                  <a:pt x="2546" y="697"/>
                  <a:pt x="2350" y="513"/>
                  <a:pt x="2111"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3" name="Freeform 7">
            <a:extLst>
              <a:ext uri="{FF2B5EF4-FFF2-40B4-BE49-F238E27FC236}">
                <a16:creationId xmlns:a16="http://schemas.microsoft.com/office/drawing/2014/main" id="{F8440893-A864-EA47-970A-75F71EF4F502}"/>
              </a:ext>
            </a:extLst>
          </p:cNvPr>
          <p:cNvSpPr>
            <a:spLocks noChangeArrowheads="1"/>
          </p:cNvSpPr>
          <p:nvPr/>
        </p:nvSpPr>
        <p:spPr bwMode="auto">
          <a:xfrm>
            <a:off x="6859532" y="1102697"/>
            <a:ext cx="1584745" cy="832196"/>
          </a:xfrm>
          <a:custGeom>
            <a:avLst/>
            <a:gdLst>
              <a:gd name="T0" fmla="*/ 435 w 2546"/>
              <a:gd name="T1" fmla="*/ 510 h 1334"/>
              <a:gd name="T2" fmla="*/ 435 w 2546"/>
              <a:gd name="T3" fmla="*/ 510 h 1334"/>
              <a:gd name="T4" fmla="*/ 826 w 2546"/>
              <a:gd name="T5" fmla="*/ 190 h 1334"/>
              <a:gd name="T6" fmla="*/ 826 w 2546"/>
              <a:gd name="T7" fmla="*/ 190 h 1334"/>
              <a:gd name="T8" fmla="*/ 972 w 2546"/>
              <a:gd name="T9" fmla="*/ 215 h 1334"/>
              <a:gd name="T10" fmla="*/ 972 w 2546"/>
              <a:gd name="T11" fmla="*/ 215 h 1334"/>
              <a:gd name="T12" fmla="*/ 1420 w 2546"/>
              <a:gd name="T13" fmla="*/ 0 h 1334"/>
              <a:gd name="T14" fmla="*/ 1420 w 2546"/>
              <a:gd name="T15" fmla="*/ 0 h 1334"/>
              <a:gd name="T16" fmla="*/ 1933 w 2546"/>
              <a:gd name="T17" fmla="*/ 329 h 1334"/>
              <a:gd name="T18" fmla="*/ 1933 w 2546"/>
              <a:gd name="T19" fmla="*/ 329 h 1334"/>
              <a:gd name="T20" fmla="*/ 1969 w 2546"/>
              <a:gd name="T21" fmla="*/ 326 h 1334"/>
              <a:gd name="T22" fmla="*/ 1969 w 2546"/>
              <a:gd name="T23" fmla="*/ 326 h 1334"/>
              <a:gd name="T24" fmla="*/ 2176 w 2546"/>
              <a:gd name="T25" fmla="*/ 516 h 1334"/>
              <a:gd name="T26" fmla="*/ 2176 w 2546"/>
              <a:gd name="T27" fmla="*/ 516 h 1334"/>
              <a:gd name="T28" fmla="*/ 2545 w 2546"/>
              <a:gd name="T29" fmla="*/ 922 h 1334"/>
              <a:gd name="T30" fmla="*/ 2545 w 2546"/>
              <a:gd name="T31" fmla="*/ 922 h 1334"/>
              <a:gd name="T32" fmla="*/ 2545 w 2546"/>
              <a:gd name="T33" fmla="*/ 922 h 1334"/>
              <a:gd name="T34" fmla="*/ 2103 w 2546"/>
              <a:gd name="T35" fmla="*/ 1333 h 1334"/>
              <a:gd name="T36" fmla="*/ 442 w 2546"/>
              <a:gd name="T37" fmla="*/ 1333 h 1334"/>
              <a:gd name="T38" fmla="*/ 442 w 2546"/>
              <a:gd name="T39" fmla="*/ 1333 h 1334"/>
              <a:gd name="T40" fmla="*/ 0 w 2546"/>
              <a:gd name="T41" fmla="*/ 922 h 1334"/>
              <a:gd name="T42" fmla="*/ 0 w 2546"/>
              <a:gd name="T43" fmla="*/ 922 h 1334"/>
              <a:gd name="T44" fmla="*/ 0 w 2546"/>
              <a:gd name="T45" fmla="*/ 922 h 1334"/>
              <a:gd name="T46" fmla="*/ 435 w 2546"/>
              <a:gd name="T47" fmla="*/ 51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6" h="1334">
                <a:moveTo>
                  <a:pt x="435" y="510"/>
                </a:moveTo>
                <a:lnTo>
                  <a:pt x="435" y="510"/>
                </a:lnTo>
                <a:cubicBezTo>
                  <a:pt x="459" y="330"/>
                  <a:pt x="625" y="190"/>
                  <a:pt x="826" y="190"/>
                </a:cubicBezTo>
                <a:lnTo>
                  <a:pt x="826" y="190"/>
                </a:lnTo>
                <a:cubicBezTo>
                  <a:pt x="877" y="190"/>
                  <a:pt x="927" y="199"/>
                  <a:pt x="972" y="215"/>
                </a:cubicBezTo>
                <a:lnTo>
                  <a:pt x="972" y="215"/>
                </a:lnTo>
                <a:cubicBezTo>
                  <a:pt x="1072" y="85"/>
                  <a:pt x="1235" y="0"/>
                  <a:pt x="1420" y="0"/>
                </a:cubicBezTo>
                <a:lnTo>
                  <a:pt x="1420" y="0"/>
                </a:lnTo>
                <a:cubicBezTo>
                  <a:pt x="1655" y="0"/>
                  <a:pt x="1855" y="137"/>
                  <a:pt x="1933" y="329"/>
                </a:cubicBezTo>
                <a:lnTo>
                  <a:pt x="1933" y="329"/>
                </a:lnTo>
                <a:cubicBezTo>
                  <a:pt x="1945" y="327"/>
                  <a:pt x="1957" y="326"/>
                  <a:pt x="1969" y="326"/>
                </a:cubicBezTo>
                <a:lnTo>
                  <a:pt x="1969" y="326"/>
                </a:lnTo>
                <a:cubicBezTo>
                  <a:pt x="2083" y="326"/>
                  <a:pt x="2174" y="411"/>
                  <a:pt x="2176" y="516"/>
                </a:cubicBezTo>
                <a:lnTo>
                  <a:pt x="2176" y="516"/>
                </a:lnTo>
                <a:cubicBezTo>
                  <a:pt x="2385" y="549"/>
                  <a:pt x="2545" y="719"/>
                  <a:pt x="2545" y="922"/>
                </a:cubicBezTo>
                <a:lnTo>
                  <a:pt x="2545" y="922"/>
                </a:lnTo>
                <a:lnTo>
                  <a:pt x="2545" y="922"/>
                </a:lnTo>
                <a:cubicBezTo>
                  <a:pt x="2545" y="1148"/>
                  <a:pt x="2346" y="1333"/>
                  <a:pt x="2103" y="1333"/>
                </a:cubicBezTo>
                <a:lnTo>
                  <a:pt x="442" y="1333"/>
                </a:lnTo>
                <a:lnTo>
                  <a:pt x="442" y="1333"/>
                </a:lnTo>
                <a:cubicBezTo>
                  <a:pt x="198" y="1333"/>
                  <a:pt x="0" y="1148"/>
                  <a:pt x="0" y="922"/>
                </a:cubicBezTo>
                <a:lnTo>
                  <a:pt x="0" y="922"/>
                </a:lnTo>
                <a:lnTo>
                  <a:pt x="0" y="922"/>
                </a:lnTo>
                <a:cubicBezTo>
                  <a:pt x="0" y="697"/>
                  <a:pt x="195" y="514"/>
                  <a:pt x="435"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4" name="Freeform 8">
            <a:extLst>
              <a:ext uri="{FF2B5EF4-FFF2-40B4-BE49-F238E27FC236}">
                <a16:creationId xmlns:a16="http://schemas.microsoft.com/office/drawing/2014/main" id="{204487F2-0AC2-7D46-8685-F46358AD80D3}"/>
              </a:ext>
            </a:extLst>
          </p:cNvPr>
          <p:cNvSpPr>
            <a:spLocks noChangeArrowheads="1"/>
          </p:cNvSpPr>
          <p:nvPr/>
        </p:nvSpPr>
        <p:spPr bwMode="auto">
          <a:xfrm>
            <a:off x="7697223" y="3014278"/>
            <a:ext cx="1584744" cy="829450"/>
          </a:xfrm>
          <a:custGeom>
            <a:avLst/>
            <a:gdLst>
              <a:gd name="T0" fmla="*/ 435 w 2546"/>
              <a:gd name="T1" fmla="*/ 510 h 1333"/>
              <a:gd name="T2" fmla="*/ 435 w 2546"/>
              <a:gd name="T3" fmla="*/ 510 h 1333"/>
              <a:gd name="T4" fmla="*/ 826 w 2546"/>
              <a:gd name="T5" fmla="*/ 189 h 1333"/>
              <a:gd name="T6" fmla="*/ 826 w 2546"/>
              <a:gd name="T7" fmla="*/ 189 h 1333"/>
              <a:gd name="T8" fmla="*/ 972 w 2546"/>
              <a:gd name="T9" fmla="*/ 216 h 1333"/>
              <a:gd name="T10" fmla="*/ 972 w 2546"/>
              <a:gd name="T11" fmla="*/ 216 h 1333"/>
              <a:gd name="T12" fmla="*/ 1420 w 2546"/>
              <a:gd name="T13" fmla="*/ 0 h 1333"/>
              <a:gd name="T14" fmla="*/ 1420 w 2546"/>
              <a:gd name="T15" fmla="*/ 0 h 1333"/>
              <a:gd name="T16" fmla="*/ 1934 w 2546"/>
              <a:gd name="T17" fmla="*/ 329 h 1333"/>
              <a:gd name="T18" fmla="*/ 1934 w 2546"/>
              <a:gd name="T19" fmla="*/ 329 h 1333"/>
              <a:gd name="T20" fmla="*/ 1970 w 2546"/>
              <a:gd name="T21" fmla="*/ 326 h 1333"/>
              <a:gd name="T22" fmla="*/ 1970 w 2546"/>
              <a:gd name="T23" fmla="*/ 326 h 1333"/>
              <a:gd name="T24" fmla="*/ 2176 w 2546"/>
              <a:gd name="T25" fmla="*/ 516 h 1333"/>
              <a:gd name="T26" fmla="*/ 2176 w 2546"/>
              <a:gd name="T27" fmla="*/ 516 h 1333"/>
              <a:gd name="T28" fmla="*/ 2545 w 2546"/>
              <a:gd name="T29" fmla="*/ 921 h 1333"/>
              <a:gd name="T30" fmla="*/ 2545 w 2546"/>
              <a:gd name="T31" fmla="*/ 921 h 1333"/>
              <a:gd name="T32" fmla="*/ 2545 w 2546"/>
              <a:gd name="T33" fmla="*/ 921 h 1333"/>
              <a:gd name="T34" fmla="*/ 2103 w 2546"/>
              <a:gd name="T35" fmla="*/ 1332 h 1333"/>
              <a:gd name="T36" fmla="*/ 442 w 2546"/>
              <a:gd name="T37" fmla="*/ 1332 h 1333"/>
              <a:gd name="T38" fmla="*/ 442 w 2546"/>
              <a:gd name="T39" fmla="*/ 1332 h 1333"/>
              <a:gd name="T40" fmla="*/ 0 w 2546"/>
              <a:gd name="T41" fmla="*/ 921 h 1333"/>
              <a:gd name="T42" fmla="*/ 0 w 2546"/>
              <a:gd name="T43" fmla="*/ 921 h 1333"/>
              <a:gd name="T44" fmla="*/ 0 w 2546"/>
              <a:gd name="T45" fmla="*/ 921 h 1333"/>
              <a:gd name="T46" fmla="*/ 435 w 2546"/>
              <a:gd name="T47" fmla="*/ 510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6" h="1333">
                <a:moveTo>
                  <a:pt x="435" y="510"/>
                </a:moveTo>
                <a:lnTo>
                  <a:pt x="435" y="510"/>
                </a:lnTo>
                <a:cubicBezTo>
                  <a:pt x="459" y="329"/>
                  <a:pt x="625" y="189"/>
                  <a:pt x="826" y="189"/>
                </a:cubicBezTo>
                <a:lnTo>
                  <a:pt x="826" y="189"/>
                </a:lnTo>
                <a:cubicBezTo>
                  <a:pt x="877" y="189"/>
                  <a:pt x="927" y="198"/>
                  <a:pt x="972" y="216"/>
                </a:cubicBezTo>
                <a:lnTo>
                  <a:pt x="972" y="216"/>
                </a:lnTo>
                <a:cubicBezTo>
                  <a:pt x="1072" y="85"/>
                  <a:pt x="1236" y="0"/>
                  <a:pt x="1420" y="0"/>
                </a:cubicBezTo>
                <a:lnTo>
                  <a:pt x="1420" y="0"/>
                </a:lnTo>
                <a:cubicBezTo>
                  <a:pt x="1655" y="0"/>
                  <a:pt x="1855" y="137"/>
                  <a:pt x="1934" y="329"/>
                </a:cubicBezTo>
                <a:lnTo>
                  <a:pt x="1934" y="329"/>
                </a:lnTo>
                <a:cubicBezTo>
                  <a:pt x="1945" y="327"/>
                  <a:pt x="1957" y="326"/>
                  <a:pt x="1970" y="326"/>
                </a:cubicBezTo>
                <a:lnTo>
                  <a:pt x="1970" y="326"/>
                </a:lnTo>
                <a:cubicBezTo>
                  <a:pt x="2083" y="326"/>
                  <a:pt x="2175" y="411"/>
                  <a:pt x="2176" y="516"/>
                </a:cubicBezTo>
                <a:lnTo>
                  <a:pt x="2176" y="516"/>
                </a:lnTo>
                <a:cubicBezTo>
                  <a:pt x="2385" y="548"/>
                  <a:pt x="2545" y="717"/>
                  <a:pt x="2545" y="921"/>
                </a:cubicBezTo>
                <a:lnTo>
                  <a:pt x="2545" y="921"/>
                </a:lnTo>
                <a:lnTo>
                  <a:pt x="2545" y="921"/>
                </a:lnTo>
                <a:cubicBezTo>
                  <a:pt x="2545" y="1147"/>
                  <a:pt x="2346" y="1332"/>
                  <a:pt x="2103" y="1332"/>
                </a:cubicBezTo>
                <a:lnTo>
                  <a:pt x="442" y="1332"/>
                </a:lnTo>
                <a:lnTo>
                  <a:pt x="442" y="1332"/>
                </a:lnTo>
                <a:cubicBezTo>
                  <a:pt x="199" y="1332"/>
                  <a:pt x="0" y="1147"/>
                  <a:pt x="0" y="921"/>
                </a:cubicBezTo>
                <a:lnTo>
                  <a:pt x="0" y="921"/>
                </a:lnTo>
                <a:lnTo>
                  <a:pt x="0" y="921"/>
                </a:lnTo>
                <a:cubicBezTo>
                  <a:pt x="0" y="696"/>
                  <a:pt x="195" y="514"/>
                  <a:pt x="435"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5" name="Freeform 9">
            <a:extLst>
              <a:ext uri="{FF2B5EF4-FFF2-40B4-BE49-F238E27FC236}">
                <a16:creationId xmlns:a16="http://schemas.microsoft.com/office/drawing/2014/main" id="{92DA96ED-E18B-C549-B96B-49332BA18DC9}"/>
              </a:ext>
            </a:extLst>
          </p:cNvPr>
          <p:cNvSpPr>
            <a:spLocks noChangeArrowheads="1"/>
          </p:cNvSpPr>
          <p:nvPr/>
        </p:nvSpPr>
        <p:spPr bwMode="auto">
          <a:xfrm>
            <a:off x="6980380" y="4925856"/>
            <a:ext cx="1587491" cy="832196"/>
          </a:xfrm>
          <a:custGeom>
            <a:avLst/>
            <a:gdLst>
              <a:gd name="T0" fmla="*/ 436 w 2547"/>
              <a:gd name="T1" fmla="*/ 510 h 1334"/>
              <a:gd name="T2" fmla="*/ 436 w 2547"/>
              <a:gd name="T3" fmla="*/ 510 h 1334"/>
              <a:gd name="T4" fmla="*/ 827 w 2547"/>
              <a:gd name="T5" fmla="*/ 189 h 1334"/>
              <a:gd name="T6" fmla="*/ 827 w 2547"/>
              <a:gd name="T7" fmla="*/ 189 h 1334"/>
              <a:gd name="T8" fmla="*/ 973 w 2547"/>
              <a:gd name="T9" fmla="*/ 216 h 1334"/>
              <a:gd name="T10" fmla="*/ 973 w 2547"/>
              <a:gd name="T11" fmla="*/ 216 h 1334"/>
              <a:gd name="T12" fmla="*/ 1421 w 2547"/>
              <a:gd name="T13" fmla="*/ 0 h 1334"/>
              <a:gd name="T14" fmla="*/ 1421 w 2547"/>
              <a:gd name="T15" fmla="*/ 0 h 1334"/>
              <a:gd name="T16" fmla="*/ 1934 w 2547"/>
              <a:gd name="T17" fmla="*/ 329 h 1334"/>
              <a:gd name="T18" fmla="*/ 1934 w 2547"/>
              <a:gd name="T19" fmla="*/ 329 h 1334"/>
              <a:gd name="T20" fmla="*/ 1970 w 2547"/>
              <a:gd name="T21" fmla="*/ 326 h 1334"/>
              <a:gd name="T22" fmla="*/ 1970 w 2547"/>
              <a:gd name="T23" fmla="*/ 326 h 1334"/>
              <a:gd name="T24" fmla="*/ 2176 w 2547"/>
              <a:gd name="T25" fmla="*/ 516 h 1334"/>
              <a:gd name="T26" fmla="*/ 2176 w 2547"/>
              <a:gd name="T27" fmla="*/ 516 h 1334"/>
              <a:gd name="T28" fmla="*/ 2546 w 2547"/>
              <a:gd name="T29" fmla="*/ 921 h 1334"/>
              <a:gd name="T30" fmla="*/ 2546 w 2547"/>
              <a:gd name="T31" fmla="*/ 921 h 1334"/>
              <a:gd name="T32" fmla="*/ 2546 w 2547"/>
              <a:gd name="T33" fmla="*/ 921 h 1334"/>
              <a:gd name="T34" fmla="*/ 2104 w 2547"/>
              <a:gd name="T35" fmla="*/ 1333 h 1334"/>
              <a:gd name="T36" fmla="*/ 443 w 2547"/>
              <a:gd name="T37" fmla="*/ 1333 h 1334"/>
              <a:gd name="T38" fmla="*/ 443 w 2547"/>
              <a:gd name="T39" fmla="*/ 1333 h 1334"/>
              <a:gd name="T40" fmla="*/ 0 w 2547"/>
              <a:gd name="T41" fmla="*/ 921 h 1334"/>
              <a:gd name="T42" fmla="*/ 0 w 2547"/>
              <a:gd name="T43" fmla="*/ 921 h 1334"/>
              <a:gd name="T44" fmla="*/ 0 w 2547"/>
              <a:gd name="T45" fmla="*/ 921 h 1334"/>
              <a:gd name="T46" fmla="*/ 436 w 2547"/>
              <a:gd name="T47" fmla="*/ 510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47" h="1334">
                <a:moveTo>
                  <a:pt x="436" y="510"/>
                </a:moveTo>
                <a:lnTo>
                  <a:pt x="436" y="510"/>
                </a:lnTo>
                <a:cubicBezTo>
                  <a:pt x="460" y="329"/>
                  <a:pt x="626" y="189"/>
                  <a:pt x="827" y="189"/>
                </a:cubicBezTo>
                <a:lnTo>
                  <a:pt x="827" y="189"/>
                </a:lnTo>
                <a:cubicBezTo>
                  <a:pt x="878" y="189"/>
                  <a:pt x="928" y="198"/>
                  <a:pt x="973" y="216"/>
                </a:cubicBezTo>
                <a:lnTo>
                  <a:pt x="973" y="216"/>
                </a:lnTo>
                <a:cubicBezTo>
                  <a:pt x="1073" y="85"/>
                  <a:pt x="1236" y="0"/>
                  <a:pt x="1421" y="0"/>
                </a:cubicBezTo>
                <a:lnTo>
                  <a:pt x="1421" y="0"/>
                </a:lnTo>
                <a:cubicBezTo>
                  <a:pt x="1656" y="0"/>
                  <a:pt x="1856" y="136"/>
                  <a:pt x="1934" y="329"/>
                </a:cubicBezTo>
                <a:lnTo>
                  <a:pt x="1934" y="329"/>
                </a:lnTo>
                <a:cubicBezTo>
                  <a:pt x="1946" y="327"/>
                  <a:pt x="1958" y="326"/>
                  <a:pt x="1970" y="326"/>
                </a:cubicBezTo>
                <a:lnTo>
                  <a:pt x="1970" y="326"/>
                </a:lnTo>
                <a:cubicBezTo>
                  <a:pt x="2084" y="326"/>
                  <a:pt x="2175" y="411"/>
                  <a:pt x="2176" y="516"/>
                </a:cubicBezTo>
                <a:lnTo>
                  <a:pt x="2176" y="516"/>
                </a:lnTo>
                <a:cubicBezTo>
                  <a:pt x="2386" y="548"/>
                  <a:pt x="2546" y="718"/>
                  <a:pt x="2546" y="921"/>
                </a:cubicBezTo>
                <a:lnTo>
                  <a:pt x="2546" y="921"/>
                </a:lnTo>
                <a:lnTo>
                  <a:pt x="2546" y="921"/>
                </a:lnTo>
                <a:cubicBezTo>
                  <a:pt x="2546" y="1147"/>
                  <a:pt x="2347" y="1333"/>
                  <a:pt x="2104" y="1333"/>
                </a:cubicBezTo>
                <a:lnTo>
                  <a:pt x="443" y="1333"/>
                </a:lnTo>
                <a:lnTo>
                  <a:pt x="443" y="1333"/>
                </a:lnTo>
                <a:cubicBezTo>
                  <a:pt x="199" y="1333"/>
                  <a:pt x="0" y="1147"/>
                  <a:pt x="0" y="921"/>
                </a:cubicBezTo>
                <a:lnTo>
                  <a:pt x="0" y="921"/>
                </a:lnTo>
                <a:lnTo>
                  <a:pt x="0" y="921"/>
                </a:lnTo>
                <a:cubicBezTo>
                  <a:pt x="0" y="697"/>
                  <a:pt x="196" y="513"/>
                  <a:pt x="436" y="51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6" name="Freeform 25">
            <a:extLst>
              <a:ext uri="{FF2B5EF4-FFF2-40B4-BE49-F238E27FC236}">
                <a16:creationId xmlns:a16="http://schemas.microsoft.com/office/drawing/2014/main" id="{5644B323-5754-1440-A1BA-D9FF4EE5B216}"/>
              </a:ext>
            </a:extLst>
          </p:cNvPr>
          <p:cNvSpPr>
            <a:spLocks noChangeArrowheads="1"/>
          </p:cNvSpPr>
          <p:nvPr/>
        </p:nvSpPr>
        <p:spPr bwMode="auto">
          <a:xfrm>
            <a:off x="7480246" y="5093907"/>
            <a:ext cx="584364" cy="578422"/>
          </a:xfrm>
          <a:custGeom>
            <a:avLst/>
            <a:gdLst>
              <a:gd name="connsiteX0" fmla="*/ 687408 w 1168728"/>
              <a:gd name="connsiteY0" fmla="*/ 1120721 h 1156844"/>
              <a:gd name="connsiteX1" fmla="*/ 706114 w 1168728"/>
              <a:gd name="connsiteY1" fmla="*/ 1132374 h 1156844"/>
              <a:gd name="connsiteX2" fmla="*/ 693643 w 1168728"/>
              <a:gd name="connsiteY2" fmla="*/ 1147522 h 1156844"/>
              <a:gd name="connsiteX3" fmla="*/ 591383 w 1168728"/>
              <a:gd name="connsiteY3" fmla="*/ 1156844 h 1156844"/>
              <a:gd name="connsiteX4" fmla="*/ 583900 w 1168728"/>
              <a:gd name="connsiteY4" fmla="*/ 1156844 h 1156844"/>
              <a:gd name="connsiteX5" fmla="*/ 490370 w 1168728"/>
              <a:gd name="connsiteY5" fmla="*/ 1151018 h 1156844"/>
              <a:gd name="connsiteX6" fmla="*/ 479146 w 1168728"/>
              <a:gd name="connsiteY6" fmla="*/ 1134704 h 1156844"/>
              <a:gd name="connsiteX7" fmla="*/ 495358 w 1168728"/>
              <a:gd name="connsiteY7" fmla="*/ 1124217 h 1156844"/>
              <a:gd name="connsiteX8" fmla="*/ 591383 w 1168728"/>
              <a:gd name="connsiteY8" fmla="*/ 1130043 h 1156844"/>
              <a:gd name="connsiteX9" fmla="*/ 687408 w 1168728"/>
              <a:gd name="connsiteY9" fmla="*/ 1120721 h 1156844"/>
              <a:gd name="connsiteX10" fmla="*/ 155227 w 1168728"/>
              <a:gd name="connsiteY10" fmla="*/ 934984 h 1156844"/>
              <a:gd name="connsiteX11" fmla="*/ 164721 w 1168728"/>
              <a:gd name="connsiteY11" fmla="*/ 940315 h 1156844"/>
              <a:gd name="connsiteX12" fmla="*/ 314131 w 1168728"/>
              <a:gd name="connsiteY12" fmla="*/ 1063240 h 1156844"/>
              <a:gd name="connsiteX13" fmla="*/ 319112 w 1168728"/>
              <a:gd name="connsiteY13" fmla="*/ 1083310 h 1156844"/>
              <a:gd name="connsiteX14" fmla="*/ 306661 w 1168728"/>
              <a:gd name="connsiteY14" fmla="*/ 1090836 h 1156844"/>
              <a:gd name="connsiteX15" fmla="*/ 299190 w 1168728"/>
              <a:gd name="connsiteY15" fmla="*/ 1088327 h 1156844"/>
              <a:gd name="connsiteX16" fmla="*/ 142309 w 1168728"/>
              <a:gd name="connsiteY16" fmla="*/ 959130 h 1156844"/>
              <a:gd name="connsiteX17" fmla="*/ 144800 w 1168728"/>
              <a:gd name="connsiteY17" fmla="*/ 939061 h 1156844"/>
              <a:gd name="connsiteX18" fmla="*/ 155227 w 1168728"/>
              <a:gd name="connsiteY18" fmla="*/ 934984 h 1156844"/>
              <a:gd name="connsiteX19" fmla="*/ 1020306 w 1168728"/>
              <a:gd name="connsiteY19" fmla="*/ 923948 h 1156844"/>
              <a:gd name="connsiteX20" fmla="*/ 1030788 w 1168728"/>
              <a:gd name="connsiteY20" fmla="*/ 927931 h 1156844"/>
              <a:gd name="connsiteX21" fmla="*/ 1032021 w 1168728"/>
              <a:gd name="connsiteY21" fmla="*/ 947537 h 1156844"/>
              <a:gd name="connsiteX22" fmla="*/ 880345 w 1168728"/>
              <a:gd name="connsiteY22" fmla="*/ 1078654 h 1156844"/>
              <a:gd name="connsiteX23" fmla="*/ 874179 w 1168728"/>
              <a:gd name="connsiteY23" fmla="*/ 1079880 h 1156844"/>
              <a:gd name="connsiteX24" fmla="*/ 860614 w 1168728"/>
              <a:gd name="connsiteY24" fmla="*/ 1073753 h 1156844"/>
              <a:gd name="connsiteX25" fmla="*/ 865547 w 1168728"/>
              <a:gd name="connsiteY25" fmla="*/ 1054146 h 1156844"/>
              <a:gd name="connsiteX26" fmla="*/ 1009825 w 1168728"/>
              <a:gd name="connsiteY26" fmla="*/ 929156 h 1156844"/>
              <a:gd name="connsiteX27" fmla="*/ 1020306 w 1168728"/>
              <a:gd name="connsiteY27" fmla="*/ 923948 h 1156844"/>
              <a:gd name="connsiteX28" fmla="*/ 756960 w 1168728"/>
              <a:gd name="connsiteY28" fmla="*/ 787413 h 1156844"/>
              <a:gd name="connsiteX29" fmla="*/ 587134 w 1168728"/>
              <a:gd name="connsiteY29" fmla="*/ 799849 h 1156844"/>
              <a:gd name="connsiteX30" fmla="*/ 448526 w 1168728"/>
              <a:gd name="connsiteY30" fmla="*/ 791144 h 1156844"/>
              <a:gd name="connsiteX31" fmla="*/ 423552 w 1168728"/>
              <a:gd name="connsiteY31" fmla="*/ 816015 h 1156844"/>
              <a:gd name="connsiteX32" fmla="*/ 514023 w 1168728"/>
              <a:gd name="connsiteY32" fmla="*/ 1021389 h 1156844"/>
              <a:gd name="connsiteX33" fmla="*/ 534292 w 1168728"/>
              <a:gd name="connsiteY33" fmla="*/ 1040460 h 1156844"/>
              <a:gd name="connsiteX34" fmla="*/ 536815 w 1168728"/>
              <a:gd name="connsiteY34" fmla="*/ 1042833 h 1156844"/>
              <a:gd name="connsiteX35" fmla="*/ 584637 w 1168728"/>
              <a:gd name="connsiteY35" fmla="*/ 1062245 h 1156844"/>
              <a:gd name="connsiteX36" fmla="*/ 588383 w 1168728"/>
              <a:gd name="connsiteY36" fmla="*/ 1062245 h 1156844"/>
              <a:gd name="connsiteX37" fmla="*/ 756960 w 1168728"/>
              <a:gd name="connsiteY37" fmla="*/ 787413 h 1156844"/>
              <a:gd name="connsiteX38" fmla="*/ 398577 w 1168728"/>
              <a:gd name="connsiteY38" fmla="*/ 740157 h 1156844"/>
              <a:gd name="connsiteX39" fmla="*/ 371105 w 1168728"/>
              <a:gd name="connsiteY39" fmla="*/ 767516 h 1156844"/>
              <a:gd name="connsiteX40" fmla="*/ 398577 w 1168728"/>
              <a:gd name="connsiteY40" fmla="*/ 793631 h 1156844"/>
              <a:gd name="connsiteX41" fmla="*/ 424800 w 1168728"/>
              <a:gd name="connsiteY41" fmla="*/ 767516 h 1156844"/>
              <a:gd name="connsiteX42" fmla="*/ 398577 w 1168728"/>
              <a:gd name="connsiteY42" fmla="*/ 740157 h 1156844"/>
              <a:gd name="connsiteX43" fmla="*/ 108874 w 1168728"/>
              <a:gd name="connsiteY43" fmla="*/ 664298 h 1156844"/>
              <a:gd name="connsiteX44" fmla="*/ 248731 w 1168728"/>
              <a:gd name="connsiteY44" fmla="*/ 925451 h 1156844"/>
              <a:gd name="connsiteX45" fmla="*/ 504719 w 1168728"/>
              <a:gd name="connsiteY45" fmla="*/ 1054783 h 1156844"/>
              <a:gd name="connsiteX46" fmla="*/ 471569 w 1168728"/>
              <a:gd name="connsiteY46" fmla="*/ 1015474 h 1156844"/>
              <a:gd name="connsiteX47" fmla="*/ 471365 w 1168728"/>
              <a:gd name="connsiteY47" fmla="*/ 1015116 h 1156844"/>
              <a:gd name="connsiteX48" fmla="*/ 441814 w 1168728"/>
              <a:gd name="connsiteY48" fmla="*/ 963225 h 1156844"/>
              <a:gd name="connsiteX49" fmla="*/ 394831 w 1168728"/>
              <a:gd name="connsiteY49" fmla="*/ 822233 h 1156844"/>
              <a:gd name="connsiteX50" fmla="*/ 343633 w 1168728"/>
              <a:gd name="connsiteY50" fmla="*/ 773734 h 1156844"/>
              <a:gd name="connsiteX51" fmla="*/ 108874 w 1168728"/>
              <a:gd name="connsiteY51" fmla="*/ 664298 h 1156844"/>
              <a:gd name="connsiteX52" fmla="*/ 1065395 w 1168728"/>
              <a:gd name="connsiteY52" fmla="*/ 663055 h 1156844"/>
              <a:gd name="connsiteX53" fmla="*/ 788178 w 1168728"/>
              <a:gd name="connsiteY53" fmla="*/ 782439 h 1156844"/>
              <a:gd name="connsiteX54" fmla="*/ 669550 w 1168728"/>
              <a:gd name="connsiteY54" fmla="*/ 1054783 h 1156844"/>
              <a:gd name="connsiteX55" fmla="*/ 935528 w 1168728"/>
              <a:gd name="connsiteY55" fmla="*/ 915502 h 1156844"/>
              <a:gd name="connsiteX56" fmla="*/ 1065395 w 1168728"/>
              <a:gd name="connsiteY56" fmla="*/ 663055 h 1156844"/>
              <a:gd name="connsiteX57" fmla="*/ 646915 w 1168728"/>
              <a:gd name="connsiteY57" fmla="*/ 641661 h 1156844"/>
              <a:gd name="connsiteX58" fmla="*/ 663394 w 1168728"/>
              <a:gd name="connsiteY58" fmla="*/ 656873 h 1156844"/>
              <a:gd name="connsiteX59" fmla="*/ 646915 w 1168728"/>
              <a:gd name="connsiteY59" fmla="*/ 673352 h 1156844"/>
              <a:gd name="connsiteX60" fmla="*/ 631703 w 1168728"/>
              <a:gd name="connsiteY60" fmla="*/ 656873 h 1156844"/>
              <a:gd name="connsiteX61" fmla="*/ 646915 w 1168728"/>
              <a:gd name="connsiteY61" fmla="*/ 641661 h 1156844"/>
              <a:gd name="connsiteX62" fmla="*/ 586490 w 1168728"/>
              <a:gd name="connsiteY62" fmla="*/ 641661 h 1156844"/>
              <a:gd name="connsiteX63" fmla="*/ 602969 w 1168728"/>
              <a:gd name="connsiteY63" fmla="*/ 656873 h 1156844"/>
              <a:gd name="connsiteX64" fmla="*/ 586490 w 1168728"/>
              <a:gd name="connsiteY64" fmla="*/ 673352 h 1156844"/>
              <a:gd name="connsiteX65" fmla="*/ 571278 w 1168728"/>
              <a:gd name="connsiteY65" fmla="*/ 656873 h 1156844"/>
              <a:gd name="connsiteX66" fmla="*/ 586490 w 1168728"/>
              <a:gd name="connsiteY66" fmla="*/ 641661 h 1156844"/>
              <a:gd name="connsiteX67" fmla="*/ 521232 w 1168728"/>
              <a:gd name="connsiteY67" fmla="*/ 641661 h 1156844"/>
              <a:gd name="connsiteX68" fmla="*/ 537101 w 1168728"/>
              <a:gd name="connsiteY68" fmla="*/ 656873 h 1156844"/>
              <a:gd name="connsiteX69" fmla="*/ 521232 w 1168728"/>
              <a:gd name="connsiteY69" fmla="*/ 673352 h 1156844"/>
              <a:gd name="connsiteX70" fmla="*/ 505363 w 1168728"/>
              <a:gd name="connsiteY70" fmla="*/ 656873 h 1156844"/>
              <a:gd name="connsiteX71" fmla="*/ 521232 w 1168728"/>
              <a:gd name="connsiteY71" fmla="*/ 641661 h 1156844"/>
              <a:gd name="connsiteX72" fmla="*/ 804412 w 1168728"/>
              <a:gd name="connsiteY72" fmla="*/ 592170 h 1156844"/>
              <a:gd name="connsiteX73" fmla="*/ 793173 w 1168728"/>
              <a:gd name="connsiteY73" fmla="*/ 751349 h 1156844"/>
              <a:gd name="connsiteX74" fmla="*/ 1072887 w 1168728"/>
              <a:gd name="connsiteY74" fmla="*/ 592170 h 1156844"/>
              <a:gd name="connsiteX75" fmla="*/ 398577 w 1168728"/>
              <a:gd name="connsiteY75" fmla="*/ 592170 h 1156844"/>
              <a:gd name="connsiteX76" fmla="*/ 406069 w 1168728"/>
              <a:gd name="connsiteY76" fmla="*/ 711554 h 1156844"/>
              <a:gd name="connsiteX77" fmla="*/ 453521 w 1168728"/>
              <a:gd name="connsiteY77" fmla="*/ 762541 h 1156844"/>
              <a:gd name="connsiteX78" fmla="*/ 587134 w 1168728"/>
              <a:gd name="connsiteY78" fmla="*/ 770003 h 1156844"/>
              <a:gd name="connsiteX79" fmla="*/ 761955 w 1168728"/>
              <a:gd name="connsiteY79" fmla="*/ 756323 h 1156844"/>
              <a:gd name="connsiteX80" fmla="*/ 775691 w 1168728"/>
              <a:gd name="connsiteY80" fmla="*/ 592170 h 1156844"/>
              <a:gd name="connsiteX81" fmla="*/ 102630 w 1168728"/>
              <a:gd name="connsiteY81" fmla="*/ 592170 h 1156844"/>
              <a:gd name="connsiteX82" fmla="*/ 346131 w 1168728"/>
              <a:gd name="connsiteY82" fmla="*/ 745131 h 1156844"/>
              <a:gd name="connsiteX83" fmla="*/ 377349 w 1168728"/>
              <a:gd name="connsiteY83" fmla="*/ 715285 h 1156844"/>
              <a:gd name="connsiteX84" fmla="*/ 369857 w 1168728"/>
              <a:gd name="connsiteY84" fmla="*/ 592170 h 1156844"/>
              <a:gd name="connsiteX85" fmla="*/ 15303 w 1168728"/>
              <a:gd name="connsiteY85" fmla="*/ 570250 h 1156844"/>
              <a:gd name="connsiteX86" fmla="*/ 30605 w 1168728"/>
              <a:gd name="connsiteY86" fmla="*/ 584013 h 1156844"/>
              <a:gd name="connsiteX87" fmla="*/ 67586 w 1168728"/>
              <a:gd name="connsiteY87" fmla="*/ 774196 h 1156844"/>
              <a:gd name="connsiteX88" fmla="*/ 58660 w 1168728"/>
              <a:gd name="connsiteY88" fmla="*/ 792964 h 1156844"/>
              <a:gd name="connsiteX89" fmla="*/ 53559 w 1168728"/>
              <a:gd name="connsiteY89" fmla="*/ 794215 h 1156844"/>
              <a:gd name="connsiteX90" fmla="*/ 39532 w 1168728"/>
              <a:gd name="connsiteY90" fmla="*/ 785456 h 1156844"/>
              <a:gd name="connsiteX91" fmla="*/ 0 w 1168728"/>
              <a:gd name="connsiteY91" fmla="*/ 584013 h 1156844"/>
              <a:gd name="connsiteX92" fmla="*/ 15303 w 1168728"/>
              <a:gd name="connsiteY92" fmla="*/ 570250 h 1156844"/>
              <a:gd name="connsiteX93" fmla="*/ 1153218 w 1168728"/>
              <a:gd name="connsiteY93" fmla="*/ 553774 h 1156844"/>
              <a:gd name="connsiteX94" fmla="*/ 1168728 w 1168728"/>
              <a:gd name="connsiteY94" fmla="*/ 568542 h 1156844"/>
              <a:gd name="connsiteX95" fmla="*/ 1168728 w 1168728"/>
              <a:gd name="connsiteY95" fmla="*/ 569773 h 1156844"/>
              <a:gd name="connsiteX96" fmla="*/ 1168728 w 1168728"/>
              <a:gd name="connsiteY96" fmla="*/ 578387 h 1156844"/>
              <a:gd name="connsiteX97" fmla="*/ 1135123 w 1168728"/>
              <a:gd name="connsiteY97" fmla="*/ 767910 h 1156844"/>
              <a:gd name="connsiteX98" fmla="*/ 1120905 w 1168728"/>
              <a:gd name="connsiteY98" fmla="*/ 777755 h 1156844"/>
              <a:gd name="connsiteX99" fmla="*/ 1115735 w 1168728"/>
              <a:gd name="connsiteY99" fmla="*/ 776525 h 1156844"/>
              <a:gd name="connsiteX100" fmla="*/ 1106688 w 1168728"/>
              <a:gd name="connsiteY100" fmla="*/ 759295 h 1156844"/>
              <a:gd name="connsiteX101" fmla="*/ 1137708 w 1168728"/>
              <a:gd name="connsiteY101" fmla="*/ 578387 h 1156844"/>
              <a:gd name="connsiteX102" fmla="*/ 1137708 w 1168728"/>
              <a:gd name="connsiteY102" fmla="*/ 569773 h 1156844"/>
              <a:gd name="connsiteX103" fmla="*/ 1137708 w 1168728"/>
              <a:gd name="connsiteY103" fmla="*/ 568542 h 1156844"/>
              <a:gd name="connsiteX104" fmla="*/ 1153218 w 1168728"/>
              <a:gd name="connsiteY104" fmla="*/ 553774 h 1156844"/>
              <a:gd name="connsiteX105" fmla="*/ 646915 w 1168728"/>
              <a:gd name="connsiteY105" fmla="*/ 482362 h 1156844"/>
              <a:gd name="connsiteX106" fmla="*/ 663394 w 1168728"/>
              <a:gd name="connsiteY106" fmla="*/ 498231 h 1156844"/>
              <a:gd name="connsiteX107" fmla="*/ 646915 w 1168728"/>
              <a:gd name="connsiteY107" fmla="*/ 514100 h 1156844"/>
              <a:gd name="connsiteX108" fmla="*/ 631703 w 1168728"/>
              <a:gd name="connsiteY108" fmla="*/ 498231 h 1156844"/>
              <a:gd name="connsiteX109" fmla="*/ 646915 w 1168728"/>
              <a:gd name="connsiteY109" fmla="*/ 482362 h 1156844"/>
              <a:gd name="connsiteX110" fmla="*/ 586490 w 1168728"/>
              <a:gd name="connsiteY110" fmla="*/ 482362 h 1156844"/>
              <a:gd name="connsiteX111" fmla="*/ 602969 w 1168728"/>
              <a:gd name="connsiteY111" fmla="*/ 498231 h 1156844"/>
              <a:gd name="connsiteX112" fmla="*/ 586490 w 1168728"/>
              <a:gd name="connsiteY112" fmla="*/ 514100 h 1156844"/>
              <a:gd name="connsiteX113" fmla="*/ 571278 w 1168728"/>
              <a:gd name="connsiteY113" fmla="*/ 498231 h 1156844"/>
              <a:gd name="connsiteX114" fmla="*/ 586490 w 1168728"/>
              <a:gd name="connsiteY114" fmla="*/ 482362 h 1156844"/>
              <a:gd name="connsiteX115" fmla="*/ 521232 w 1168728"/>
              <a:gd name="connsiteY115" fmla="*/ 482362 h 1156844"/>
              <a:gd name="connsiteX116" fmla="*/ 537101 w 1168728"/>
              <a:gd name="connsiteY116" fmla="*/ 498231 h 1156844"/>
              <a:gd name="connsiteX117" fmla="*/ 521232 w 1168728"/>
              <a:gd name="connsiteY117" fmla="*/ 514100 h 1156844"/>
              <a:gd name="connsiteX118" fmla="*/ 505363 w 1168728"/>
              <a:gd name="connsiteY118" fmla="*/ 498231 h 1156844"/>
              <a:gd name="connsiteX119" fmla="*/ 521232 w 1168728"/>
              <a:gd name="connsiteY119" fmla="*/ 482362 h 1156844"/>
              <a:gd name="connsiteX120" fmla="*/ 830635 w 1168728"/>
              <a:gd name="connsiteY120" fmla="*/ 416825 h 1156844"/>
              <a:gd name="connsiteX121" fmla="*/ 798168 w 1168728"/>
              <a:gd name="connsiteY121" fmla="*/ 449158 h 1156844"/>
              <a:gd name="connsiteX122" fmla="*/ 804412 w 1168728"/>
              <a:gd name="connsiteY122" fmla="*/ 563568 h 1156844"/>
              <a:gd name="connsiteX123" fmla="*/ 1070389 w 1168728"/>
              <a:gd name="connsiteY123" fmla="*/ 563568 h 1156844"/>
              <a:gd name="connsiteX124" fmla="*/ 830635 w 1168728"/>
              <a:gd name="connsiteY124" fmla="*/ 416825 h 1156844"/>
              <a:gd name="connsiteX125" fmla="*/ 381095 w 1168728"/>
              <a:gd name="connsiteY125" fmla="*/ 408120 h 1156844"/>
              <a:gd name="connsiteX126" fmla="*/ 102630 w 1168728"/>
              <a:gd name="connsiteY126" fmla="*/ 563568 h 1156844"/>
              <a:gd name="connsiteX127" fmla="*/ 369857 w 1168728"/>
              <a:gd name="connsiteY127" fmla="*/ 563568 h 1156844"/>
              <a:gd name="connsiteX128" fmla="*/ 381095 w 1168728"/>
              <a:gd name="connsiteY128" fmla="*/ 408120 h 1156844"/>
              <a:gd name="connsiteX129" fmla="*/ 587134 w 1168728"/>
              <a:gd name="connsiteY129" fmla="*/ 390710 h 1156844"/>
              <a:gd name="connsiteX130" fmla="*/ 411064 w 1168728"/>
              <a:gd name="connsiteY130" fmla="*/ 403146 h 1156844"/>
              <a:gd name="connsiteX131" fmla="*/ 398577 w 1168728"/>
              <a:gd name="connsiteY131" fmla="*/ 563568 h 1156844"/>
              <a:gd name="connsiteX132" fmla="*/ 775691 w 1168728"/>
              <a:gd name="connsiteY132" fmla="*/ 563568 h 1156844"/>
              <a:gd name="connsiteX133" fmla="*/ 769448 w 1168728"/>
              <a:gd name="connsiteY133" fmla="*/ 451645 h 1156844"/>
              <a:gd name="connsiteX134" fmla="*/ 721996 w 1168728"/>
              <a:gd name="connsiteY134" fmla="*/ 398171 h 1156844"/>
              <a:gd name="connsiteX135" fmla="*/ 587134 w 1168728"/>
              <a:gd name="connsiteY135" fmla="*/ 390710 h 1156844"/>
              <a:gd name="connsiteX136" fmla="*/ 778189 w 1168728"/>
              <a:gd name="connsiteY136" fmla="*/ 369569 h 1156844"/>
              <a:gd name="connsiteX137" fmla="*/ 751965 w 1168728"/>
              <a:gd name="connsiteY137" fmla="*/ 396928 h 1156844"/>
              <a:gd name="connsiteX138" fmla="*/ 778189 w 1168728"/>
              <a:gd name="connsiteY138" fmla="*/ 423043 h 1156844"/>
              <a:gd name="connsiteX139" fmla="*/ 804412 w 1168728"/>
              <a:gd name="connsiteY139" fmla="*/ 396928 h 1156844"/>
              <a:gd name="connsiteX140" fmla="*/ 778189 w 1168728"/>
              <a:gd name="connsiteY140" fmla="*/ 369569 h 1156844"/>
              <a:gd name="connsiteX141" fmla="*/ 139838 w 1168728"/>
              <a:gd name="connsiteY141" fmla="*/ 204232 h 1156844"/>
              <a:gd name="connsiteX142" fmla="*/ 150510 w 1168728"/>
              <a:gd name="connsiteY142" fmla="*/ 207175 h 1156844"/>
              <a:gd name="connsiteX143" fmla="*/ 153021 w 1168728"/>
              <a:gd name="connsiteY143" fmla="*/ 227003 h 1156844"/>
              <a:gd name="connsiteX144" fmla="*/ 58855 w 1168728"/>
              <a:gd name="connsiteY144" fmla="*/ 395544 h 1156844"/>
              <a:gd name="connsiteX145" fmla="*/ 45044 w 1168728"/>
              <a:gd name="connsiteY145" fmla="*/ 404219 h 1156844"/>
              <a:gd name="connsiteX146" fmla="*/ 38766 w 1168728"/>
              <a:gd name="connsiteY146" fmla="*/ 404219 h 1156844"/>
              <a:gd name="connsiteX147" fmla="*/ 29977 w 1168728"/>
              <a:gd name="connsiteY147" fmla="*/ 385630 h 1156844"/>
              <a:gd name="connsiteX148" fmla="*/ 129166 w 1168728"/>
              <a:gd name="connsiteY148" fmla="*/ 209654 h 1156844"/>
              <a:gd name="connsiteX149" fmla="*/ 139838 w 1168728"/>
              <a:gd name="connsiteY149" fmla="*/ 204232 h 1156844"/>
              <a:gd name="connsiteX150" fmla="*/ 1012190 w 1168728"/>
              <a:gd name="connsiteY150" fmla="*/ 187303 h 1156844"/>
              <a:gd name="connsiteX151" fmla="*/ 1021709 w 1168728"/>
              <a:gd name="connsiteY151" fmla="*/ 192008 h 1156844"/>
              <a:gd name="connsiteX152" fmla="*/ 1126575 w 1168728"/>
              <a:gd name="connsiteY152" fmla="*/ 367651 h 1156844"/>
              <a:gd name="connsiteX153" fmla="*/ 1117837 w 1168728"/>
              <a:gd name="connsiteY153" fmla="*/ 386470 h 1156844"/>
              <a:gd name="connsiteX154" fmla="*/ 1112843 w 1168728"/>
              <a:gd name="connsiteY154" fmla="*/ 387724 h 1156844"/>
              <a:gd name="connsiteX155" fmla="*/ 1099110 w 1168728"/>
              <a:gd name="connsiteY155" fmla="*/ 377688 h 1156844"/>
              <a:gd name="connsiteX156" fmla="*/ 1000486 w 1168728"/>
              <a:gd name="connsiteY156" fmla="*/ 212081 h 1156844"/>
              <a:gd name="connsiteX157" fmla="*/ 1001734 w 1168728"/>
              <a:gd name="connsiteY157" fmla="*/ 192008 h 1156844"/>
              <a:gd name="connsiteX158" fmla="*/ 1012190 w 1168728"/>
              <a:gd name="connsiteY158" fmla="*/ 187303 h 1156844"/>
              <a:gd name="connsiteX159" fmla="*/ 669550 w 1168728"/>
              <a:gd name="connsiteY159" fmla="*/ 100955 h 1156844"/>
              <a:gd name="connsiteX160" fmla="*/ 780686 w 1168728"/>
              <a:gd name="connsiteY160" fmla="*/ 338479 h 1156844"/>
              <a:gd name="connsiteX161" fmla="*/ 780686 w 1168728"/>
              <a:gd name="connsiteY161" fmla="*/ 340967 h 1156844"/>
              <a:gd name="connsiteX162" fmla="*/ 833132 w 1168728"/>
              <a:gd name="connsiteY162" fmla="*/ 386979 h 1156844"/>
              <a:gd name="connsiteX163" fmla="*/ 835630 w 1168728"/>
              <a:gd name="connsiteY163" fmla="*/ 386979 h 1156844"/>
              <a:gd name="connsiteX164" fmla="*/ 1066643 w 1168728"/>
              <a:gd name="connsiteY164" fmla="*/ 497658 h 1156844"/>
              <a:gd name="connsiteX165" fmla="*/ 926787 w 1168728"/>
              <a:gd name="connsiteY165" fmla="*/ 231531 h 1156844"/>
              <a:gd name="connsiteX166" fmla="*/ 669550 w 1168728"/>
              <a:gd name="connsiteY166" fmla="*/ 100955 h 1156844"/>
              <a:gd name="connsiteX167" fmla="*/ 505967 w 1168728"/>
              <a:gd name="connsiteY167" fmla="*/ 100955 h 1156844"/>
              <a:gd name="connsiteX168" fmla="*/ 238741 w 1168728"/>
              <a:gd name="connsiteY168" fmla="*/ 240236 h 1156844"/>
              <a:gd name="connsiteX169" fmla="*/ 107625 w 1168728"/>
              <a:gd name="connsiteY169" fmla="*/ 497658 h 1156844"/>
              <a:gd name="connsiteX170" fmla="*/ 386090 w 1168728"/>
              <a:gd name="connsiteY170" fmla="*/ 377030 h 1156844"/>
              <a:gd name="connsiteX171" fmla="*/ 505967 w 1168728"/>
              <a:gd name="connsiteY171" fmla="*/ 100955 h 1156844"/>
              <a:gd name="connsiteX172" fmla="*/ 587134 w 1168728"/>
              <a:gd name="connsiteY172" fmla="*/ 94737 h 1156844"/>
              <a:gd name="connsiteX173" fmla="*/ 417308 w 1168728"/>
              <a:gd name="connsiteY173" fmla="*/ 373300 h 1156844"/>
              <a:gd name="connsiteX174" fmla="*/ 587134 w 1168728"/>
              <a:gd name="connsiteY174" fmla="*/ 360864 h 1156844"/>
              <a:gd name="connsiteX175" fmla="*/ 729488 w 1168728"/>
              <a:gd name="connsiteY175" fmla="*/ 369569 h 1156844"/>
              <a:gd name="connsiteX176" fmla="*/ 753214 w 1168728"/>
              <a:gd name="connsiteY176" fmla="*/ 347184 h 1156844"/>
              <a:gd name="connsiteX177" fmla="*/ 751965 w 1168728"/>
              <a:gd name="connsiteY177" fmla="*/ 343454 h 1156844"/>
              <a:gd name="connsiteX178" fmla="*/ 587134 w 1168728"/>
              <a:gd name="connsiteY178" fmla="*/ 94737 h 1156844"/>
              <a:gd name="connsiteX179" fmla="*/ 580891 w 1168728"/>
              <a:gd name="connsiteY179" fmla="*/ 64891 h 1156844"/>
              <a:gd name="connsiteX180" fmla="*/ 584637 w 1168728"/>
              <a:gd name="connsiteY180" fmla="*/ 64891 h 1156844"/>
              <a:gd name="connsiteX181" fmla="*/ 587134 w 1168728"/>
              <a:gd name="connsiteY181" fmla="*/ 64891 h 1156844"/>
              <a:gd name="connsiteX182" fmla="*/ 592129 w 1168728"/>
              <a:gd name="connsiteY182" fmla="*/ 64891 h 1156844"/>
              <a:gd name="connsiteX183" fmla="*/ 946766 w 1168728"/>
              <a:gd name="connsiteY183" fmla="*/ 210390 h 1156844"/>
              <a:gd name="connsiteX184" fmla="*/ 1102856 w 1168728"/>
              <a:gd name="connsiteY184" fmla="*/ 571029 h 1156844"/>
              <a:gd name="connsiteX185" fmla="*/ 1102856 w 1168728"/>
              <a:gd name="connsiteY185" fmla="*/ 577247 h 1156844"/>
              <a:gd name="connsiteX186" fmla="*/ 1102856 w 1168728"/>
              <a:gd name="connsiteY186" fmla="*/ 580978 h 1156844"/>
              <a:gd name="connsiteX187" fmla="*/ 1102856 w 1168728"/>
              <a:gd name="connsiteY187" fmla="*/ 583465 h 1156844"/>
              <a:gd name="connsiteX188" fmla="*/ 956756 w 1168728"/>
              <a:gd name="connsiteY188" fmla="*/ 936643 h 1156844"/>
              <a:gd name="connsiteX189" fmla="*/ 594626 w 1168728"/>
              <a:gd name="connsiteY189" fmla="*/ 1090847 h 1156844"/>
              <a:gd name="connsiteX190" fmla="*/ 587134 w 1168728"/>
              <a:gd name="connsiteY190" fmla="*/ 1090847 h 1156844"/>
              <a:gd name="connsiteX191" fmla="*/ 227502 w 1168728"/>
              <a:gd name="connsiteY191" fmla="*/ 945348 h 1156844"/>
              <a:gd name="connsiteX192" fmla="*/ 71412 w 1168728"/>
              <a:gd name="connsiteY192" fmla="*/ 584709 h 1156844"/>
              <a:gd name="connsiteX193" fmla="*/ 71412 w 1168728"/>
              <a:gd name="connsiteY193" fmla="*/ 582222 h 1156844"/>
              <a:gd name="connsiteX194" fmla="*/ 71412 w 1168728"/>
              <a:gd name="connsiteY194" fmla="*/ 580978 h 1156844"/>
              <a:gd name="connsiteX195" fmla="*/ 71412 w 1168728"/>
              <a:gd name="connsiteY195" fmla="*/ 578491 h 1156844"/>
              <a:gd name="connsiteX196" fmla="*/ 71412 w 1168728"/>
              <a:gd name="connsiteY196" fmla="*/ 576004 h 1156844"/>
              <a:gd name="connsiteX197" fmla="*/ 217512 w 1168728"/>
              <a:gd name="connsiteY197" fmla="*/ 220339 h 1156844"/>
              <a:gd name="connsiteX198" fmla="*/ 580891 w 1168728"/>
              <a:gd name="connsiteY198" fmla="*/ 64891 h 1156844"/>
              <a:gd name="connsiteX199" fmla="*/ 475541 w 1168728"/>
              <a:gd name="connsiteY199" fmla="*/ 5739 h 1156844"/>
              <a:gd name="connsiteX200" fmla="*/ 491863 w 1168728"/>
              <a:gd name="connsiteY200" fmla="*/ 18466 h 1156844"/>
              <a:gd name="connsiteX201" fmla="*/ 480563 w 1168728"/>
              <a:gd name="connsiteY201" fmla="*/ 35012 h 1156844"/>
              <a:gd name="connsiteX202" fmla="*/ 298508 w 1168728"/>
              <a:gd name="connsiteY202" fmla="*/ 106286 h 1156844"/>
              <a:gd name="connsiteX203" fmla="*/ 290974 w 1168728"/>
              <a:gd name="connsiteY203" fmla="*/ 107559 h 1156844"/>
              <a:gd name="connsiteX204" fmla="*/ 278419 w 1168728"/>
              <a:gd name="connsiteY204" fmla="*/ 99923 h 1156844"/>
              <a:gd name="connsiteX205" fmla="*/ 283441 w 1168728"/>
              <a:gd name="connsiteY205" fmla="*/ 79559 h 1156844"/>
              <a:gd name="connsiteX206" fmla="*/ 475541 w 1168728"/>
              <a:gd name="connsiteY206" fmla="*/ 5739 h 1156844"/>
              <a:gd name="connsiteX207" fmla="*/ 677681 w 1168728"/>
              <a:gd name="connsiteY207" fmla="*/ 185 h 1156844"/>
              <a:gd name="connsiteX208" fmla="*/ 867777 w 1168728"/>
              <a:gd name="connsiteY208" fmla="*/ 64461 h 1156844"/>
              <a:gd name="connsiteX209" fmla="*/ 873949 w 1168728"/>
              <a:gd name="connsiteY209" fmla="*/ 83866 h 1156844"/>
              <a:gd name="connsiteX210" fmla="*/ 860371 w 1168728"/>
              <a:gd name="connsiteY210" fmla="*/ 91142 h 1156844"/>
              <a:gd name="connsiteX211" fmla="*/ 854199 w 1168728"/>
              <a:gd name="connsiteY211" fmla="*/ 88717 h 1156844"/>
              <a:gd name="connsiteX212" fmla="*/ 672743 w 1168728"/>
              <a:gd name="connsiteY212" fmla="*/ 28078 h 1156844"/>
              <a:gd name="connsiteX213" fmla="*/ 661634 w 1168728"/>
              <a:gd name="connsiteY213" fmla="*/ 12312 h 1156844"/>
              <a:gd name="connsiteX214" fmla="*/ 677681 w 1168728"/>
              <a:gd name="connsiteY214" fmla="*/ 185 h 115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1168728" h="1156844">
                <a:moveTo>
                  <a:pt x="687408" y="1120721"/>
                </a:moveTo>
                <a:cubicBezTo>
                  <a:pt x="696137" y="1119556"/>
                  <a:pt x="703620" y="1124217"/>
                  <a:pt x="706114" y="1132374"/>
                </a:cubicBezTo>
                <a:cubicBezTo>
                  <a:pt x="707361" y="1139365"/>
                  <a:pt x="701126" y="1146357"/>
                  <a:pt x="693643" y="1147522"/>
                </a:cubicBezTo>
                <a:cubicBezTo>
                  <a:pt x="659972" y="1153348"/>
                  <a:pt x="626301" y="1156844"/>
                  <a:pt x="591383" y="1156844"/>
                </a:cubicBezTo>
                <a:cubicBezTo>
                  <a:pt x="590136" y="1156844"/>
                  <a:pt x="586395" y="1156844"/>
                  <a:pt x="583900" y="1156844"/>
                </a:cubicBezTo>
                <a:cubicBezTo>
                  <a:pt x="552724" y="1156844"/>
                  <a:pt x="521547" y="1154513"/>
                  <a:pt x="490370" y="1151018"/>
                </a:cubicBezTo>
                <a:cubicBezTo>
                  <a:pt x="482887" y="1149852"/>
                  <a:pt x="477899" y="1141696"/>
                  <a:pt x="479146" y="1134704"/>
                </a:cubicBezTo>
                <a:cubicBezTo>
                  <a:pt x="479146" y="1126547"/>
                  <a:pt x="486629" y="1121886"/>
                  <a:pt x="495358" y="1124217"/>
                </a:cubicBezTo>
                <a:cubicBezTo>
                  <a:pt x="526535" y="1127713"/>
                  <a:pt x="558959" y="1131208"/>
                  <a:pt x="591383" y="1130043"/>
                </a:cubicBezTo>
                <a:cubicBezTo>
                  <a:pt x="623807" y="1128878"/>
                  <a:pt x="656231" y="1126547"/>
                  <a:pt x="687408" y="1120721"/>
                </a:cubicBezTo>
                <a:close/>
                <a:moveTo>
                  <a:pt x="155227" y="934984"/>
                </a:moveTo>
                <a:cubicBezTo>
                  <a:pt x="158807" y="935297"/>
                  <a:pt x="162231" y="937179"/>
                  <a:pt x="164721" y="940315"/>
                </a:cubicBezTo>
                <a:cubicBezTo>
                  <a:pt x="207054" y="989234"/>
                  <a:pt x="258102" y="1030627"/>
                  <a:pt x="314131" y="1063240"/>
                </a:cubicBezTo>
                <a:cubicBezTo>
                  <a:pt x="321602" y="1067003"/>
                  <a:pt x="322847" y="1075784"/>
                  <a:pt x="319112" y="1083310"/>
                </a:cubicBezTo>
                <a:cubicBezTo>
                  <a:pt x="317867" y="1087073"/>
                  <a:pt x="311641" y="1090836"/>
                  <a:pt x="306661" y="1090836"/>
                </a:cubicBezTo>
                <a:cubicBezTo>
                  <a:pt x="304171" y="1090836"/>
                  <a:pt x="301680" y="1089581"/>
                  <a:pt x="299190" y="1088327"/>
                </a:cubicBezTo>
                <a:cubicBezTo>
                  <a:pt x="240671" y="1055714"/>
                  <a:pt x="188378" y="1011812"/>
                  <a:pt x="142309" y="959130"/>
                </a:cubicBezTo>
                <a:cubicBezTo>
                  <a:pt x="137329" y="952858"/>
                  <a:pt x="138574" y="944078"/>
                  <a:pt x="144800" y="939061"/>
                </a:cubicBezTo>
                <a:cubicBezTo>
                  <a:pt x="147913" y="935925"/>
                  <a:pt x="151648" y="934670"/>
                  <a:pt x="155227" y="934984"/>
                </a:cubicBezTo>
                <a:close/>
                <a:moveTo>
                  <a:pt x="1020306" y="923948"/>
                </a:moveTo>
                <a:cubicBezTo>
                  <a:pt x="1024006" y="923642"/>
                  <a:pt x="1027705" y="924867"/>
                  <a:pt x="1030788" y="927931"/>
                </a:cubicBezTo>
                <a:cubicBezTo>
                  <a:pt x="1036954" y="932833"/>
                  <a:pt x="1036954" y="941410"/>
                  <a:pt x="1032021" y="947537"/>
                </a:cubicBezTo>
                <a:cubicBezTo>
                  <a:pt x="990094" y="999004"/>
                  <a:pt x="938302" y="1044343"/>
                  <a:pt x="880345" y="1078654"/>
                </a:cubicBezTo>
                <a:cubicBezTo>
                  <a:pt x="877878" y="1078654"/>
                  <a:pt x="875412" y="1079880"/>
                  <a:pt x="874179" y="1079880"/>
                </a:cubicBezTo>
                <a:cubicBezTo>
                  <a:pt x="868013" y="1079880"/>
                  <a:pt x="863081" y="1077429"/>
                  <a:pt x="860614" y="1073753"/>
                </a:cubicBezTo>
                <a:cubicBezTo>
                  <a:pt x="856915" y="1066400"/>
                  <a:pt x="859381" y="1057823"/>
                  <a:pt x="865547" y="1054146"/>
                </a:cubicBezTo>
                <a:cubicBezTo>
                  <a:pt x="921038" y="1021061"/>
                  <a:pt x="969131" y="978172"/>
                  <a:pt x="1009825" y="929156"/>
                </a:cubicBezTo>
                <a:cubicBezTo>
                  <a:pt x="1012908" y="926092"/>
                  <a:pt x="1016607" y="924254"/>
                  <a:pt x="1020306" y="923948"/>
                </a:cubicBezTo>
                <a:close/>
                <a:moveTo>
                  <a:pt x="756960" y="787413"/>
                </a:moveTo>
                <a:cubicBezTo>
                  <a:pt x="703265" y="794875"/>
                  <a:pt x="647073" y="799849"/>
                  <a:pt x="587134" y="799849"/>
                </a:cubicBezTo>
                <a:cubicBezTo>
                  <a:pt x="539683" y="799849"/>
                  <a:pt x="493480" y="796118"/>
                  <a:pt x="448526" y="791144"/>
                </a:cubicBezTo>
                <a:cubicBezTo>
                  <a:pt x="443531" y="802336"/>
                  <a:pt x="434790" y="811041"/>
                  <a:pt x="423552" y="816015"/>
                </a:cubicBezTo>
                <a:cubicBezTo>
                  <a:pt x="444624" y="907729"/>
                  <a:pt x="476915" y="979527"/>
                  <a:pt x="514023" y="1021389"/>
                </a:cubicBezTo>
                <a:lnTo>
                  <a:pt x="534292" y="1040460"/>
                </a:lnTo>
                <a:lnTo>
                  <a:pt x="536815" y="1042833"/>
                </a:lnTo>
                <a:cubicBezTo>
                  <a:pt x="552326" y="1054628"/>
                  <a:pt x="568404" y="1061312"/>
                  <a:pt x="584637" y="1062245"/>
                </a:cubicBezTo>
                <a:cubicBezTo>
                  <a:pt x="585885" y="1062245"/>
                  <a:pt x="587134" y="1062245"/>
                  <a:pt x="588383" y="1062245"/>
                </a:cubicBezTo>
                <a:cubicBezTo>
                  <a:pt x="660809" y="1061001"/>
                  <a:pt x="725742" y="946592"/>
                  <a:pt x="756960" y="787413"/>
                </a:cubicBezTo>
                <a:close/>
                <a:moveTo>
                  <a:pt x="398577" y="740157"/>
                </a:moveTo>
                <a:cubicBezTo>
                  <a:pt x="383592" y="740157"/>
                  <a:pt x="371105" y="752593"/>
                  <a:pt x="371105" y="767516"/>
                </a:cubicBezTo>
                <a:cubicBezTo>
                  <a:pt x="371105" y="781195"/>
                  <a:pt x="383592" y="793631"/>
                  <a:pt x="398577" y="793631"/>
                </a:cubicBezTo>
                <a:cubicBezTo>
                  <a:pt x="413562" y="793631"/>
                  <a:pt x="424800" y="781195"/>
                  <a:pt x="424800" y="767516"/>
                </a:cubicBezTo>
                <a:cubicBezTo>
                  <a:pt x="424800" y="752593"/>
                  <a:pt x="413562" y="740157"/>
                  <a:pt x="398577" y="740157"/>
                </a:cubicBezTo>
                <a:close/>
                <a:moveTo>
                  <a:pt x="108874" y="664298"/>
                </a:moveTo>
                <a:cubicBezTo>
                  <a:pt x="127604" y="762541"/>
                  <a:pt x="175056" y="853323"/>
                  <a:pt x="248731" y="925451"/>
                </a:cubicBezTo>
                <a:cubicBezTo>
                  <a:pt x="319908" y="993848"/>
                  <a:pt x="408567" y="1038617"/>
                  <a:pt x="504719" y="1054783"/>
                </a:cubicBezTo>
                <a:cubicBezTo>
                  <a:pt x="493168" y="1043902"/>
                  <a:pt x="482086" y="1030766"/>
                  <a:pt x="471569" y="1015474"/>
                </a:cubicBezTo>
                <a:lnTo>
                  <a:pt x="471365" y="1015116"/>
                </a:lnTo>
                <a:lnTo>
                  <a:pt x="441814" y="963225"/>
                </a:lnTo>
                <a:cubicBezTo>
                  <a:pt x="423239" y="924207"/>
                  <a:pt x="407318" y="876951"/>
                  <a:pt x="394831" y="822233"/>
                </a:cubicBezTo>
                <a:cubicBezTo>
                  <a:pt x="368608" y="820990"/>
                  <a:pt x="346131" y="799849"/>
                  <a:pt x="343633" y="773734"/>
                </a:cubicBezTo>
                <a:cubicBezTo>
                  <a:pt x="233746" y="748862"/>
                  <a:pt x="152579" y="711554"/>
                  <a:pt x="108874" y="664298"/>
                </a:cubicBezTo>
                <a:close/>
                <a:moveTo>
                  <a:pt x="1065395" y="663055"/>
                </a:moveTo>
                <a:cubicBezTo>
                  <a:pt x="1015446" y="717772"/>
                  <a:pt x="915548" y="761298"/>
                  <a:pt x="788178" y="782439"/>
                </a:cubicBezTo>
                <a:cubicBezTo>
                  <a:pt x="765701" y="908041"/>
                  <a:pt x="723245" y="1005040"/>
                  <a:pt x="669550" y="1054783"/>
                </a:cubicBezTo>
                <a:cubicBezTo>
                  <a:pt x="769448" y="1038617"/>
                  <a:pt x="861853" y="990117"/>
                  <a:pt x="935528" y="915502"/>
                </a:cubicBezTo>
                <a:cubicBezTo>
                  <a:pt x="1004207" y="845861"/>
                  <a:pt x="1047913" y="757567"/>
                  <a:pt x="1065395" y="663055"/>
                </a:cubicBezTo>
                <a:close/>
                <a:moveTo>
                  <a:pt x="646915" y="641661"/>
                </a:moveTo>
                <a:cubicBezTo>
                  <a:pt x="655788" y="641661"/>
                  <a:pt x="663394" y="647999"/>
                  <a:pt x="663394" y="656873"/>
                </a:cubicBezTo>
                <a:cubicBezTo>
                  <a:pt x="663394" y="665746"/>
                  <a:pt x="655788" y="673352"/>
                  <a:pt x="646915" y="673352"/>
                </a:cubicBezTo>
                <a:cubicBezTo>
                  <a:pt x="638041" y="673352"/>
                  <a:pt x="631703" y="665746"/>
                  <a:pt x="631703" y="656873"/>
                </a:cubicBezTo>
                <a:cubicBezTo>
                  <a:pt x="631703" y="647999"/>
                  <a:pt x="638041" y="641661"/>
                  <a:pt x="646915" y="641661"/>
                </a:cubicBezTo>
                <a:close/>
                <a:moveTo>
                  <a:pt x="586490" y="641661"/>
                </a:moveTo>
                <a:cubicBezTo>
                  <a:pt x="595363" y="641661"/>
                  <a:pt x="602969" y="647999"/>
                  <a:pt x="602969" y="656873"/>
                </a:cubicBezTo>
                <a:cubicBezTo>
                  <a:pt x="602969" y="665746"/>
                  <a:pt x="595363" y="673352"/>
                  <a:pt x="586490" y="673352"/>
                </a:cubicBezTo>
                <a:cubicBezTo>
                  <a:pt x="577616" y="673352"/>
                  <a:pt x="571278" y="665746"/>
                  <a:pt x="571278" y="656873"/>
                </a:cubicBezTo>
                <a:cubicBezTo>
                  <a:pt x="571278" y="647999"/>
                  <a:pt x="577616" y="641661"/>
                  <a:pt x="586490" y="641661"/>
                </a:cubicBezTo>
                <a:close/>
                <a:moveTo>
                  <a:pt x="521232" y="641661"/>
                </a:moveTo>
                <a:cubicBezTo>
                  <a:pt x="529777" y="641661"/>
                  <a:pt x="537101" y="647999"/>
                  <a:pt x="537101" y="656873"/>
                </a:cubicBezTo>
                <a:cubicBezTo>
                  <a:pt x="537101" y="665746"/>
                  <a:pt x="529777" y="673352"/>
                  <a:pt x="521232" y="673352"/>
                </a:cubicBezTo>
                <a:cubicBezTo>
                  <a:pt x="512687" y="673352"/>
                  <a:pt x="505363" y="665746"/>
                  <a:pt x="505363" y="656873"/>
                </a:cubicBezTo>
                <a:cubicBezTo>
                  <a:pt x="505363" y="647999"/>
                  <a:pt x="512687" y="641661"/>
                  <a:pt x="521232" y="641661"/>
                </a:cubicBezTo>
                <a:close/>
                <a:moveTo>
                  <a:pt x="804412" y="592170"/>
                </a:moveTo>
                <a:cubicBezTo>
                  <a:pt x="804412" y="648132"/>
                  <a:pt x="800666" y="702849"/>
                  <a:pt x="793173" y="751349"/>
                </a:cubicBezTo>
                <a:cubicBezTo>
                  <a:pt x="948015" y="722747"/>
                  <a:pt x="1060400" y="661811"/>
                  <a:pt x="1072887" y="592170"/>
                </a:cubicBezTo>
                <a:close/>
                <a:moveTo>
                  <a:pt x="398577" y="592170"/>
                </a:moveTo>
                <a:cubicBezTo>
                  <a:pt x="399826" y="633209"/>
                  <a:pt x="402323" y="673003"/>
                  <a:pt x="406069" y="711554"/>
                </a:cubicBezTo>
                <a:cubicBezTo>
                  <a:pt x="432293" y="715285"/>
                  <a:pt x="452272" y="736426"/>
                  <a:pt x="453521" y="762541"/>
                </a:cubicBezTo>
                <a:cubicBezTo>
                  <a:pt x="497226" y="767516"/>
                  <a:pt x="542180" y="770003"/>
                  <a:pt x="587134" y="770003"/>
                </a:cubicBezTo>
                <a:cubicBezTo>
                  <a:pt x="648321" y="770003"/>
                  <a:pt x="707011" y="765029"/>
                  <a:pt x="761955" y="756323"/>
                </a:cubicBezTo>
                <a:cubicBezTo>
                  <a:pt x="769448" y="705337"/>
                  <a:pt x="775691" y="650619"/>
                  <a:pt x="775691" y="592170"/>
                </a:cubicBezTo>
                <a:close/>
                <a:moveTo>
                  <a:pt x="102630" y="592170"/>
                </a:moveTo>
                <a:cubicBezTo>
                  <a:pt x="113869" y="654350"/>
                  <a:pt x="206274" y="712798"/>
                  <a:pt x="346131" y="745131"/>
                </a:cubicBezTo>
                <a:cubicBezTo>
                  <a:pt x="352374" y="731452"/>
                  <a:pt x="363613" y="720259"/>
                  <a:pt x="377349" y="715285"/>
                </a:cubicBezTo>
                <a:cubicBezTo>
                  <a:pt x="372354" y="675491"/>
                  <a:pt x="369857" y="634452"/>
                  <a:pt x="369857" y="592170"/>
                </a:cubicBezTo>
                <a:close/>
                <a:moveTo>
                  <a:pt x="15303" y="570250"/>
                </a:moveTo>
                <a:cubicBezTo>
                  <a:pt x="22954" y="570250"/>
                  <a:pt x="30605" y="576506"/>
                  <a:pt x="30605" y="584013"/>
                </a:cubicBezTo>
                <a:cubicBezTo>
                  <a:pt x="31880" y="649076"/>
                  <a:pt x="43357" y="714138"/>
                  <a:pt x="67586" y="774196"/>
                </a:cubicBezTo>
                <a:cubicBezTo>
                  <a:pt x="70137" y="781703"/>
                  <a:pt x="66311" y="790461"/>
                  <a:pt x="58660" y="792964"/>
                </a:cubicBezTo>
                <a:cubicBezTo>
                  <a:pt x="57385" y="794215"/>
                  <a:pt x="54834" y="794215"/>
                  <a:pt x="53559" y="794215"/>
                </a:cubicBezTo>
                <a:cubicBezTo>
                  <a:pt x="47183" y="794215"/>
                  <a:pt x="42082" y="790461"/>
                  <a:pt x="39532" y="785456"/>
                </a:cubicBezTo>
                <a:cubicBezTo>
                  <a:pt x="14027" y="720394"/>
                  <a:pt x="1275" y="652829"/>
                  <a:pt x="0" y="584013"/>
                </a:cubicBezTo>
                <a:cubicBezTo>
                  <a:pt x="0" y="576506"/>
                  <a:pt x="7651" y="570250"/>
                  <a:pt x="15303" y="570250"/>
                </a:cubicBezTo>
                <a:close/>
                <a:moveTo>
                  <a:pt x="1153218" y="553774"/>
                </a:moveTo>
                <a:cubicBezTo>
                  <a:pt x="1162265" y="553774"/>
                  <a:pt x="1168728" y="559927"/>
                  <a:pt x="1168728" y="568542"/>
                </a:cubicBezTo>
                <a:lnTo>
                  <a:pt x="1168728" y="569773"/>
                </a:lnTo>
                <a:cubicBezTo>
                  <a:pt x="1168728" y="573465"/>
                  <a:pt x="1168728" y="575926"/>
                  <a:pt x="1168728" y="578387"/>
                </a:cubicBezTo>
                <a:cubicBezTo>
                  <a:pt x="1168728" y="643613"/>
                  <a:pt x="1157095" y="706377"/>
                  <a:pt x="1135123" y="767910"/>
                </a:cubicBezTo>
                <a:cubicBezTo>
                  <a:pt x="1132538" y="774063"/>
                  <a:pt x="1127368" y="777755"/>
                  <a:pt x="1120905" y="777755"/>
                </a:cubicBezTo>
                <a:cubicBezTo>
                  <a:pt x="1119613" y="777755"/>
                  <a:pt x="1118320" y="777755"/>
                  <a:pt x="1115735" y="776525"/>
                </a:cubicBezTo>
                <a:cubicBezTo>
                  <a:pt x="1106688" y="774063"/>
                  <a:pt x="1104103" y="766679"/>
                  <a:pt x="1106688" y="759295"/>
                </a:cubicBezTo>
                <a:cubicBezTo>
                  <a:pt x="1127368" y="701454"/>
                  <a:pt x="1137708" y="639921"/>
                  <a:pt x="1137708" y="578387"/>
                </a:cubicBezTo>
                <a:cubicBezTo>
                  <a:pt x="1137708" y="575926"/>
                  <a:pt x="1137708" y="573465"/>
                  <a:pt x="1137708" y="569773"/>
                </a:cubicBezTo>
                <a:lnTo>
                  <a:pt x="1137708" y="568542"/>
                </a:lnTo>
                <a:cubicBezTo>
                  <a:pt x="1137708" y="561158"/>
                  <a:pt x="1144170" y="553774"/>
                  <a:pt x="1153218" y="553774"/>
                </a:cubicBezTo>
                <a:close/>
                <a:moveTo>
                  <a:pt x="646915" y="482362"/>
                </a:moveTo>
                <a:cubicBezTo>
                  <a:pt x="655788" y="482362"/>
                  <a:pt x="663394" y="489686"/>
                  <a:pt x="663394" y="498231"/>
                </a:cubicBezTo>
                <a:cubicBezTo>
                  <a:pt x="663394" y="506776"/>
                  <a:pt x="655788" y="514100"/>
                  <a:pt x="646915" y="514100"/>
                </a:cubicBezTo>
                <a:cubicBezTo>
                  <a:pt x="638041" y="514100"/>
                  <a:pt x="631703" y="506776"/>
                  <a:pt x="631703" y="498231"/>
                </a:cubicBezTo>
                <a:cubicBezTo>
                  <a:pt x="631703" y="489686"/>
                  <a:pt x="638041" y="482362"/>
                  <a:pt x="646915" y="482362"/>
                </a:cubicBezTo>
                <a:close/>
                <a:moveTo>
                  <a:pt x="586490" y="482362"/>
                </a:moveTo>
                <a:cubicBezTo>
                  <a:pt x="595363" y="482362"/>
                  <a:pt x="602969" y="489686"/>
                  <a:pt x="602969" y="498231"/>
                </a:cubicBezTo>
                <a:cubicBezTo>
                  <a:pt x="602969" y="506776"/>
                  <a:pt x="595363" y="514100"/>
                  <a:pt x="586490" y="514100"/>
                </a:cubicBezTo>
                <a:cubicBezTo>
                  <a:pt x="577616" y="514100"/>
                  <a:pt x="571278" y="506776"/>
                  <a:pt x="571278" y="498231"/>
                </a:cubicBezTo>
                <a:cubicBezTo>
                  <a:pt x="571278" y="489686"/>
                  <a:pt x="577616" y="482362"/>
                  <a:pt x="586490" y="482362"/>
                </a:cubicBezTo>
                <a:close/>
                <a:moveTo>
                  <a:pt x="521232" y="482362"/>
                </a:moveTo>
                <a:cubicBezTo>
                  <a:pt x="529777" y="482362"/>
                  <a:pt x="537101" y="489686"/>
                  <a:pt x="537101" y="498231"/>
                </a:cubicBezTo>
                <a:cubicBezTo>
                  <a:pt x="537101" y="506776"/>
                  <a:pt x="529777" y="514100"/>
                  <a:pt x="521232" y="514100"/>
                </a:cubicBezTo>
                <a:cubicBezTo>
                  <a:pt x="512687" y="514100"/>
                  <a:pt x="505363" y="506776"/>
                  <a:pt x="505363" y="498231"/>
                </a:cubicBezTo>
                <a:cubicBezTo>
                  <a:pt x="505363" y="489686"/>
                  <a:pt x="512687" y="482362"/>
                  <a:pt x="521232" y="482362"/>
                </a:cubicBezTo>
                <a:close/>
                <a:moveTo>
                  <a:pt x="830635" y="416825"/>
                </a:moveTo>
                <a:cubicBezTo>
                  <a:pt x="824391" y="431748"/>
                  <a:pt x="813153" y="442940"/>
                  <a:pt x="798168" y="449158"/>
                </a:cubicBezTo>
                <a:cubicBezTo>
                  <a:pt x="801914" y="486466"/>
                  <a:pt x="804412" y="527504"/>
                  <a:pt x="804412" y="563568"/>
                </a:cubicBezTo>
                <a:lnTo>
                  <a:pt x="1070389" y="563568"/>
                </a:lnTo>
                <a:cubicBezTo>
                  <a:pt x="1056654" y="503876"/>
                  <a:pt x="965497" y="447915"/>
                  <a:pt x="830635" y="416825"/>
                </a:cubicBezTo>
                <a:close/>
                <a:moveTo>
                  <a:pt x="381095" y="408120"/>
                </a:moveTo>
                <a:cubicBezTo>
                  <a:pt x="230000" y="437966"/>
                  <a:pt x="118863" y="496415"/>
                  <a:pt x="102630" y="563568"/>
                </a:cubicBezTo>
                <a:lnTo>
                  <a:pt x="369857" y="563568"/>
                </a:lnTo>
                <a:cubicBezTo>
                  <a:pt x="369857" y="508850"/>
                  <a:pt x="374851" y="456620"/>
                  <a:pt x="381095" y="408120"/>
                </a:cubicBezTo>
                <a:close/>
                <a:moveTo>
                  <a:pt x="587134" y="390710"/>
                </a:moveTo>
                <a:cubicBezTo>
                  <a:pt x="525947" y="390710"/>
                  <a:pt x="467257" y="394441"/>
                  <a:pt x="411064" y="403146"/>
                </a:cubicBezTo>
                <a:cubicBezTo>
                  <a:pt x="403572" y="452889"/>
                  <a:pt x="399826" y="507607"/>
                  <a:pt x="398577" y="563568"/>
                </a:cubicBezTo>
                <a:lnTo>
                  <a:pt x="775691" y="563568"/>
                </a:lnTo>
                <a:cubicBezTo>
                  <a:pt x="775691" y="527504"/>
                  <a:pt x="773194" y="488953"/>
                  <a:pt x="769448" y="451645"/>
                </a:cubicBezTo>
                <a:cubicBezTo>
                  <a:pt x="743224" y="447915"/>
                  <a:pt x="723245" y="425530"/>
                  <a:pt x="721996" y="398171"/>
                </a:cubicBezTo>
                <a:cubicBezTo>
                  <a:pt x="678291" y="391953"/>
                  <a:pt x="633337" y="390710"/>
                  <a:pt x="587134" y="390710"/>
                </a:cubicBezTo>
                <a:close/>
                <a:moveTo>
                  <a:pt x="778189" y="369569"/>
                </a:moveTo>
                <a:cubicBezTo>
                  <a:pt x="764453" y="369569"/>
                  <a:pt x="751965" y="382005"/>
                  <a:pt x="751965" y="396928"/>
                </a:cubicBezTo>
                <a:cubicBezTo>
                  <a:pt x="751965" y="411851"/>
                  <a:pt x="764453" y="423043"/>
                  <a:pt x="778189" y="423043"/>
                </a:cubicBezTo>
                <a:cubicBezTo>
                  <a:pt x="793173" y="423043"/>
                  <a:pt x="804412" y="411851"/>
                  <a:pt x="804412" y="396928"/>
                </a:cubicBezTo>
                <a:cubicBezTo>
                  <a:pt x="804412" y="382005"/>
                  <a:pt x="793173" y="369569"/>
                  <a:pt x="778189" y="369569"/>
                </a:cubicBezTo>
                <a:close/>
                <a:moveTo>
                  <a:pt x="139838" y="204232"/>
                </a:moveTo>
                <a:cubicBezTo>
                  <a:pt x="143605" y="203767"/>
                  <a:pt x="147371" y="204697"/>
                  <a:pt x="150510" y="207175"/>
                </a:cubicBezTo>
                <a:cubicBezTo>
                  <a:pt x="156788" y="212132"/>
                  <a:pt x="158043" y="222046"/>
                  <a:pt x="153021" y="227003"/>
                </a:cubicBezTo>
                <a:cubicBezTo>
                  <a:pt x="111588" y="277813"/>
                  <a:pt x="78944" y="334820"/>
                  <a:pt x="58855" y="395544"/>
                </a:cubicBezTo>
                <a:cubicBezTo>
                  <a:pt x="55088" y="401740"/>
                  <a:pt x="50066" y="404219"/>
                  <a:pt x="45044" y="404219"/>
                </a:cubicBezTo>
                <a:cubicBezTo>
                  <a:pt x="42533" y="404219"/>
                  <a:pt x="40022" y="404219"/>
                  <a:pt x="38766" y="404219"/>
                </a:cubicBezTo>
                <a:cubicBezTo>
                  <a:pt x="31233" y="401740"/>
                  <a:pt x="27466" y="393065"/>
                  <a:pt x="29977" y="385630"/>
                </a:cubicBezTo>
                <a:cubicBezTo>
                  <a:pt x="52577" y="321188"/>
                  <a:pt x="85221" y="261703"/>
                  <a:pt x="129166" y="209654"/>
                </a:cubicBezTo>
                <a:cubicBezTo>
                  <a:pt x="132305" y="206556"/>
                  <a:pt x="136072" y="204697"/>
                  <a:pt x="139838" y="204232"/>
                </a:cubicBezTo>
                <a:close/>
                <a:moveTo>
                  <a:pt x="1012190" y="187303"/>
                </a:moveTo>
                <a:cubicBezTo>
                  <a:pt x="1015779" y="187303"/>
                  <a:pt x="1019212" y="188872"/>
                  <a:pt x="1021709" y="192008"/>
                </a:cubicBezTo>
                <a:cubicBezTo>
                  <a:pt x="1066652" y="244701"/>
                  <a:pt x="1102856" y="303667"/>
                  <a:pt x="1126575" y="367651"/>
                </a:cubicBezTo>
                <a:cubicBezTo>
                  <a:pt x="1130321" y="375178"/>
                  <a:pt x="1125327" y="383961"/>
                  <a:pt x="1117837" y="386470"/>
                </a:cubicBezTo>
                <a:cubicBezTo>
                  <a:pt x="1116588" y="387724"/>
                  <a:pt x="1114091" y="387724"/>
                  <a:pt x="1112843" y="387724"/>
                </a:cubicBezTo>
                <a:cubicBezTo>
                  <a:pt x="1106601" y="387724"/>
                  <a:pt x="1101607" y="383961"/>
                  <a:pt x="1099110" y="377688"/>
                </a:cubicBezTo>
                <a:cubicBezTo>
                  <a:pt x="1076639" y="317467"/>
                  <a:pt x="1042932" y="261011"/>
                  <a:pt x="1000486" y="212081"/>
                </a:cubicBezTo>
                <a:cubicBezTo>
                  <a:pt x="994244" y="205808"/>
                  <a:pt x="995492" y="195772"/>
                  <a:pt x="1001734" y="192008"/>
                </a:cubicBezTo>
                <a:cubicBezTo>
                  <a:pt x="1004856" y="188872"/>
                  <a:pt x="1008601" y="187303"/>
                  <a:pt x="1012190" y="187303"/>
                </a:cubicBezTo>
                <a:close/>
                <a:moveTo>
                  <a:pt x="669550" y="100955"/>
                </a:moveTo>
                <a:cubicBezTo>
                  <a:pt x="717001" y="144480"/>
                  <a:pt x="755712" y="226557"/>
                  <a:pt x="780686" y="338479"/>
                </a:cubicBezTo>
                <a:cubicBezTo>
                  <a:pt x="780686" y="338479"/>
                  <a:pt x="780686" y="339723"/>
                  <a:pt x="780686" y="340967"/>
                </a:cubicBezTo>
                <a:cubicBezTo>
                  <a:pt x="806909" y="342210"/>
                  <a:pt x="829386" y="360864"/>
                  <a:pt x="833132" y="386979"/>
                </a:cubicBezTo>
                <a:cubicBezTo>
                  <a:pt x="834381" y="386979"/>
                  <a:pt x="834381" y="386979"/>
                  <a:pt x="835630" y="386979"/>
                </a:cubicBezTo>
                <a:cubicBezTo>
                  <a:pt x="943020" y="411851"/>
                  <a:pt x="1024187" y="451645"/>
                  <a:pt x="1066643" y="497658"/>
                </a:cubicBezTo>
                <a:cubicBezTo>
                  <a:pt x="1049161" y="396928"/>
                  <a:pt x="1001710" y="304903"/>
                  <a:pt x="926787" y="231531"/>
                </a:cubicBezTo>
                <a:cubicBezTo>
                  <a:pt x="854361" y="161891"/>
                  <a:pt x="765701" y="117122"/>
                  <a:pt x="669550" y="100955"/>
                </a:cubicBezTo>
                <a:close/>
                <a:moveTo>
                  <a:pt x="505967" y="100955"/>
                </a:moveTo>
                <a:cubicBezTo>
                  <a:pt x="404821" y="118365"/>
                  <a:pt x="311167" y="165621"/>
                  <a:pt x="238741" y="240236"/>
                </a:cubicBezTo>
                <a:cubicBezTo>
                  <a:pt x="168812" y="312364"/>
                  <a:pt x="123858" y="401902"/>
                  <a:pt x="107625" y="497658"/>
                </a:cubicBezTo>
                <a:cubicBezTo>
                  <a:pt x="158823" y="444184"/>
                  <a:pt x="258720" y="400659"/>
                  <a:pt x="386090" y="377030"/>
                </a:cubicBezTo>
                <a:cubicBezTo>
                  <a:pt x="408567" y="251429"/>
                  <a:pt x="451023" y="151942"/>
                  <a:pt x="505967" y="100955"/>
                </a:cubicBezTo>
                <a:close/>
                <a:moveTo>
                  <a:pt x="587134" y="94737"/>
                </a:moveTo>
                <a:cubicBezTo>
                  <a:pt x="513460" y="94737"/>
                  <a:pt x="447277" y="210390"/>
                  <a:pt x="417308" y="373300"/>
                </a:cubicBezTo>
                <a:cubicBezTo>
                  <a:pt x="471003" y="365838"/>
                  <a:pt x="527195" y="360864"/>
                  <a:pt x="587134" y="360864"/>
                </a:cubicBezTo>
                <a:cubicBezTo>
                  <a:pt x="635834" y="360864"/>
                  <a:pt x="683286" y="363351"/>
                  <a:pt x="729488" y="369569"/>
                </a:cubicBezTo>
                <a:cubicBezTo>
                  <a:pt x="734483" y="359620"/>
                  <a:pt x="743224" y="352159"/>
                  <a:pt x="753214" y="347184"/>
                </a:cubicBezTo>
                <a:cubicBezTo>
                  <a:pt x="751965" y="345941"/>
                  <a:pt x="751965" y="345941"/>
                  <a:pt x="751965" y="343454"/>
                </a:cubicBezTo>
                <a:cubicBezTo>
                  <a:pt x="718250" y="192980"/>
                  <a:pt x="653316" y="94737"/>
                  <a:pt x="587134" y="94737"/>
                </a:cubicBezTo>
                <a:close/>
                <a:moveTo>
                  <a:pt x="580891" y="64891"/>
                </a:moveTo>
                <a:cubicBezTo>
                  <a:pt x="582139" y="64891"/>
                  <a:pt x="583388" y="64891"/>
                  <a:pt x="584637" y="64891"/>
                </a:cubicBezTo>
                <a:cubicBezTo>
                  <a:pt x="585885" y="64891"/>
                  <a:pt x="587134" y="64891"/>
                  <a:pt x="587134" y="64891"/>
                </a:cubicBezTo>
                <a:cubicBezTo>
                  <a:pt x="588383" y="64891"/>
                  <a:pt x="590880" y="64891"/>
                  <a:pt x="592129" y="64891"/>
                </a:cubicBezTo>
                <a:cubicBezTo>
                  <a:pt x="725742" y="66135"/>
                  <a:pt x="850614" y="117122"/>
                  <a:pt x="946766" y="210390"/>
                </a:cubicBezTo>
                <a:cubicBezTo>
                  <a:pt x="1045415" y="306146"/>
                  <a:pt x="1100359" y="434235"/>
                  <a:pt x="1102856" y="571029"/>
                </a:cubicBezTo>
                <a:cubicBezTo>
                  <a:pt x="1102856" y="573517"/>
                  <a:pt x="1102856" y="574760"/>
                  <a:pt x="1102856" y="577247"/>
                </a:cubicBezTo>
                <a:cubicBezTo>
                  <a:pt x="1102856" y="578491"/>
                  <a:pt x="1102856" y="578491"/>
                  <a:pt x="1102856" y="580978"/>
                </a:cubicBezTo>
                <a:cubicBezTo>
                  <a:pt x="1102856" y="580978"/>
                  <a:pt x="1102856" y="582222"/>
                  <a:pt x="1102856" y="583465"/>
                </a:cubicBezTo>
                <a:cubicBezTo>
                  <a:pt x="1101608" y="716529"/>
                  <a:pt x="1049161" y="840887"/>
                  <a:pt x="956756" y="936643"/>
                </a:cubicBezTo>
                <a:cubicBezTo>
                  <a:pt x="860604" y="1034886"/>
                  <a:pt x="731986" y="1089604"/>
                  <a:pt x="594626" y="1090847"/>
                </a:cubicBezTo>
                <a:cubicBezTo>
                  <a:pt x="592129" y="1090847"/>
                  <a:pt x="589632" y="1090847"/>
                  <a:pt x="587134" y="1090847"/>
                </a:cubicBezTo>
                <a:cubicBezTo>
                  <a:pt x="452272" y="1090847"/>
                  <a:pt x="324903" y="1039861"/>
                  <a:pt x="227502" y="945348"/>
                </a:cubicBezTo>
                <a:cubicBezTo>
                  <a:pt x="128853" y="849592"/>
                  <a:pt x="73909" y="721503"/>
                  <a:pt x="71412" y="584709"/>
                </a:cubicBezTo>
                <a:lnTo>
                  <a:pt x="71412" y="582222"/>
                </a:lnTo>
                <a:cubicBezTo>
                  <a:pt x="71412" y="580978"/>
                  <a:pt x="71412" y="580978"/>
                  <a:pt x="71412" y="580978"/>
                </a:cubicBezTo>
                <a:cubicBezTo>
                  <a:pt x="71412" y="579735"/>
                  <a:pt x="71412" y="578491"/>
                  <a:pt x="71412" y="578491"/>
                </a:cubicBezTo>
                <a:cubicBezTo>
                  <a:pt x="71412" y="577247"/>
                  <a:pt x="71412" y="577247"/>
                  <a:pt x="71412" y="576004"/>
                </a:cubicBezTo>
                <a:cubicBezTo>
                  <a:pt x="72661" y="442940"/>
                  <a:pt x="123858" y="316095"/>
                  <a:pt x="217512" y="220339"/>
                </a:cubicBezTo>
                <a:cubicBezTo>
                  <a:pt x="313664" y="122096"/>
                  <a:pt x="443531" y="67378"/>
                  <a:pt x="580891" y="64891"/>
                </a:cubicBezTo>
                <a:close/>
                <a:moveTo>
                  <a:pt x="475541" y="5739"/>
                </a:moveTo>
                <a:cubicBezTo>
                  <a:pt x="483074" y="4466"/>
                  <a:pt x="490607" y="9557"/>
                  <a:pt x="491863" y="18466"/>
                </a:cubicBezTo>
                <a:cubicBezTo>
                  <a:pt x="493118" y="26103"/>
                  <a:pt x="488096" y="33739"/>
                  <a:pt x="480563" y="35012"/>
                </a:cubicBezTo>
                <a:cubicBezTo>
                  <a:pt x="415274" y="47740"/>
                  <a:pt x="355007" y="71922"/>
                  <a:pt x="298508" y="106286"/>
                </a:cubicBezTo>
                <a:cubicBezTo>
                  <a:pt x="297252" y="107559"/>
                  <a:pt x="293485" y="107559"/>
                  <a:pt x="290974" y="107559"/>
                </a:cubicBezTo>
                <a:cubicBezTo>
                  <a:pt x="285952" y="107559"/>
                  <a:pt x="282185" y="105014"/>
                  <a:pt x="278419" y="99923"/>
                </a:cubicBezTo>
                <a:cubicBezTo>
                  <a:pt x="274652" y="93559"/>
                  <a:pt x="277163" y="83377"/>
                  <a:pt x="283441" y="79559"/>
                </a:cubicBezTo>
                <a:cubicBezTo>
                  <a:pt x="342452" y="43921"/>
                  <a:pt x="407741" y="19739"/>
                  <a:pt x="475541" y="5739"/>
                </a:cubicBezTo>
                <a:close/>
                <a:moveTo>
                  <a:pt x="677681" y="185"/>
                </a:moveTo>
                <a:cubicBezTo>
                  <a:pt x="744338" y="9887"/>
                  <a:pt x="808527" y="31717"/>
                  <a:pt x="867777" y="64461"/>
                </a:cubicBezTo>
                <a:cubicBezTo>
                  <a:pt x="875184" y="68100"/>
                  <a:pt x="877653" y="76589"/>
                  <a:pt x="873949" y="83866"/>
                </a:cubicBezTo>
                <a:cubicBezTo>
                  <a:pt x="870246" y="88717"/>
                  <a:pt x="865309" y="91142"/>
                  <a:pt x="860371" y="91142"/>
                </a:cubicBezTo>
                <a:cubicBezTo>
                  <a:pt x="857902" y="91142"/>
                  <a:pt x="856668" y="91142"/>
                  <a:pt x="854199" y="88717"/>
                </a:cubicBezTo>
                <a:cubicBezTo>
                  <a:pt x="797417" y="58398"/>
                  <a:pt x="736932" y="37781"/>
                  <a:pt x="672743" y="28078"/>
                </a:cubicBezTo>
                <a:cubicBezTo>
                  <a:pt x="665337" y="26866"/>
                  <a:pt x="659165" y="19589"/>
                  <a:pt x="661634" y="12312"/>
                </a:cubicBezTo>
                <a:cubicBezTo>
                  <a:pt x="661634" y="3823"/>
                  <a:pt x="670275" y="-1028"/>
                  <a:pt x="677681" y="185"/>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7" name="Freeform 26">
            <a:extLst>
              <a:ext uri="{FF2B5EF4-FFF2-40B4-BE49-F238E27FC236}">
                <a16:creationId xmlns:a16="http://schemas.microsoft.com/office/drawing/2014/main" id="{3E46EB12-FE0C-1D42-946D-45006A47D405}"/>
              </a:ext>
            </a:extLst>
          </p:cNvPr>
          <p:cNvSpPr>
            <a:spLocks noChangeArrowheads="1"/>
          </p:cNvSpPr>
          <p:nvPr/>
        </p:nvSpPr>
        <p:spPr bwMode="auto">
          <a:xfrm>
            <a:off x="3434619" y="3198293"/>
            <a:ext cx="551428" cy="548683"/>
          </a:xfrm>
          <a:custGeom>
            <a:avLst/>
            <a:gdLst>
              <a:gd name="connsiteX0" fmla="*/ 554543 w 1102855"/>
              <a:gd name="connsiteY0" fmla="*/ 1007886 h 1097365"/>
              <a:gd name="connsiteX1" fmla="*/ 524635 w 1102855"/>
              <a:gd name="connsiteY1" fmla="*/ 1037713 h 1097365"/>
              <a:gd name="connsiteX2" fmla="*/ 554543 w 1102855"/>
              <a:gd name="connsiteY2" fmla="*/ 1067539 h 1097365"/>
              <a:gd name="connsiteX3" fmla="*/ 584451 w 1102855"/>
              <a:gd name="connsiteY3" fmla="*/ 1037713 h 1097365"/>
              <a:gd name="connsiteX4" fmla="*/ 554543 w 1102855"/>
              <a:gd name="connsiteY4" fmla="*/ 1007886 h 1097365"/>
              <a:gd name="connsiteX5" fmla="*/ 801283 w 1102855"/>
              <a:gd name="connsiteY5" fmla="*/ 939534 h 1097365"/>
              <a:gd name="connsiteX6" fmla="*/ 771376 w 1102855"/>
              <a:gd name="connsiteY6" fmla="*/ 969360 h 1097365"/>
              <a:gd name="connsiteX7" fmla="*/ 801283 w 1102855"/>
              <a:gd name="connsiteY7" fmla="*/ 999187 h 1097365"/>
              <a:gd name="connsiteX8" fmla="*/ 831191 w 1102855"/>
              <a:gd name="connsiteY8" fmla="*/ 969360 h 1097365"/>
              <a:gd name="connsiteX9" fmla="*/ 825382 w 1102855"/>
              <a:gd name="connsiteY9" fmla="*/ 954876 h 1097365"/>
              <a:gd name="connsiteX10" fmla="*/ 822780 w 1102855"/>
              <a:gd name="connsiteY10" fmla="*/ 948388 h 1097365"/>
              <a:gd name="connsiteX11" fmla="*/ 801283 w 1102855"/>
              <a:gd name="connsiteY11" fmla="*/ 939534 h 1097365"/>
              <a:gd name="connsiteX12" fmla="*/ 302818 w 1102855"/>
              <a:gd name="connsiteY12" fmla="*/ 939534 h 1097365"/>
              <a:gd name="connsiteX13" fmla="*/ 271663 w 1102855"/>
              <a:gd name="connsiteY13" fmla="*/ 969360 h 1097365"/>
              <a:gd name="connsiteX14" fmla="*/ 302818 w 1102855"/>
              <a:gd name="connsiteY14" fmla="*/ 999187 h 1097365"/>
              <a:gd name="connsiteX15" fmla="*/ 332725 w 1102855"/>
              <a:gd name="connsiteY15" fmla="*/ 969360 h 1097365"/>
              <a:gd name="connsiteX16" fmla="*/ 302818 w 1102855"/>
              <a:gd name="connsiteY16" fmla="*/ 939534 h 1097365"/>
              <a:gd name="connsiteX17" fmla="*/ 735422 w 1102855"/>
              <a:gd name="connsiteY17" fmla="*/ 801983 h 1097365"/>
              <a:gd name="connsiteX18" fmla="*/ 767734 w 1102855"/>
              <a:gd name="connsiteY18" fmla="*/ 834296 h 1097365"/>
              <a:gd name="connsiteX19" fmla="*/ 735422 w 1102855"/>
              <a:gd name="connsiteY19" fmla="*/ 866608 h 1097365"/>
              <a:gd name="connsiteX20" fmla="*/ 703109 w 1102855"/>
              <a:gd name="connsiteY20" fmla="*/ 834296 h 1097365"/>
              <a:gd name="connsiteX21" fmla="*/ 735422 w 1102855"/>
              <a:gd name="connsiteY21" fmla="*/ 801983 h 1097365"/>
              <a:gd name="connsiteX22" fmla="*/ 365288 w 1102855"/>
              <a:gd name="connsiteY22" fmla="*/ 801983 h 1097365"/>
              <a:gd name="connsiteX23" fmla="*/ 394292 w 1102855"/>
              <a:gd name="connsiteY23" fmla="*/ 834296 h 1097365"/>
              <a:gd name="connsiteX24" fmla="*/ 365288 w 1102855"/>
              <a:gd name="connsiteY24" fmla="*/ 866608 h 1097365"/>
              <a:gd name="connsiteX25" fmla="*/ 335075 w 1102855"/>
              <a:gd name="connsiteY25" fmla="*/ 834296 h 1097365"/>
              <a:gd name="connsiteX26" fmla="*/ 365288 w 1102855"/>
              <a:gd name="connsiteY26" fmla="*/ 801983 h 1097365"/>
              <a:gd name="connsiteX27" fmla="*/ 970762 w 1102855"/>
              <a:gd name="connsiteY27" fmla="*/ 776731 h 1097365"/>
              <a:gd name="connsiteX28" fmla="*/ 940854 w 1102855"/>
              <a:gd name="connsiteY28" fmla="*/ 806557 h 1097365"/>
              <a:gd name="connsiteX29" fmla="*/ 970762 w 1102855"/>
              <a:gd name="connsiteY29" fmla="*/ 836384 h 1097365"/>
              <a:gd name="connsiteX30" fmla="*/ 1000670 w 1102855"/>
              <a:gd name="connsiteY30" fmla="*/ 806557 h 1097365"/>
              <a:gd name="connsiteX31" fmla="*/ 970762 w 1102855"/>
              <a:gd name="connsiteY31" fmla="*/ 776731 h 1097365"/>
              <a:gd name="connsiteX32" fmla="*/ 544574 w 1102855"/>
              <a:gd name="connsiteY32" fmla="*/ 768032 h 1097365"/>
              <a:gd name="connsiteX33" fmla="*/ 514666 w 1102855"/>
              <a:gd name="connsiteY33" fmla="*/ 797858 h 1097365"/>
              <a:gd name="connsiteX34" fmla="*/ 544574 w 1102855"/>
              <a:gd name="connsiteY34" fmla="*/ 827685 h 1097365"/>
              <a:gd name="connsiteX35" fmla="*/ 573236 w 1102855"/>
              <a:gd name="connsiteY35" fmla="*/ 797858 h 1097365"/>
              <a:gd name="connsiteX36" fmla="*/ 544574 w 1102855"/>
              <a:gd name="connsiteY36" fmla="*/ 768032 h 1097365"/>
              <a:gd name="connsiteX37" fmla="*/ 118385 w 1102855"/>
              <a:gd name="connsiteY37" fmla="*/ 768032 h 1097365"/>
              <a:gd name="connsiteX38" fmla="*/ 88477 w 1102855"/>
              <a:gd name="connsiteY38" fmla="*/ 799101 h 1097365"/>
              <a:gd name="connsiteX39" fmla="*/ 118385 w 1102855"/>
              <a:gd name="connsiteY39" fmla="*/ 828927 h 1097365"/>
              <a:gd name="connsiteX40" fmla="*/ 147047 w 1102855"/>
              <a:gd name="connsiteY40" fmla="*/ 799101 h 1097365"/>
              <a:gd name="connsiteX41" fmla="*/ 118385 w 1102855"/>
              <a:gd name="connsiteY41" fmla="*/ 768032 h 1097365"/>
              <a:gd name="connsiteX42" fmla="*/ 818730 w 1102855"/>
              <a:gd name="connsiteY42" fmla="*/ 718321 h 1097365"/>
              <a:gd name="connsiteX43" fmla="*/ 782591 w 1102855"/>
              <a:gd name="connsiteY43" fmla="*/ 729506 h 1097365"/>
              <a:gd name="connsiteX44" fmla="*/ 751437 w 1102855"/>
              <a:gd name="connsiteY44" fmla="*/ 722049 h 1097365"/>
              <a:gd name="connsiteX45" fmla="*/ 603143 w 1102855"/>
              <a:gd name="connsiteY45" fmla="*/ 804072 h 1097365"/>
              <a:gd name="connsiteX46" fmla="*/ 567005 w 1102855"/>
              <a:gd name="connsiteY46" fmla="*/ 852540 h 1097365"/>
              <a:gd name="connsiteX47" fmla="*/ 567005 w 1102855"/>
              <a:gd name="connsiteY47" fmla="*/ 980545 h 1097365"/>
              <a:gd name="connsiteX48" fmla="*/ 610620 w 1102855"/>
              <a:gd name="connsiteY48" fmla="*/ 1020314 h 1097365"/>
              <a:gd name="connsiteX49" fmla="*/ 743960 w 1102855"/>
              <a:gd name="connsiteY49" fmla="*/ 983031 h 1097365"/>
              <a:gd name="connsiteX50" fmla="*/ 742714 w 1102855"/>
              <a:gd name="connsiteY50" fmla="*/ 969360 h 1097365"/>
              <a:gd name="connsiteX51" fmla="*/ 801283 w 1102855"/>
              <a:gd name="connsiteY51" fmla="*/ 909707 h 1097365"/>
              <a:gd name="connsiteX52" fmla="*/ 841161 w 1102855"/>
              <a:gd name="connsiteY52" fmla="*/ 925863 h 1097365"/>
              <a:gd name="connsiteX53" fmla="*/ 924654 w 1102855"/>
              <a:gd name="connsiteY53" fmla="*/ 843841 h 1097365"/>
              <a:gd name="connsiteX54" fmla="*/ 912192 w 1102855"/>
              <a:gd name="connsiteY54" fmla="*/ 806557 h 1097365"/>
              <a:gd name="connsiteX55" fmla="*/ 914684 w 1102855"/>
              <a:gd name="connsiteY55" fmla="*/ 791644 h 1097365"/>
              <a:gd name="connsiteX56" fmla="*/ 270417 w 1102855"/>
              <a:gd name="connsiteY56" fmla="*/ 708379 h 1097365"/>
              <a:gd name="connsiteX57" fmla="*/ 175709 w 1102855"/>
              <a:gd name="connsiteY57" fmla="*/ 782945 h 1097365"/>
              <a:gd name="connsiteX58" fmla="*/ 176955 w 1102855"/>
              <a:gd name="connsiteY58" fmla="*/ 799101 h 1097365"/>
              <a:gd name="connsiteX59" fmla="*/ 166986 w 1102855"/>
              <a:gd name="connsiteY59" fmla="*/ 830170 h 1097365"/>
              <a:gd name="connsiteX60" fmla="*/ 261694 w 1102855"/>
              <a:gd name="connsiteY60" fmla="*/ 925863 h 1097365"/>
              <a:gd name="connsiteX61" fmla="*/ 302818 w 1102855"/>
              <a:gd name="connsiteY61" fmla="*/ 909707 h 1097365"/>
              <a:gd name="connsiteX62" fmla="*/ 361388 w 1102855"/>
              <a:gd name="connsiteY62" fmla="*/ 969360 h 1097365"/>
              <a:gd name="connsiteX63" fmla="*/ 360142 w 1102855"/>
              <a:gd name="connsiteY63" fmla="*/ 983031 h 1097365"/>
              <a:gd name="connsiteX64" fmla="*/ 497220 w 1102855"/>
              <a:gd name="connsiteY64" fmla="*/ 1020314 h 1097365"/>
              <a:gd name="connsiteX65" fmla="*/ 537097 w 1102855"/>
              <a:gd name="connsiteY65" fmla="*/ 981788 h 1097365"/>
              <a:gd name="connsiteX66" fmla="*/ 537097 w 1102855"/>
              <a:gd name="connsiteY66" fmla="*/ 856268 h 1097365"/>
              <a:gd name="connsiteX67" fmla="*/ 484758 w 1102855"/>
              <a:gd name="connsiteY67" fmla="*/ 801586 h 1097365"/>
              <a:gd name="connsiteX68" fmla="*/ 346434 w 1102855"/>
              <a:gd name="connsiteY68" fmla="*/ 713350 h 1097365"/>
              <a:gd name="connsiteX69" fmla="*/ 310295 w 1102855"/>
              <a:gd name="connsiteY69" fmla="*/ 724535 h 1097365"/>
              <a:gd name="connsiteX70" fmla="*/ 270417 w 1102855"/>
              <a:gd name="connsiteY70" fmla="*/ 708379 h 1097365"/>
              <a:gd name="connsiteX71" fmla="*/ 782591 w 1102855"/>
              <a:gd name="connsiteY71" fmla="*/ 641269 h 1097365"/>
              <a:gd name="connsiteX72" fmla="*/ 752683 w 1102855"/>
              <a:gd name="connsiteY72" fmla="*/ 671096 h 1097365"/>
              <a:gd name="connsiteX73" fmla="*/ 782591 w 1102855"/>
              <a:gd name="connsiteY73" fmla="*/ 700922 h 1097365"/>
              <a:gd name="connsiteX74" fmla="*/ 812499 w 1102855"/>
              <a:gd name="connsiteY74" fmla="*/ 671096 h 1097365"/>
              <a:gd name="connsiteX75" fmla="*/ 782591 w 1102855"/>
              <a:gd name="connsiteY75" fmla="*/ 641269 h 1097365"/>
              <a:gd name="connsiteX76" fmla="*/ 310295 w 1102855"/>
              <a:gd name="connsiteY76" fmla="*/ 636298 h 1097365"/>
              <a:gd name="connsiteX77" fmla="*/ 280387 w 1102855"/>
              <a:gd name="connsiteY77" fmla="*/ 666125 h 1097365"/>
              <a:gd name="connsiteX78" fmla="*/ 310295 w 1102855"/>
              <a:gd name="connsiteY78" fmla="*/ 694708 h 1097365"/>
              <a:gd name="connsiteX79" fmla="*/ 340202 w 1102855"/>
              <a:gd name="connsiteY79" fmla="*/ 666125 h 1097365"/>
              <a:gd name="connsiteX80" fmla="*/ 310295 w 1102855"/>
              <a:gd name="connsiteY80" fmla="*/ 636298 h 1097365"/>
              <a:gd name="connsiteX81" fmla="*/ 911200 w 1102855"/>
              <a:gd name="connsiteY81" fmla="*/ 516346 h 1097365"/>
              <a:gd name="connsiteX82" fmla="*/ 943512 w 1102855"/>
              <a:gd name="connsiteY82" fmla="*/ 548659 h 1097365"/>
              <a:gd name="connsiteX83" fmla="*/ 911200 w 1102855"/>
              <a:gd name="connsiteY83" fmla="*/ 580971 h 1097365"/>
              <a:gd name="connsiteX84" fmla="*/ 878887 w 1102855"/>
              <a:gd name="connsiteY84" fmla="*/ 548659 h 1097365"/>
              <a:gd name="connsiteX85" fmla="*/ 911200 w 1102855"/>
              <a:gd name="connsiteY85" fmla="*/ 516346 h 1097365"/>
              <a:gd name="connsiteX86" fmla="*/ 544574 w 1102855"/>
              <a:gd name="connsiteY86" fmla="*/ 510778 h 1097365"/>
              <a:gd name="connsiteX87" fmla="*/ 514666 w 1102855"/>
              <a:gd name="connsiteY87" fmla="*/ 540605 h 1097365"/>
              <a:gd name="connsiteX88" fmla="*/ 544574 w 1102855"/>
              <a:gd name="connsiteY88" fmla="*/ 570431 h 1097365"/>
              <a:gd name="connsiteX89" fmla="*/ 573236 w 1102855"/>
              <a:gd name="connsiteY89" fmla="*/ 540605 h 1097365"/>
              <a:gd name="connsiteX90" fmla="*/ 544574 w 1102855"/>
              <a:gd name="connsiteY90" fmla="*/ 510778 h 1097365"/>
              <a:gd name="connsiteX91" fmla="*/ 1044285 w 1102855"/>
              <a:gd name="connsiteY91" fmla="*/ 505807 h 1097365"/>
              <a:gd name="connsiteX92" fmla="*/ 1013131 w 1102855"/>
              <a:gd name="connsiteY92" fmla="*/ 535634 h 1097365"/>
              <a:gd name="connsiteX93" fmla="*/ 1044285 w 1102855"/>
              <a:gd name="connsiteY93" fmla="*/ 565460 h 1097365"/>
              <a:gd name="connsiteX94" fmla="*/ 1074193 w 1102855"/>
              <a:gd name="connsiteY94" fmla="*/ 535634 h 1097365"/>
              <a:gd name="connsiteX95" fmla="*/ 1044285 w 1102855"/>
              <a:gd name="connsiteY95" fmla="*/ 505807 h 1097365"/>
              <a:gd name="connsiteX96" fmla="*/ 59816 w 1102855"/>
              <a:gd name="connsiteY96" fmla="*/ 505807 h 1097365"/>
              <a:gd name="connsiteX97" fmla="*/ 29908 w 1102855"/>
              <a:gd name="connsiteY97" fmla="*/ 535634 h 1097365"/>
              <a:gd name="connsiteX98" fmla="*/ 59816 w 1102855"/>
              <a:gd name="connsiteY98" fmla="*/ 565460 h 1097365"/>
              <a:gd name="connsiteX99" fmla="*/ 89724 w 1102855"/>
              <a:gd name="connsiteY99" fmla="*/ 535634 h 1097365"/>
              <a:gd name="connsiteX100" fmla="*/ 59816 w 1102855"/>
              <a:gd name="connsiteY100" fmla="*/ 505807 h 1097365"/>
              <a:gd name="connsiteX101" fmla="*/ 208089 w 1102855"/>
              <a:gd name="connsiteY101" fmla="*/ 505359 h 1097365"/>
              <a:gd name="connsiteX102" fmla="*/ 240401 w 1102855"/>
              <a:gd name="connsiteY102" fmla="*/ 537672 h 1097365"/>
              <a:gd name="connsiteX103" fmla="*/ 208089 w 1102855"/>
              <a:gd name="connsiteY103" fmla="*/ 569984 h 1097365"/>
              <a:gd name="connsiteX104" fmla="*/ 175777 w 1102855"/>
              <a:gd name="connsiteY104" fmla="*/ 537672 h 1097365"/>
              <a:gd name="connsiteX105" fmla="*/ 208089 w 1102855"/>
              <a:gd name="connsiteY105" fmla="*/ 505359 h 1097365"/>
              <a:gd name="connsiteX106" fmla="*/ 742714 w 1102855"/>
              <a:gd name="connsiteY106" fmla="*/ 493380 h 1097365"/>
              <a:gd name="connsiteX107" fmla="*/ 601897 w 1102855"/>
              <a:gd name="connsiteY107" fmla="*/ 550547 h 1097365"/>
              <a:gd name="connsiteX108" fmla="*/ 558282 w 1102855"/>
              <a:gd name="connsiteY108" fmla="*/ 597772 h 1097365"/>
              <a:gd name="connsiteX109" fmla="*/ 558282 w 1102855"/>
              <a:gd name="connsiteY109" fmla="*/ 740691 h 1097365"/>
              <a:gd name="connsiteX110" fmla="*/ 596913 w 1102855"/>
              <a:gd name="connsiteY110" fmla="*/ 773003 h 1097365"/>
              <a:gd name="connsiteX111" fmla="*/ 730252 w 1102855"/>
              <a:gd name="connsiteY111" fmla="*/ 699679 h 1097365"/>
              <a:gd name="connsiteX112" fmla="*/ 722775 w 1102855"/>
              <a:gd name="connsiteY112" fmla="*/ 671096 h 1097365"/>
              <a:gd name="connsiteX113" fmla="*/ 775114 w 1102855"/>
              <a:gd name="connsiteY113" fmla="*/ 612685 h 1097365"/>
              <a:gd name="connsiteX114" fmla="*/ 775114 w 1102855"/>
              <a:gd name="connsiteY114" fmla="*/ 514507 h 1097365"/>
              <a:gd name="connsiteX115" fmla="*/ 742714 w 1102855"/>
              <a:gd name="connsiteY115" fmla="*/ 493380 h 1097365"/>
              <a:gd name="connsiteX116" fmla="*/ 367619 w 1102855"/>
              <a:gd name="connsiteY116" fmla="*/ 482195 h 1097365"/>
              <a:gd name="connsiteX117" fmla="*/ 332725 w 1102855"/>
              <a:gd name="connsiteY117" fmla="*/ 508293 h 1097365"/>
              <a:gd name="connsiteX118" fmla="*/ 332725 w 1102855"/>
              <a:gd name="connsiteY118" fmla="*/ 610200 h 1097365"/>
              <a:gd name="connsiteX119" fmla="*/ 368865 w 1102855"/>
              <a:gd name="connsiteY119" fmla="*/ 666125 h 1097365"/>
              <a:gd name="connsiteX120" fmla="*/ 363880 w 1102855"/>
              <a:gd name="connsiteY120" fmla="*/ 689737 h 1097365"/>
              <a:gd name="connsiteX121" fmla="*/ 490989 w 1102855"/>
              <a:gd name="connsiteY121" fmla="*/ 771760 h 1097365"/>
              <a:gd name="connsiteX122" fmla="*/ 529620 w 1102855"/>
              <a:gd name="connsiteY122" fmla="*/ 740691 h 1097365"/>
              <a:gd name="connsiteX123" fmla="*/ 529620 w 1102855"/>
              <a:gd name="connsiteY123" fmla="*/ 597772 h 1097365"/>
              <a:gd name="connsiteX124" fmla="*/ 484758 w 1102855"/>
              <a:gd name="connsiteY124" fmla="*/ 544333 h 1097365"/>
              <a:gd name="connsiteX125" fmla="*/ 790068 w 1102855"/>
              <a:gd name="connsiteY125" fmla="*/ 428756 h 1097365"/>
              <a:gd name="connsiteX126" fmla="*/ 760160 w 1102855"/>
              <a:gd name="connsiteY126" fmla="*/ 458582 h 1097365"/>
              <a:gd name="connsiteX127" fmla="*/ 790068 w 1102855"/>
              <a:gd name="connsiteY127" fmla="*/ 487166 h 1097365"/>
              <a:gd name="connsiteX128" fmla="*/ 819976 w 1102855"/>
              <a:gd name="connsiteY128" fmla="*/ 458582 h 1097365"/>
              <a:gd name="connsiteX129" fmla="*/ 790068 w 1102855"/>
              <a:gd name="connsiteY129" fmla="*/ 428756 h 1097365"/>
              <a:gd name="connsiteX130" fmla="*/ 317771 w 1102855"/>
              <a:gd name="connsiteY130" fmla="*/ 422542 h 1097365"/>
              <a:gd name="connsiteX131" fmla="*/ 287864 w 1102855"/>
              <a:gd name="connsiteY131" fmla="*/ 452368 h 1097365"/>
              <a:gd name="connsiteX132" fmla="*/ 317771 w 1102855"/>
              <a:gd name="connsiteY132" fmla="*/ 480952 h 1097365"/>
              <a:gd name="connsiteX133" fmla="*/ 347680 w 1102855"/>
              <a:gd name="connsiteY133" fmla="*/ 452368 h 1097365"/>
              <a:gd name="connsiteX134" fmla="*/ 317771 w 1102855"/>
              <a:gd name="connsiteY134" fmla="*/ 422542 h 1097365"/>
              <a:gd name="connsiteX135" fmla="*/ 159509 w 1102855"/>
              <a:gd name="connsiteY135" fmla="*/ 341762 h 1097365"/>
              <a:gd name="connsiteX136" fmla="*/ 118385 w 1102855"/>
              <a:gd name="connsiteY136" fmla="*/ 359161 h 1097365"/>
              <a:gd name="connsiteX137" fmla="*/ 114647 w 1102855"/>
              <a:gd name="connsiteY137" fmla="*/ 359161 h 1097365"/>
              <a:gd name="connsiteX138" fmla="*/ 79754 w 1102855"/>
              <a:gd name="connsiteY138" fmla="*/ 479709 h 1097365"/>
              <a:gd name="connsiteX139" fmla="*/ 119631 w 1102855"/>
              <a:gd name="connsiteY139" fmla="*/ 535634 h 1097365"/>
              <a:gd name="connsiteX140" fmla="*/ 77262 w 1102855"/>
              <a:gd name="connsiteY140" fmla="*/ 592801 h 1097365"/>
              <a:gd name="connsiteX141" fmla="*/ 114647 w 1102855"/>
              <a:gd name="connsiteY141" fmla="*/ 739448 h 1097365"/>
              <a:gd name="connsiteX142" fmla="*/ 118385 w 1102855"/>
              <a:gd name="connsiteY142" fmla="*/ 739448 h 1097365"/>
              <a:gd name="connsiteX143" fmla="*/ 159509 w 1102855"/>
              <a:gd name="connsiteY143" fmla="*/ 756847 h 1097365"/>
              <a:gd name="connsiteX144" fmla="*/ 254217 w 1102855"/>
              <a:gd name="connsiteY144" fmla="*/ 686009 h 1097365"/>
              <a:gd name="connsiteX145" fmla="*/ 251725 w 1102855"/>
              <a:gd name="connsiteY145" fmla="*/ 666125 h 1097365"/>
              <a:gd name="connsiteX146" fmla="*/ 302818 w 1102855"/>
              <a:gd name="connsiteY146" fmla="*/ 607714 h 1097365"/>
              <a:gd name="connsiteX147" fmla="*/ 302818 w 1102855"/>
              <a:gd name="connsiteY147" fmla="*/ 508293 h 1097365"/>
              <a:gd name="connsiteX148" fmla="*/ 259202 w 1102855"/>
              <a:gd name="connsiteY148" fmla="*/ 452368 h 1097365"/>
              <a:gd name="connsiteX149" fmla="*/ 262940 w 1102855"/>
              <a:gd name="connsiteY149" fmla="*/ 431241 h 1097365"/>
              <a:gd name="connsiteX150" fmla="*/ 989454 w 1102855"/>
              <a:gd name="connsiteY150" fmla="*/ 287080 h 1097365"/>
              <a:gd name="connsiteX151" fmla="*/ 959546 w 1102855"/>
              <a:gd name="connsiteY151" fmla="*/ 316906 h 1097365"/>
              <a:gd name="connsiteX152" fmla="*/ 989454 w 1102855"/>
              <a:gd name="connsiteY152" fmla="*/ 345490 h 1097365"/>
              <a:gd name="connsiteX153" fmla="*/ 1019362 w 1102855"/>
              <a:gd name="connsiteY153" fmla="*/ 316906 h 1097365"/>
              <a:gd name="connsiteX154" fmla="*/ 989454 w 1102855"/>
              <a:gd name="connsiteY154" fmla="*/ 287080 h 1097365"/>
              <a:gd name="connsiteX155" fmla="*/ 554543 w 1102855"/>
              <a:gd name="connsiteY155" fmla="*/ 273409 h 1097365"/>
              <a:gd name="connsiteX156" fmla="*/ 524635 w 1102855"/>
              <a:gd name="connsiteY156" fmla="*/ 303236 h 1097365"/>
              <a:gd name="connsiteX157" fmla="*/ 554543 w 1102855"/>
              <a:gd name="connsiteY157" fmla="*/ 333062 h 1097365"/>
              <a:gd name="connsiteX158" fmla="*/ 584451 w 1102855"/>
              <a:gd name="connsiteY158" fmla="*/ 303236 h 1097365"/>
              <a:gd name="connsiteX159" fmla="*/ 554543 w 1102855"/>
              <a:gd name="connsiteY159" fmla="*/ 273409 h 1097365"/>
              <a:gd name="connsiteX160" fmla="*/ 118385 w 1102855"/>
              <a:gd name="connsiteY160" fmla="*/ 270924 h 1097365"/>
              <a:gd name="connsiteX161" fmla="*/ 88477 w 1102855"/>
              <a:gd name="connsiteY161" fmla="*/ 300750 h 1097365"/>
              <a:gd name="connsiteX162" fmla="*/ 118385 w 1102855"/>
              <a:gd name="connsiteY162" fmla="*/ 330577 h 1097365"/>
              <a:gd name="connsiteX163" fmla="*/ 147047 w 1102855"/>
              <a:gd name="connsiteY163" fmla="*/ 300750 h 1097365"/>
              <a:gd name="connsiteX164" fmla="*/ 118385 w 1102855"/>
              <a:gd name="connsiteY164" fmla="*/ 270924 h 1097365"/>
              <a:gd name="connsiteX165" fmla="*/ 378371 w 1102855"/>
              <a:gd name="connsiteY165" fmla="*/ 241694 h 1097365"/>
              <a:gd name="connsiteX166" fmla="*/ 410683 w 1102855"/>
              <a:gd name="connsiteY166" fmla="*/ 274653 h 1097365"/>
              <a:gd name="connsiteX167" fmla="*/ 378371 w 1102855"/>
              <a:gd name="connsiteY167" fmla="*/ 306344 h 1097365"/>
              <a:gd name="connsiteX168" fmla="*/ 346058 w 1102855"/>
              <a:gd name="connsiteY168" fmla="*/ 274653 h 1097365"/>
              <a:gd name="connsiteX169" fmla="*/ 378371 w 1102855"/>
              <a:gd name="connsiteY169" fmla="*/ 241694 h 1097365"/>
              <a:gd name="connsiteX170" fmla="*/ 751899 w 1102855"/>
              <a:gd name="connsiteY170" fmla="*/ 236201 h 1097365"/>
              <a:gd name="connsiteX171" fmla="*/ 784211 w 1102855"/>
              <a:gd name="connsiteY171" fmla="*/ 268514 h 1097365"/>
              <a:gd name="connsiteX172" fmla="*/ 751899 w 1102855"/>
              <a:gd name="connsiteY172" fmla="*/ 300826 h 1097365"/>
              <a:gd name="connsiteX173" fmla="*/ 719586 w 1102855"/>
              <a:gd name="connsiteY173" fmla="*/ 268514 h 1097365"/>
              <a:gd name="connsiteX174" fmla="*/ 751899 w 1102855"/>
              <a:gd name="connsiteY174" fmla="*/ 236201 h 1097365"/>
              <a:gd name="connsiteX175" fmla="*/ 826207 w 1102855"/>
              <a:gd name="connsiteY175" fmla="*/ 99421 h 1097365"/>
              <a:gd name="connsiteX176" fmla="*/ 797545 w 1102855"/>
              <a:gd name="connsiteY176" fmla="*/ 129248 h 1097365"/>
              <a:gd name="connsiteX177" fmla="*/ 826207 w 1102855"/>
              <a:gd name="connsiteY177" fmla="*/ 159074 h 1097365"/>
              <a:gd name="connsiteX178" fmla="*/ 856115 w 1102855"/>
              <a:gd name="connsiteY178" fmla="*/ 129248 h 1097365"/>
              <a:gd name="connsiteX179" fmla="*/ 826207 w 1102855"/>
              <a:gd name="connsiteY179" fmla="*/ 99421 h 1097365"/>
              <a:gd name="connsiteX180" fmla="*/ 302818 w 1102855"/>
              <a:gd name="connsiteY180" fmla="*/ 99421 h 1097365"/>
              <a:gd name="connsiteX181" fmla="*/ 271663 w 1102855"/>
              <a:gd name="connsiteY181" fmla="*/ 129248 h 1097365"/>
              <a:gd name="connsiteX182" fmla="*/ 274062 w 1102855"/>
              <a:gd name="connsiteY182" fmla="*/ 134939 h 1097365"/>
              <a:gd name="connsiteX183" fmla="*/ 280698 w 1102855"/>
              <a:gd name="connsiteY183" fmla="*/ 150686 h 1097365"/>
              <a:gd name="connsiteX184" fmla="*/ 302818 w 1102855"/>
              <a:gd name="connsiteY184" fmla="*/ 159074 h 1097365"/>
              <a:gd name="connsiteX185" fmla="*/ 332725 w 1102855"/>
              <a:gd name="connsiteY185" fmla="*/ 129248 h 1097365"/>
              <a:gd name="connsiteX186" fmla="*/ 302818 w 1102855"/>
              <a:gd name="connsiteY186" fmla="*/ 99421 h 1097365"/>
              <a:gd name="connsiteX187" fmla="*/ 614359 w 1102855"/>
              <a:gd name="connsiteY187" fmla="*/ 77051 h 1097365"/>
              <a:gd name="connsiteX188" fmla="*/ 567005 w 1102855"/>
              <a:gd name="connsiteY188" fmla="*/ 116820 h 1097365"/>
              <a:gd name="connsiteX189" fmla="*/ 568251 w 1102855"/>
              <a:gd name="connsiteY189" fmla="*/ 246069 h 1097365"/>
              <a:gd name="connsiteX190" fmla="*/ 613113 w 1102855"/>
              <a:gd name="connsiteY190" fmla="*/ 303236 h 1097365"/>
              <a:gd name="connsiteX191" fmla="*/ 611867 w 1102855"/>
              <a:gd name="connsiteY191" fmla="*/ 316906 h 1097365"/>
              <a:gd name="connsiteX192" fmla="*/ 758914 w 1102855"/>
              <a:gd name="connsiteY192" fmla="*/ 408871 h 1097365"/>
              <a:gd name="connsiteX193" fmla="*/ 790068 w 1102855"/>
              <a:gd name="connsiteY193" fmla="*/ 398929 h 1097365"/>
              <a:gd name="connsiteX194" fmla="*/ 848638 w 1102855"/>
              <a:gd name="connsiteY194" fmla="*/ 458582 h 1097365"/>
              <a:gd name="connsiteX195" fmla="*/ 805022 w 1102855"/>
              <a:gd name="connsiteY195" fmla="*/ 514507 h 1097365"/>
              <a:gd name="connsiteX196" fmla="*/ 805022 w 1102855"/>
              <a:gd name="connsiteY196" fmla="*/ 616414 h 1097365"/>
              <a:gd name="connsiteX197" fmla="*/ 841161 w 1102855"/>
              <a:gd name="connsiteY197" fmla="*/ 671096 h 1097365"/>
              <a:gd name="connsiteX198" fmla="*/ 836176 w 1102855"/>
              <a:gd name="connsiteY198" fmla="*/ 694708 h 1097365"/>
              <a:gd name="connsiteX199" fmla="*/ 928392 w 1102855"/>
              <a:gd name="connsiteY199" fmla="*/ 765546 h 1097365"/>
              <a:gd name="connsiteX200" fmla="*/ 970762 w 1102855"/>
              <a:gd name="connsiteY200" fmla="*/ 748147 h 1097365"/>
              <a:gd name="connsiteX201" fmla="*/ 984470 w 1102855"/>
              <a:gd name="connsiteY201" fmla="*/ 749390 h 1097365"/>
              <a:gd name="connsiteX202" fmla="*/ 1026839 w 1102855"/>
              <a:gd name="connsiteY202" fmla="*/ 592801 h 1097365"/>
              <a:gd name="connsiteX203" fmla="*/ 984470 w 1102855"/>
              <a:gd name="connsiteY203" fmla="*/ 535634 h 1097365"/>
              <a:gd name="connsiteX204" fmla="*/ 1024347 w 1102855"/>
              <a:gd name="connsiteY204" fmla="*/ 479709 h 1097365"/>
              <a:gd name="connsiteX205" fmla="*/ 995685 w 1102855"/>
              <a:gd name="connsiteY205" fmla="*/ 375317 h 1097365"/>
              <a:gd name="connsiteX206" fmla="*/ 989454 w 1102855"/>
              <a:gd name="connsiteY206" fmla="*/ 375317 h 1097365"/>
              <a:gd name="connsiteX207" fmla="*/ 929638 w 1102855"/>
              <a:gd name="connsiteY207" fmla="*/ 316906 h 1097365"/>
              <a:gd name="connsiteX208" fmla="*/ 944592 w 1102855"/>
              <a:gd name="connsiteY208" fmla="*/ 277138 h 1097365"/>
              <a:gd name="connsiteX209" fmla="*/ 854868 w 1102855"/>
              <a:gd name="connsiteY209" fmla="*/ 181444 h 1097365"/>
              <a:gd name="connsiteX210" fmla="*/ 826207 w 1102855"/>
              <a:gd name="connsiteY210" fmla="*/ 188901 h 1097365"/>
              <a:gd name="connsiteX211" fmla="*/ 767637 w 1102855"/>
              <a:gd name="connsiteY211" fmla="*/ 129248 h 1097365"/>
              <a:gd name="connsiteX212" fmla="*/ 767637 w 1102855"/>
              <a:gd name="connsiteY212" fmla="*/ 123034 h 1097365"/>
              <a:gd name="connsiteX213" fmla="*/ 763899 w 1102855"/>
              <a:gd name="connsiteY213" fmla="*/ 123034 h 1097365"/>
              <a:gd name="connsiteX214" fmla="*/ 616851 w 1102855"/>
              <a:gd name="connsiteY214" fmla="*/ 77051 h 1097365"/>
              <a:gd name="connsiteX215" fmla="*/ 614359 w 1102855"/>
              <a:gd name="connsiteY215" fmla="*/ 77051 h 1097365"/>
              <a:gd name="connsiteX216" fmla="*/ 502204 w 1102855"/>
              <a:gd name="connsiteY216" fmla="*/ 75809 h 1097365"/>
              <a:gd name="connsiteX217" fmla="*/ 360142 w 1102855"/>
              <a:gd name="connsiteY217" fmla="*/ 113092 h 1097365"/>
              <a:gd name="connsiteX218" fmla="*/ 358895 w 1102855"/>
              <a:gd name="connsiteY218" fmla="*/ 113092 h 1097365"/>
              <a:gd name="connsiteX219" fmla="*/ 361388 w 1102855"/>
              <a:gd name="connsiteY219" fmla="*/ 129248 h 1097365"/>
              <a:gd name="connsiteX220" fmla="*/ 302818 w 1102855"/>
              <a:gd name="connsiteY220" fmla="*/ 188901 h 1097365"/>
              <a:gd name="connsiteX221" fmla="*/ 261694 w 1102855"/>
              <a:gd name="connsiteY221" fmla="*/ 172745 h 1097365"/>
              <a:gd name="connsiteX222" fmla="*/ 166986 w 1102855"/>
              <a:gd name="connsiteY222" fmla="*/ 267196 h 1097365"/>
              <a:gd name="connsiteX223" fmla="*/ 176955 w 1102855"/>
              <a:gd name="connsiteY223" fmla="*/ 300750 h 1097365"/>
              <a:gd name="connsiteX224" fmla="*/ 175709 w 1102855"/>
              <a:gd name="connsiteY224" fmla="*/ 315664 h 1097365"/>
              <a:gd name="connsiteX225" fmla="*/ 279140 w 1102855"/>
              <a:gd name="connsiteY225" fmla="*/ 407629 h 1097365"/>
              <a:gd name="connsiteX226" fmla="*/ 317771 w 1102855"/>
              <a:gd name="connsiteY226" fmla="*/ 393958 h 1097365"/>
              <a:gd name="connsiteX227" fmla="*/ 376342 w 1102855"/>
              <a:gd name="connsiteY227" fmla="*/ 452368 h 1097365"/>
              <a:gd name="connsiteX228" fmla="*/ 376342 w 1102855"/>
              <a:gd name="connsiteY228" fmla="*/ 456097 h 1097365"/>
              <a:gd name="connsiteX229" fmla="*/ 490989 w 1102855"/>
              <a:gd name="connsiteY229" fmla="*/ 514507 h 1097365"/>
              <a:gd name="connsiteX230" fmla="*/ 544574 w 1102855"/>
              <a:gd name="connsiteY230" fmla="*/ 480952 h 1097365"/>
              <a:gd name="connsiteX231" fmla="*/ 599405 w 1102855"/>
              <a:gd name="connsiteY231" fmla="*/ 519478 h 1097365"/>
              <a:gd name="connsiteX232" fmla="*/ 731498 w 1102855"/>
              <a:gd name="connsiteY232" fmla="*/ 466039 h 1097365"/>
              <a:gd name="connsiteX233" fmla="*/ 730252 w 1102855"/>
              <a:gd name="connsiteY233" fmla="*/ 458582 h 1097365"/>
              <a:gd name="connsiteX234" fmla="*/ 738975 w 1102855"/>
              <a:gd name="connsiteY234" fmla="*/ 429998 h 1097365"/>
              <a:gd name="connsiteX235" fmla="*/ 598159 w 1102855"/>
              <a:gd name="connsiteY235" fmla="*/ 341762 h 1097365"/>
              <a:gd name="connsiteX236" fmla="*/ 554543 w 1102855"/>
              <a:gd name="connsiteY236" fmla="*/ 361646 h 1097365"/>
              <a:gd name="connsiteX237" fmla="*/ 494727 w 1102855"/>
              <a:gd name="connsiteY237" fmla="*/ 303236 h 1097365"/>
              <a:gd name="connsiteX238" fmla="*/ 539589 w 1102855"/>
              <a:gd name="connsiteY238" fmla="*/ 246069 h 1097365"/>
              <a:gd name="connsiteX239" fmla="*/ 537097 w 1102855"/>
              <a:gd name="connsiteY239" fmla="*/ 113092 h 1097365"/>
              <a:gd name="connsiteX240" fmla="*/ 502204 w 1102855"/>
              <a:gd name="connsiteY240" fmla="*/ 75809 h 1097365"/>
              <a:gd name="connsiteX241" fmla="*/ 559528 w 1102855"/>
              <a:gd name="connsiteY241" fmla="*/ 28583 h 1097365"/>
              <a:gd name="connsiteX242" fmla="*/ 528374 w 1102855"/>
              <a:gd name="connsiteY242" fmla="*/ 58410 h 1097365"/>
              <a:gd name="connsiteX243" fmla="*/ 559528 w 1102855"/>
              <a:gd name="connsiteY243" fmla="*/ 88236 h 1097365"/>
              <a:gd name="connsiteX244" fmla="*/ 589436 w 1102855"/>
              <a:gd name="connsiteY244" fmla="*/ 58410 h 1097365"/>
              <a:gd name="connsiteX245" fmla="*/ 559528 w 1102855"/>
              <a:gd name="connsiteY245" fmla="*/ 28583 h 1097365"/>
              <a:gd name="connsiteX246" fmla="*/ 559528 w 1102855"/>
              <a:gd name="connsiteY246" fmla="*/ 0 h 1097365"/>
              <a:gd name="connsiteX247" fmla="*/ 616851 w 1102855"/>
              <a:gd name="connsiteY247" fmla="*/ 48468 h 1097365"/>
              <a:gd name="connsiteX248" fmla="*/ 620590 w 1102855"/>
              <a:gd name="connsiteY248" fmla="*/ 48468 h 1097365"/>
              <a:gd name="connsiteX249" fmla="*/ 777606 w 1102855"/>
              <a:gd name="connsiteY249" fmla="*/ 95693 h 1097365"/>
              <a:gd name="connsiteX250" fmla="*/ 777606 w 1102855"/>
              <a:gd name="connsiteY250" fmla="*/ 96936 h 1097365"/>
              <a:gd name="connsiteX251" fmla="*/ 826207 w 1102855"/>
              <a:gd name="connsiteY251" fmla="*/ 69595 h 1097365"/>
              <a:gd name="connsiteX252" fmla="*/ 886023 w 1102855"/>
              <a:gd name="connsiteY252" fmla="*/ 129248 h 1097365"/>
              <a:gd name="connsiteX253" fmla="*/ 876053 w 1102855"/>
              <a:gd name="connsiteY253" fmla="*/ 161560 h 1097365"/>
              <a:gd name="connsiteX254" fmla="*/ 968269 w 1102855"/>
              <a:gd name="connsiteY254" fmla="*/ 260982 h 1097365"/>
              <a:gd name="connsiteX255" fmla="*/ 989454 w 1102855"/>
              <a:gd name="connsiteY255" fmla="*/ 257253 h 1097365"/>
              <a:gd name="connsiteX256" fmla="*/ 1048024 w 1102855"/>
              <a:gd name="connsiteY256" fmla="*/ 316906 h 1097365"/>
              <a:gd name="connsiteX257" fmla="*/ 1023101 w 1102855"/>
              <a:gd name="connsiteY257" fmla="*/ 364132 h 1097365"/>
              <a:gd name="connsiteX258" fmla="*/ 1053008 w 1102855"/>
              <a:gd name="connsiteY258" fmla="*/ 477224 h 1097365"/>
              <a:gd name="connsiteX259" fmla="*/ 1053008 w 1102855"/>
              <a:gd name="connsiteY259" fmla="*/ 478466 h 1097365"/>
              <a:gd name="connsiteX260" fmla="*/ 1102855 w 1102855"/>
              <a:gd name="connsiteY260" fmla="*/ 535634 h 1097365"/>
              <a:gd name="connsiteX261" fmla="*/ 1055501 w 1102855"/>
              <a:gd name="connsiteY261" fmla="*/ 592801 h 1097365"/>
              <a:gd name="connsiteX262" fmla="*/ 1010639 w 1102855"/>
              <a:gd name="connsiteY262" fmla="*/ 763061 h 1097365"/>
              <a:gd name="connsiteX263" fmla="*/ 1030578 w 1102855"/>
              <a:gd name="connsiteY263" fmla="*/ 806557 h 1097365"/>
              <a:gd name="connsiteX264" fmla="*/ 970762 w 1102855"/>
              <a:gd name="connsiteY264" fmla="*/ 864968 h 1097365"/>
              <a:gd name="connsiteX265" fmla="*/ 948331 w 1102855"/>
              <a:gd name="connsiteY265" fmla="*/ 861239 h 1097365"/>
              <a:gd name="connsiteX266" fmla="*/ 857361 w 1102855"/>
              <a:gd name="connsiteY266" fmla="*/ 949476 h 1097365"/>
              <a:gd name="connsiteX267" fmla="*/ 861099 w 1102855"/>
              <a:gd name="connsiteY267" fmla="*/ 969360 h 1097365"/>
              <a:gd name="connsiteX268" fmla="*/ 801283 w 1102855"/>
              <a:gd name="connsiteY268" fmla="*/ 1027770 h 1097365"/>
              <a:gd name="connsiteX269" fmla="*/ 757668 w 1102855"/>
              <a:gd name="connsiteY269" fmla="*/ 1009129 h 1097365"/>
              <a:gd name="connsiteX270" fmla="*/ 613113 w 1102855"/>
              <a:gd name="connsiteY270" fmla="*/ 1048897 h 1097365"/>
              <a:gd name="connsiteX271" fmla="*/ 554543 w 1102855"/>
              <a:gd name="connsiteY271" fmla="*/ 1097365 h 1097365"/>
              <a:gd name="connsiteX272" fmla="*/ 495973 w 1102855"/>
              <a:gd name="connsiteY272" fmla="*/ 1048897 h 1097365"/>
              <a:gd name="connsiteX273" fmla="*/ 346434 w 1102855"/>
              <a:gd name="connsiteY273" fmla="*/ 1009129 h 1097365"/>
              <a:gd name="connsiteX274" fmla="*/ 302818 w 1102855"/>
              <a:gd name="connsiteY274" fmla="*/ 1027770 h 1097365"/>
              <a:gd name="connsiteX275" fmla="*/ 243002 w 1102855"/>
              <a:gd name="connsiteY275" fmla="*/ 969360 h 1097365"/>
              <a:gd name="connsiteX276" fmla="*/ 245494 w 1102855"/>
              <a:gd name="connsiteY276" fmla="*/ 950719 h 1097365"/>
              <a:gd name="connsiteX277" fmla="*/ 145801 w 1102855"/>
              <a:gd name="connsiteY277" fmla="*/ 850054 h 1097365"/>
              <a:gd name="connsiteX278" fmla="*/ 118385 w 1102855"/>
              <a:gd name="connsiteY278" fmla="*/ 857511 h 1097365"/>
              <a:gd name="connsiteX279" fmla="*/ 58569 w 1102855"/>
              <a:gd name="connsiteY279" fmla="*/ 799101 h 1097365"/>
              <a:gd name="connsiteX280" fmla="*/ 87231 w 1102855"/>
              <a:gd name="connsiteY280" fmla="*/ 748147 h 1097365"/>
              <a:gd name="connsiteX281" fmla="*/ 47354 w 1102855"/>
              <a:gd name="connsiteY281" fmla="*/ 592801 h 1097365"/>
              <a:gd name="connsiteX282" fmla="*/ 0 w 1102855"/>
              <a:gd name="connsiteY282" fmla="*/ 535634 h 1097365"/>
              <a:gd name="connsiteX283" fmla="*/ 49846 w 1102855"/>
              <a:gd name="connsiteY283" fmla="*/ 478466 h 1097365"/>
              <a:gd name="connsiteX284" fmla="*/ 85985 w 1102855"/>
              <a:gd name="connsiteY284" fmla="*/ 350461 h 1097365"/>
              <a:gd name="connsiteX285" fmla="*/ 58569 w 1102855"/>
              <a:gd name="connsiteY285" fmla="*/ 300750 h 1097365"/>
              <a:gd name="connsiteX286" fmla="*/ 118385 w 1102855"/>
              <a:gd name="connsiteY286" fmla="*/ 242340 h 1097365"/>
              <a:gd name="connsiteX287" fmla="*/ 145801 w 1102855"/>
              <a:gd name="connsiteY287" fmla="*/ 248554 h 1097365"/>
              <a:gd name="connsiteX288" fmla="*/ 245494 w 1102855"/>
              <a:gd name="connsiteY288" fmla="*/ 146647 h 1097365"/>
              <a:gd name="connsiteX289" fmla="*/ 243002 w 1102855"/>
              <a:gd name="connsiteY289" fmla="*/ 129248 h 1097365"/>
              <a:gd name="connsiteX290" fmla="*/ 302818 w 1102855"/>
              <a:gd name="connsiteY290" fmla="*/ 69595 h 1097365"/>
              <a:gd name="connsiteX291" fmla="*/ 343941 w 1102855"/>
              <a:gd name="connsiteY291" fmla="*/ 88236 h 1097365"/>
              <a:gd name="connsiteX292" fmla="*/ 347680 w 1102855"/>
              <a:gd name="connsiteY292" fmla="*/ 85751 h 1097365"/>
              <a:gd name="connsiteX293" fmla="*/ 500958 w 1102855"/>
              <a:gd name="connsiteY293" fmla="*/ 45982 h 1097365"/>
              <a:gd name="connsiteX294" fmla="*/ 559528 w 1102855"/>
              <a:gd name="connsiteY294" fmla="*/ 0 h 109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1102855" h="1097365">
                <a:moveTo>
                  <a:pt x="554543" y="1007886"/>
                </a:moveTo>
                <a:cubicBezTo>
                  <a:pt x="538343" y="1007886"/>
                  <a:pt x="524635" y="1021557"/>
                  <a:pt x="524635" y="1037713"/>
                </a:cubicBezTo>
                <a:cubicBezTo>
                  <a:pt x="524635" y="1055111"/>
                  <a:pt x="538343" y="1067539"/>
                  <a:pt x="554543" y="1067539"/>
                </a:cubicBezTo>
                <a:cubicBezTo>
                  <a:pt x="570743" y="1067539"/>
                  <a:pt x="584451" y="1055111"/>
                  <a:pt x="584451" y="1037713"/>
                </a:cubicBezTo>
                <a:cubicBezTo>
                  <a:pt x="584451" y="1021557"/>
                  <a:pt x="570743" y="1007886"/>
                  <a:pt x="554543" y="1007886"/>
                </a:cubicBezTo>
                <a:close/>
                <a:moveTo>
                  <a:pt x="801283" y="939534"/>
                </a:moveTo>
                <a:cubicBezTo>
                  <a:pt x="785083" y="939534"/>
                  <a:pt x="771376" y="953204"/>
                  <a:pt x="771376" y="969360"/>
                </a:cubicBezTo>
                <a:cubicBezTo>
                  <a:pt x="771376" y="985516"/>
                  <a:pt x="785083" y="999187"/>
                  <a:pt x="801283" y="999187"/>
                </a:cubicBezTo>
                <a:cubicBezTo>
                  <a:pt x="818730" y="999187"/>
                  <a:pt x="831191" y="985516"/>
                  <a:pt x="831191" y="969360"/>
                </a:cubicBezTo>
                <a:lnTo>
                  <a:pt x="825382" y="954876"/>
                </a:lnTo>
                <a:lnTo>
                  <a:pt x="822780" y="948388"/>
                </a:lnTo>
                <a:cubicBezTo>
                  <a:pt x="817483" y="942951"/>
                  <a:pt x="810006" y="939534"/>
                  <a:pt x="801283" y="939534"/>
                </a:cubicBezTo>
                <a:close/>
                <a:moveTo>
                  <a:pt x="302818" y="939534"/>
                </a:moveTo>
                <a:cubicBezTo>
                  <a:pt x="285371" y="939534"/>
                  <a:pt x="271663" y="953204"/>
                  <a:pt x="271663" y="969360"/>
                </a:cubicBezTo>
                <a:cubicBezTo>
                  <a:pt x="271663" y="985516"/>
                  <a:pt x="285371" y="999187"/>
                  <a:pt x="302818" y="999187"/>
                </a:cubicBezTo>
                <a:cubicBezTo>
                  <a:pt x="319018" y="999187"/>
                  <a:pt x="332725" y="985516"/>
                  <a:pt x="332725" y="969360"/>
                </a:cubicBezTo>
                <a:cubicBezTo>
                  <a:pt x="332725" y="953204"/>
                  <a:pt x="319018" y="939534"/>
                  <a:pt x="302818" y="939534"/>
                </a:cubicBezTo>
                <a:close/>
                <a:moveTo>
                  <a:pt x="735422" y="801983"/>
                </a:moveTo>
                <a:cubicBezTo>
                  <a:pt x="753516" y="801983"/>
                  <a:pt x="767734" y="816201"/>
                  <a:pt x="767734" y="834296"/>
                </a:cubicBezTo>
                <a:cubicBezTo>
                  <a:pt x="767734" y="851098"/>
                  <a:pt x="753516" y="866608"/>
                  <a:pt x="735422" y="866608"/>
                </a:cubicBezTo>
                <a:cubicBezTo>
                  <a:pt x="717327" y="866608"/>
                  <a:pt x="703109" y="851098"/>
                  <a:pt x="703109" y="834296"/>
                </a:cubicBezTo>
                <a:cubicBezTo>
                  <a:pt x="703109" y="816201"/>
                  <a:pt x="717327" y="801983"/>
                  <a:pt x="735422" y="801983"/>
                </a:cubicBezTo>
                <a:close/>
                <a:moveTo>
                  <a:pt x="365288" y="801983"/>
                </a:moveTo>
                <a:cubicBezTo>
                  <a:pt x="380998" y="801983"/>
                  <a:pt x="394292" y="816201"/>
                  <a:pt x="394292" y="834296"/>
                </a:cubicBezTo>
                <a:cubicBezTo>
                  <a:pt x="394292" y="851098"/>
                  <a:pt x="380998" y="866608"/>
                  <a:pt x="365288" y="866608"/>
                </a:cubicBezTo>
                <a:cubicBezTo>
                  <a:pt x="348369" y="866608"/>
                  <a:pt x="335075" y="851098"/>
                  <a:pt x="335075" y="834296"/>
                </a:cubicBezTo>
                <a:cubicBezTo>
                  <a:pt x="335075" y="816201"/>
                  <a:pt x="348369" y="801983"/>
                  <a:pt x="365288" y="801983"/>
                </a:cubicBezTo>
                <a:close/>
                <a:moveTo>
                  <a:pt x="970762" y="776731"/>
                </a:moveTo>
                <a:cubicBezTo>
                  <a:pt x="954562" y="776731"/>
                  <a:pt x="940854" y="790401"/>
                  <a:pt x="940854" y="806557"/>
                </a:cubicBezTo>
                <a:cubicBezTo>
                  <a:pt x="940854" y="822713"/>
                  <a:pt x="954562" y="836384"/>
                  <a:pt x="970762" y="836384"/>
                </a:cubicBezTo>
                <a:cubicBezTo>
                  <a:pt x="986962" y="836384"/>
                  <a:pt x="1000670" y="822713"/>
                  <a:pt x="1000670" y="806557"/>
                </a:cubicBezTo>
                <a:cubicBezTo>
                  <a:pt x="1000670" y="790401"/>
                  <a:pt x="986962" y="776731"/>
                  <a:pt x="970762" y="776731"/>
                </a:cubicBezTo>
                <a:close/>
                <a:moveTo>
                  <a:pt x="544574" y="768032"/>
                </a:moveTo>
                <a:cubicBezTo>
                  <a:pt x="528374" y="768032"/>
                  <a:pt x="514666" y="780459"/>
                  <a:pt x="514666" y="797858"/>
                </a:cubicBezTo>
                <a:cubicBezTo>
                  <a:pt x="514666" y="814014"/>
                  <a:pt x="528374" y="827685"/>
                  <a:pt x="544574" y="827685"/>
                </a:cubicBezTo>
                <a:cubicBezTo>
                  <a:pt x="560774" y="827685"/>
                  <a:pt x="573236" y="814014"/>
                  <a:pt x="573236" y="797858"/>
                </a:cubicBezTo>
                <a:cubicBezTo>
                  <a:pt x="573236" y="780459"/>
                  <a:pt x="560774" y="768032"/>
                  <a:pt x="544574" y="768032"/>
                </a:cubicBezTo>
                <a:close/>
                <a:moveTo>
                  <a:pt x="118385" y="768032"/>
                </a:moveTo>
                <a:cubicBezTo>
                  <a:pt x="100939" y="768032"/>
                  <a:pt x="88477" y="781702"/>
                  <a:pt x="88477" y="799101"/>
                </a:cubicBezTo>
                <a:cubicBezTo>
                  <a:pt x="88477" y="814014"/>
                  <a:pt x="100939" y="828927"/>
                  <a:pt x="118385" y="828927"/>
                </a:cubicBezTo>
                <a:cubicBezTo>
                  <a:pt x="133339" y="828927"/>
                  <a:pt x="147047" y="814014"/>
                  <a:pt x="147047" y="799101"/>
                </a:cubicBezTo>
                <a:cubicBezTo>
                  <a:pt x="147047" y="781702"/>
                  <a:pt x="133339" y="768032"/>
                  <a:pt x="118385" y="768032"/>
                </a:cubicBezTo>
                <a:close/>
                <a:moveTo>
                  <a:pt x="818730" y="718321"/>
                </a:moveTo>
                <a:cubicBezTo>
                  <a:pt x="808760" y="725777"/>
                  <a:pt x="796299" y="729506"/>
                  <a:pt x="782591" y="729506"/>
                </a:cubicBezTo>
                <a:cubicBezTo>
                  <a:pt x="771376" y="729506"/>
                  <a:pt x="760160" y="727020"/>
                  <a:pt x="751437" y="722049"/>
                </a:cubicBezTo>
                <a:cubicBezTo>
                  <a:pt x="696606" y="751876"/>
                  <a:pt x="614359" y="795373"/>
                  <a:pt x="603143" y="804072"/>
                </a:cubicBezTo>
                <a:cubicBezTo>
                  <a:pt x="600651" y="826442"/>
                  <a:pt x="585697" y="843841"/>
                  <a:pt x="567005" y="852540"/>
                </a:cubicBezTo>
                <a:lnTo>
                  <a:pt x="567005" y="980545"/>
                </a:lnTo>
                <a:cubicBezTo>
                  <a:pt x="586943" y="985516"/>
                  <a:pt x="604390" y="1000429"/>
                  <a:pt x="610620" y="1020314"/>
                </a:cubicBezTo>
                <a:cubicBezTo>
                  <a:pt x="656728" y="1014100"/>
                  <a:pt x="701590" y="1001672"/>
                  <a:pt x="743960" y="983031"/>
                </a:cubicBezTo>
                <a:cubicBezTo>
                  <a:pt x="742714" y="979302"/>
                  <a:pt x="742714" y="974331"/>
                  <a:pt x="742714" y="969360"/>
                </a:cubicBezTo>
                <a:cubicBezTo>
                  <a:pt x="742714" y="935805"/>
                  <a:pt x="768883" y="909707"/>
                  <a:pt x="801283" y="909707"/>
                </a:cubicBezTo>
                <a:cubicBezTo>
                  <a:pt x="817484" y="909707"/>
                  <a:pt x="831191" y="915921"/>
                  <a:pt x="841161" y="925863"/>
                </a:cubicBezTo>
                <a:cubicBezTo>
                  <a:pt x="872315" y="902251"/>
                  <a:pt x="900977" y="874910"/>
                  <a:pt x="924654" y="843841"/>
                </a:cubicBezTo>
                <a:cubicBezTo>
                  <a:pt x="917177" y="833898"/>
                  <a:pt x="912192" y="820228"/>
                  <a:pt x="912192" y="806557"/>
                </a:cubicBezTo>
                <a:cubicBezTo>
                  <a:pt x="912192" y="800344"/>
                  <a:pt x="912192" y="796615"/>
                  <a:pt x="914684" y="791644"/>
                </a:cubicBezTo>
                <a:close/>
                <a:moveTo>
                  <a:pt x="270417" y="708379"/>
                </a:moveTo>
                <a:lnTo>
                  <a:pt x="175709" y="782945"/>
                </a:lnTo>
                <a:cubicBezTo>
                  <a:pt x="175709" y="787916"/>
                  <a:pt x="176955" y="792887"/>
                  <a:pt x="176955" y="799101"/>
                </a:cubicBezTo>
                <a:cubicBezTo>
                  <a:pt x="176955" y="810286"/>
                  <a:pt x="173217" y="820228"/>
                  <a:pt x="166986" y="830170"/>
                </a:cubicBezTo>
                <a:cubicBezTo>
                  <a:pt x="195647" y="867453"/>
                  <a:pt x="225555" y="898522"/>
                  <a:pt x="261694" y="925863"/>
                </a:cubicBezTo>
                <a:cubicBezTo>
                  <a:pt x="272910" y="915921"/>
                  <a:pt x="286617" y="909707"/>
                  <a:pt x="302818" y="909707"/>
                </a:cubicBezTo>
                <a:cubicBezTo>
                  <a:pt x="333972" y="909707"/>
                  <a:pt x="361388" y="935805"/>
                  <a:pt x="361388" y="969360"/>
                </a:cubicBezTo>
                <a:cubicBezTo>
                  <a:pt x="361388" y="974331"/>
                  <a:pt x="360142" y="979302"/>
                  <a:pt x="360142" y="983031"/>
                </a:cubicBezTo>
                <a:cubicBezTo>
                  <a:pt x="403757" y="1001672"/>
                  <a:pt x="449865" y="1015343"/>
                  <a:pt x="497220" y="1020314"/>
                </a:cubicBezTo>
                <a:cubicBezTo>
                  <a:pt x="503450" y="1001672"/>
                  <a:pt x="518404" y="986759"/>
                  <a:pt x="537097" y="981788"/>
                </a:cubicBezTo>
                <a:lnTo>
                  <a:pt x="537097" y="856268"/>
                </a:lnTo>
                <a:cubicBezTo>
                  <a:pt x="508435" y="853783"/>
                  <a:pt x="487250" y="830170"/>
                  <a:pt x="484758" y="801586"/>
                </a:cubicBezTo>
                <a:lnTo>
                  <a:pt x="346434" y="713350"/>
                </a:lnTo>
                <a:cubicBezTo>
                  <a:pt x="335218" y="719564"/>
                  <a:pt x="324002" y="724535"/>
                  <a:pt x="310295" y="724535"/>
                </a:cubicBezTo>
                <a:cubicBezTo>
                  <a:pt x="295341" y="724535"/>
                  <a:pt x="281633" y="718321"/>
                  <a:pt x="270417" y="708379"/>
                </a:cubicBezTo>
                <a:close/>
                <a:moveTo>
                  <a:pt x="782591" y="641269"/>
                </a:moveTo>
                <a:cubicBezTo>
                  <a:pt x="765145" y="641269"/>
                  <a:pt x="752683" y="654940"/>
                  <a:pt x="752683" y="671096"/>
                </a:cubicBezTo>
                <a:cubicBezTo>
                  <a:pt x="752683" y="687252"/>
                  <a:pt x="765145" y="700922"/>
                  <a:pt x="782591" y="700922"/>
                </a:cubicBezTo>
                <a:cubicBezTo>
                  <a:pt x="798791" y="700922"/>
                  <a:pt x="812499" y="687252"/>
                  <a:pt x="812499" y="671096"/>
                </a:cubicBezTo>
                <a:cubicBezTo>
                  <a:pt x="812499" y="654940"/>
                  <a:pt x="798791" y="641269"/>
                  <a:pt x="782591" y="641269"/>
                </a:cubicBezTo>
                <a:close/>
                <a:moveTo>
                  <a:pt x="310295" y="636298"/>
                </a:moveTo>
                <a:cubicBezTo>
                  <a:pt x="294094" y="636298"/>
                  <a:pt x="280387" y="648726"/>
                  <a:pt x="280387" y="666125"/>
                </a:cubicBezTo>
                <a:cubicBezTo>
                  <a:pt x="280387" y="681038"/>
                  <a:pt x="294094" y="694708"/>
                  <a:pt x="310295" y="694708"/>
                </a:cubicBezTo>
                <a:cubicBezTo>
                  <a:pt x="326495" y="694708"/>
                  <a:pt x="340202" y="681038"/>
                  <a:pt x="340202" y="666125"/>
                </a:cubicBezTo>
                <a:cubicBezTo>
                  <a:pt x="340202" y="648726"/>
                  <a:pt x="326495" y="636298"/>
                  <a:pt x="310295" y="636298"/>
                </a:cubicBezTo>
                <a:close/>
                <a:moveTo>
                  <a:pt x="911200" y="516346"/>
                </a:moveTo>
                <a:cubicBezTo>
                  <a:pt x="929294" y="516346"/>
                  <a:pt x="943512" y="530564"/>
                  <a:pt x="943512" y="548659"/>
                </a:cubicBezTo>
                <a:cubicBezTo>
                  <a:pt x="943512" y="566753"/>
                  <a:pt x="929294" y="580971"/>
                  <a:pt x="911200" y="580971"/>
                </a:cubicBezTo>
                <a:cubicBezTo>
                  <a:pt x="893105" y="580971"/>
                  <a:pt x="878887" y="566753"/>
                  <a:pt x="878887" y="548659"/>
                </a:cubicBezTo>
                <a:cubicBezTo>
                  <a:pt x="878887" y="530564"/>
                  <a:pt x="893105" y="516346"/>
                  <a:pt x="911200" y="516346"/>
                </a:cubicBezTo>
                <a:close/>
                <a:moveTo>
                  <a:pt x="544574" y="510778"/>
                </a:moveTo>
                <a:cubicBezTo>
                  <a:pt x="528374" y="510778"/>
                  <a:pt x="514666" y="523206"/>
                  <a:pt x="514666" y="540605"/>
                </a:cubicBezTo>
                <a:cubicBezTo>
                  <a:pt x="514666" y="556761"/>
                  <a:pt x="528374" y="570431"/>
                  <a:pt x="544574" y="570431"/>
                </a:cubicBezTo>
                <a:cubicBezTo>
                  <a:pt x="560774" y="570431"/>
                  <a:pt x="573236" y="556761"/>
                  <a:pt x="573236" y="540605"/>
                </a:cubicBezTo>
                <a:cubicBezTo>
                  <a:pt x="573236" y="523206"/>
                  <a:pt x="560774" y="510778"/>
                  <a:pt x="544574" y="510778"/>
                </a:cubicBezTo>
                <a:close/>
                <a:moveTo>
                  <a:pt x="1044285" y="505807"/>
                </a:moveTo>
                <a:cubicBezTo>
                  <a:pt x="1026839" y="505807"/>
                  <a:pt x="1013131" y="519478"/>
                  <a:pt x="1013131" y="535634"/>
                </a:cubicBezTo>
                <a:cubicBezTo>
                  <a:pt x="1013131" y="551790"/>
                  <a:pt x="1026839" y="565460"/>
                  <a:pt x="1044285" y="565460"/>
                </a:cubicBezTo>
                <a:cubicBezTo>
                  <a:pt x="1060485" y="565460"/>
                  <a:pt x="1074193" y="551790"/>
                  <a:pt x="1074193" y="535634"/>
                </a:cubicBezTo>
                <a:cubicBezTo>
                  <a:pt x="1074193" y="519478"/>
                  <a:pt x="1060485" y="505807"/>
                  <a:pt x="1044285" y="505807"/>
                </a:cubicBezTo>
                <a:close/>
                <a:moveTo>
                  <a:pt x="59816" y="505807"/>
                </a:moveTo>
                <a:cubicBezTo>
                  <a:pt x="43615" y="505807"/>
                  <a:pt x="29908" y="519478"/>
                  <a:pt x="29908" y="535634"/>
                </a:cubicBezTo>
                <a:cubicBezTo>
                  <a:pt x="29908" y="551790"/>
                  <a:pt x="43615" y="565460"/>
                  <a:pt x="59816" y="565460"/>
                </a:cubicBezTo>
                <a:cubicBezTo>
                  <a:pt x="77262" y="565460"/>
                  <a:pt x="89724" y="551790"/>
                  <a:pt x="89724" y="535634"/>
                </a:cubicBezTo>
                <a:cubicBezTo>
                  <a:pt x="89724" y="519478"/>
                  <a:pt x="77262" y="505807"/>
                  <a:pt x="59816" y="505807"/>
                </a:cubicBezTo>
                <a:close/>
                <a:moveTo>
                  <a:pt x="208089" y="505359"/>
                </a:moveTo>
                <a:cubicBezTo>
                  <a:pt x="226184" y="505359"/>
                  <a:pt x="240401" y="520869"/>
                  <a:pt x="240401" y="537672"/>
                </a:cubicBezTo>
                <a:cubicBezTo>
                  <a:pt x="240401" y="555766"/>
                  <a:pt x="226184" y="569984"/>
                  <a:pt x="208089" y="569984"/>
                </a:cubicBezTo>
                <a:cubicBezTo>
                  <a:pt x="191287" y="569984"/>
                  <a:pt x="175777" y="555766"/>
                  <a:pt x="175777" y="537672"/>
                </a:cubicBezTo>
                <a:cubicBezTo>
                  <a:pt x="175777" y="520869"/>
                  <a:pt x="191287" y="505359"/>
                  <a:pt x="208089" y="505359"/>
                </a:cubicBezTo>
                <a:close/>
                <a:moveTo>
                  <a:pt x="742714" y="493380"/>
                </a:moveTo>
                <a:cubicBezTo>
                  <a:pt x="709067" y="507050"/>
                  <a:pt x="629313" y="539362"/>
                  <a:pt x="601897" y="550547"/>
                </a:cubicBezTo>
                <a:cubicBezTo>
                  <a:pt x="598159" y="572917"/>
                  <a:pt x="581959" y="591558"/>
                  <a:pt x="558282" y="597772"/>
                </a:cubicBezTo>
                <a:lnTo>
                  <a:pt x="558282" y="740691"/>
                </a:lnTo>
                <a:cubicBezTo>
                  <a:pt x="575728" y="745662"/>
                  <a:pt x="590682" y="756847"/>
                  <a:pt x="596913" y="773003"/>
                </a:cubicBezTo>
                <a:cubicBezTo>
                  <a:pt x="615605" y="761818"/>
                  <a:pt x="651744" y="741933"/>
                  <a:pt x="730252" y="699679"/>
                </a:cubicBezTo>
                <a:cubicBezTo>
                  <a:pt x="726514" y="690980"/>
                  <a:pt x="722775" y="681038"/>
                  <a:pt x="722775" y="671096"/>
                </a:cubicBezTo>
                <a:cubicBezTo>
                  <a:pt x="722775" y="641269"/>
                  <a:pt x="746452" y="616414"/>
                  <a:pt x="775114" y="612685"/>
                </a:cubicBezTo>
                <a:lnTo>
                  <a:pt x="775114" y="514507"/>
                </a:lnTo>
                <a:cubicBezTo>
                  <a:pt x="761406" y="510778"/>
                  <a:pt x="750191" y="503322"/>
                  <a:pt x="742714" y="493380"/>
                </a:cubicBezTo>
                <a:close/>
                <a:moveTo>
                  <a:pt x="367619" y="482195"/>
                </a:moveTo>
                <a:cubicBezTo>
                  <a:pt x="360142" y="494622"/>
                  <a:pt x="347680" y="504565"/>
                  <a:pt x="332725" y="508293"/>
                </a:cubicBezTo>
                <a:lnTo>
                  <a:pt x="332725" y="610200"/>
                </a:lnTo>
                <a:cubicBezTo>
                  <a:pt x="353911" y="618899"/>
                  <a:pt x="368865" y="640026"/>
                  <a:pt x="368865" y="666125"/>
                </a:cubicBezTo>
                <a:cubicBezTo>
                  <a:pt x="368865" y="673581"/>
                  <a:pt x="367619" y="682281"/>
                  <a:pt x="363880" y="689737"/>
                </a:cubicBezTo>
                <a:lnTo>
                  <a:pt x="490989" y="771760"/>
                </a:lnTo>
                <a:cubicBezTo>
                  <a:pt x="498466" y="755604"/>
                  <a:pt x="512173" y="744419"/>
                  <a:pt x="529620" y="740691"/>
                </a:cubicBezTo>
                <a:lnTo>
                  <a:pt x="529620" y="597772"/>
                </a:lnTo>
                <a:cubicBezTo>
                  <a:pt x="504697" y="591558"/>
                  <a:pt x="487250" y="570431"/>
                  <a:pt x="484758" y="544333"/>
                </a:cubicBezTo>
                <a:close/>
                <a:moveTo>
                  <a:pt x="790068" y="428756"/>
                </a:moveTo>
                <a:cubicBezTo>
                  <a:pt x="773868" y="428756"/>
                  <a:pt x="760160" y="442426"/>
                  <a:pt x="760160" y="458582"/>
                </a:cubicBezTo>
                <a:cubicBezTo>
                  <a:pt x="760160" y="473495"/>
                  <a:pt x="773868" y="487166"/>
                  <a:pt x="790068" y="487166"/>
                </a:cubicBezTo>
                <a:cubicBezTo>
                  <a:pt x="806268" y="487166"/>
                  <a:pt x="819976" y="473495"/>
                  <a:pt x="819976" y="458582"/>
                </a:cubicBezTo>
                <a:cubicBezTo>
                  <a:pt x="819976" y="442426"/>
                  <a:pt x="806268" y="428756"/>
                  <a:pt x="790068" y="428756"/>
                </a:cubicBezTo>
                <a:close/>
                <a:moveTo>
                  <a:pt x="317771" y="422542"/>
                </a:moveTo>
                <a:cubicBezTo>
                  <a:pt x="300325" y="422542"/>
                  <a:pt x="287864" y="436212"/>
                  <a:pt x="287864" y="452368"/>
                </a:cubicBezTo>
                <a:cubicBezTo>
                  <a:pt x="287864" y="467281"/>
                  <a:pt x="300325" y="480952"/>
                  <a:pt x="317771" y="480952"/>
                </a:cubicBezTo>
                <a:cubicBezTo>
                  <a:pt x="333972" y="480952"/>
                  <a:pt x="347680" y="467281"/>
                  <a:pt x="347680" y="452368"/>
                </a:cubicBezTo>
                <a:cubicBezTo>
                  <a:pt x="347680" y="436212"/>
                  <a:pt x="333972" y="422542"/>
                  <a:pt x="317771" y="422542"/>
                </a:cubicBezTo>
                <a:close/>
                <a:moveTo>
                  <a:pt x="159509" y="341762"/>
                </a:moveTo>
                <a:cubicBezTo>
                  <a:pt x="149539" y="352947"/>
                  <a:pt x="134585" y="359161"/>
                  <a:pt x="118385" y="359161"/>
                </a:cubicBezTo>
                <a:cubicBezTo>
                  <a:pt x="117139" y="359161"/>
                  <a:pt x="115893" y="359161"/>
                  <a:pt x="114647" y="359161"/>
                </a:cubicBezTo>
                <a:cubicBezTo>
                  <a:pt x="100939" y="391473"/>
                  <a:pt x="85985" y="438698"/>
                  <a:pt x="79754" y="479709"/>
                </a:cubicBezTo>
                <a:cubicBezTo>
                  <a:pt x="103431" y="488409"/>
                  <a:pt x="119631" y="510778"/>
                  <a:pt x="119631" y="535634"/>
                </a:cubicBezTo>
                <a:cubicBezTo>
                  <a:pt x="119631" y="562975"/>
                  <a:pt x="100939" y="585345"/>
                  <a:pt x="77262" y="592801"/>
                </a:cubicBezTo>
                <a:cubicBezTo>
                  <a:pt x="81000" y="643755"/>
                  <a:pt x="94708" y="693465"/>
                  <a:pt x="114647" y="739448"/>
                </a:cubicBezTo>
                <a:cubicBezTo>
                  <a:pt x="117139" y="739448"/>
                  <a:pt x="117139" y="739448"/>
                  <a:pt x="118385" y="739448"/>
                </a:cubicBezTo>
                <a:cubicBezTo>
                  <a:pt x="134585" y="739448"/>
                  <a:pt x="149539" y="745662"/>
                  <a:pt x="159509" y="756847"/>
                </a:cubicBezTo>
                <a:lnTo>
                  <a:pt x="254217" y="686009"/>
                </a:lnTo>
                <a:cubicBezTo>
                  <a:pt x="251725" y="678552"/>
                  <a:pt x="251725" y="672338"/>
                  <a:pt x="251725" y="666125"/>
                </a:cubicBezTo>
                <a:cubicBezTo>
                  <a:pt x="251725" y="635055"/>
                  <a:pt x="274156" y="610200"/>
                  <a:pt x="302818" y="607714"/>
                </a:cubicBezTo>
                <a:lnTo>
                  <a:pt x="302818" y="508293"/>
                </a:lnTo>
                <a:cubicBezTo>
                  <a:pt x="276648" y="502079"/>
                  <a:pt x="259202" y="478466"/>
                  <a:pt x="259202" y="452368"/>
                </a:cubicBezTo>
                <a:cubicBezTo>
                  <a:pt x="259202" y="444912"/>
                  <a:pt x="260448" y="437455"/>
                  <a:pt x="262940" y="431241"/>
                </a:cubicBezTo>
                <a:close/>
                <a:moveTo>
                  <a:pt x="989454" y="287080"/>
                </a:moveTo>
                <a:cubicBezTo>
                  <a:pt x="972008" y="287080"/>
                  <a:pt x="959546" y="299508"/>
                  <a:pt x="959546" y="316906"/>
                </a:cubicBezTo>
                <a:cubicBezTo>
                  <a:pt x="959546" y="331820"/>
                  <a:pt x="972008" y="345490"/>
                  <a:pt x="989454" y="345490"/>
                </a:cubicBezTo>
                <a:cubicBezTo>
                  <a:pt x="1005654" y="345490"/>
                  <a:pt x="1019362" y="331820"/>
                  <a:pt x="1019362" y="316906"/>
                </a:cubicBezTo>
                <a:cubicBezTo>
                  <a:pt x="1019362" y="299508"/>
                  <a:pt x="1005654" y="287080"/>
                  <a:pt x="989454" y="287080"/>
                </a:cubicBezTo>
                <a:close/>
                <a:moveTo>
                  <a:pt x="554543" y="273409"/>
                </a:moveTo>
                <a:cubicBezTo>
                  <a:pt x="538343" y="273409"/>
                  <a:pt x="524635" y="287080"/>
                  <a:pt x="524635" y="303236"/>
                </a:cubicBezTo>
                <a:cubicBezTo>
                  <a:pt x="524635" y="319392"/>
                  <a:pt x="538343" y="333062"/>
                  <a:pt x="554543" y="333062"/>
                </a:cubicBezTo>
                <a:cubicBezTo>
                  <a:pt x="570743" y="333062"/>
                  <a:pt x="584451" y="319392"/>
                  <a:pt x="584451" y="303236"/>
                </a:cubicBezTo>
                <a:cubicBezTo>
                  <a:pt x="584451" y="287080"/>
                  <a:pt x="570743" y="273409"/>
                  <a:pt x="554543" y="273409"/>
                </a:cubicBezTo>
                <a:close/>
                <a:moveTo>
                  <a:pt x="118385" y="270924"/>
                </a:moveTo>
                <a:cubicBezTo>
                  <a:pt x="100939" y="270924"/>
                  <a:pt x="88477" y="284594"/>
                  <a:pt x="88477" y="300750"/>
                </a:cubicBezTo>
                <a:cubicBezTo>
                  <a:pt x="88477" y="316906"/>
                  <a:pt x="100939" y="330577"/>
                  <a:pt x="118385" y="330577"/>
                </a:cubicBezTo>
                <a:cubicBezTo>
                  <a:pt x="133339" y="330577"/>
                  <a:pt x="147047" y="316906"/>
                  <a:pt x="147047" y="300750"/>
                </a:cubicBezTo>
                <a:cubicBezTo>
                  <a:pt x="147047" y="284594"/>
                  <a:pt x="133339" y="270924"/>
                  <a:pt x="118385" y="270924"/>
                </a:cubicBezTo>
                <a:close/>
                <a:moveTo>
                  <a:pt x="378371" y="241694"/>
                </a:moveTo>
                <a:cubicBezTo>
                  <a:pt x="396465" y="241694"/>
                  <a:pt x="410683" y="256906"/>
                  <a:pt x="410683" y="274653"/>
                </a:cubicBezTo>
                <a:cubicBezTo>
                  <a:pt x="410683" y="292400"/>
                  <a:pt x="396465" y="306344"/>
                  <a:pt x="378371" y="306344"/>
                </a:cubicBezTo>
                <a:cubicBezTo>
                  <a:pt x="360276" y="306344"/>
                  <a:pt x="346058" y="292400"/>
                  <a:pt x="346058" y="274653"/>
                </a:cubicBezTo>
                <a:cubicBezTo>
                  <a:pt x="346058" y="256906"/>
                  <a:pt x="360276" y="241694"/>
                  <a:pt x="378371" y="241694"/>
                </a:cubicBezTo>
                <a:close/>
                <a:moveTo>
                  <a:pt x="751899" y="236201"/>
                </a:moveTo>
                <a:cubicBezTo>
                  <a:pt x="769993" y="236201"/>
                  <a:pt x="784211" y="250419"/>
                  <a:pt x="784211" y="268514"/>
                </a:cubicBezTo>
                <a:cubicBezTo>
                  <a:pt x="784211" y="286608"/>
                  <a:pt x="769993" y="300826"/>
                  <a:pt x="751899" y="300826"/>
                </a:cubicBezTo>
                <a:cubicBezTo>
                  <a:pt x="733804" y="300826"/>
                  <a:pt x="719586" y="286608"/>
                  <a:pt x="719586" y="268514"/>
                </a:cubicBezTo>
                <a:cubicBezTo>
                  <a:pt x="719586" y="250419"/>
                  <a:pt x="733804" y="236201"/>
                  <a:pt x="751899" y="236201"/>
                </a:cubicBezTo>
                <a:close/>
                <a:moveTo>
                  <a:pt x="826207" y="99421"/>
                </a:moveTo>
                <a:cubicBezTo>
                  <a:pt x="811253" y="99421"/>
                  <a:pt x="797545" y="113092"/>
                  <a:pt x="797545" y="129248"/>
                </a:cubicBezTo>
                <a:cubicBezTo>
                  <a:pt x="797545" y="146647"/>
                  <a:pt x="811253" y="159074"/>
                  <a:pt x="826207" y="159074"/>
                </a:cubicBezTo>
                <a:cubicBezTo>
                  <a:pt x="843653" y="159074"/>
                  <a:pt x="856115" y="146647"/>
                  <a:pt x="856115" y="129248"/>
                </a:cubicBezTo>
                <a:cubicBezTo>
                  <a:pt x="856115" y="113092"/>
                  <a:pt x="843653" y="99421"/>
                  <a:pt x="826207" y="99421"/>
                </a:cubicBezTo>
                <a:close/>
                <a:moveTo>
                  <a:pt x="302818" y="99421"/>
                </a:moveTo>
                <a:cubicBezTo>
                  <a:pt x="285371" y="99421"/>
                  <a:pt x="271663" y="113092"/>
                  <a:pt x="271663" y="129248"/>
                </a:cubicBezTo>
                <a:lnTo>
                  <a:pt x="274062" y="134939"/>
                </a:lnTo>
                <a:lnTo>
                  <a:pt x="280698" y="150686"/>
                </a:lnTo>
                <a:cubicBezTo>
                  <a:pt x="286306" y="155967"/>
                  <a:pt x="294095" y="159074"/>
                  <a:pt x="302818" y="159074"/>
                </a:cubicBezTo>
                <a:cubicBezTo>
                  <a:pt x="319018" y="159074"/>
                  <a:pt x="332725" y="146647"/>
                  <a:pt x="332725" y="129248"/>
                </a:cubicBezTo>
                <a:cubicBezTo>
                  <a:pt x="332725" y="113092"/>
                  <a:pt x="319018" y="99421"/>
                  <a:pt x="302818" y="99421"/>
                </a:cubicBezTo>
                <a:close/>
                <a:moveTo>
                  <a:pt x="614359" y="77051"/>
                </a:moveTo>
                <a:cubicBezTo>
                  <a:pt x="608128" y="98179"/>
                  <a:pt x="589436" y="113092"/>
                  <a:pt x="567005" y="116820"/>
                </a:cubicBezTo>
                <a:lnTo>
                  <a:pt x="568251" y="246069"/>
                </a:lnTo>
                <a:cubicBezTo>
                  <a:pt x="594420" y="252282"/>
                  <a:pt x="613113" y="274652"/>
                  <a:pt x="613113" y="303236"/>
                </a:cubicBezTo>
                <a:cubicBezTo>
                  <a:pt x="613113" y="308207"/>
                  <a:pt x="613113" y="311935"/>
                  <a:pt x="611867" y="316906"/>
                </a:cubicBezTo>
                <a:lnTo>
                  <a:pt x="758914" y="408871"/>
                </a:lnTo>
                <a:cubicBezTo>
                  <a:pt x="767637" y="402657"/>
                  <a:pt x="777606" y="398929"/>
                  <a:pt x="790068" y="398929"/>
                </a:cubicBezTo>
                <a:cubicBezTo>
                  <a:pt x="822468" y="398929"/>
                  <a:pt x="848638" y="426270"/>
                  <a:pt x="848638" y="458582"/>
                </a:cubicBezTo>
                <a:cubicBezTo>
                  <a:pt x="848638" y="484680"/>
                  <a:pt x="829945" y="507050"/>
                  <a:pt x="805022" y="514507"/>
                </a:cubicBezTo>
                <a:lnTo>
                  <a:pt x="805022" y="616414"/>
                </a:lnTo>
                <a:cubicBezTo>
                  <a:pt x="826207" y="625113"/>
                  <a:pt x="841161" y="646240"/>
                  <a:pt x="841161" y="671096"/>
                </a:cubicBezTo>
                <a:cubicBezTo>
                  <a:pt x="841161" y="679795"/>
                  <a:pt x="839915" y="687252"/>
                  <a:pt x="836176" y="694708"/>
                </a:cubicBezTo>
                <a:lnTo>
                  <a:pt x="928392" y="765546"/>
                </a:lnTo>
                <a:cubicBezTo>
                  <a:pt x="939608" y="754361"/>
                  <a:pt x="954562" y="748147"/>
                  <a:pt x="970762" y="748147"/>
                </a:cubicBezTo>
                <a:cubicBezTo>
                  <a:pt x="975746" y="748147"/>
                  <a:pt x="979485" y="748147"/>
                  <a:pt x="984470" y="749390"/>
                </a:cubicBezTo>
                <a:cubicBezTo>
                  <a:pt x="1006900" y="699679"/>
                  <a:pt x="1021854" y="647483"/>
                  <a:pt x="1026839" y="592801"/>
                </a:cubicBezTo>
                <a:cubicBezTo>
                  <a:pt x="1001916" y="585345"/>
                  <a:pt x="984470" y="562975"/>
                  <a:pt x="984470" y="535634"/>
                </a:cubicBezTo>
                <a:cubicBezTo>
                  <a:pt x="984470" y="510778"/>
                  <a:pt x="1000670" y="488409"/>
                  <a:pt x="1024347" y="479709"/>
                </a:cubicBezTo>
                <a:cubicBezTo>
                  <a:pt x="1019362" y="444912"/>
                  <a:pt x="1009393" y="408871"/>
                  <a:pt x="995685" y="375317"/>
                </a:cubicBezTo>
                <a:cubicBezTo>
                  <a:pt x="993193" y="375317"/>
                  <a:pt x="990700" y="375317"/>
                  <a:pt x="989454" y="375317"/>
                </a:cubicBezTo>
                <a:cubicBezTo>
                  <a:pt x="955808" y="375317"/>
                  <a:pt x="929638" y="349218"/>
                  <a:pt x="929638" y="316906"/>
                </a:cubicBezTo>
                <a:cubicBezTo>
                  <a:pt x="929638" y="301993"/>
                  <a:pt x="934623" y="288323"/>
                  <a:pt x="944592" y="277138"/>
                </a:cubicBezTo>
                <a:cubicBezTo>
                  <a:pt x="918423" y="242340"/>
                  <a:pt x="889761" y="208785"/>
                  <a:pt x="854868" y="181444"/>
                </a:cubicBezTo>
                <a:cubicBezTo>
                  <a:pt x="846145" y="186415"/>
                  <a:pt x="836176" y="188901"/>
                  <a:pt x="826207" y="188901"/>
                </a:cubicBezTo>
                <a:cubicBezTo>
                  <a:pt x="793806" y="188901"/>
                  <a:pt x="767637" y="161560"/>
                  <a:pt x="767637" y="129248"/>
                </a:cubicBezTo>
                <a:cubicBezTo>
                  <a:pt x="767637" y="126762"/>
                  <a:pt x="767637" y="125519"/>
                  <a:pt x="767637" y="123034"/>
                </a:cubicBezTo>
                <a:cubicBezTo>
                  <a:pt x="766391" y="123034"/>
                  <a:pt x="765145" y="123034"/>
                  <a:pt x="763899" y="123034"/>
                </a:cubicBezTo>
                <a:cubicBezTo>
                  <a:pt x="717790" y="99421"/>
                  <a:pt x="667944" y="83265"/>
                  <a:pt x="616851" y="77051"/>
                </a:cubicBezTo>
                <a:cubicBezTo>
                  <a:pt x="615605" y="77051"/>
                  <a:pt x="615605" y="77051"/>
                  <a:pt x="614359" y="77051"/>
                </a:cubicBezTo>
                <a:close/>
                <a:moveTo>
                  <a:pt x="502204" y="75809"/>
                </a:moveTo>
                <a:cubicBezTo>
                  <a:pt x="453604" y="80780"/>
                  <a:pt x="405003" y="93207"/>
                  <a:pt x="360142" y="113092"/>
                </a:cubicBezTo>
                <a:lnTo>
                  <a:pt x="358895" y="113092"/>
                </a:lnTo>
                <a:cubicBezTo>
                  <a:pt x="360142" y="118063"/>
                  <a:pt x="361388" y="124277"/>
                  <a:pt x="361388" y="129248"/>
                </a:cubicBezTo>
                <a:cubicBezTo>
                  <a:pt x="361388" y="161560"/>
                  <a:pt x="333972" y="188901"/>
                  <a:pt x="302818" y="188901"/>
                </a:cubicBezTo>
                <a:cubicBezTo>
                  <a:pt x="286617" y="188901"/>
                  <a:pt x="271663" y="181444"/>
                  <a:pt x="261694" y="172745"/>
                </a:cubicBezTo>
                <a:cubicBezTo>
                  <a:pt x="229294" y="197600"/>
                  <a:pt x="190663" y="236126"/>
                  <a:pt x="166986" y="267196"/>
                </a:cubicBezTo>
                <a:cubicBezTo>
                  <a:pt x="173217" y="277138"/>
                  <a:pt x="176955" y="288323"/>
                  <a:pt x="176955" y="300750"/>
                </a:cubicBezTo>
                <a:cubicBezTo>
                  <a:pt x="176955" y="305721"/>
                  <a:pt x="175709" y="310693"/>
                  <a:pt x="175709" y="315664"/>
                </a:cubicBezTo>
                <a:lnTo>
                  <a:pt x="279140" y="407629"/>
                </a:lnTo>
                <a:cubicBezTo>
                  <a:pt x="290356" y="398929"/>
                  <a:pt x="302818" y="393958"/>
                  <a:pt x="317771" y="393958"/>
                </a:cubicBezTo>
                <a:cubicBezTo>
                  <a:pt x="350172" y="393958"/>
                  <a:pt x="376342" y="420056"/>
                  <a:pt x="376342" y="452368"/>
                </a:cubicBezTo>
                <a:cubicBezTo>
                  <a:pt x="376342" y="453611"/>
                  <a:pt x="376342" y="454854"/>
                  <a:pt x="376342" y="456097"/>
                </a:cubicBezTo>
                <a:lnTo>
                  <a:pt x="490989" y="514507"/>
                </a:lnTo>
                <a:cubicBezTo>
                  <a:pt x="500958" y="494622"/>
                  <a:pt x="519650" y="480952"/>
                  <a:pt x="544574" y="480952"/>
                </a:cubicBezTo>
                <a:cubicBezTo>
                  <a:pt x="569497" y="480952"/>
                  <a:pt x="590682" y="497108"/>
                  <a:pt x="599405" y="519478"/>
                </a:cubicBezTo>
                <a:cubicBezTo>
                  <a:pt x="626821" y="508293"/>
                  <a:pt x="685390" y="484680"/>
                  <a:pt x="731498" y="466039"/>
                </a:cubicBezTo>
                <a:cubicBezTo>
                  <a:pt x="730252" y="463553"/>
                  <a:pt x="730252" y="461068"/>
                  <a:pt x="730252" y="458582"/>
                </a:cubicBezTo>
                <a:cubicBezTo>
                  <a:pt x="730252" y="447397"/>
                  <a:pt x="732744" y="437455"/>
                  <a:pt x="738975" y="429998"/>
                </a:cubicBezTo>
                <a:lnTo>
                  <a:pt x="598159" y="341762"/>
                </a:lnTo>
                <a:cubicBezTo>
                  <a:pt x="586943" y="354189"/>
                  <a:pt x="570743" y="361646"/>
                  <a:pt x="554543" y="361646"/>
                </a:cubicBezTo>
                <a:cubicBezTo>
                  <a:pt x="522143" y="361646"/>
                  <a:pt x="494727" y="335548"/>
                  <a:pt x="494727" y="303236"/>
                </a:cubicBezTo>
                <a:cubicBezTo>
                  <a:pt x="494727" y="274652"/>
                  <a:pt x="514666" y="252282"/>
                  <a:pt x="539589" y="246069"/>
                </a:cubicBezTo>
                <a:lnTo>
                  <a:pt x="537097" y="113092"/>
                </a:lnTo>
                <a:cubicBezTo>
                  <a:pt x="519650" y="106878"/>
                  <a:pt x="507189" y="93207"/>
                  <a:pt x="502204" y="75809"/>
                </a:cubicBezTo>
                <a:close/>
                <a:moveTo>
                  <a:pt x="559528" y="28583"/>
                </a:moveTo>
                <a:cubicBezTo>
                  <a:pt x="542081" y="28583"/>
                  <a:pt x="528374" y="42254"/>
                  <a:pt x="528374" y="58410"/>
                </a:cubicBezTo>
                <a:cubicBezTo>
                  <a:pt x="528374" y="74566"/>
                  <a:pt x="542081" y="88236"/>
                  <a:pt x="559528" y="88236"/>
                </a:cubicBezTo>
                <a:cubicBezTo>
                  <a:pt x="575728" y="88236"/>
                  <a:pt x="589436" y="74566"/>
                  <a:pt x="589436" y="58410"/>
                </a:cubicBezTo>
                <a:cubicBezTo>
                  <a:pt x="589436" y="42254"/>
                  <a:pt x="575728" y="28583"/>
                  <a:pt x="559528" y="28583"/>
                </a:cubicBezTo>
                <a:close/>
                <a:moveTo>
                  <a:pt x="559528" y="0"/>
                </a:moveTo>
                <a:cubicBezTo>
                  <a:pt x="588189" y="0"/>
                  <a:pt x="613113" y="21127"/>
                  <a:pt x="616851" y="48468"/>
                </a:cubicBezTo>
                <a:cubicBezTo>
                  <a:pt x="618097" y="48468"/>
                  <a:pt x="619344" y="48468"/>
                  <a:pt x="620590" y="48468"/>
                </a:cubicBezTo>
                <a:cubicBezTo>
                  <a:pt x="675421" y="55924"/>
                  <a:pt x="727760" y="72080"/>
                  <a:pt x="777606" y="95693"/>
                </a:cubicBezTo>
                <a:cubicBezTo>
                  <a:pt x="777606" y="96936"/>
                  <a:pt x="777606" y="96936"/>
                  <a:pt x="777606" y="96936"/>
                </a:cubicBezTo>
                <a:cubicBezTo>
                  <a:pt x="788822" y="80780"/>
                  <a:pt x="806268" y="69595"/>
                  <a:pt x="826207" y="69595"/>
                </a:cubicBezTo>
                <a:cubicBezTo>
                  <a:pt x="859853" y="69595"/>
                  <a:pt x="886023" y="96936"/>
                  <a:pt x="886023" y="129248"/>
                </a:cubicBezTo>
                <a:cubicBezTo>
                  <a:pt x="886023" y="140433"/>
                  <a:pt x="882284" y="152860"/>
                  <a:pt x="876053" y="161560"/>
                </a:cubicBezTo>
                <a:cubicBezTo>
                  <a:pt x="910946" y="190143"/>
                  <a:pt x="942100" y="223698"/>
                  <a:pt x="968269" y="260982"/>
                </a:cubicBezTo>
                <a:cubicBezTo>
                  <a:pt x="974500" y="258496"/>
                  <a:pt x="981977" y="257253"/>
                  <a:pt x="989454" y="257253"/>
                </a:cubicBezTo>
                <a:cubicBezTo>
                  <a:pt x="1021854" y="257253"/>
                  <a:pt x="1048024" y="283352"/>
                  <a:pt x="1048024" y="316906"/>
                </a:cubicBezTo>
                <a:cubicBezTo>
                  <a:pt x="1048024" y="336791"/>
                  <a:pt x="1039301" y="352947"/>
                  <a:pt x="1023101" y="364132"/>
                </a:cubicBezTo>
                <a:cubicBezTo>
                  <a:pt x="1038055" y="401415"/>
                  <a:pt x="1048024" y="439941"/>
                  <a:pt x="1053008" y="477224"/>
                </a:cubicBezTo>
                <a:cubicBezTo>
                  <a:pt x="1053008" y="478466"/>
                  <a:pt x="1053008" y="478466"/>
                  <a:pt x="1053008" y="478466"/>
                </a:cubicBezTo>
                <a:cubicBezTo>
                  <a:pt x="1081670" y="482195"/>
                  <a:pt x="1102855" y="507050"/>
                  <a:pt x="1102855" y="535634"/>
                </a:cubicBezTo>
                <a:cubicBezTo>
                  <a:pt x="1102855" y="564217"/>
                  <a:pt x="1082916" y="587830"/>
                  <a:pt x="1055501" y="592801"/>
                </a:cubicBezTo>
                <a:cubicBezTo>
                  <a:pt x="1050516" y="652454"/>
                  <a:pt x="1035562" y="708379"/>
                  <a:pt x="1010639" y="763061"/>
                </a:cubicBezTo>
                <a:cubicBezTo>
                  <a:pt x="1021854" y="773003"/>
                  <a:pt x="1030578" y="787916"/>
                  <a:pt x="1030578" y="806557"/>
                </a:cubicBezTo>
                <a:cubicBezTo>
                  <a:pt x="1030578" y="838869"/>
                  <a:pt x="1003162" y="864968"/>
                  <a:pt x="970762" y="864968"/>
                </a:cubicBezTo>
                <a:cubicBezTo>
                  <a:pt x="963285" y="864968"/>
                  <a:pt x="955808" y="863725"/>
                  <a:pt x="948331" y="861239"/>
                </a:cubicBezTo>
                <a:cubicBezTo>
                  <a:pt x="922161" y="894794"/>
                  <a:pt x="891007" y="924621"/>
                  <a:pt x="857361" y="949476"/>
                </a:cubicBezTo>
                <a:cubicBezTo>
                  <a:pt x="859853" y="955690"/>
                  <a:pt x="861099" y="961904"/>
                  <a:pt x="861099" y="969360"/>
                </a:cubicBezTo>
                <a:cubicBezTo>
                  <a:pt x="861099" y="1001672"/>
                  <a:pt x="833684" y="1027770"/>
                  <a:pt x="801283" y="1027770"/>
                </a:cubicBezTo>
                <a:cubicBezTo>
                  <a:pt x="785083" y="1027770"/>
                  <a:pt x="768883" y="1020314"/>
                  <a:pt x="757668" y="1009129"/>
                </a:cubicBezTo>
                <a:cubicBezTo>
                  <a:pt x="711560" y="1029013"/>
                  <a:pt x="662959" y="1043926"/>
                  <a:pt x="613113" y="1048897"/>
                </a:cubicBezTo>
                <a:cubicBezTo>
                  <a:pt x="606882" y="1076238"/>
                  <a:pt x="583205" y="1097365"/>
                  <a:pt x="554543" y="1097365"/>
                </a:cubicBezTo>
                <a:cubicBezTo>
                  <a:pt x="525881" y="1097365"/>
                  <a:pt x="500958" y="1077481"/>
                  <a:pt x="495973" y="1048897"/>
                </a:cubicBezTo>
                <a:cubicBezTo>
                  <a:pt x="443634" y="1043926"/>
                  <a:pt x="392542" y="1030256"/>
                  <a:pt x="346434" y="1009129"/>
                </a:cubicBezTo>
                <a:cubicBezTo>
                  <a:pt x="333972" y="1020314"/>
                  <a:pt x="319018" y="1027770"/>
                  <a:pt x="302818" y="1027770"/>
                </a:cubicBezTo>
                <a:cubicBezTo>
                  <a:pt x="269171" y="1027770"/>
                  <a:pt x="243002" y="1001672"/>
                  <a:pt x="243002" y="969360"/>
                </a:cubicBezTo>
                <a:cubicBezTo>
                  <a:pt x="243002" y="963146"/>
                  <a:pt x="244248" y="955690"/>
                  <a:pt x="245494" y="950719"/>
                </a:cubicBezTo>
                <a:cubicBezTo>
                  <a:pt x="208109" y="922135"/>
                  <a:pt x="175709" y="889823"/>
                  <a:pt x="145801" y="850054"/>
                </a:cubicBezTo>
                <a:cubicBezTo>
                  <a:pt x="138324" y="855025"/>
                  <a:pt x="127108" y="857511"/>
                  <a:pt x="118385" y="857511"/>
                </a:cubicBezTo>
                <a:cubicBezTo>
                  <a:pt x="84739" y="857511"/>
                  <a:pt x="58569" y="830170"/>
                  <a:pt x="58569" y="799101"/>
                </a:cubicBezTo>
                <a:cubicBezTo>
                  <a:pt x="58569" y="777974"/>
                  <a:pt x="69785" y="758089"/>
                  <a:pt x="87231" y="748147"/>
                </a:cubicBezTo>
                <a:cubicBezTo>
                  <a:pt x="66046" y="699679"/>
                  <a:pt x="52339" y="647483"/>
                  <a:pt x="47354" y="592801"/>
                </a:cubicBezTo>
                <a:cubicBezTo>
                  <a:pt x="21185" y="587830"/>
                  <a:pt x="0" y="564217"/>
                  <a:pt x="0" y="535634"/>
                </a:cubicBezTo>
                <a:cubicBezTo>
                  <a:pt x="0" y="507050"/>
                  <a:pt x="22431" y="482195"/>
                  <a:pt x="49846" y="478466"/>
                </a:cubicBezTo>
                <a:cubicBezTo>
                  <a:pt x="57323" y="433727"/>
                  <a:pt x="72277" y="385259"/>
                  <a:pt x="85985" y="350461"/>
                </a:cubicBezTo>
                <a:cubicBezTo>
                  <a:pt x="69785" y="339276"/>
                  <a:pt x="58569" y="321877"/>
                  <a:pt x="58569" y="300750"/>
                </a:cubicBezTo>
                <a:cubicBezTo>
                  <a:pt x="58569" y="268438"/>
                  <a:pt x="84739" y="242340"/>
                  <a:pt x="118385" y="242340"/>
                </a:cubicBezTo>
                <a:cubicBezTo>
                  <a:pt x="127108" y="242340"/>
                  <a:pt x="137078" y="244826"/>
                  <a:pt x="145801" y="248554"/>
                </a:cubicBezTo>
                <a:cubicBezTo>
                  <a:pt x="170724" y="214999"/>
                  <a:pt x="211848" y="173987"/>
                  <a:pt x="245494" y="146647"/>
                </a:cubicBezTo>
                <a:cubicBezTo>
                  <a:pt x="244248" y="141675"/>
                  <a:pt x="243002" y="135462"/>
                  <a:pt x="243002" y="129248"/>
                </a:cubicBezTo>
                <a:cubicBezTo>
                  <a:pt x="243002" y="96936"/>
                  <a:pt x="269171" y="69595"/>
                  <a:pt x="302818" y="69595"/>
                </a:cubicBezTo>
                <a:cubicBezTo>
                  <a:pt x="319018" y="69595"/>
                  <a:pt x="333972" y="78294"/>
                  <a:pt x="343941" y="88236"/>
                </a:cubicBezTo>
                <a:cubicBezTo>
                  <a:pt x="346434" y="88236"/>
                  <a:pt x="346434" y="86994"/>
                  <a:pt x="347680" y="85751"/>
                </a:cubicBezTo>
                <a:cubicBezTo>
                  <a:pt x="396280" y="64624"/>
                  <a:pt x="447373" y="52196"/>
                  <a:pt x="500958" y="45982"/>
                </a:cubicBezTo>
                <a:cubicBezTo>
                  <a:pt x="505943" y="18641"/>
                  <a:pt x="530866" y="0"/>
                  <a:pt x="559528"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8" name="Freeform 27">
            <a:extLst>
              <a:ext uri="{FF2B5EF4-FFF2-40B4-BE49-F238E27FC236}">
                <a16:creationId xmlns:a16="http://schemas.microsoft.com/office/drawing/2014/main" id="{123E5988-0F65-1540-B40F-6DB1766AD0B9}"/>
              </a:ext>
            </a:extLst>
          </p:cNvPr>
          <p:cNvSpPr>
            <a:spLocks noChangeArrowheads="1"/>
          </p:cNvSpPr>
          <p:nvPr/>
        </p:nvSpPr>
        <p:spPr bwMode="auto">
          <a:xfrm>
            <a:off x="7364892" y="1270234"/>
            <a:ext cx="572858" cy="581641"/>
          </a:xfrm>
          <a:custGeom>
            <a:avLst/>
            <a:gdLst>
              <a:gd name="connsiteX0" fmla="*/ 505364 w 1145716"/>
              <a:gd name="connsiteY0" fmla="*/ 1101147 h 1163281"/>
              <a:gd name="connsiteX1" fmla="*/ 512688 w 1145716"/>
              <a:gd name="connsiteY1" fmla="*/ 1121430 h 1163281"/>
              <a:gd name="connsiteX2" fmla="*/ 499260 w 1145716"/>
              <a:gd name="connsiteY2" fmla="*/ 1130303 h 1163281"/>
              <a:gd name="connsiteX3" fmla="*/ 493157 w 1145716"/>
              <a:gd name="connsiteY3" fmla="*/ 1129036 h 1163281"/>
              <a:gd name="connsiteX4" fmla="*/ 487053 w 1145716"/>
              <a:gd name="connsiteY4" fmla="*/ 1108753 h 1163281"/>
              <a:gd name="connsiteX5" fmla="*/ 505364 w 1145716"/>
              <a:gd name="connsiteY5" fmla="*/ 1101147 h 1163281"/>
              <a:gd name="connsiteX6" fmla="*/ 667898 w 1145716"/>
              <a:gd name="connsiteY6" fmla="*/ 1095179 h 1163281"/>
              <a:gd name="connsiteX7" fmla="*/ 676433 w 1145716"/>
              <a:gd name="connsiteY7" fmla="*/ 1101993 h 1163281"/>
              <a:gd name="connsiteX8" fmla="*/ 671724 w 1145716"/>
              <a:gd name="connsiteY8" fmla="*/ 1122275 h 1163281"/>
              <a:gd name="connsiteX9" fmla="*/ 663484 w 1145716"/>
              <a:gd name="connsiteY9" fmla="*/ 1124810 h 1163281"/>
              <a:gd name="connsiteX10" fmla="*/ 651713 w 1145716"/>
              <a:gd name="connsiteY10" fmla="*/ 1117205 h 1163281"/>
              <a:gd name="connsiteX11" fmla="*/ 657599 w 1145716"/>
              <a:gd name="connsiteY11" fmla="*/ 1096922 h 1163281"/>
              <a:gd name="connsiteX12" fmla="*/ 667898 w 1145716"/>
              <a:gd name="connsiteY12" fmla="*/ 1095179 h 1163281"/>
              <a:gd name="connsiteX13" fmla="*/ 572779 w 1145716"/>
              <a:gd name="connsiteY13" fmla="*/ 1074851 h 1163281"/>
              <a:gd name="connsiteX14" fmla="*/ 555346 w 1145716"/>
              <a:gd name="connsiteY14" fmla="*/ 1081079 h 1163281"/>
              <a:gd name="connsiteX15" fmla="*/ 554101 w 1145716"/>
              <a:gd name="connsiteY15" fmla="*/ 1123425 h 1163281"/>
              <a:gd name="connsiteX16" fmla="*/ 595192 w 1145716"/>
              <a:gd name="connsiteY16" fmla="*/ 1127162 h 1163281"/>
              <a:gd name="connsiteX17" fmla="*/ 597682 w 1145716"/>
              <a:gd name="connsiteY17" fmla="*/ 1086061 h 1163281"/>
              <a:gd name="connsiteX18" fmla="*/ 572779 w 1145716"/>
              <a:gd name="connsiteY18" fmla="*/ 1074851 h 1163281"/>
              <a:gd name="connsiteX19" fmla="*/ 434348 w 1145716"/>
              <a:gd name="connsiteY19" fmla="*/ 1068188 h 1163281"/>
              <a:gd name="connsiteX20" fmla="*/ 440234 w 1145716"/>
              <a:gd name="connsiteY20" fmla="*/ 1088471 h 1163281"/>
              <a:gd name="connsiteX21" fmla="*/ 427285 w 1145716"/>
              <a:gd name="connsiteY21" fmla="*/ 1097344 h 1163281"/>
              <a:gd name="connsiteX22" fmla="*/ 421400 w 1145716"/>
              <a:gd name="connsiteY22" fmla="*/ 1096077 h 1163281"/>
              <a:gd name="connsiteX23" fmla="*/ 415514 w 1145716"/>
              <a:gd name="connsiteY23" fmla="*/ 1077062 h 1163281"/>
              <a:gd name="connsiteX24" fmla="*/ 434348 w 1145716"/>
              <a:gd name="connsiteY24" fmla="*/ 1068188 h 1163281"/>
              <a:gd name="connsiteX25" fmla="*/ 739898 w 1145716"/>
              <a:gd name="connsiteY25" fmla="*/ 1057360 h 1163281"/>
              <a:gd name="connsiteX26" fmla="*/ 747844 w 1145716"/>
              <a:gd name="connsiteY26" fmla="*/ 1064807 h 1163281"/>
              <a:gd name="connsiteX27" fmla="*/ 743135 w 1145716"/>
              <a:gd name="connsiteY27" fmla="*/ 1083822 h 1163281"/>
              <a:gd name="connsiteX28" fmla="*/ 736073 w 1145716"/>
              <a:gd name="connsiteY28" fmla="*/ 1086357 h 1163281"/>
              <a:gd name="connsiteX29" fmla="*/ 724301 w 1145716"/>
              <a:gd name="connsiteY29" fmla="*/ 1078752 h 1163281"/>
              <a:gd name="connsiteX30" fmla="*/ 730187 w 1145716"/>
              <a:gd name="connsiteY30" fmla="*/ 1058469 h 1163281"/>
              <a:gd name="connsiteX31" fmla="*/ 739898 w 1145716"/>
              <a:gd name="connsiteY31" fmla="*/ 1057360 h 1163281"/>
              <a:gd name="connsiteX32" fmla="*/ 351405 w 1145716"/>
              <a:gd name="connsiteY32" fmla="*/ 1036023 h 1163281"/>
              <a:gd name="connsiteX33" fmla="*/ 362544 w 1145716"/>
              <a:gd name="connsiteY33" fmla="*/ 1036498 h 1163281"/>
              <a:gd name="connsiteX34" fmla="*/ 368647 w 1145716"/>
              <a:gd name="connsiteY34" fmla="*/ 1055513 h 1163281"/>
              <a:gd name="connsiteX35" fmla="*/ 356440 w 1145716"/>
              <a:gd name="connsiteY35" fmla="*/ 1064386 h 1163281"/>
              <a:gd name="connsiteX36" fmla="*/ 349116 w 1145716"/>
              <a:gd name="connsiteY36" fmla="*/ 1063119 h 1163281"/>
              <a:gd name="connsiteX37" fmla="*/ 343012 w 1145716"/>
              <a:gd name="connsiteY37" fmla="*/ 1044104 h 1163281"/>
              <a:gd name="connsiteX38" fmla="*/ 351405 w 1145716"/>
              <a:gd name="connsiteY38" fmla="*/ 1036023 h 1163281"/>
              <a:gd name="connsiteX39" fmla="*/ 804490 w 1145716"/>
              <a:gd name="connsiteY39" fmla="*/ 1018964 h 1163281"/>
              <a:gd name="connsiteX40" fmla="*/ 812582 w 1145716"/>
              <a:gd name="connsiteY40" fmla="*/ 1025983 h 1163281"/>
              <a:gd name="connsiteX41" fmla="*/ 806697 w 1145716"/>
              <a:gd name="connsiteY41" fmla="*/ 1045514 h 1163281"/>
              <a:gd name="connsiteX42" fmla="*/ 800811 w 1145716"/>
              <a:gd name="connsiteY42" fmla="*/ 1047955 h 1163281"/>
              <a:gd name="connsiteX43" fmla="*/ 789040 w 1145716"/>
              <a:gd name="connsiteY43" fmla="*/ 1039410 h 1163281"/>
              <a:gd name="connsiteX44" fmla="*/ 793749 w 1145716"/>
              <a:gd name="connsiteY44" fmla="*/ 1021100 h 1163281"/>
              <a:gd name="connsiteX45" fmla="*/ 804490 w 1145716"/>
              <a:gd name="connsiteY45" fmla="*/ 1018964 h 1163281"/>
              <a:gd name="connsiteX46" fmla="*/ 280149 w 1145716"/>
              <a:gd name="connsiteY46" fmla="*/ 1003064 h 1163281"/>
              <a:gd name="connsiteX47" fmla="*/ 291136 w 1145716"/>
              <a:gd name="connsiteY47" fmla="*/ 1003539 h 1163281"/>
              <a:gd name="connsiteX48" fmla="*/ 297239 w 1145716"/>
              <a:gd name="connsiteY48" fmla="*/ 1023822 h 1163281"/>
              <a:gd name="connsiteX49" fmla="*/ 285032 w 1145716"/>
              <a:gd name="connsiteY49" fmla="*/ 1031427 h 1163281"/>
              <a:gd name="connsiteX50" fmla="*/ 278929 w 1145716"/>
              <a:gd name="connsiteY50" fmla="*/ 1030160 h 1163281"/>
              <a:gd name="connsiteX51" fmla="*/ 272825 w 1145716"/>
              <a:gd name="connsiteY51" fmla="*/ 1011145 h 1163281"/>
              <a:gd name="connsiteX52" fmla="*/ 280149 w 1145716"/>
              <a:gd name="connsiteY52" fmla="*/ 1003064 h 1163281"/>
              <a:gd name="connsiteX53" fmla="*/ 871584 w 1145716"/>
              <a:gd name="connsiteY53" fmla="*/ 981092 h 1163281"/>
              <a:gd name="connsiteX54" fmla="*/ 879677 w 1145716"/>
              <a:gd name="connsiteY54" fmla="*/ 987905 h 1163281"/>
              <a:gd name="connsiteX55" fmla="*/ 873791 w 1145716"/>
              <a:gd name="connsiteY55" fmla="*/ 1008188 h 1163281"/>
              <a:gd name="connsiteX56" fmla="*/ 867905 w 1145716"/>
              <a:gd name="connsiteY56" fmla="*/ 1009455 h 1163281"/>
              <a:gd name="connsiteX57" fmla="*/ 854957 w 1145716"/>
              <a:gd name="connsiteY57" fmla="*/ 1003117 h 1163281"/>
              <a:gd name="connsiteX58" fmla="*/ 860843 w 1145716"/>
              <a:gd name="connsiteY58" fmla="*/ 982835 h 1163281"/>
              <a:gd name="connsiteX59" fmla="*/ 871584 w 1145716"/>
              <a:gd name="connsiteY59" fmla="*/ 981092 h 1163281"/>
              <a:gd name="connsiteX60" fmla="*/ 217905 w 1145716"/>
              <a:gd name="connsiteY60" fmla="*/ 926639 h 1163281"/>
              <a:gd name="connsiteX61" fmla="*/ 190511 w 1145716"/>
              <a:gd name="connsiteY61" fmla="*/ 956531 h 1163281"/>
              <a:gd name="connsiteX62" fmla="*/ 217905 w 1145716"/>
              <a:gd name="connsiteY62" fmla="*/ 987668 h 1163281"/>
              <a:gd name="connsiteX63" fmla="*/ 247789 w 1145716"/>
              <a:gd name="connsiteY63" fmla="*/ 956531 h 1163281"/>
              <a:gd name="connsiteX64" fmla="*/ 217905 w 1145716"/>
              <a:gd name="connsiteY64" fmla="*/ 926639 h 1163281"/>
              <a:gd name="connsiteX65" fmla="*/ 936369 w 1145716"/>
              <a:gd name="connsiteY65" fmla="*/ 921657 h 1163281"/>
              <a:gd name="connsiteX66" fmla="*/ 920182 w 1145716"/>
              <a:gd name="connsiteY66" fmla="*/ 929130 h 1163281"/>
              <a:gd name="connsiteX67" fmla="*/ 917691 w 1145716"/>
              <a:gd name="connsiteY67" fmla="*/ 970231 h 1163281"/>
              <a:gd name="connsiteX68" fmla="*/ 938859 w 1145716"/>
              <a:gd name="connsiteY68" fmla="*/ 981440 h 1163281"/>
              <a:gd name="connsiteX69" fmla="*/ 958782 w 1145716"/>
              <a:gd name="connsiteY69" fmla="*/ 975213 h 1163281"/>
              <a:gd name="connsiteX70" fmla="*/ 961272 w 1145716"/>
              <a:gd name="connsiteY70" fmla="*/ 932866 h 1163281"/>
              <a:gd name="connsiteX71" fmla="*/ 940104 w 1145716"/>
              <a:gd name="connsiteY71" fmla="*/ 921657 h 1163281"/>
              <a:gd name="connsiteX72" fmla="*/ 936369 w 1145716"/>
              <a:gd name="connsiteY72" fmla="*/ 921657 h 1163281"/>
              <a:gd name="connsiteX73" fmla="*/ 972911 w 1145716"/>
              <a:gd name="connsiteY73" fmla="*/ 870755 h 1163281"/>
              <a:gd name="connsiteX74" fmla="*/ 983652 w 1145716"/>
              <a:gd name="connsiteY74" fmla="*/ 872974 h 1163281"/>
              <a:gd name="connsiteX75" fmla="*/ 989538 w 1145716"/>
              <a:gd name="connsiteY75" fmla="*/ 891989 h 1163281"/>
              <a:gd name="connsiteX76" fmla="*/ 977767 w 1145716"/>
              <a:gd name="connsiteY76" fmla="*/ 899594 h 1163281"/>
              <a:gd name="connsiteX77" fmla="*/ 970704 w 1145716"/>
              <a:gd name="connsiteY77" fmla="*/ 898327 h 1163281"/>
              <a:gd name="connsiteX78" fmla="*/ 964818 w 1145716"/>
              <a:gd name="connsiteY78" fmla="*/ 878044 h 1163281"/>
              <a:gd name="connsiteX79" fmla="*/ 972911 w 1145716"/>
              <a:gd name="connsiteY79" fmla="*/ 870755 h 1163281"/>
              <a:gd name="connsiteX80" fmla="*/ 174253 w 1145716"/>
              <a:gd name="connsiteY80" fmla="*/ 870597 h 1163281"/>
              <a:gd name="connsiteX81" fmla="*/ 183103 w 1145716"/>
              <a:gd name="connsiteY81" fmla="*/ 878044 h 1163281"/>
              <a:gd name="connsiteX82" fmla="*/ 175779 w 1145716"/>
              <a:gd name="connsiteY82" fmla="*/ 897059 h 1163281"/>
              <a:gd name="connsiteX83" fmla="*/ 169675 w 1145716"/>
              <a:gd name="connsiteY83" fmla="*/ 899594 h 1163281"/>
              <a:gd name="connsiteX84" fmla="*/ 157468 w 1145716"/>
              <a:gd name="connsiteY84" fmla="*/ 891989 h 1163281"/>
              <a:gd name="connsiteX85" fmla="*/ 163572 w 1145716"/>
              <a:gd name="connsiteY85" fmla="*/ 871706 h 1163281"/>
              <a:gd name="connsiteX86" fmla="*/ 174253 w 1145716"/>
              <a:gd name="connsiteY86" fmla="*/ 870597 h 1163281"/>
              <a:gd name="connsiteX87" fmla="*/ 1011801 w 1145716"/>
              <a:gd name="connsiteY87" fmla="*/ 799190 h 1163281"/>
              <a:gd name="connsiteX88" fmla="*/ 1022101 w 1145716"/>
              <a:gd name="connsiteY88" fmla="*/ 800299 h 1163281"/>
              <a:gd name="connsiteX89" fmla="*/ 1027987 w 1145716"/>
              <a:gd name="connsiteY89" fmla="*/ 820582 h 1163281"/>
              <a:gd name="connsiteX90" fmla="*/ 1016215 w 1145716"/>
              <a:gd name="connsiteY90" fmla="*/ 828187 h 1163281"/>
              <a:gd name="connsiteX91" fmla="*/ 1009153 w 1145716"/>
              <a:gd name="connsiteY91" fmla="*/ 826920 h 1163281"/>
              <a:gd name="connsiteX92" fmla="*/ 1003267 w 1145716"/>
              <a:gd name="connsiteY92" fmla="*/ 806637 h 1163281"/>
              <a:gd name="connsiteX93" fmla="*/ 1011801 w 1145716"/>
              <a:gd name="connsiteY93" fmla="*/ 799190 h 1163281"/>
              <a:gd name="connsiteX94" fmla="*/ 140533 w 1145716"/>
              <a:gd name="connsiteY94" fmla="*/ 799190 h 1163281"/>
              <a:gd name="connsiteX95" fmla="*/ 148925 w 1145716"/>
              <a:gd name="connsiteY95" fmla="*/ 806637 h 1163281"/>
              <a:gd name="connsiteX96" fmla="*/ 142822 w 1145716"/>
              <a:gd name="connsiteY96" fmla="*/ 826920 h 1163281"/>
              <a:gd name="connsiteX97" fmla="*/ 136718 w 1145716"/>
              <a:gd name="connsiteY97" fmla="*/ 828187 h 1163281"/>
              <a:gd name="connsiteX98" fmla="*/ 123290 w 1145716"/>
              <a:gd name="connsiteY98" fmla="*/ 820582 h 1163281"/>
              <a:gd name="connsiteX99" fmla="*/ 129394 w 1145716"/>
              <a:gd name="connsiteY99" fmla="*/ 800299 h 1163281"/>
              <a:gd name="connsiteX100" fmla="*/ 140533 w 1145716"/>
              <a:gd name="connsiteY100" fmla="*/ 799190 h 1163281"/>
              <a:gd name="connsiteX101" fmla="*/ 758309 w 1145716"/>
              <a:gd name="connsiteY101" fmla="*/ 748535 h 1163281"/>
              <a:gd name="connsiteX102" fmla="*/ 672393 w 1145716"/>
              <a:gd name="connsiteY102" fmla="*/ 919166 h 1163281"/>
              <a:gd name="connsiteX103" fmla="*/ 866639 w 1145716"/>
              <a:gd name="connsiteY103" fmla="*/ 748535 h 1163281"/>
              <a:gd name="connsiteX104" fmla="*/ 590211 w 1145716"/>
              <a:gd name="connsiteY104" fmla="*/ 748535 h 1163281"/>
              <a:gd name="connsiteX105" fmla="*/ 590211 w 1145716"/>
              <a:gd name="connsiteY105" fmla="*/ 932866 h 1163281"/>
              <a:gd name="connsiteX106" fmla="*/ 727180 w 1145716"/>
              <a:gd name="connsiteY106" fmla="*/ 748535 h 1163281"/>
              <a:gd name="connsiteX107" fmla="*/ 423358 w 1145716"/>
              <a:gd name="connsiteY107" fmla="*/ 748535 h 1163281"/>
              <a:gd name="connsiteX108" fmla="*/ 561572 w 1145716"/>
              <a:gd name="connsiteY108" fmla="*/ 932866 h 1163281"/>
              <a:gd name="connsiteX109" fmla="*/ 561572 w 1145716"/>
              <a:gd name="connsiteY109" fmla="*/ 748535 h 1163281"/>
              <a:gd name="connsiteX110" fmla="*/ 283899 w 1145716"/>
              <a:gd name="connsiteY110" fmla="*/ 748535 h 1163281"/>
              <a:gd name="connsiteX111" fmla="*/ 337441 w 1145716"/>
              <a:gd name="connsiteY111" fmla="*/ 827000 h 1163281"/>
              <a:gd name="connsiteX112" fmla="*/ 338687 w 1145716"/>
              <a:gd name="connsiteY112" fmla="*/ 828246 h 1163281"/>
              <a:gd name="connsiteX113" fmla="*/ 478146 w 1145716"/>
              <a:gd name="connsiteY113" fmla="*/ 919166 h 1163281"/>
              <a:gd name="connsiteX114" fmla="*/ 392229 w 1145716"/>
              <a:gd name="connsiteY114" fmla="*/ 748535 h 1163281"/>
              <a:gd name="connsiteX115" fmla="*/ 101673 w 1145716"/>
              <a:gd name="connsiteY115" fmla="*/ 733747 h 1163281"/>
              <a:gd name="connsiteX116" fmla="*/ 110649 w 1145716"/>
              <a:gd name="connsiteY116" fmla="*/ 740719 h 1163281"/>
              <a:gd name="connsiteX117" fmla="*/ 103586 w 1145716"/>
              <a:gd name="connsiteY117" fmla="*/ 761002 h 1163281"/>
              <a:gd name="connsiteX118" fmla="*/ 97700 w 1145716"/>
              <a:gd name="connsiteY118" fmla="*/ 762269 h 1163281"/>
              <a:gd name="connsiteX119" fmla="*/ 85929 w 1145716"/>
              <a:gd name="connsiteY119" fmla="*/ 754664 h 1163281"/>
              <a:gd name="connsiteX120" fmla="*/ 91815 w 1145716"/>
              <a:gd name="connsiteY120" fmla="*/ 734381 h 1163281"/>
              <a:gd name="connsiteX121" fmla="*/ 101673 w 1145716"/>
              <a:gd name="connsiteY121" fmla="*/ 733747 h 1163281"/>
              <a:gd name="connsiteX122" fmla="*/ 1044319 w 1145716"/>
              <a:gd name="connsiteY122" fmla="*/ 728253 h 1163281"/>
              <a:gd name="connsiteX123" fmla="*/ 1055060 w 1145716"/>
              <a:gd name="connsiteY123" fmla="*/ 728887 h 1163281"/>
              <a:gd name="connsiteX124" fmla="*/ 1060946 w 1145716"/>
              <a:gd name="connsiteY124" fmla="*/ 749170 h 1163281"/>
              <a:gd name="connsiteX125" fmla="*/ 1047997 w 1145716"/>
              <a:gd name="connsiteY125" fmla="*/ 756775 h 1163281"/>
              <a:gd name="connsiteX126" fmla="*/ 1042112 w 1145716"/>
              <a:gd name="connsiteY126" fmla="*/ 755508 h 1163281"/>
              <a:gd name="connsiteX127" fmla="*/ 1036226 w 1145716"/>
              <a:gd name="connsiteY127" fmla="*/ 735225 h 1163281"/>
              <a:gd name="connsiteX128" fmla="*/ 1044319 w 1145716"/>
              <a:gd name="connsiteY128" fmla="*/ 728253 h 1163281"/>
              <a:gd name="connsiteX129" fmla="*/ 1082772 w 1145716"/>
              <a:gd name="connsiteY129" fmla="*/ 661861 h 1163281"/>
              <a:gd name="connsiteX130" fmla="*/ 1093513 w 1145716"/>
              <a:gd name="connsiteY130" fmla="*/ 662970 h 1163281"/>
              <a:gd name="connsiteX131" fmla="*/ 1099399 w 1145716"/>
              <a:gd name="connsiteY131" fmla="*/ 681985 h 1163281"/>
              <a:gd name="connsiteX132" fmla="*/ 1087627 w 1145716"/>
              <a:gd name="connsiteY132" fmla="*/ 690858 h 1163281"/>
              <a:gd name="connsiteX133" fmla="*/ 1080565 w 1145716"/>
              <a:gd name="connsiteY133" fmla="*/ 688323 h 1163281"/>
              <a:gd name="connsiteX134" fmla="*/ 1074679 w 1145716"/>
              <a:gd name="connsiteY134" fmla="*/ 669308 h 1163281"/>
              <a:gd name="connsiteX135" fmla="*/ 1082772 w 1145716"/>
              <a:gd name="connsiteY135" fmla="*/ 661861 h 1163281"/>
              <a:gd name="connsiteX136" fmla="*/ 69600 w 1145716"/>
              <a:gd name="connsiteY136" fmla="*/ 661761 h 1163281"/>
              <a:gd name="connsiteX137" fmla="*/ 77693 w 1145716"/>
              <a:gd name="connsiteY137" fmla="*/ 668933 h 1163281"/>
              <a:gd name="connsiteX138" fmla="*/ 71807 w 1145716"/>
              <a:gd name="connsiteY138" fmla="*/ 687243 h 1163281"/>
              <a:gd name="connsiteX139" fmla="*/ 65921 w 1145716"/>
              <a:gd name="connsiteY139" fmla="*/ 690905 h 1163281"/>
              <a:gd name="connsiteX140" fmla="*/ 52973 w 1145716"/>
              <a:gd name="connsiteY140" fmla="*/ 682360 h 1163281"/>
              <a:gd name="connsiteX141" fmla="*/ 58859 w 1145716"/>
              <a:gd name="connsiteY141" fmla="*/ 662829 h 1163281"/>
              <a:gd name="connsiteX142" fmla="*/ 69600 w 1145716"/>
              <a:gd name="connsiteY142" fmla="*/ 661761 h 1163281"/>
              <a:gd name="connsiteX143" fmla="*/ 776987 w 1145716"/>
              <a:gd name="connsiteY143" fmla="*/ 604059 h 1163281"/>
              <a:gd name="connsiteX144" fmla="*/ 764535 w 1145716"/>
              <a:gd name="connsiteY144" fmla="*/ 718643 h 1163281"/>
              <a:gd name="connsiteX145" fmla="*/ 880336 w 1145716"/>
              <a:gd name="connsiteY145" fmla="*/ 718643 h 1163281"/>
              <a:gd name="connsiteX146" fmla="*/ 903994 w 1145716"/>
              <a:gd name="connsiteY146" fmla="*/ 604059 h 1163281"/>
              <a:gd name="connsiteX147" fmla="*/ 590211 w 1145716"/>
              <a:gd name="connsiteY147" fmla="*/ 604059 h 1163281"/>
              <a:gd name="connsiteX148" fmla="*/ 590211 w 1145716"/>
              <a:gd name="connsiteY148" fmla="*/ 718643 h 1163281"/>
              <a:gd name="connsiteX149" fmla="*/ 734651 w 1145716"/>
              <a:gd name="connsiteY149" fmla="*/ 718643 h 1163281"/>
              <a:gd name="connsiteX150" fmla="*/ 747103 w 1145716"/>
              <a:gd name="connsiteY150" fmla="*/ 604059 h 1163281"/>
              <a:gd name="connsiteX151" fmla="*/ 403436 w 1145716"/>
              <a:gd name="connsiteY151" fmla="*/ 604059 h 1163281"/>
              <a:gd name="connsiteX152" fmla="*/ 415887 w 1145716"/>
              <a:gd name="connsiteY152" fmla="*/ 719889 h 1163281"/>
              <a:gd name="connsiteX153" fmla="*/ 561572 w 1145716"/>
              <a:gd name="connsiteY153" fmla="*/ 718643 h 1163281"/>
              <a:gd name="connsiteX154" fmla="*/ 561572 w 1145716"/>
              <a:gd name="connsiteY154" fmla="*/ 604059 h 1163281"/>
              <a:gd name="connsiteX155" fmla="*/ 247789 w 1145716"/>
              <a:gd name="connsiteY155" fmla="*/ 604059 h 1163281"/>
              <a:gd name="connsiteX156" fmla="*/ 271447 w 1145716"/>
              <a:gd name="connsiteY156" fmla="*/ 719889 h 1163281"/>
              <a:gd name="connsiteX157" fmla="*/ 386003 w 1145716"/>
              <a:gd name="connsiteY157" fmla="*/ 719889 h 1163281"/>
              <a:gd name="connsiteX158" fmla="*/ 373551 w 1145716"/>
              <a:gd name="connsiteY158" fmla="*/ 604059 h 1163281"/>
              <a:gd name="connsiteX159" fmla="*/ 1084544 w 1145716"/>
              <a:gd name="connsiteY159" fmla="*/ 559222 h 1163281"/>
              <a:gd name="connsiteX160" fmla="*/ 1067112 w 1145716"/>
              <a:gd name="connsiteY160" fmla="*/ 565449 h 1163281"/>
              <a:gd name="connsiteX161" fmla="*/ 1057151 w 1145716"/>
              <a:gd name="connsiteY161" fmla="*/ 585377 h 1163281"/>
              <a:gd name="connsiteX162" fmla="*/ 1058396 w 1145716"/>
              <a:gd name="connsiteY162" fmla="*/ 589113 h 1163281"/>
              <a:gd name="connsiteX163" fmla="*/ 1058396 w 1145716"/>
              <a:gd name="connsiteY163" fmla="*/ 591604 h 1163281"/>
              <a:gd name="connsiteX164" fmla="*/ 1064621 w 1145716"/>
              <a:gd name="connsiteY164" fmla="*/ 607796 h 1163281"/>
              <a:gd name="connsiteX165" fmla="*/ 1106957 w 1145716"/>
              <a:gd name="connsiteY165" fmla="*/ 612777 h 1163281"/>
              <a:gd name="connsiteX166" fmla="*/ 1115673 w 1145716"/>
              <a:gd name="connsiteY166" fmla="*/ 594095 h 1163281"/>
              <a:gd name="connsiteX167" fmla="*/ 1108203 w 1145716"/>
              <a:gd name="connsiteY167" fmla="*/ 571677 h 1163281"/>
              <a:gd name="connsiteX168" fmla="*/ 1088280 w 1145716"/>
              <a:gd name="connsiteY168" fmla="*/ 559222 h 1163281"/>
              <a:gd name="connsiteX169" fmla="*/ 1084544 w 1145716"/>
              <a:gd name="connsiteY169" fmla="*/ 559222 h 1163281"/>
              <a:gd name="connsiteX170" fmla="*/ 56033 w 1145716"/>
              <a:gd name="connsiteY170" fmla="*/ 556731 h 1163281"/>
              <a:gd name="connsiteX171" fmla="*/ 39845 w 1145716"/>
              <a:gd name="connsiteY171" fmla="*/ 562958 h 1163281"/>
              <a:gd name="connsiteX172" fmla="*/ 28639 w 1145716"/>
              <a:gd name="connsiteY172" fmla="*/ 581640 h 1163281"/>
              <a:gd name="connsiteX173" fmla="*/ 37355 w 1145716"/>
              <a:gd name="connsiteY173" fmla="*/ 604059 h 1163281"/>
              <a:gd name="connsiteX174" fmla="*/ 78446 w 1145716"/>
              <a:gd name="connsiteY174" fmla="*/ 609041 h 1163281"/>
              <a:gd name="connsiteX175" fmla="*/ 88407 w 1145716"/>
              <a:gd name="connsiteY175" fmla="*/ 589113 h 1163281"/>
              <a:gd name="connsiteX176" fmla="*/ 80936 w 1145716"/>
              <a:gd name="connsiteY176" fmla="*/ 567940 h 1163281"/>
              <a:gd name="connsiteX177" fmla="*/ 56033 w 1145716"/>
              <a:gd name="connsiteY177" fmla="*/ 556731 h 1163281"/>
              <a:gd name="connsiteX178" fmla="*/ 1071932 w 1145716"/>
              <a:gd name="connsiteY178" fmla="*/ 491420 h 1163281"/>
              <a:gd name="connsiteX179" fmla="*/ 1088412 w 1145716"/>
              <a:gd name="connsiteY179" fmla="*/ 500294 h 1163281"/>
              <a:gd name="connsiteX180" fmla="*/ 1081349 w 1145716"/>
              <a:gd name="connsiteY180" fmla="*/ 519309 h 1163281"/>
              <a:gd name="connsiteX181" fmla="*/ 1075463 w 1145716"/>
              <a:gd name="connsiteY181" fmla="*/ 520576 h 1163281"/>
              <a:gd name="connsiteX182" fmla="*/ 1062515 w 1145716"/>
              <a:gd name="connsiteY182" fmla="*/ 510435 h 1163281"/>
              <a:gd name="connsiteX183" fmla="*/ 1071932 w 1145716"/>
              <a:gd name="connsiteY183" fmla="*/ 491420 h 1163281"/>
              <a:gd name="connsiteX184" fmla="*/ 81615 w 1145716"/>
              <a:gd name="connsiteY184" fmla="*/ 491420 h 1163281"/>
              <a:gd name="connsiteX185" fmla="*/ 89855 w 1145716"/>
              <a:gd name="connsiteY185" fmla="*/ 510435 h 1163281"/>
              <a:gd name="connsiteX186" fmla="*/ 76907 w 1145716"/>
              <a:gd name="connsiteY186" fmla="*/ 520576 h 1163281"/>
              <a:gd name="connsiteX187" fmla="*/ 72198 w 1145716"/>
              <a:gd name="connsiteY187" fmla="*/ 519309 h 1163281"/>
              <a:gd name="connsiteX188" fmla="*/ 63958 w 1145716"/>
              <a:gd name="connsiteY188" fmla="*/ 500294 h 1163281"/>
              <a:gd name="connsiteX189" fmla="*/ 81615 w 1145716"/>
              <a:gd name="connsiteY189" fmla="*/ 491420 h 1163281"/>
              <a:gd name="connsiteX190" fmla="*/ 384758 w 1145716"/>
              <a:gd name="connsiteY190" fmla="*/ 462074 h 1163281"/>
              <a:gd name="connsiteX191" fmla="*/ 270202 w 1145716"/>
              <a:gd name="connsiteY191" fmla="*/ 464565 h 1163281"/>
              <a:gd name="connsiteX192" fmla="*/ 247789 w 1145716"/>
              <a:gd name="connsiteY192" fmla="*/ 575413 h 1163281"/>
              <a:gd name="connsiteX193" fmla="*/ 373551 w 1145716"/>
              <a:gd name="connsiteY193" fmla="*/ 575413 h 1163281"/>
              <a:gd name="connsiteX194" fmla="*/ 384758 w 1145716"/>
              <a:gd name="connsiteY194" fmla="*/ 462074 h 1163281"/>
              <a:gd name="connsiteX195" fmla="*/ 561572 w 1145716"/>
              <a:gd name="connsiteY195" fmla="*/ 460829 h 1163281"/>
              <a:gd name="connsiteX196" fmla="*/ 415887 w 1145716"/>
              <a:gd name="connsiteY196" fmla="*/ 462074 h 1163281"/>
              <a:gd name="connsiteX197" fmla="*/ 403436 w 1145716"/>
              <a:gd name="connsiteY197" fmla="*/ 575413 h 1163281"/>
              <a:gd name="connsiteX198" fmla="*/ 561572 w 1145716"/>
              <a:gd name="connsiteY198" fmla="*/ 575413 h 1163281"/>
              <a:gd name="connsiteX199" fmla="*/ 734651 w 1145716"/>
              <a:gd name="connsiteY199" fmla="*/ 459583 h 1163281"/>
              <a:gd name="connsiteX200" fmla="*/ 590211 w 1145716"/>
              <a:gd name="connsiteY200" fmla="*/ 460829 h 1163281"/>
              <a:gd name="connsiteX201" fmla="*/ 590211 w 1145716"/>
              <a:gd name="connsiteY201" fmla="*/ 575413 h 1163281"/>
              <a:gd name="connsiteX202" fmla="*/ 747103 w 1145716"/>
              <a:gd name="connsiteY202" fmla="*/ 575413 h 1163281"/>
              <a:gd name="connsiteX203" fmla="*/ 734651 w 1145716"/>
              <a:gd name="connsiteY203" fmla="*/ 459583 h 1163281"/>
              <a:gd name="connsiteX204" fmla="*/ 879091 w 1145716"/>
              <a:gd name="connsiteY204" fmla="*/ 458338 h 1163281"/>
              <a:gd name="connsiteX205" fmla="*/ 764535 w 1145716"/>
              <a:gd name="connsiteY205" fmla="*/ 459583 h 1163281"/>
              <a:gd name="connsiteX206" fmla="*/ 776987 w 1145716"/>
              <a:gd name="connsiteY206" fmla="*/ 575413 h 1163281"/>
              <a:gd name="connsiteX207" fmla="*/ 903994 w 1145716"/>
              <a:gd name="connsiteY207" fmla="*/ 575413 h 1163281"/>
              <a:gd name="connsiteX208" fmla="*/ 879091 w 1145716"/>
              <a:gd name="connsiteY208" fmla="*/ 458338 h 1163281"/>
              <a:gd name="connsiteX209" fmla="*/ 103586 w 1145716"/>
              <a:gd name="connsiteY209" fmla="*/ 420008 h 1163281"/>
              <a:gd name="connsiteX210" fmla="*/ 111826 w 1145716"/>
              <a:gd name="connsiteY210" fmla="*/ 439023 h 1163281"/>
              <a:gd name="connsiteX211" fmla="*/ 98877 w 1145716"/>
              <a:gd name="connsiteY211" fmla="*/ 449164 h 1163281"/>
              <a:gd name="connsiteX212" fmla="*/ 92992 w 1145716"/>
              <a:gd name="connsiteY212" fmla="*/ 447897 h 1163281"/>
              <a:gd name="connsiteX213" fmla="*/ 84752 w 1145716"/>
              <a:gd name="connsiteY213" fmla="*/ 428882 h 1163281"/>
              <a:gd name="connsiteX214" fmla="*/ 103586 w 1145716"/>
              <a:gd name="connsiteY214" fmla="*/ 420008 h 1163281"/>
              <a:gd name="connsiteX215" fmla="*/ 1043681 w 1145716"/>
              <a:gd name="connsiteY215" fmla="*/ 414518 h 1163281"/>
              <a:gd name="connsiteX216" fmla="*/ 1061992 w 1145716"/>
              <a:gd name="connsiteY216" fmla="*/ 423392 h 1163281"/>
              <a:gd name="connsiteX217" fmla="*/ 1053447 w 1145716"/>
              <a:gd name="connsiteY217" fmla="*/ 442407 h 1163281"/>
              <a:gd name="connsiteX218" fmla="*/ 1048564 w 1145716"/>
              <a:gd name="connsiteY218" fmla="*/ 443674 h 1163281"/>
              <a:gd name="connsiteX219" fmla="*/ 1035136 w 1145716"/>
              <a:gd name="connsiteY219" fmla="*/ 433533 h 1163281"/>
              <a:gd name="connsiteX220" fmla="*/ 1043681 w 1145716"/>
              <a:gd name="connsiteY220" fmla="*/ 414518 h 1163281"/>
              <a:gd name="connsiteX221" fmla="*/ 1016217 w 1145716"/>
              <a:gd name="connsiteY221" fmla="*/ 343208 h 1163281"/>
              <a:gd name="connsiteX222" fmla="*/ 1034528 w 1145716"/>
              <a:gd name="connsiteY222" fmla="*/ 352436 h 1163281"/>
              <a:gd name="connsiteX223" fmla="*/ 1025983 w 1145716"/>
              <a:gd name="connsiteY223" fmla="*/ 372212 h 1163281"/>
              <a:gd name="connsiteX224" fmla="*/ 1021100 w 1145716"/>
              <a:gd name="connsiteY224" fmla="*/ 372212 h 1163281"/>
              <a:gd name="connsiteX225" fmla="*/ 1007672 w 1145716"/>
              <a:gd name="connsiteY225" fmla="*/ 361665 h 1163281"/>
              <a:gd name="connsiteX226" fmla="*/ 1016217 w 1145716"/>
              <a:gd name="connsiteY226" fmla="*/ 343208 h 1163281"/>
              <a:gd name="connsiteX227" fmla="*/ 130615 w 1145716"/>
              <a:gd name="connsiteY227" fmla="*/ 343106 h 1163281"/>
              <a:gd name="connsiteX228" fmla="*/ 140381 w 1145716"/>
              <a:gd name="connsiteY228" fmla="*/ 362121 h 1163281"/>
              <a:gd name="connsiteX229" fmla="*/ 125732 w 1145716"/>
              <a:gd name="connsiteY229" fmla="*/ 372262 h 1163281"/>
              <a:gd name="connsiteX230" fmla="*/ 120849 w 1145716"/>
              <a:gd name="connsiteY230" fmla="*/ 370995 h 1163281"/>
              <a:gd name="connsiteX231" fmla="*/ 112304 w 1145716"/>
              <a:gd name="connsiteY231" fmla="*/ 351980 h 1163281"/>
              <a:gd name="connsiteX232" fmla="*/ 130615 w 1145716"/>
              <a:gd name="connsiteY232" fmla="*/ 343106 h 1163281"/>
              <a:gd name="connsiteX233" fmla="*/ 158081 w 1145716"/>
              <a:gd name="connsiteY233" fmla="*/ 271698 h 1163281"/>
              <a:gd name="connsiteX234" fmla="*/ 166626 w 1145716"/>
              <a:gd name="connsiteY234" fmla="*/ 290713 h 1163281"/>
              <a:gd name="connsiteX235" fmla="*/ 153198 w 1145716"/>
              <a:gd name="connsiteY235" fmla="*/ 300854 h 1163281"/>
              <a:gd name="connsiteX236" fmla="*/ 148315 w 1145716"/>
              <a:gd name="connsiteY236" fmla="*/ 299587 h 1163281"/>
              <a:gd name="connsiteX237" fmla="*/ 139770 w 1145716"/>
              <a:gd name="connsiteY237" fmla="*/ 280572 h 1163281"/>
              <a:gd name="connsiteX238" fmla="*/ 158081 w 1145716"/>
              <a:gd name="connsiteY238" fmla="*/ 271698 h 1163281"/>
              <a:gd name="connsiteX239" fmla="*/ 993853 w 1145716"/>
              <a:gd name="connsiteY239" fmla="*/ 266110 h 1163281"/>
              <a:gd name="connsiteX240" fmla="*/ 1012687 w 1145716"/>
              <a:gd name="connsiteY240" fmla="*/ 275876 h 1163281"/>
              <a:gd name="connsiteX241" fmla="*/ 1003270 w 1145716"/>
              <a:gd name="connsiteY241" fmla="*/ 294186 h 1163281"/>
              <a:gd name="connsiteX242" fmla="*/ 999739 w 1145716"/>
              <a:gd name="connsiteY242" fmla="*/ 295407 h 1163281"/>
              <a:gd name="connsiteX243" fmla="*/ 986790 w 1145716"/>
              <a:gd name="connsiteY243" fmla="*/ 285642 h 1163281"/>
              <a:gd name="connsiteX244" fmla="*/ 993853 w 1145716"/>
              <a:gd name="connsiteY244" fmla="*/ 266110 h 1163281"/>
              <a:gd name="connsiteX245" fmla="*/ 672393 w 1145716"/>
              <a:gd name="connsiteY245" fmla="*/ 260306 h 1163281"/>
              <a:gd name="connsiteX246" fmla="*/ 758309 w 1145716"/>
              <a:gd name="connsiteY246" fmla="*/ 430937 h 1163281"/>
              <a:gd name="connsiteX247" fmla="*/ 866639 w 1145716"/>
              <a:gd name="connsiteY247" fmla="*/ 429692 h 1163281"/>
              <a:gd name="connsiteX248" fmla="*/ 818078 w 1145716"/>
              <a:gd name="connsiteY248" fmla="*/ 356208 h 1163281"/>
              <a:gd name="connsiteX249" fmla="*/ 811852 w 1145716"/>
              <a:gd name="connsiteY249" fmla="*/ 353717 h 1163281"/>
              <a:gd name="connsiteX250" fmla="*/ 806871 w 1145716"/>
              <a:gd name="connsiteY250" fmla="*/ 346244 h 1163281"/>
              <a:gd name="connsiteX251" fmla="*/ 672393 w 1145716"/>
              <a:gd name="connsiteY251" fmla="*/ 260306 h 1163281"/>
              <a:gd name="connsiteX252" fmla="*/ 478146 w 1145716"/>
              <a:gd name="connsiteY252" fmla="*/ 260306 h 1163281"/>
              <a:gd name="connsiteX253" fmla="*/ 282654 w 1145716"/>
              <a:gd name="connsiteY253" fmla="*/ 434673 h 1163281"/>
              <a:gd name="connsiteX254" fmla="*/ 392229 w 1145716"/>
              <a:gd name="connsiteY254" fmla="*/ 433428 h 1163281"/>
              <a:gd name="connsiteX255" fmla="*/ 478146 w 1145716"/>
              <a:gd name="connsiteY255" fmla="*/ 260306 h 1163281"/>
              <a:gd name="connsiteX256" fmla="*/ 590211 w 1145716"/>
              <a:gd name="connsiteY256" fmla="*/ 246605 h 1163281"/>
              <a:gd name="connsiteX257" fmla="*/ 590211 w 1145716"/>
              <a:gd name="connsiteY257" fmla="*/ 432183 h 1163281"/>
              <a:gd name="connsiteX258" fmla="*/ 727180 w 1145716"/>
              <a:gd name="connsiteY258" fmla="*/ 430937 h 1163281"/>
              <a:gd name="connsiteX259" fmla="*/ 590211 w 1145716"/>
              <a:gd name="connsiteY259" fmla="*/ 246605 h 1163281"/>
              <a:gd name="connsiteX260" fmla="*/ 561572 w 1145716"/>
              <a:gd name="connsiteY260" fmla="*/ 246605 h 1163281"/>
              <a:gd name="connsiteX261" fmla="*/ 422113 w 1145716"/>
              <a:gd name="connsiteY261" fmla="*/ 433428 h 1163281"/>
              <a:gd name="connsiteX262" fmla="*/ 561572 w 1145716"/>
              <a:gd name="connsiteY262" fmla="*/ 432183 h 1163281"/>
              <a:gd name="connsiteX263" fmla="*/ 936369 w 1145716"/>
              <a:gd name="connsiteY263" fmla="*/ 199277 h 1163281"/>
              <a:gd name="connsiteX264" fmla="*/ 907730 w 1145716"/>
              <a:gd name="connsiteY264" fmla="*/ 230414 h 1163281"/>
              <a:gd name="connsiteX265" fmla="*/ 911465 w 1145716"/>
              <a:gd name="connsiteY265" fmla="*/ 244114 h 1163281"/>
              <a:gd name="connsiteX266" fmla="*/ 916446 w 1145716"/>
              <a:gd name="connsiteY266" fmla="*/ 249096 h 1163281"/>
              <a:gd name="connsiteX267" fmla="*/ 920182 w 1145716"/>
              <a:gd name="connsiteY267" fmla="*/ 256569 h 1163281"/>
              <a:gd name="connsiteX268" fmla="*/ 936369 w 1145716"/>
              <a:gd name="connsiteY268" fmla="*/ 261551 h 1163281"/>
              <a:gd name="connsiteX269" fmla="*/ 963763 w 1145716"/>
              <a:gd name="connsiteY269" fmla="*/ 230414 h 1163281"/>
              <a:gd name="connsiteX270" fmla="*/ 936369 w 1145716"/>
              <a:gd name="connsiteY270" fmla="*/ 199277 h 1163281"/>
              <a:gd name="connsiteX271" fmla="*/ 212924 w 1145716"/>
              <a:gd name="connsiteY271" fmla="*/ 194295 h 1163281"/>
              <a:gd name="connsiteX272" fmla="*/ 184285 w 1145716"/>
              <a:gd name="connsiteY272" fmla="*/ 225432 h 1163281"/>
              <a:gd name="connsiteX273" fmla="*/ 212924 w 1145716"/>
              <a:gd name="connsiteY273" fmla="*/ 256569 h 1163281"/>
              <a:gd name="connsiteX274" fmla="*/ 241563 w 1145716"/>
              <a:gd name="connsiteY274" fmla="*/ 225432 h 1163281"/>
              <a:gd name="connsiteX275" fmla="*/ 212924 w 1145716"/>
              <a:gd name="connsiteY275" fmla="*/ 194295 h 1163281"/>
              <a:gd name="connsiteX276" fmla="*/ 862903 w 1145716"/>
              <a:gd name="connsiteY276" fmla="*/ 173139 h 1163281"/>
              <a:gd name="connsiteX277" fmla="*/ 872614 w 1145716"/>
              <a:gd name="connsiteY277" fmla="*/ 174090 h 1163281"/>
              <a:gd name="connsiteX278" fmla="*/ 879677 w 1145716"/>
              <a:gd name="connsiteY278" fmla="*/ 194372 h 1163281"/>
              <a:gd name="connsiteX279" fmla="*/ 866728 w 1145716"/>
              <a:gd name="connsiteY279" fmla="*/ 201978 h 1163281"/>
              <a:gd name="connsiteX280" fmla="*/ 860843 w 1145716"/>
              <a:gd name="connsiteY280" fmla="*/ 200711 h 1163281"/>
              <a:gd name="connsiteX281" fmla="*/ 854957 w 1145716"/>
              <a:gd name="connsiteY281" fmla="*/ 181696 h 1163281"/>
              <a:gd name="connsiteX282" fmla="*/ 862903 w 1145716"/>
              <a:gd name="connsiteY282" fmla="*/ 173139 h 1163281"/>
              <a:gd name="connsiteX283" fmla="*/ 281672 w 1145716"/>
              <a:gd name="connsiteY283" fmla="*/ 155866 h 1163281"/>
              <a:gd name="connsiteX284" fmla="*/ 290522 w 1145716"/>
              <a:gd name="connsiteY284" fmla="*/ 161412 h 1163281"/>
              <a:gd name="connsiteX285" fmla="*/ 288081 w 1145716"/>
              <a:gd name="connsiteY285" fmla="*/ 181694 h 1163281"/>
              <a:gd name="connsiteX286" fmla="*/ 279536 w 1145716"/>
              <a:gd name="connsiteY286" fmla="*/ 185497 h 1163281"/>
              <a:gd name="connsiteX287" fmla="*/ 268550 w 1145716"/>
              <a:gd name="connsiteY287" fmla="*/ 179159 h 1163281"/>
              <a:gd name="connsiteX288" fmla="*/ 270991 w 1145716"/>
              <a:gd name="connsiteY288" fmla="*/ 158876 h 1163281"/>
              <a:gd name="connsiteX289" fmla="*/ 281672 w 1145716"/>
              <a:gd name="connsiteY289" fmla="*/ 155866 h 1163281"/>
              <a:gd name="connsiteX290" fmla="*/ 791197 w 1145716"/>
              <a:gd name="connsiteY290" fmla="*/ 139389 h 1163281"/>
              <a:gd name="connsiteX291" fmla="*/ 802379 w 1145716"/>
              <a:gd name="connsiteY291" fmla="*/ 139864 h 1163281"/>
              <a:gd name="connsiteX292" fmla="*/ 807087 w 1145716"/>
              <a:gd name="connsiteY292" fmla="*/ 160147 h 1163281"/>
              <a:gd name="connsiteX293" fmla="*/ 795316 w 1145716"/>
              <a:gd name="connsiteY293" fmla="*/ 169020 h 1163281"/>
              <a:gd name="connsiteX294" fmla="*/ 789431 w 1145716"/>
              <a:gd name="connsiteY294" fmla="*/ 166485 h 1163281"/>
              <a:gd name="connsiteX295" fmla="*/ 783545 w 1145716"/>
              <a:gd name="connsiteY295" fmla="*/ 147470 h 1163281"/>
              <a:gd name="connsiteX296" fmla="*/ 791197 w 1145716"/>
              <a:gd name="connsiteY296" fmla="*/ 139389 h 1163281"/>
              <a:gd name="connsiteX297" fmla="*/ 351099 w 1145716"/>
              <a:gd name="connsiteY297" fmla="*/ 124177 h 1163281"/>
              <a:gd name="connsiteX298" fmla="*/ 358881 w 1145716"/>
              <a:gd name="connsiteY298" fmla="*/ 132258 h 1163281"/>
              <a:gd name="connsiteX299" fmla="*/ 351557 w 1145716"/>
              <a:gd name="connsiteY299" fmla="*/ 151273 h 1163281"/>
              <a:gd name="connsiteX300" fmla="*/ 345453 w 1145716"/>
              <a:gd name="connsiteY300" fmla="*/ 152540 h 1163281"/>
              <a:gd name="connsiteX301" fmla="*/ 333246 w 1145716"/>
              <a:gd name="connsiteY301" fmla="*/ 144934 h 1163281"/>
              <a:gd name="connsiteX302" fmla="*/ 340570 w 1145716"/>
              <a:gd name="connsiteY302" fmla="*/ 124652 h 1163281"/>
              <a:gd name="connsiteX303" fmla="*/ 351099 w 1145716"/>
              <a:gd name="connsiteY303" fmla="*/ 124177 h 1163281"/>
              <a:gd name="connsiteX304" fmla="*/ 719642 w 1145716"/>
              <a:gd name="connsiteY304" fmla="*/ 102080 h 1163281"/>
              <a:gd name="connsiteX305" fmla="*/ 729795 w 1145716"/>
              <a:gd name="connsiteY305" fmla="*/ 103759 h 1163281"/>
              <a:gd name="connsiteX306" fmla="*/ 736858 w 1145716"/>
              <a:gd name="connsiteY306" fmla="*/ 122069 h 1163281"/>
              <a:gd name="connsiteX307" fmla="*/ 725087 w 1145716"/>
              <a:gd name="connsiteY307" fmla="*/ 130614 h 1163281"/>
              <a:gd name="connsiteX308" fmla="*/ 718024 w 1145716"/>
              <a:gd name="connsiteY308" fmla="*/ 128173 h 1163281"/>
              <a:gd name="connsiteX309" fmla="*/ 712138 w 1145716"/>
              <a:gd name="connsiteY309" fmla="*/ 108642 h 1163281"/>
              <a:gd name="connsiteX310" fmla="*/ 719642 w 1145716"/>
              <a:gd name="connsiteY310" fmla="*/ 102080 h 1163281"/>
              <a:gd name="connsiteX311" fmla="*/ 427391 w 1145716"/>
              <a:gd name="connsiteY311" fmla="*/ 91219 h 1163281"/>
              <a:gd name="connsiteX312" fmla="*/ 435783 w 1145716"/>
              <a:gd name="connsiteY312" fmla="*/ 99300 h 1163281"/>
              <a:gd name="connsiteX313" fmla="*/ 427238 w 1145716"/>
              <a:gd name="connsiteY313" fmla="*/ 118315 h 1163281"/>
              <a:gd name="connsiteX314" fmla="*/ 422355 w 1145716"/>
              <a:gd name="connsiteY314" fmla="*/ 119582 h 1163281"/>
              <a:gd name="connsiteX315" fmla="*/ 408927 w 1145716"/>
              <a:gd name="connsiteY315" fmla="*/ 110709 h 1163281"/>
              <a:gd name="connsiteX316" fmla="*/ 416252 w 1145716"/>
              <a:gd name="connsiteY316" fmla="*/ 91694 h 1163281"/>
              <a:gd name="connsiteX317" fmla="*/ 427391 w 1145716"/>
              <a:gd name="connsiteY317" fmla="*/ 91219 h 1163281"/>
              <a:gd name="connsiteX318" fmla="*/ 653724 w 1145716"/>
              <a:gd name="connsiteY318" fmla="*/ 69123 h 1163281"/>
              <a:gd name="connsiteX319" fmla="*/ 663877 w 1145716"/>
              <a:gd name="connsiteY319" fmla="*/ 69581 h 1163281"/>
              <a:gd name="connsiteX320" fmla="*/ 670940 w 1145716"/>
              <a:gd name="connsiteY320" fmla="*/ 89112 h 1163281"/>
              <a:gd name="connsiteX321" fmla="*/ 657991 w 1145716"/>
              <a:gd name="connsiteY321" fmla="*/ 97657 h 1163281"/>
              <a:gd name="connsiteX322" fmla="*/ 652106 w 1145716"/>
              <a:gd name="connsiteY322" fmla="*/ 95216 h 1163281"/>
              <a:gd name="connsiteX323" fmla="*/ 646220 w 1145716"/>
              <a:gd name="connsiteY323" fmla="*/ 76905 h 1163281"/>
              <a:gd name="connsiteX324" fmla="*/ 653724 w 1145716"/>
              <a:gd name="connsiteY324" fmla="*/ 69123 h 1163281"/>
              <a:gd name="connsiteX325" fmla="*/ 498792 w 1145716"/>
              <a:gd name="connsiteY325" fmla="*/ 63754 h 1163281"/>
              <a:gd name="connsiteX326" fmla="*/ 507326 w 1145716"/>
              <a:gd name="connsiteY326" fmla="*/ 71835 h 1163281"/>
              <a:gd name="connsiteX327" fmla="*/ 500263 w 1145716"/>
              <a:gd name="connsiteY327" fmla="*/ 92117 h 1163281"/>
              <a:gd name="connsiteX328" fmla="*/ 494377 w 1145716"/>
              <a:gd name="connsiteY328" fmla="*/ 92117 h 1163281"/>
              <a:gd name="connsiteX329" fmla="*/ 481429 w 1145716"/>
              <a:gd name="connsiteY329" fmla="*/ 83244 h 1163281"/>
              <a:gd name="connsiteX330" fmla="*/ 488492 w 1145716"/>
              <a:gd name="connsiteY330" fmla="*/ 64229 h 1163281"/>
              <a:gd name="connsiteX331" fmla="*/ 498792 w 1145716"/>
              <a:gd name="connsiteY331" fmla="*/ 63754 h 1163281"/>
              <a:gd name="connsiteX332" fmla="*/ 571534 w 1145716"/>
              <a:gd name="connsiteY332" fmla="*/ 28646 h 1163281"/>
              <a:gd name="connsiteX333" fmla="*/ 542895 w 1145716"/>
              <a:gd name="connsiteY333" fmla="*/ 59783 h 1163281"/>
              <a:gd name="connsiteX334" fmla="*/ 571534 w 1145716"/>
              <a:gd name="connsiteY334" fmla="*/ 89675 h 1163281"/>
              <a:gd name="connsiteX335" fmla="*/ 600173 w 1145716"/>
              <a:gd name="connsiteY335" fmla="*/ 59783 h 1163281"/>
              <a:gd name="connsiteX336" fmla="*/ 571534 w 1145716"/>
              <a:gd name="connsiteY336" fmla="*/ 28646 h 1163281"/>
              <a:gd name="connsiteX337" fmla="*/ 571534 w 1145716"/>
              <a:gd name="connsiteY337" fmla="*/ 0 h 1163281"/>
              <a:gd name="connsiteX338" fmla="*/ 628812 w 1145716"/>
              <a:gd name="connsiteY338" fmla="*/ 59783 h 1163281"/>
              <a:gd name="connsiteX339" fmla="*/ 588966 w 1145716"/>
              <a:gd name="connsiteY339" fmla="*/ 117075 h 1163281"/>
              <a:gd name="connsiteX340" fmla="*/ 590211 w 1145716"/>
              <a:gd name="connsiteY340" fmla="*/ 120812 h 1163281"/>
              <a:gd name="connsiteX341" fmla="*/ 590211 w 1145716"/>
              <a:gd name="connsiteY341" fmla="*/ 216714 h 1163281"/>
              <a:gd name="connsiteX342" fmla="*/ 823058 w 1145716"/>
              <a:gd name="connsiteY342" fmla="*/ 321334 h 1163281"/>
              <a:gd name="connsiteX343" fmla="*/ 885317 w 1145716"/>
              <a:gd name="connsiteY343" fmla="*/ 259060 h 1163281"/>
              <a:gd name="connsiteX344" fmla="*/ 877846 w 1145716"/>
              <a:gd name="connsiteY344" fmla="*/ 230414 h 1163281"/>
              <a:gd name="connsiteX345" fmla="*/ 936369 w 1145716"/>
              <a:gd name="connsiteY345" fmla="*/ 170631 h 1163281"/>
              <a:gd name="connsiteX346" fmla="*/ 993647 w 1145716"/>
              <a:gd name="connsiteY346" fmla="*/ 230414 h 1163281"/>
              <a:gd name="connsiteX347" fmla="*/ 936369 w 1145716"/>
              <a:gd name="connsiteY347" fmla="*/ 290197 h 1163281"/>
              <a:gd name="connsiteX348" fmla="*/ 903994 w 1145716"/>
              <a:gd name="connsiteY348" fmla="*/ 281479 h 1163281"/>
              <a:gd name="connsiteX349" fmla="*/ 842981 w 1145716"/>
              <a:gd name="connsiteY349" fmla="*/ 342508 h 1163281"/>
              <a:gd name="connsiteX350" fmla="*/ 901504 w 1145716"/>
              <a:gd name="connsiteY350" fmla="*/ 437164 h 1163281"/>
              <a:gd name="connsiteX351" fmla="*/ 902749 w 1145716"/>
              <a:gd name="connsiteY351" fmla="*/ 439655 h 1163281"/>
              <a:gd name="connsiteX352" fmla="*/ 932633 w 1145716"/>
              <a:gd name="connsiteY352" fmla="*/ 575413 h 1163281"/>
              <a:gd name="connsiteX353" fmla="*/ 1029757 w 1145716"/>
              <a:gd name="connsiteY353" fmla="*/ 575413 h 1163281"/>
              <a:gd name="connsiteX354" fmla="*/ 1048434 w 1145716"/>
              <a:gd name="connsiteY354" fmla="*/ 544276 h 1163281"/>
              <a:gd name="connsiteX355" fmla="*/ 1090770 w 1145716"/>
              <a:gd name="connsiteY355" fmla="*/ 530576 h 1163281"/>
              <a:gd name="connsiteX356" fmla="*/ 1131861 w 1145716"/>
              <a:gd name="connsiteY356" fmla="*/ 551749 h 1163281"/>
              <a:gd name="connsiteX357" fmla="*/ 1145558 w 1145716"/>
              <a:gd name="connsiteY357" fmla="*/ 595341 h 1163281"/>
              <a:gd name="connsiteX358" fmla="*/ 1125635 w 1145716"/>
              <a:gd name="connsiteY358" fmla="*/ 635196 h 1163281"/>
              <a:gd name="connsiteX359" fmla="*/ 1089525 w 1145716"/>
              <a:gd name="connsiteY359" fmla="*/ 648896 h 1163281"/>
              <a:gd name="connsiteX360" fmla="*/ 1042208 w 1145716"/>
              <a:gd name="connsiteY360" fmla="*/ 627723 h 1163281"/>
              <a:gd name="connsiteX361" fmla="*/ 1031002 w 1145716"/>
              <a:gd name="connsiteY361" fmla="*/ 604059 h 1163281"/>
              <a:gd name="connsiteX362" fmla="*/ 932633 w 1145716"/>
              <a:gd name="connsiteY362" fmla="*/ 604059 h 1163281"/>
              <a:gd name="connsiteX363" fmla="*/ 842981 w 1145716"/>
              <a:gd name="connsiteY363" fmla="*/ 836964 h 1163281"/>
              <a:gd name="connsiteX364" fmla="*/ 907730 w 1145716"/>
              <a:gd name="connsiteY364" fmla="*/ 901729 h 1163281"/>
              <a:gd name="connsiteX365" fmla="*/ 942595 w 1145716"/>
              <a:gd name="connsiteY365" fmla="*/ 893011 h 1163281"/>
              <a:gd name="connsiteX366" fmla="*/ 983685 w 1145716"/>
              <a:gd name="connsiteY366" fmla="*/ 914184 h 1163281"/>
              <a:gd name="connsiteX367" fmla="*/ 977459 w 1145716"/>
              <a:gd name="connsiteY367" fmla="*/ 997632 h 1163281"/>
              <a:gd name="connsiteX368" fmla="*/ 941350 w 1145716"/>
              <a:gd name="connsiteY368" fmla="*/ 1011332 h 1163281"/>
              <a:gd name="connsiteX369" fmla="*/ 935124 w 1145716"/>
              <a:gd name="connsiteY369" fmla="*/ 1010086 h 1163281"/>
              <a:gd name="connsiteX370" fmla="*/ 896523 w 1145716"/>
              <a:gd name="connsiteY370" fmla="*/ 988913 h 1163281"/>
              <a:gd name="connsiteX371" fmla="*/ 887807 w 1145716"/>
              <a:gd name="connsiteY371" fmla="*/ 922903 h 1163281"/>
              <a:gd name="connsiteX372" fmla="*/ 823058 w 1145716"/>
              <a:gd name="connsiteY372" fmla="*/ 858137 h 1163281"/>
              <a:gd name="connsiteX373" fmla="*/ 590211 w 1145716"/>
              <a:gd name="connsiteY373" fmla="*/ 962758 h 1163281"/>
              <a:gd name="connsiteX374" fmla="*/ 590211 w 1145716"/>
              <a:gd name="connsiteY374" fmla="*/ 1047451 h 1163281"/>
              <a:gd name="connsiteX375" fmla="*/ 620095 w 1145716"/>
              <a:gd name="connsiteY375" fmla="*/ 1066133 h 1163281"/>
              <a:gd name="connsiteX376" fmla="*/ 613869 w 1145716"/>
              <a:gd name="connsiteY376" fmla="*/ 1149580 h 1163281"/>
              <a:gd name="connsiteX377" fmla="*/ 577759 w 1145716"/>
              <a:gd name="connsiteY377" fmla="*/ 1163281 h 1163281"/>
              <a:gd name="connsiteX378" fmla="*/ 531688 w 1145716"/>
              <a:gd name="connsiteY378" fmla="*/ 1142108 h 1163281"/>
              <a:gd name="connsiteX379" fmla="*/ 536669 w 1145716"/>
              <a:gd name="connsiteY379" fmla="*/ 1058660 h 1163281"/>
              <a:gd name="connsiteX380" fmla="*/ 561572 w 1145716"/>
              <a:gd name="connsiteY380" fmla="*/ 1046205 h 1163281"/>
              <a:gd name="connsiteX381" fmla="*/ 561572 w 1145716"/>
              <a:gd name="connsiteY381" fmla="*/ 962758 h 1163281"/>
              <a:gd name="connsiteX382" fmla="*/ 327480 w 1145716"/>
              <a:gd name="connsiteY382" fmla="*/ 858137 h 1163281"/>
              <a:gd name="connsiteX383" fmla="*/ 263976 w 1145716"/>
              <a:gd name="connsiteY383" fmla="*/ 921657 h 1163281"/>
              <a:gd name="connsiteX384" fmla="*/ 276428 w 1145716"/>
              <a:gd name="connsiteY384" fmla="*/ 956531 h 1163281"/>
              <a:gd name="connsiteX385" fmla="*/ 217905 w 1145716"/>
              <a:gd name="connsiteY385" fmla="*/ 1016314 h 1163281"/>
              <a:gd name="connsiteX386" fmla="*/ 160627 w 1145716"/>
              <a:gd name="connsiteY386" fmla="*/ 956531 h 1163281"/>
              <a:gd name="connsiteX387" fmla="*/ 217905 w 1145716"/>
              <a:gd name="connsiteY387" fmla="*/ 896747 h 1163281"/>
              <a:gd name="connsiteX388" fmla="*/ 241563 w 1145716"/>
              <a:gd name="connsiteY388" fmla="*/ 902975 h 1163281"/>
              <a:gd name="connsiteX389" fmla="*/ 307557 w 1145716"/>
              <a:gd name="connsiteY389" fmla="*/ 836964 h 1163281"/>
              <a:gd name="connsiteX390" fmla="*/ 249034 w 1145716"/>
              <a:gd name="connsiteY390" fmla="*/ 741062 h 1163281"/>
              <a:gd name="connsiteX391" fmla="*/ 247789 w 1145716"/>
              <a:gd name="connsiteY391" fmla="*/ 738571 h 1163281"/>
              <a:gd name="connsiteX392" fmla="*/ 217905 w 1145716"/>
              <a:gd name="connsiteY392" fmla="*/ 604059 h 1163281"/>
              <a:gd name="connsiteX393" fmla="*/ 115801 w 1145716"/>
              <a:gd name="connsiteY393" fmla="*/ 604059 h 1163281"/>
              <a:gd name="connsiteX394" fmla="*/ 98369 w 1145716"/>
              <a:gd name="connsiteY394" fmla="*/ 631460 h 1163281"/>
              <a:gd name="connsiteX395" fmla="*/ 61013 w 1145716"/>
              <a:gd name="connsiteY395" fmla="*/ 643915 h 1163281"/>
              <a:gd name="connsiteX396" fmla="*/ 14942 w 1145716"/>
              <a:gd name="connsiteY396" fmla="*/ 622741 h 1163281"/>
              <a:gd name="connsiteX397" fmla="*/ 0 w 1145716"/>
              <a:gd name="connsiteY397" fmla="*/ 580395 h 1163281"/>
              <a:gd name="connsiteX398" fmla="*/ 19923 w 1145716"/>
              <a:gd name="connsiteY398" fmla="*/ 540539 h 1163281"/>
              <a:gd name="connsiteX399" fmla="*/ 103349 w 1145716"/>
              <a:gd name="connsiteY399" fmla="*/ 549258 h 1163281"/>
              <a:gd name="connsiteX400" fmla="*/ 115801 w 1145716"/>
              <a:gd name="connsiteY400" fmla="*/ 575413 h 1163281"/>
              <a:gd name="connsiteX401" fmla="*/ 217905 w 1145716"/>
              <a:gd name="connsiteY401" fmla="*/ 575413 h 1163281"/>
              <a:gd name="connsiteX402" fmla="*/ 307557 w 1145716"/>
              <a:gd name="connsiteY402" fmla="*/ 342508 h 1163281"/>
              <a:gd name="connsiteX403" fmla="*/ 241563 w 1145716"/>
              <a:gd name="connsiteY403" fmla="*/ 276497 h 1163281"/>
              <a:gd name="connsiteX404" fmla="*/ 212924 w 1145716"/>
              <a:gd name="connsiteY404" fmla="*/ 285215 h 1163281"/>
              <a:gd name="connsiteX405" fmla="*/ 154401 w 1145716"/>
              <a:gd name="connsiteY405" fmla="*/ 225432 h 1163281"/>
              <a:gd name="connsiteX406" fmla="*/ 212924 w 1145716"/>
              <a:gd name="connsiteY406" fmla="*/ 165649 h 1163281"/>
              <a:gd name="connsiteX407" fmla="*/ 270202 w 1145716"/>
              <a:gd name="connsiteY407" fmla="*/ 225432 h 1163281"/>
              <a:gd name="connsiteX408" fmla="*/ 262731 w 1145716"/>
              <a:gd name="connsiteY408" fmla="*/ 256569 h 1163281"/>
              <a:gd name="connsiteX409" fmla="*/ 327480 w 1145716"/>
              <a:gd name="connsiteY409" fmla="*/ 321334 h 1163281"/>
              <a:gd name="connsiteX410" fmla="*/ 561572 w 1145716"/>
              <a:gd name="connsiteY410" fmla="*/ 216714 h 1163281"/>
              <a:gd name="connsiteX411" fmla="*/ 561572 w 1145716"/>
              <a:gd name="connsiteY411" fmla="*/ 120812 h 1163281"/>
              <a:gd name="connsiteX412" fmla="*/ 561572 w 1145716"/>
              <a:gd name="connsiteY412" fmla="*/ 118321 h 1163281"/>
              <a:gd name="connsiteX413" fmla="*/ 513011 w 1145716"/>
              <a:gd name="connsiteY413" fmla="*/ 59783 h 1163281"/>
              <a:gd name="connsiteX414" fmla="*/ 571534 w 1145716"/>
              <a:gd name="connsiteY414" fmla="*/ 0 h 116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Lst>
            <a:rect l="l" t="t" r="r" b="b"/>
            <a:pathLst>
              <a:path w="1145716" h="1163281">
                <a:moveTo>
                  <a:pt x="505364" y="1101147"/>
                </a:moveTo>
                <a:cubicBezTo>
                  <a:pt x="512688" y="1104950"/>
                  <a:pt x="515129" y="1113824"/>
                  <a:pt x="512688" y="1121430"/>
                </a:cubicBezTo>
                <a:cubicBezTo>
                  <a:pt x="509026" y="1127768"/>
                  <a:pt x="504143" y="1130303"/>
                  <a:pt x="499260" y="1130303"/>
                </a:cubicBezTo>
                <a:cubicBezTo>
                  <a:pt x="496819" y="1130303"/>
                  <a:pt x="494377" y="1130303"/>
                  <a:pt x="493157" y="1129036"/>
                </a:cubicBezTo>
                <a:cubicBezTo>
                  <a:pt x="485832" y="1125233"/>
                  <a:pt x="483391" y="1116359"/>
                  <a:pt x="487053" y="1108753"/>
                </a:cubicBezTo>
                <a:cubicBezTo>
                  <a:pt x="489495" y="1101147"/>
                  <a:pt x="499260" y="1098612"/>
                  <a:pt x="505364" y="1101147"/>
                </a:cubicBezTo>
                <a:close/>
                <a:moveTo>
                  <a:pt x="667898" y="1095179"/>
                </a:moveTo>
                <a:cubicBezTo>
                  <a:pt x="671430" y="1095971"/>
                  <a:pt x="674667" y="1098190"/>
                  <a:pt x="676433" y="1101993"/>
                </a:cubicBezTo>
                <a:cubicBezTo>
                  <a:pt x="679964" y="1109599"/>
                  <a:pt x="677610" y="1118472"/>
                  <a:pt x="671724" y="1122275"/>
                </a:cubicBezTo>
                <a:cubicBezTo>
                  <a:pt x="669370" y="1123543"/>
                  <a:pt x="665839" y="1124810"/>
                  <a:pt x="663484" y="1124810"/>
                </a:cubicBezTo>
                <a:cubicBezTo>
                  <a:pt x="658776" y="1124810"/>
                  <a:pt x="655245" y="1121008"/>
                  <a:pt x="651713" y="1117205"/>
                </a:cubicBezTo>
                <a:cubicBezTo>
                  <a:pt x="648182" y="1109599"/>
                  <a:pt x="650536" y="1100725"/>
                  <a:pt x="657599" y="1096922"/>
                </a:cubicBezTo>
                <a:cubicBezTo>
                  <a:pt x="660542" y="1095021"/>
                  <a:pt x="664367" y="1094387"/>
                  <a:pt x="667898" y="1095179"/>
                </a:cubicBezTo>
                <a:close/>
                <a:moveTo>
                  <a:pt x="572779" y="1074851"/>
                </a:moveTo>
                <a:cubicBezTo>
                  <a:pt x="566553" y="1074851"/>
                  <a:pt x="561572" y="1076097"/>
                  <a:pt x="555346" y="1081079"/>
                </a:cubicBezTo>
                <a:cubicBezTo>
                  <a:pt x="542895" y="1092288"/>
                  <a:pt x="542895" y="1109725"/>
                  <a:pt x="554101" y="1123425"/>
                </a:cubicBezTo>
                <a:cubicBezTo>
                  <a:pt x="564063" y="1135880"/>
                  <a:pt x="583985" y="1138371"/>
                  <a:pt x="595192" y="1127162"/>
                </a:cubicBezTo>
                <a:cubicBezTo>
                  <a:pt x="607644" y="1117198"/>
                  <a:pt x="607644" y="1098516"/>
                  <a:pt x="597682" y="1086061"/>
                </a:cubicBezTo>
                <a:cubicBezTo>
                  <a:pt x="590211" y="1078588"/>
                  <a:pt x="582740" y="1074851"/>
                  <a:pt x="572779" y="1074851"/>
                </a:cubicBezTo>
                <a:close/>
                <a:moveTo>
                  <a:pt x="434348" y="1068188"/>
                </a:moveTo>
                <a:cubicBezTo>
                  <a:pt x="440234" y="1073259"/>
                  <a:pt x="443765" y="1080865"/>
                  <a:pt x="440234" y="1088471"/>
                </a:cubicBezTo>
                <a:cubicBezTo>
                  <a:pt x="437879" y="1094809"/>
                  <a:pt x="433171" y="1097344"/>
                  <a:pt x="427285" y="1097344"/>
                </a:cubicBezTo>
                <a:cubicBezTo>
                  <a:pt x="426108" y="1097344"/>
                  <a:pt x="423754" y="1096077"/>
                  <a:pt x="421400" y="1096077"/>
                </a:cubicBezTo>
                <a:cubicBezTo>
                  <a:pt x="414337" y="1093542"/>
                  <a:pt x="411983" y="1083400"/>
                  <a:pt x="415514" y="1077062"/>
                </a:cubicBezTo>
                <a:cubicBezTo>
                  <a:pt x="417869" y="1068188"/>
                  <a:pt x="427285" y="1065653"/>
                  <a:pt x="434348" y="1068188"/>
                </a:cubicBezTo>
                <a:close/>
                <a:moveTo>
                  <a:pt x="739898" y="1057360"/>
                </a:moveTo>
                <a:cubicBezTo>
                  <a:pt x="743135" y="1058469"/>
                  <a:pt x="746078" y="1061004"/>
                  <a:pt x="747844" y="1064807"/>
                </a:cubicBezTo>
                <a:cubicBezTo>
                  <a:pt x="751375" y="1071146"/>
                  <a:pt x="750198" y="1080019"/>
                  <a:pt x="743135" y="1083822"/>
                </a:cubicBezTo>
                <a:cubicBezTo>
                  <a:pt x="740781" y="1086357"/>
                  <a:pt x="738427" y="1086357"/>
                  <a:pt x="736073" y="1086357"/>
                </a:cubicBezTo>
                <a:cubicBezTo>
                  <a:pt x="731364" y="1086357"/>
                  <a:pt x="726656" y="1083822"/>
                  <a:pt x="724301" y="1078752"/>
                </a:cubicBezTo>
                <a:cubicBezTo>
                  <a:pt x="719593" y="1072413"/>
                  <a:pt x="723124" y="1062272"/>
                  <a:pt x="730187" y="1058469"/>
                </a:cubicBezTo>
                <a:cubicBezTo>
                  <a:pt x="733130" y="1056568"/>
                  <a:pt x="736661" y="1056251"/>
                  <a:pt x="739898" y="1057360"/>
                </a:cubicBezTo>
                <a:close/>
                <a:moveTo>
                  <a:pt x="351405" y="1036023"/>
                </a:moveTo>
                <a:cubicBezTo>
                  <a:pt x="354914" y="1034597"/>
                  <a:pt x="358882" y="1034597"/>
                  <a:pt x="362544" y="1036498"/>
                </a:cubicBezTo>
                <a:cubicBezTo>
                  <a:pt x="368647" y="1040301"/>
                  <a:pt x="372309" y="1049175"/>
                  <a:pt x="368647" y="1055513"/>
                </a:cubicBezTo>
                <a:cubicBezTo>
                  <a:pt x="367426" y="1061851"/>
                  <a:pt x="361323" y="1064386"/>
                  <a:pt x="356440" y="1064386"/>
                </a:cubicBezTo>
                <a:cubicBezTo>
                  <a:pt x="353999" y="1064386"/>
                  <a:pt x="351557" y="1064386"/>
                  <a:pt x="349116" y="1063119"/>
                </a:cubicBezTo>
                <a:cubicBezTo>
                  <a:pt x="343012" y="1060584"/>
                  <a:pt x="340571" y="1050442"/>
                  <a:pt x="343012" y="1044104"/>
                </a:cubicBezTo>
                <a:cubicBezTo>
                  <a:pt x="344844" y="1040301"/>
                  <a:pt x="347895" y="1037449"/>
                  <a:pt x="351405" y="1036023"/>
                </a:cubicBezTo>
                <a:close/>
                <a:moveTo>
                  <a:pt x="804490" y="1018964"/>
                </a:moveTo>
                <a:cubicBezTo>
                  <a:pt x="807874" y="1019879"/>
                  <a:pt x="810816" y="1022321"/>
                  <a:pt x="812582" y="1025983"/>
                </a:cubicBezTo>
                <a:cubicBezTo>
                  <a:pt x="817291" y="1032086"/>
                  <a:pt x="813760" y="1041852"/>
                  <a:pt x="806697" y="1045514"/>
                </a:cubicBezTo>
                <a:cubicBezTo>
                  <a:pt x="805520" y="1046735"/>
                  <a:pt x="803166" y="1047955"/>
                  <a:pt x="800811" y="1047955"/>
                </a:cubicBezTo>
                <a:cubicBezTo>
                  <a:pt x="796103" y="1047955"/>
                  <a:pt x="791395" y="1044293"/>
                  <a:pt x="789040" y="1039410"/>
                </a:cubicBezTo>
                <a:cubicBezTo>
                  <a:pt x="785509" y="1033307"/>
                  <a:pt x="786686" y="1024762"/>
                  <a:pt x="793749" y="1021100"/>
                </a:cubicBezTo>
                <a:cubicBezTo>
                  <a:pt x="797280" y="1018659"/>
                  <a:pt x="801105" y="1018048"/>
                  <a:pt x="804490" y="1018964"/>
                </a:cubicBezTo>
                <a:close/>
                <a:moveTo>
                  <a:pt x="280149" y="1003064"/>
                </a:moveTo>
                <a:cubicBezTo>
                  <a:pt x="283506" y="1001638"/>
                  <a:pt x="287474" y="1001638"/>
                  <a:pt x="291136" y="1003539"/>
                </a:cubicBezTo>
                <a:cubicBezTo>
                  <a:pt x="298460" y="1007342"/>
                  <a:pt x="300901" y="1016216"/>
                  <a:pt x="297239" y="1023822"/>
                </a:cubicBezTo>
                <a:cubicBezTo>
                  <a:pt x="296018" y="1028892"/>
                  <a:pt x="289915" y="1031427"/>
                  <a:pt x="285032" y="1031427"/>
                </a:cubicBezTo>
                <a:cubicBezTo>
                  <a:pt x="282591" y="1031427"/>
                  <a:pt x="281370" y="1031427"/>
                  <a:pt x="278929" y="1030160"/>
                </a:cubicBezTo>
                <a:cubicBezTo>
                  <a:pt x="271604" y="1027625"/>
                  <a:pt x="269163" y="1018751"/>
                  <a:pt x="272825" y="1011145"/>
                </a:cubicBezTo>
                <a:cubicBezTo>
                  <a:pt x="274046" y="1007342"/>
                  <a:pt x="276793" y="1004490"/>
                  <a:pt x="280149" y="1003064"/>
                </a:cubicBezTo>
                <a:close/>
                <a:moveTo>
                  <a:pt x="871584" y="981092"/>
                </a:moveTo>
                <a:cubicBezTo>
                  <a:pt x="874968" y="982201"/>
                  <a:pt x="877911" y="984736"/>
                  <a:pt x="879677" y="987905"/>
                </a:cubicBezTo>
                <a:cubicBezTo>
                  <a:pt x="883208" y="995511"/>
                  <a:pt x="880854" y="1004385"/>
                  <a:pt x="873791" y="1008188"/>
                </a:cubicBezTo>
                <a:cubicBezTo>
                  <a:pt x="871437" y="1009455"/>
                  <a:pt x="869083" y="1009455"/>
                  <a:pt x="867905" y="1009455"/>
                </a:cubicBezTo>
                <a:cubicBezTo>
                  <a:pt x="862020" y="1009455"/>
                  <a:pt x="857312" y="1008188"/>
                  <a:pt x="854957" y="1003117"/>
                </a:cubicBezTo>
                <a:cubicBezTo>
                  <a:pt x="851426" y="995511"/>
                  <a:pt x="853780" y="986638"/>
                  <a:pt x="860843" y="982835"/>
                </a:cubicBezTo>
                <a:cubicBezTo>
                  <a:pt x="864374" y="980299"/>
                  <a:pt x="868199" y="979983"/>
                  <a:pt x="871584" y="981092"/>
                </a:cubicBezTo>
                <a:close/>
                <a:moveTo>
                  <a:pt x="217905" y="926639"/>
                </a:moveTo>
                <a:cubicBezTo>
                  <a:pt x="202963" y="926639"/>
                  <a:pt x="190511" y="940339"/>
                  <a:pt x="190511" y="956531"/>
                </a:cubicBezTo>
                <a:cubicBezTo>
                  <a:pt x="190511" y="973967"/>
                  <a:pt x="202963" y="987668"/>
                  <a:pt x="217905" y="987668"/>
                </a:cubicBezTo>
                <a:cubicBezTo>
                  <a:pt x="234092" y="987668"/>
                  <a:pt x="247789" y="973967"/>
                  <a:pt x="247789" y="956531"/>
                </a:cubicBezTo>
                <a:cubicBezTo>
                  <a:pt x="247789" y="940339"/>
                  <a:pt x="234092" y="926639"/>
                  <a:pt x="217905" y="926639"/>
                </a:cubicBezTo>
                <a:close/>
                <a:moveTo>
                  <a:pt x="936369" y="921657"/>
                </a:moveTo>
                <a:cubicBezTo>
                  <a:pt x="931388" y="921657"/>
                  <a:pt x="925162" y="924148"/>
                  <a:pt x="920182" y="929130"/>
                </a:cubicBezTo>
                <a:cubicBezTo>
                  <a:pt x="907730" y="937848"/>
                  <a:pt x="906485" y="957776"/>
                  <a:pt x="917691" y="970231"/>
                </a:cubicBezTo>
                <a:cubicBezTo>
                  <a:pt x="922672" y="976458"/>
                  <a:pt x="931388" y="980195"/>
                  <a:pt x="938859" y="981440"/>
                </a:cubicBezTo>
                <a:cubicBezTo>
                  <a:pt x="946330" y="981440"/>
                  <a:pt x="953801" y="980195"/>
                  <a:pt x="958782" y="975213"/>
                </a:cubicBezTo>
                <a:cubicBezTo>
                  <a:pt x="971234" y="964003"/>
                  <a:pt x="972479" y="946567"/>
                  <a:pt x="961272" y="932866"/>
                </a:cubicBezTo>
                <a:cubicBezTo>
                  <a:pt x="956292" y="926639"/>
                  <a:pt x="948821" y="922903"/>
                  <a:pt x="940104" y="921657"/>
                </a:cubicBezTo>
                <a:cubicBezTo>
                  <a:pt x="938859" y="921657"/>
                  <a:pt x="938859" y="921657"/>
                  <a:pt x="936369" y="921657"/>
                </a:cubicBezTo>
                <a:close/>
                <a:moveTo>
                  <a:pt x="972911" y="870755"/>
                </a:moveTo>
                <a:cubicBezTo>
                  <a:pt x="976295" y="869805"/>
                  <a:pt x="980121" y="870438"/>
                  <a:pt x="983652" y="872974"/>
                </a:cubicBezTo>
                <a:cubicBezTo>
                  <a:pt x="990715" y="876777"/>
                  <a:pt x="993069" y="884383"/>
                  <a:pt x="989538" y="891989"/>
                </a:cubicBezTo>
                <a:cubicBezTo>
                  <a:pt x="987183" y="897059"/>
                  <a:pt x="981298" y="899594"/>
                  <a:pt x="977767" y="899594"/>
                </a:cubicBezTo>
                <a:cubicBezTo>
                  <a:pt x="974235" y="899594"/>
                  <a:pt x="971881" y="899594"/>
                  <a:pt x="970704" y="898327"/>
                </a:cubicBezTo>
                <a:cubicBezTo>
                  <a:pt x="963641" y="894524"/>
                  <a:pt x="961287" y="885650"/>
                  <a:pt x="964818" y="878044"/>
                </a:cubicBezTo>
                <a:cubicBezTo>
                  <a:pt x="966584" y="874241"/>
                  <a:pt x="969527" y="871706"/>
                  <a:pt x="972911" y="870755"/>
                </a:cubicBezTo>
                <a:close/>
                <a:moveTo>
                  <a:pt x="174253" y="870597"/>
                </a:moveTo>
                <a:cubicBezTo>
                  <a:pt x="177915" y="871706"/>
                  <a:pt x="181272" y="874241"/>
                  <a:pt x="183103" y="878044"/>
                </a:cubicBezTo>
                <a:cubicBezTo>
                  <a:pt x="185544" y="884383"/>
                  <a:pt x="183103" y="894524"/>
                  <a:pt x="175779" y="897059"/>
                </a:cubicBezTo>
                <a:cubicBezTo>
                  <a:pt x="174558" y="898327"/>
                  <a:pt x="172117" y="899594"/>
                  <a:pt x="169675" y="899594"/>
                </a:cubicBezTo>
                <a:cubicBezTo>
                  <a:pt x="164792" y="899594"/>
                  <a:pt x="159910" y="895792"/>
                  <a:pt x="157468" y="891989"/>
                </a:cubicBezTo>
                <a:cubicBezTo>
                  <a:pt x="153806" y="884383"/>
                  <a:pt x="156247" y="875509"/>
                  <a:pt x="163572" y="871706"/>
                </a:cubicBezTo>
                <a:cubicBezTo>
                  <a:pt x="166624" y="869805"/>
                  <a:pt x="170591" y="869488"/>
                  <a:pt x="174253" y="870597"/>
                </a:cubicBezTo>
                <a:close/>
                <a:moveTo>
                  <a:pt x="1011801" y="799190"/>
                </a:moveTo>
                <a:cubicBezTo>
                  <a:pt x="1015332" y="798081"/>
                  <a:pt x="1019158" y="798398"/>
                  <a:pt x="1022101" y="800299"/>
                </a:cubicBezTo>
                <a:cubicBezTo>
                  <a:pt x="1029164" y="804102"/>
                  <a:pt x="1031518" y="812976"/>
                  <a:pt x="1027987" y="820582"/>
                </a:cubicBezTo>
                <a:cubicBezTo>
                  <a:pt x="1025632" y="824385"/>
                  <a:pt x="1020924" y="828187"/>
                  <a:pt x="1016215" y="828187"/>
                </a:cubicBezTo>
                <a:cubicBezTo>
                  <a:pt x="1013861" y="828187"/>
                  <a:pt x="1011507" y="826920"/>
                  <a:pt x="1009153" y="826920"/>
                </a:cubicBezTo>
                <a:cubicBezTo>
                  <a:pt x="1003267" y="823117"/>
                  <a:pt x="999736" y="814243"/>
                  <a:pt x="1003267" y="806637"/>
                </a:cubicBezTo>
                <a:cubicBezTo>
                  <a:pt x="1005033" y="802834"/>
                  <a:pt x="1008270" y="800299"/>
                  <a:pt x="1011801" y="799190"/>
                </a:cubicBezTo>
                <a:close/>
                <a:moveTo>
                  <a:pt x="140533" y="799190"/>
                </a:moveTo>
                <a:cubicBezTo>
                  <a:pt x="144042" y="800299"/>
                  <a:pt x="147094" y="802834"/>
                  <a:pt x="148925" y="806637"/>
                </a:cubicBezTo>
                <a:cubicBezTo>
                  <a:pt x="152587" y="814243"/>
                  <a:pt x="150146" y="823117"/>
                  <a:pt x="142822" y="826920"/>
                </a:cubicBezTo>
                <a:cubicBezTo>
                  <a:pt x="141601" y="828187"/>
                  <a:pt x="139160" y="828187"/>
                  <a:pt x="136718" y="828187"/>
                </a:cubicBezTo>
                <a:cubicBezTo>
                  <a:pt x="131835" y="828187"/>
                  <a:pt x="125732" y="825652"/>
                  <a:pt x="123290" y="820582"/>
                </a:cubicBezTo>
                <a:cubicBezTo>
                  <a:pt x="120849" y="812976"/>
                  <a:pt x="123290" y="804102"/>
                  <a:pt x="129394" y="800299"/>
                </a:cubicBezTo>
                <a:cubicBezTo>
                  <a:pt x="133056" y="798398"/>
                  <a:pt x="137023" y="798081"/>
                  <a:pt x="140533" y="799190"/>
                </a:cubicBezTo>
                <a:close/>
                <a:moveTo>
                  <a:pt x="758309" y="748535"/>
                </a:moveTo>
                <a:cubicBezTo>
                  <a:pt x="740877" y="820773"/>
                  <a:pt x="709748" y="880556"/>
                  <a:pt x="672393" y="919166"/>
                </a:cubicBezTo>
                <a:cubicBezTo>
                  <a:pt x="757064" y="891766"/>
                  <a:pt x="826794" y="829491"/>
                  <a:pt x="866639" y="748535"/>
                </a:cubicBezTo>
                <a:close/>
                <a:moveTo>
                  <a:pt x="590211" y="748535"/>
                </a:moveTo>
                <a:lnTo>
                  <a:pt x="590211" y="932866"/>
                </a:lnTo>
                <a:cubicBezTo>
                  <a:pt x="648734" y="921657"/>
                  <a:pt x="701031" y="849419"/>
                  <a:pt x="727180" y="748535"/>
                </a:cubicBezTo>
                <a:close/>
                <a:moveTo>
                  <a:pt x="423358" y="748535"/>
                </a:moveTo>
                <a:cubicBezTo>
                  <a:pt x="450752" y="849419"/>
                  <a:pt x="501804" y="921657"/>
                  <a:pt x="561572" y="932866"/>
                </a:cubicBezTo>
                <a:lnTo>
                  <a:pt x="561572" y="748535"/>
                </a:lnTo>
                <a:close/>
                <a:moveTo>
                  <a:pt x="283899" y="748535"/>
                </a:moveTo>
                <a:cubicBezTo>
                  <a:pt x="298841" y="778427"/>
                  <a:pt x="316274" y="803336"/>
                  <a:pt x="337441" y="827000"/>
                </a:cubicBezTo>
                <a:cubicBezTo>
                  <a:pt x="338687" y="827000"/>
                  <a:pt x="338687" y="827000"/>
                  <a:pt x="338687" y="828246"/>
                </a:cubicBezTo>
                <a:cubicBezTo>
                  <a:pt x="376042" y="869347"/>
                  <a:pt x="424603" y="901729"/>
                  <a:pt x="478146" y="919166"/>
                </a:cubicBezTo>
                <a:cubicBezTo>
                  <a:pt x="440791" y="880556"/>
                  <a:pt x="409661" y="820773"/>
                  <a:pt x="392229" y="748535"/>
                </a:cubicBezTo>
                <a:close/>
                <a:moveTo>
                  <a:pt x="101673" y="733747"/>
                </a:moveTo>
                <a:cubicBezTo>
                  <a:pt x="105057" y="735015"/>
                  <a:pt x="108295" y="737550"/>
                  <a:pt x="110649" y="740719"/>
                </a:cubicBezTo>
                <a:cubicBezTo>
                  <a:pt x="114180" y="748325"/>
                  <a:pt x="110649" y="757199"/>
                  <a:pt x="103586" y="761002"/>
                </a:cubicBezTo>
                <a:cubicBezTo>
                  <a:pt x="102409" y="762269"/>
                  <a:pt x="100055" y="762269"/>
                  <a:pt x="97700" y="762269"/>
                </a:cubicBezTo>
                <a:cubicBezTo>
                  <a:pt x="92992" y="762269"/>
                  <a:pt x="88284" y="761002"/>
                  <a:pt x="85929" y="754664"/>
                </a:cubicBezTo>
                <a:cubicBezTo>
                  <a:pt x="82398" y="748325"/>
                  <a:pt x="84752" y="739452"/>
                  <a:pt x="91815" y="734381"/>
                </a:cubicBezTo>
                <a:cubicBezTo>
                  <a:pt x="94758" y="732480"/>
                  <a:pt x="98289" y="732480"/>
                  <a:pt x="101673" y="733747"/>
                </a:cubicBezTo>
                <a:close/>
                <a:moveTo>
                  <a:pt x="1044319" y="728253"/>
                </a:moveTo>
                <a:cubicBezTo>
                  <a:pt x="1047703" y="726986"/>
                  <a:pt x="1051529" y="726986"/>
                  <a:pt x="1055060" y="728887"/>
                </a:cubicBezTo>
                <a:cubicBezTo>
                  <a:pt x="1062123" y="732690"/>
                  <a:pt x="1064477" y="742831"/>
                  <a:pt x="1060946" y="749170"/>
                </a:cubicBezTo>
                <a:cubicBezTo>
                  <a:pt x="1058591" y="755508"/>
                  <a:pt x="1053883" y="756775"/>
                  <a:pt x="1047997" y="756775"/>
                </a:cubicBezTo>
                <a:cubicBezTo>
                  <a:pt x="1045643" y="756775"/>
                  <a:pt x="1043289" y="756775"/>
                  <a:pt x="1042112" y="755508"/>
                </a:cubicBezTo>
                <a:cubicBezTo>
                  <a:pt x="1035049" y="751705"/>
                  <a:pt x="1032695" y="742831"/>
                  <a:pt x="1036226" y="735225"/>
                </a:cubicBezTo>
                <a:cubicBezTo>
                  <a:pt x="1037992" y="732056"/>
                  <a:pt x="1040935" y="729521"/>
                  <a:pt x="1044319" y="728253"/>
                </a:cubicBezTo>
                <a:close/>
                <a:moveTo>
                  <a:pt x="1082772" y="661861"/>
                </a:moveTo>
                <a:cubicBezTo>
                  <a:pt x="1086156" y="660752"/>
                  <a:pt x="1089981" y="661069"/>
                  <a:pt x="1093513" y="662970"/>
                </a:cubicBezTo>
                <a:cubicBezTo>
                  <a:pt x="1100576" y="666773"/>
                  <a:pt x="1102930" y="675647"/>
                  <a:pt x="1099399" y="681985"/>
                </a:cubicBezTo>
                <a:cubicBezTo>
                  <a:pt x="1095867" y="688323"/>
                  <a:pt x="1092336" y="690858"/>
                  <a:pt x="1087627" y="690858"/>
                </a:cubicBezTo>
                <a:cubicBezTo>
                  <a:pt x="1085273" y="690858"/>
                  <a:pt x="1082919" y="689591"/>
                  <a:pt x="1080565" y="688323"/>
                </a:cubicBezTo>
                <a:cubicBezTo>
                  <a:pt x="1074679" y="685788"/>
                  <a:pt x="1071148" y="676914"/>
                  <a:pt x="1074679" y="669308"/>
                </a:cubicBezTo>
                <a:cubicBezTo>
                  <a:pt x="1076445" y="665505"/>
                  <a:pt x="1079388" y="662970"/>
                  <a:pt x="1082772" y="661861"/>
                </a:cubicBezTo>
                <a:close/>
                <a:moveTo>
                  <a:pt x="69600" y="661761"/>
                </a:moveTo>
                <a:cubicBezTo>
                  <a:pt x="72984" y="662829"/>
                  <a:pt x="75927" y="665271"/>
                  <a:pt x="77693" y="668933"/>
                </a:cubicBezTo>
                <a:cubicBezTo>
                  <a:pt x="81224" y="676257"/>
                  <a:pt x="78870" y="684802"/>
                  <a:pt x="71807" y="687243"/>
                </a:cubicBezTo>
                <a:cubicBezTo>
                  <a:pt x="70630" y="689685"/>
                  <a:pt x="68276" y="690905"/>
                  <a:pt x="65921" y="690905"/>
                </a:cubicBezTo>
                <a:cubicBezTo>
                  <a:pt x="60036" y="690905"/>
                  <a:pt x="55328" y="687243"/>
                  <a:pt x="52973" y="682360"/>
                </a:cubicBezTo>
                <a:cubicBezTo>
                  <a:pt x="49442" y="675036"/>
                  <a:pt x="52973" y="666491"/>
                  <a:pt x="58859" y="662829"/>
                </a:cubicBezTo>
                <a:cubicBezTo>
                  <a:pt x="62390" y="660998"/>
                  <a:pt x="66216" y="660693"/>
                  <a:pt x="69600" y="661761"/>
                </a:cubicBezTo>
                <a:close/>
                <a:moveTo>
                  <a:pt x="776987" y="604059"/>
                </a:moveTo>
                <a:cubicBezTo>
                  <a:pt x="776987" y="643915"/>
                  <a:pt x="772006" y="683770"/>
                  <a:pt x="764535" y="718643"/>
                </a:cubicBezTo>
                <a:lnTo>
                  <a:pt x="880336" y="718643"/>
                </a:lnTo>
                <a:cubicBezTo>
                  <a:pt x="894033" y="683770"/>
                  <a:pt x="901504" y="643915"/>
                  <a:pt x="903994" y="604059"/>
                </a:cubicBezTo>
                <a:close/>
                <a:moveTo>
                  <a:pt x="590211" y="604059"/>
                </a:moveTo>
                <a:lnTo>
                  <a:pt x="590211" y="718643"/>
                </a:lnTo>
                <a:lnTo>
                  <a:pt x="734651" y="718643"/>
                </a:lnTo>
                <a:cubicBezTo>
                  <a:pt x="742122" y="683770"/>
                  <a:pt x="747103" y="643915"/>
                  <a:pt x="747103" y="604059"/>
                </a:cubicBezTo>
                <a:close/>
                <a:moveTo>
                  <a:pt x="403436" y="604059"/>
                </a:moveTo>
                <a:cubicBezTo>
                  <a:pt x="404681" y="643915"/>
                  <a:pt x="408416" y="683770"/>
                  <a:pt x="415887" y="719889"/>
                </a:cubicBezTo>
                <a:lnTo>
                  <a:pt x="561572" y="718643"/>
                </a:lnTo>
                <a:lnTo>
                  <a:pt x="561572" y="604059"/>
                </a:lnTo>
                <a:close/>
                <a:moveTo>
                  <a:pt x="247789" y="604059"/>
                </a:moveTo>
                <a:cubicBezTo>
                  <a:pt x="249034" y="645160"/>
                  <a:pt x="256505" y="683770"/>
                  <a:pt x="271447" y="719889"/>
                </a:cubicBezTo>
                <a:lnTo>
                  <a:pt x="386003" y="719889"/>
                </a:lnTo>
                <a:cubicBezTo>
                  <a:pt x="378532" y="683770"/>
                  <a:pt x="374797" y="643915"/>
                  <a:pt x="373551" y="604059"/>
                </a:cubicBezTo>
                <a:close/>
                <a:moveTo>
                  <a:pt x="1084544" y="559222"/>
                </a:moveTo>
                <a:cubicBezTo>
                  <a:pt x="1078318" y="559222"/>
                  <a:pt x="1072093" y="562958"/>
                  <a:pt x="1067112" y="565449"/>
                </a:cubicBezTo>
                <a:cubicBezTo>
                  <a:pt x="1060886" y="571677"/>
                  <a:pt x="1058396" y="577904"/>
                  <a:pt x="1057151" y="585377"/>
                </a:cubicBezTo>
                <a:cubicBezTo>
                  <a:pt x="1058396" y="587868"/>
                  <a:pt x="1058396" y="587868"/>
                  <a:pt x="1058396" y="589113"/>
                </a:cubicBezTo>
                <a:cubicBezTo>
                  <a:pt x="1058396" y="590359"/>
                  <a:pt x="1058396" y="591604"/>
                  <a:pt x="1058396" y="591604"/>
                </a:cubicBezTo>
                <a:cubicBezTo>
                  <a:pt x="1058396" y="597832"/>
                  <a:pt x="1060886" y="602814"/>
                  <a:pt x="1064621" y="607796"/>
                </a:cubicBezTo>
                <a:cubicBezTo>
                  <a:pt x="1077073" y="621496"/>
                  <a:pt x="1094506" y="622741"/>
                  <a:pt x="1106957" y="612777"/>
                </a:cubicBezTo>
                <a:cubicBezTo>
                  <a:pt x="1111938" y="607796"/>
                  <a:pt x="1115673" y="601568"/>
                  <a:pt x="1115673" y="594095"/>
                </a:cubicBezTo>
                <a:cubicBezTo>
                  <a:pt x="1116919" y="585377"/>
                  <a:pt x="1113183" y="577904"/>
                  <a:pt x="1108203" y="571677"/>
                </a:cubicBezTo>
                <a:cubicBezTo>
                  <a:pt x="1103222" y="564204"/>
                  <a:pt x="1095751" y="560467"/>
                  <a:pt x="1088280" y="559222"/>
                </a:cubicBezTo>
                <a:cubicBezTo>
                  <a:pt x="1087035" y="559222"/>
                  <a:pt x="1085789" y="559222"/>
                  <a:pt x="1084544" y="559222"/>
                </a:cubicBezTo>
                <a:close/>
                <a:moveTo>
                  <a:pt x="56033" y="556731"/>
                </a:moveTo>
                <a:cubicBezTo>
                  <a:pt x="51052" y="556731"/>
                  <a:pt x="44826" y="557976"/>
                  <a:pt x="39845" y="562958"/>
                </a:cubicBezTo>
                <a:cubicBezTo>
                  <a:pt x="33620" y="567940"/>
                  <a:pt x="29884" y="574168"/>
                  <a:pt x="28639" y="581640"/>
                </a:cubicBezTo>
                <a:cubicBezTo>
                  <a:pt x="28639" y="590359"/>
                  <a:pt x="32374" y="597832"/>
                  <a:pt x="37355" y="604059"/>
                </a:cubicBezTo>
                <a:cubicBezTo>
                  <a:pt x="48562" y="616514"/>
                  <a:pt x="67239" y="619005"/>
                  <a:pt x="78446" y="609041"/>
                </a:cubicBezTo>
                <a:cubicBezTo>
                  <a:pt x="84672" y="604059"/>
                  <a:pt x="88407" y="597832"/>
                  <a:pt x="88407" y="589113"/>
                </a:cubicBezTo>
                <a:cubicBezTo>
                  <a:pt x="88407" y="581640"/>
                  <a:pt x="85917" y="574168"/>
                  <a:pt x="80936" y="567940"/>
                </a:cubicBezTo>
                <a:cubicBezTo>
                  <a:pt x="74710" y="559222"/>
                  <a:pt x="65994" y="556731"/>
                  <a:pt x="56033" y="556731"/>
                </a:cubicBezTo>
                <a:close/>
                <a:moveTo>
                  <a:pt x="1071932" y="491420"/>
                </a:moveTo>
                <a:cubicBezTo>
                  <a:pt x="1078995" y="488885"/>
                  <a:pt x="1087234" y="492688"/>
                  <a:pt x="1088412" y="500294"/>
                </a:cubicBezTo>
                <a:cubicBezTo>
                  <a:pt x="1091943" y="507900"/>
                  <a:pt x="1088412" y="516774"/>
                  <a:pt x="1081349" y="519309"/>
                </a:cubicBezTo>
                <a:cubicBezTo>
                  <a:pt x="1080172" y="519309"/>
                  <a:pt x="1077818" y="520576"/>
                  <a:pt x="1075463" y="520576"/>
                </a:cubicBezTo>
                <a:cubicBezTo>
                  <a:pt x="1069578" y="520576"/>
                  <a:pt x="1064869" y="516774"/>
                  <a:pt x="1062515" y="510435"/>
                </a:cubicBezTo>
                <a:cubicBezTo>
                  <a:pt x="1060161" y="502829"/>
                  <a:pt x="1064869" y="493956"/>
                  <a:pt x="1071932" y="491420"/>
                </a:cubicBezTo>
                <a:close/>
                <a:moveTo>
                  <a:pt x="81615" y="491420"/>
                </a:moveTo>
                <a:cubicBezTo>
                  <a:pt x="88678" y="493956"/>
                  <a:pt x="92209" y="502829"/>
                  <a:pt x="89855" y="510435"/>
                </a:cubicBezTo>
                <a:cubicBezTo>
                  <a:pt x="87500" y="516774"/>
                  <a:pt x="82792" y="520576"/>
                  <a:pt x="76907" y="520576"/>
                </a:cubicBezTo>
                <a:cubicBezTo>
                  <a:pt x="75729" y="520576"/>
                  <a:pt x="73375" y="520576"/>
                  <a:pt x="72198" y="519309"/>
                </a:cubicBezTo>
                <a:cubicBezTo>
                  <a:pt x="65135" y="516774"/>
                  <a:pt x="60427" y="507900"/>
                  <a:pt x="63958" y="500294"/>
                </a:cubicBezTo>
                <a:cubicBezTo>
                  <a:pt x="66313" y="492688"/>
                  <a:pt x="73375" y="488885"/>
                  <a:pt x="81615" y="491420"/>
                </a:cubicBezTo>
                <a:close/>
                <a:moveTo>
                  <a:pt x="384758" y="462074"/>
                </a:moveTo>
                <a:lnTo>
                  <a:pt x="270202" y="464565"/>
                </a:lnTo>
                <a:cubicBezTo>
                  <a:pt x="256505" y="498193"/>
                  <a:pt x="249034" y="535558"/>
                  <a:pt x="247789" y="575413"/>
                </a:cubicBezTo>
                <a:lnTo>
                  <a:pt x="373551" y="575413"/>
                </a:lnTo>
                <a:cubicBezTo>
                  <a:pt x="374797" y="535558"/>
                  <a:pt x="378532" y="496948"/>
                  <a:pt x="384758" y="462074"/>
                </a:cubicBezTo>
                <a:close/>
                <a:moveTo>
                  <a:pt x="561572" y="460829"/>
                </a:moveTo>
                <a:lnTo>
                  <a:pt x="415887" y="462074"/>
                </a:lnTo>
                <a:cubicBezTo>
                  <a:pt x="408416" y="496948"/>
                  <a:pt x="404681" y="535558"/>
                  <a:pt x="403436" y="575413"/>
                </a:cubicBezTo>
                <a:lnTo>
                  <a:pt x="561572" y="575413"/>
                </a:lnTo>
                <a:close/>
                <a:moveTo>
                  <a:pt x="734651" y="459583"/>
                </a:moveTo>
                <a:lnTo>
                  <a:pt x="590211" y="460829"/>
                </a:lnTo>
                <a:lnTo>
                  <a:pt x="590211" y="575413"/>
                </a:lnTo>
                <a:lnTo>
                  <a:pt x="747103" y="575413"/>
                </a:lnTo>
                <a:cubicBezTo>
                  <a:pt x="747103" y="535558"/>
                  <a:pt x="742122" y="495702"/>
                  <a:pt x="734651" y="459583"/>
                </a:cubicBezTo>
                <a:close/>
                <a:moveTo>
                  <a:pt x="879091" y="458338"/>
                </a:moveTo>
                <a:lnTo>
                  <a:pt x="764535" y="459583"/>
                </a:lnTo>
                <a:cubicBezTo>
                  <a:pt x="772006" y="495702"/>
                  <a:pt x="776987" y="534312"/>
                  <a:pt x="776987" y="575413"/>
                </a:cubicBezTo>
                <a:lnTo>
                  <a:pt x="903994" y="575413"/>
                </a:lnTo>
                <a:cubicBezTo>
                  <a:pt x="901504" y="534312"/>
                  <a:pt x="894033" y="494457"/>
                  <a:pt x="879091" y="458338"/>
                </a:cubicBezTo>
                <a:close/>
                <a:moveTo>
                  <a:pt x="103586" y="420008"/>
                </a:moveTo>
                <a:cubicBezTo>
                  <a:pt x="110649" y="422544"/>
                  <a:pt x="114180" y="431417"/>
                  <a:pt x="111826" y="439023"/>
                </a:cubicBezTo>
                <a:cubicBezTo>
                  <a:pt x="109471" y="445362"/>
                  <a:pt x="103586" y="449164"/>
                  <a:pt x="98877" y="449164"/>
                </a:cubicBezTo>
                <a:cubicBezTo>
                  <a:pt x="97700" y="449164"/>
                  <a:pt x="95346" y="449164"/>
                  <a:pt x="92992" y="447897"/>
                </a:cubicBezTo>
                <a:cubicBezTo>
                  <a:pt x="85929" y="445362"/>
                  <a:pt x="82398" y="436488"/>
                  <a:pt x="84752" y="428882"/>
                </a:cubicBezTo>
                <a:cubicBezTo>
                  <a:pt x="88284" y="421276"/>
                  <a:pt x="95346" y="417473"/>
                  <a:pt x="103586" y="420008"/>
                </a:cubicBezTo>
                <a:close/>
                <a:moveTo>
                  <a:pt x="1043681" y="414518"/>
                </a:moveTo>
                <a:cubicBezTo>
                  <a:pt x="1051006" y="411983"/>
                  <a:pt x="1059550" y="414518"/>
                  <a:pt x="1061992" y="423392"/>
                </a:cubicBezTo>
                <a:cubicBezTo>
                  <a:pt x="1064433" y="430998"/>
                  <a:pt x="1060771" y="439872"/>
                  <a:pt x="1053447" y="442407"/>
                </a:cubicBezTo>
                <a:cubicBezTo>
                  <a:pt x="1052226" y="443674"/>
                  <a:pt x="1049785" y="443674"/>
                  <a:pt x="1048564" y="443674"/>
                </a:cubicBezTo>
                <a:cubicBezTo>
                  <a:pt x="1042461" y="443674"/>
                  <a:pt x="1036357" y="439872"/>
                  <a:pt x="1035136" y="433533"/>
                </a:cubicBezTo>
                <a:cubicBezTo>
                  <a:pt x="1032695" y="425927"/>
                  <a:pt x="1036357" y="417054"/>
                  <a:pt x="1043681" y="414518"/>
                </a:cubicBezTo>
                <a:close/>
                <a:moveTo>
                  <a:pt x="1016217" y="343208"/>
                </a:moveTo>
                <a:cubicBezTo>
                  <a:pt x="1023542" y="340571"/>
                  <a:pt x="1032086" y="344526"/>
                  <a:pt x="1034528" y="352436"/>
                </a:cubicBezTo>
                <a:cubicBezTo>
                  <a:pt x="1036969" y="360347"/>
                  <a:pt x="1033307" y="369575"/>
                  <a:pt x="1025983" y="372212"/>
                </a:cubicBezTo>
                <a:cubicBezTo>
                  <a:pt x="1024762" y="372212"/>
                  <a:pt x="1023542" y="372212"/>
                  <a:pt x="1021100" y="372212"/>
                </a:cubicBezTo>
                <a:cubicBezTo>
                  <a:pt x="1014997" y="372212"/>
                  <a:pt x="1010114" y="368257"/>
                  <a:pt x="1007672" y="361665"/>
                </a:cubicBezTo>
                <a:cubicBezTo>
                  <a:pt x="1005231" y="353755"/>
                  <a:pt x="1008893" y="345845"/>
                  <a:pt x="1016217" y="343208"/>
                </a:cubicBezTo>
                <a:close/>
                <a:moveTo>
                  <a:pt x="130615" y="343106"/>
                </a:moveTo>
                <a:cubicBezTo>
                  <a:pt x="137939" y="345642"/>
                  <a:pt x="141601" y="354515"/>
                  <a:pt x="140381" y="362121"/>
                </a:cubicBezTo>
                <a:cubicBezTo>
                  <a:pt x="137939" y="367192"/>
                  <a:pt x="131836" y="372262"/>
                  <a:pt x="125732" y="372262"/>
                </a:cubicBezTo>
                <a:cubicBezTo>
                  <a:pt x="124511" y="372262"/>
                  <a:pt x="122070" y="372262"/>
                  <a:pt x="120849" y="370995"/>
                </a:cubicBezTo>
                <a:cubicBezTo>
                  <a:pt x="113525" y="368460"/>
                  <a:pt x="109863" y="359586"/>
                  <a:pt x="112304" y="351980"/>
                </a:cubicBezTo>
                <a:cubicBezTo>
                  <a:pt x="114746" y="344374"/>
                  <a:pt x="123291" y="340571"/>
                  <a:pt x="130615" y="343106"/>
                </a:cubicBezTo>
                <a:close/>
                <a:moveTo>
                  <a:pt x="158081" y="271698"/>
                </a:moveTo>
                <a:cubicBezTo>
                  <a:pt x="165405" y="274233"/>
                  <a:pt x="169067" y="283107"/>
                  <a:pt x="166626" y="290713"/>
                </a:cubicBezTo>
                <a:cubicBezTo>
                  <a:pt x="165405" y="297051"/>
                  <a:pt x="159302" y="300854"/>
                  <a:pt x="153198" y="300854"/>
                </a:cubicBezTo>
                <a:cubicBezTo>
                  <a:pt x="151977" y="300854"/>
                  <a:pt x="149536" y="299587"/>
                  <a:pt x="148315" y="299587"/>
                </a:cubicBezTo>
                <a:cubicBezTo>
                  <a:pt x="140991" y="297051"/>
                  <a:pt x="137329" y="288178"/>
                  <a:pt x="139770" y="280572"/>
                </a:cubicBezTo>
                <a:cubicBezTo>
                  <a:pt x="142212" y="272966"/>
                  <a:pt x="150757" y="269163"/>
                  <a:pt x="158081" y="271698"/>
                </a:cubicBezTo>
                <a:close/>
                <a:moveTo>
                  <a:pt x="993853" y="266110"/>
                </a:moveTo>
                <a:cubicBezTo>
                  <a:pt x="1002093" y="263669"/>
                  <a:pt x="1009155" y="268552"/>
                  <a:pt x="1012687" y="275876"/>
                </a:cubicBezTo>
                <a:cubicBezTo>
                  <a:pt x="1015041" y="283200"/>
                  <a:pt x="1010332" y="291745"/>
                  <a:pt x="1003270" y="294186"/>
                </a:cubicBezTo>
                <a:cubicBezTo>
                  <a:pt x="1002093" y="294186"/>
                  <a:pt x="1000916" y="295407"/>
                  <a:pt x="999739" y="295407"/>
                </a:cubicBezTo>
                <a:cubicBezTo>
                  <a:pt x="993853" y="295407"/>
                  <a:pt x="987967" y="291745"/>
                  <a:pt x="986790" y="285642"/>
                </a:cubicBezTo>
                <a:cubicBezTo>
                  <a:pt x="983259" y="277097"/>
                  <a:pt x="986790" y="269772"/>
                  <a:pt x="993853" y="266110"/>
                </a:cubicBezTo>
                <a:close/>
                <a:moveTo>
                  <a:pt x="672393" y="260306"/>
                </a:moveTo>
                <a:cubicBezTo>
                  <a:pt x="709748" y="298916"/>
                  <a:pt x="740877" y="358699"/>
                  <a:pt x="758309" y="430937"/>
                </a:cubicBezTo>
                <a:lnTo>
                  <a:pt x="866639" y="429692"/>
                </a:lnTo>
                <a:cubicBezTo>
                  <a:pt x="852942" y="403536"/>
                  <a:pt x="836755" y="378627"/>
                  <a:pt x="818078" y="356208"/>
                </a:cubicBezTo>
                <a:cubicBezTo>
                  <a:pt x="815587" y="356208"/>
                  <a:pt x="813097" y="354963"/>
                  <a:pt x="811852" y="353717"/>
                </a:cubicBezTo>
                <a:cubicBezTo>
                  <a:pt x="809361" y="351226"/>
                  <a:pt x="808116" y="348735"/>
                  <a:pt x="806871" y="346244"/>
                </a:cubicBezTo>
                <a:cubicBezTo>
                  <a:pt x="770761" y="307634"/>
                  <a:pt x="723445" y="277742"/>
                  <a:pt x="672393" y="260306"/>
                </a:cubicBezTo>
                <a:close/>
                <a:moveTo>
                  <a:pt x="478146" y="260306"/>
                </a:moveTo>
                <a:cubicBezTo>
                  <a:pt x="392229" y="288952"/>
                  <a:pt x="322499" y="352472"/>
                  <a:pt x="282654" y="434673"/>
                </a:cubicBezTo>
                <a:lnTo>
                  <a:pt x="392229" y="433428"/>
                </a:lnTo>
                <a:cubicBezTo>
                  <a:pt x="409661" y="359945"/>
                  <a:pt x="439545" y="298916"/>
                  <a:pt x="478146" y="260306"/>
                </a:cubicBezTo>
                <a:close/>
                <a:moveTo>
                  <a:pt x="590211" y="246605"/>
                </a:moveTo>
                <a:lnTo>
                  <a:pt x="590211" y="432183"/>
                </a:lnTo>
                <a:lnTo>
                  <a:pt x="727180" y="430937"/>
                </a:lnTo>
                <a:cubicBezTo>
                  <a:pt x="701031" y="330053"/>
                  <a:pt x="648734" y="256569"/>
                  <a:pt x="590211" y="246605"/>
                </a:cubicBezTo>
                <a:close/>
                <a:moveTo>
                  <a:pt x="561572" y="246605"/>
                </a:moveTo>
                <a:cubicBezTo>
                  <a:pt x="501804" y="257815"/>
                  <a:pt x="449507" y="330053"/>
                  <a:pt x="422113" y="433428"/>
                </a:cubicBezTo>
                <a:lnTo>
                  <a:pt x="561572" y="432183"/>
                </a:lnTo>
                <a:close/>
                <a:moveTo>
                  <a:pt x="936369" y="199277"/>
                </a:moveTo>
                <a:cubicBezTo>
                  <a:pt x="920182" y="199277"/>
                  <a:pt x="907730" y="214223"/>
                  <a:pt x="907730" y="230414"/>
                </a:cubicBezTo>
                <a:cubicBezTo>
                  <a:pt x="907730" y="235396"/>
                  <a:pt x="908975" y="240378"/>
                  <a:pt x="911465" y="244114"/>
                </a:cubicBezTo>
                <a:cubicBezTo>
                  <a:pt x="912711" y="245360"/>
                  <a:pt x="915201" y="246605"/>
                  <a:pt x="916446" y="249096"/>
                </a:cubicBezTo>
                <a:cubicBezTo>
                  <a:pt x="918936" y="250342"/>
                  <a:pt x="920182" y="252833"/>
                  <a:pt x="920182" y="256569"/>
                </a:cubicBezTo>
                <a:cubicBezTo>
                  <a:pt x="925162" y="259060"/>
                  <a:pt x="930143" y="261551"/>
                  <a:pt x="936369" y="261551"/>
                </a:cubicBezTo>
                <a:cubicBezTo>
                  <a:pt x="951311" y="261551"/>
                  <a:pt x="963763" y="247851"/>
                  <a:pt x="963763" y="230414"/>
                </a:cubicBezTo>
                <a:cubicBezTo>
                  <a:pt x="963763" y="214223"/>
                  <a:pt x="951311" y="199277"/>
                  <a:pt x="936369" y="199277"/>
                </a:cubicBezTo>
                <a:close/>
                <a:moveTo>
                  <a:pt x="212924" y="194295"/>
                </a:moveTo>
                <a:cubicBezTo>
                  <a:pt x="196737" y="194295"/>
                  <a:pt x="184285" y="207995"/>
                  <a:pt x="184285" y="225432"/>
                </a:cubicBezTo>
                <a:cubicBezTo>
                  <a:pt x="184285" y="242869"/>
                  <a:pt x="196737" y="256569"/>
                  <a:pt x="212924" y="256569"/>
                </a:cubicBezTo>
                <a:cubicBezTo>
                  <a:pt x="229112" y="256569"/>
                  <a:pt x="241563" y="242869"/>
                  <a:pt x="241563" y="225432"/>
                </a:cubicBezTo>
                <a:cubicBezTo>
                  <a:pt x="241563" y="207995"/>
                  <a:pt x="229112" y="194295"/>
                  <a:pt x="212924" y="194295"/>
                </a:cubicBezTo>
                <a:close/>
                <a:moveTo>
                  <a:pt x="862903" y="173139"/>
                </a:moveTo>
                <a:cubicBezTo>
                  <a:pt x="866140" y="171871"/>
                  <a:pt x="869671" y="172188"/>
                  <a:pt x="872614" y="174090"/>
                </a:cubicBezTo>
                <a:cubicBezTo>
                  <a:pt x="879677" y="177893"/>
                  <a:pt x="883208" y="186766"/>
                  <a:pt x="879677" y="194372"/>
                </a:cubicBezTo>
                <a:cubicBezTo>
                  <a:pt x="877322" y="199443"/>
                  <a:pt x="872614" y="201978"/>
                  <a:pt x="866728" y="201978"/>
                </a:cubicBezTo>
                <a:cubicBezTo>
                  <a:pt x="865551" y="201978"/>
                  <a:pt x="863197" y="201978"/>
                  <a:pt x="860843" y="200711"/>
                </a:cubicBezTo>
                <a:cubicBezTo>
                  <a:pt x="853780" y="198175"/>
                  <a:pt x="851426" y="188034"/>
                  <a:pt x="854957" y="181696"/>
                </a:cubicBezTo>
                <a:cubicBezTo>
                  <a:pt x="856723" y="177259"/>
                  <a:pt x="859666" y="174407"/>
                  <a:pt x="862903" y="173139"/>
                </a:cubicBezTo>
                <a:close/>
                <a:moveTo>
                  <a:pt x="281672" y="155866"/>
                </a:moveTo>
                <a:cubicBezTo>
                  <a:pt x="285334" y="156341"/>
                  <a:pt x="288691" y="158243"/>
                  <a:pt x="290522" y="161412"/>
                </a:cubicBezTo>
                <a:cubicBezTo>
                  <a:pt x="295405" y="167750"/>
                  <a:pt x="294185" y="176624"/>
                  <a:pt x="288081" y="181694"/>
                </a:cubicBezTo>
                <a:cubicBezTo>
                  <a:pt x="285640" y="184230"/>
                  <a:pt x="281978" y="185497"/>
                  <a:pt x="279536" y="185497"/>
                </a:cubicBezTo>
                <a:cubicBezTo>
                  <a:pt x="274653" y="185497"/>
                  <a:pt x="270991" y="184230"/>
                  <a:pt x="268550" y="179159"/>
                </a:cubicBezTo>
                <a:cubicBezTo>
                  <a:pt x="263667" y="172821"/>
                  <a:pt x="264888" y="163947"/>
                  <a:pt x="270991" y="158876"/>
                </a:cubicBezTo>
                <a:cubicBezTo>
                  <a:pt x="274043" y="156341"/>
                  <a:pt x="278010" y="155390"/>
                  <a:pt x="281672" y="155866"/>
                </a:cubicBezTo>
                <a:close/>
                <a:moveTo>
                  <a:pt x="791197" y="139389"/>
                </a:moveTo>
                <a:cubicBezTo>
                  <a:pt x="794434" y="138280"/>
                  <a:pt x="798259" y="138597"/>
                  <a:pt x="802379" y="139864"/>
                </a:cubicBezTo>
                <a:cubicBezTo>
                  <a:pt x="808265" y="143667"/>
                  <a:pt x="811796" y="152541"/>
                  <a:pt x="807087" y="160147"/>
                </a:cubicBezTo>
                <a:cubicBezTo>
                  <a:pt x="805910" y="165217"/>
                  <a:pt x="800025" y="169020"/>
                  <a:pt x="795316" y="169020"/>
                </a:cubicBezTo>
                <a:cubicBezTo>
                  <a:pt x="792962" y="169020"/>
                  <a:pt x="791785" y="167753"/>
                  <a:pt x="789431" y="166485"/>
                </a:cubicBezTo>
                <a:cubicBezTo>
                  <a:pt x="782368" y="163950"/>
                  <a:pt x="780014" y="153808"/>
                  <a:pt x="783545" y="147470"/>
                </a:cubicBezTo>
                <a:cubicBezTo>
                  <a:pt x="785311" y="143033"/>
                  <a:pt x="787960" y="140498"/>
                  <a:pt x="791197" y="139389"/>
                </a:cubicBezTo>
                <a:close/>
                <a:moveTo>
                  <a:pt x="351099" y="124177"/>
                </a:moveTo>
                <a:cubicBezTo>
                  <a:pt x="354304" y="125603"/>
                  <a:pt x="357050" y="128455"/>
                  <a:pt x="358881" y="132258"/>
                </a:cubicBezTo>
                <a:cubicBezTo>
                  <a:pt x="361322" y="139864"/>
                  <a:pt x="358881" y="148737"/>
                  <a:pt x="351557" y="151273"/>
                </a:cubicBezTo>
                <a:cubicBezTo>
                  <a:pt x="350336" y="152540"/>
                  <a:pt x="347895" y="152540"/>
                  <a:pt x="345453" y="152540"/>
                </a:cubicBezTo>
                <a:cubicBezTo>
                  <a:pt x="340570" y="152540"/>
                  <a:pt x="334467" y="150005"/>
                  <a:pt x="333246" y="144934"/>
                </a:cubicBezTo>
                <a:cubicBezTo>
                  <a:pt x="329584" y="137328"/>
                  <a:pt x="333246" y="128455"/>
                  <a:pt x="340570" y="124652"/>
                </a:cubicBezTo>
                <a:cubicBezTo>
                  <a:pt x="344233" y="122750"/>
                  <a:pt x="347895" y="122750"/>
                  <a:pt x="351099" y="124177"/>
                </a:cubicBezTo>
                <a:close/>
                <a:moveTo>
                  <a:pt x="719642" y="102080"/>
                </a:moveTo>
                <a:cubicBezTo>
                  <a:pt x="723026" y="101012"/>
                  <a:pt x="726852" y="101317"/>
                  <a:pt x="729795" y="103759"/>
                </a:cubicBezTo>
                <a:cubicBezTo>
                  <a:pt x="738035" y="106200"/>
                  <a:pt x="740389" y="114745"/>
                  <a:pt x="736858" y="122069"/>
                </a:cubicBezTo>
                <a:cubicBezTo>
                  <a:pt x="733326" y="126952"/>
                  <a:pt x="729795" y="130614"/>
                  <a:pt x="725087" y="130614"/>
                </a:cubicBezTo>
                <a:cubicBezTo>
                  <a:pt x="722732" y="130614"/>
                  <a:pt x="720378" y="129393"/>
                  <a:pt x="718024" y="128173"/>
                </a:cubicBezTo>
                <a:cubicBezTo>
                  <a:pt x="712138" y="124511"/>
                  <a:pt x="708607" y="117186"/>
                  <a:pt x="712138" y="108642"/>
                </a:cubicBezTo>
                <a:cubicBezTo>
                  <a:pt x="713316" y="105590"/>
                  <a:pt x="716258" y="103148"/>
                  <a:pt x="719642" y="102080"/>
                </a:cubicBezTo>
                <a:close/>
                <a:moveTo>
                  <a:pt x="427391" y="91219"/>
                </a:moveTo>
                <a:cubicBezTo>
                  <a:pt x="430900" y="92645"/>
                  <a:pt x="433952" y="95497"/>
                  <a:pt x="435783" y="99300"/>
                </a:cubicBezTo>
                <a:cubicBezTo>
                  <a:pt x="438224" y="106906"/>
                  <a:pt x="435783" y="115779"/>
                  <a:pt x="427238" y="118315"/>
                </a:cubicBezTo>
                <a:cubicBezTo>
                  <a:pt x="426017" y="119582"/>
                  <a:pt x="423576" y="119582"/>
                  <a:pt x="422355" y="119582"/>
                </a:cubicBezTo>
                <a:cubicBezTo>
                  <a:pt x="416252" y="119582"/>
                  <a:pt x="411369" y="117047"/>
                  <a:pt x="408927" y="110709"/>
                </a:cubicBezTo>
                <a:cubicBezTo>
                  <a:pt x="406486" y="104370"/>
                  <a:pt x="408927" y="94229"/>
                  <a:pt x="416252" y="91694"/>
                </a:cubicBezTo>
                <a:cubicBezTo>
                  <a:pt x="419914" y="89792"/>
                  <a:pt x="423881" y="89792"/>
                  <a:pt x="427391" y="91219"/>
                </a:cubicBezTo>
                <a:close/>
                <a:moveTo>
                  <a:pt x="653724" y="69123"/>
                </a:moveTo>
                <a:cubicBezTo>
                  <a:pt x="657108" y="67750"/>
                  <a:pt x="660934" y="67750"/>
                  <a:pt x="663877" y="69581"/>
                </a:cubicBezTo>
                <a:cubicBezTo>
                  <a:pt x="670940" y="73243"/>
                  <a:pt x="674471" y="81788"/>
                  <a:pt x="670940" y="89112"/>
                </a:cubicBezTo>
                <a:cubicBezTo>
                  <a:pt x="668585" y="93995"/>
                  <a:pt x="663877" y="97657"/>
                  <a:pt x="657991" y="97657"/>
                </a:cubicBezTo>
                <a:cubicBezTo>
                  <a:pt x="656814" y="97657"/>
                  <a:pt x="653283" y="97657"/>
                  <a:pt x="652106" y="95216"/>
                </a:cubicBezTo>
                <a:cubicBezTo>
                  <a:pt x="645043" y="92774"/>
                  <a:pt x="642689" y="84229"/>
                  <a:pt x="646220" y="76905"/>
                </a:cubicBezTo>
                <a:cubicBezTo>
                  <a:pt x="647397" y="73243"/>
                  <a:pt x="650340" y="70496"/>
                  <a:pt x="653724" y="69123"/>
                </a:cubicBezTo>
                <a:close/>
                <a:moveTo>
                  <a:pt x="498792" y="63754"/>
                </a:moveTo>
                <a:cubicBezTo>
                  <a:pt x="502029" y="65180"/>
                  <a:pt x="504972" y="68032"/>
                  <a:pt x="507326" y="71835"/>
                </a:cubicBezTo>
                <a:cubicBezTo>
                  <a:pt x="509680" y="79441"/>
                  <a:pt x="506149" y="88314"/>
                  <a:pt x="500263" y="92117"/>
                </a:cubicBezTo>
                <a:cubicBezTo>
                  <a:pt x="497909" y="92117"/>
                  <a:pt x="495555" y="92117"/>
                  <a:pt x="494377" y="92117"/>
                </a:cubicBezTo>
                <a:cubicBezTo>
                  <a:pt x="488492" y="92117"/>
                  <a:pt x="482606" y="89582"/>
                  <a:pt x="481429" y="83244"/>
                </a:cubicBezTo>
                <a:cubicBezTo>
                  <a:pt x="477898" y="75638"/>
                  <a:pt x="481429" y="68032"/>
                  <a:pt x="488492" y="64229"/>
                </a:cubicBezTo>
                <a:cubicBezTo>
                  <a:pt x="492024" y="62327"/>
                  <a:pt x="495555" y="62327"/>
                  <a:pt x="498792" y="63754"/>
                </a:cubicBezTo>
                <a:close/>
                <a:moveTo>
                  <a:pt x="571534" y="28646"/>
                </a:moveTo>
                <a:cubicBezTo>
                  <a:pt x="555346" y="28646"/>
                  <a:pt x="542895" y="42346"/>
                  <a:pt x="542895" y="59783"/>
                </a:cubicBezTo>
                <a:cubicBezTo>
                  <a:pt x="542895" y="75974"/>
                  <a:pt x="555346" y="89675"/>
                  <a:pt x="571534" y="89675"/>
                </a:cubicBezTo>
                <a:cubicBezTo>
                  <a:pt x="586476" y="89675"/>
                  <a:pt x="600173" y="75974"/>
                  <a:pt x="600173" y="59783"/>
                </a:cubicBezTo>
                <a:cubicBezTo>
                  <a:pt x="600173" y="42346"/>
                  <a:pt x="586476" y="28646"/>
                  <a:pt x="571534" y="28646"/>
                </a:cubicBezTo>
                <a:close/>
                <a:moveTo>
                  <a:pt x="571534" y="0"/>
                </a:moveTo>
                <a:cubicBezTo>
                  <a:pt x="602663" y="0"/>
                  <a:pt x="628812" y="27400"/>
                  <a:pt x="628812" y="59783"/>
                </a:cubicBezTo>
                <a:cubicBezTo>
                  <a:pt x="628812" y="85938"/>
                  <a:pt x="611379" y="108357"/>
                  <a:pt x="588966" y="117075"/>
                </a:cubicBezTo>
                <a:cubicBezTo>
                  <a:pt x="590211" y="118321"/>
                  <a:pt x="590211" y="119566"/>
                  <a:pt x="590211" y="120812"/>
                </a:cubicBezTo>
                <a:lnTo>
                  <a:pt x="590211" y="216714"/>
                </a:lnTo>
                <a:cubicBezTo>
                  <a:pt x="679864" y="220450"/>
                  <a:pt x="762045" y="259060"/>
                  <a:pt x="823058" y="321334"/>
                </a:cubicBezTo>
                <a:lnTo>
                  <a:pt x="885317" y="259060"/>
                </a:lnTo>
                <a:cubicBezTo>
                  <a:pt x="880336" y="250342"/>
                  <a:pt x="877846" y="240378"/>
                  <a:pt x="877846" y="230414"/>
                </a:cubicBezTo>
                <a:cubicBezTo>
                  <a:pt x="877846" y="198032"/>
                  <a:pt x="903994" y="170631"/>
                  <a:pt x="936369" y="170631"/>
                </a:cubicBezTo>
                <a:cubicBezTo>
                  <a:pt x="967498" y="170631"/>
                  <a:pt x="993647" y="198032"/>
                  <a:pt x="993647" y="230414"/>
                </a:cubicBezTo>
                <a:cubicBezTo>
                  <a:pt x="993647" y="264042"/>
                  <a:pt x="967498" y="290197"/>
                  <a:pt x="936369" y="290197"/>
                </a:cubicBezTo>
                <a:cubicBezTo>
                  <a:pt x="923917" y="290197"/>
                  <a:pt x="913956" y="287706"/>
                  <a:pt x="903994" y="281479"/>
                </a:cubicBezTo>
                <a:lnTo>
                  <a:pt x="842981" y="342508"/>
                </a:lnTo>
                <a:cubicBezTo>
                  <a:pt x="866639" y="369908"/>
                  <a:pt x="886562" y="402291"/>
                  <a:pt x="901504" y="437164"/>
                </a:cubicBezTo>
                <a:cubicBezTo>
                  <a:pt x="901504" y="437164"/>
                  <a:pt x="902749" y="438410"/>
                  <a:pt x="902749" y="439655"/>
                </a:cubicBezTo>
                <a:cubicBezTo>
                  <a:pt x="920182" y="480756"/>
                  <a:pt x="931388" y="526839"/>
                  <a:pt x="932633" y="575413"/>
                </a:cubicBezTo>
                <a:lnTo>
                  <a:pt x="1029757" y="575413"/>
                </a:lnTo>
                <a:cubicBezTo>
                  <a:pt x="1032247" y="562958"/>
                  <a:pt x="1038473" y="551749"/>
                  <a:pt x="1048434" y="544276"/>
                </a:cubicBezTo>
                <a:cubicBezTo>
                  <a:pt x="1059641" y="534312"/>
                  <a:pt x="1074583" y="529330"/>
                  <a:pt x="1090770" y="530576"/>
                </a:cubicBezTo>
                <a:cubicBezTo>
                  <a:pt x="1105712" y="533067"/>
                  <a:pt x="1120654" y="540539"/>
                  <a:pt x="1131861" y="551749"/>
                </a:cubicBezTo>
                <a:cubicBezTo>
                  <a:pt x="1140577" y="564204"/>
                  <a:pt x="1146803" y="579149"/>
                  <a:pt x="1145558" y="595341"/>
                </a:cubicBezTo>
                <a:cubicBezTo>
                  <a:pt x="1144313" y="611532"/>
                  <a:pt x="1136841" y="623987"/>
                  <a:pt x="1125635" y="635196"/>
                </a:cubicBezTo>
                <a:cubicBezTo>
                  <a:pt x="1114428" y="643915"/>
                  <a:pt x="1101977" y="648896"/>
                  <a:pt x="1089525" y="648896"/>
                </a:cubicBezTo>
                <a:cubicBezTo>
                  <a:pt x="1072093" y="648896"/>
                  <a:pt x="1054660" y="641424"/>
                  <a:pt x="1042208" y="627723"/>
                </a:cubicBezTo>
                <a:cubicBezTo>
                  <a:pt x="1037228" y="620250"/>
                  <a:pt x="1033492" y="612777"/>
                  <a:pt x="1031002" y="604059"/>
                </a:cubicBezTo>
                <a:lnTo>
                  <a:pt x="932633" y="604059"/>
                </a:lnTo>
                <a:cubicBezTo>
                  <a:pt x="928898" y="693734"/>
                  <a:pt x="896523" y="773445"/>
                  <a:pt x="842981" y="836964"/>
                </a:cubicBezTo>
                <a:lnTo>
                  <a:pt x="907730" y="901729"/>
                </a:lnTo>
                <a:cubicBezTo>
                  <a:pt x="917691" y="894256"/>
                  <a:pt x="930143" y="891766"/>
                  <a:pt x="942595" y="893011"/>
                </a:cubicBezTo>
                <a:cubicBezTo>
                  <a:pt x="958782" y="894256"/>
                  <a:pt x="972479" y="901729"/>
                  <a:pt x="983685" y="914184"/>
                </a:cubicBezTo>
                <a:cubicBezTo>
                  <a:pt x="1004853" y="939094"/>
                  <a:pt x="1002363" y="976458"/>
                  <a:pt x="977459" y="997632"/>
                </a:cubicBezTo>
                <a:cubicBezTo>
                  <a:pt x="968743" y="1006350"/>
                  <a:pt x="955046" y="1011332"/>
                  <a:pt x="941350" y="1011332"/>
                </a:cubicBezTo>
                <a:cubicBezTo>
                  <a:pt x="938859" y="1011332"/>
                  <a:pt x="937614" y="1011332"/>
                  <a:pt x="935124" y="1010086"/>
                </a:cubicBezTo>
                <a:cubicBezTo>
                  <a:pt x="920182" y="1008841"/>
                  <a:pt x="905240" y="1001368"/>
                  <a:pt x="896523" y="988913"/>
                </a:cubicBezTo>
                <a:cubicBezTo>
                  <a:pt x="879091" y="970231"/>
                  <a:pt x="876601" y="942830"/>
                  <a:pt x="887807" y="922903"/>
                </a:cubicBezTo>
                <a:lnTo>
                  <a:pt x="823058" y="858137"/>
                </a:lnTo>
                <a:cubicBezTo>
                  <a:pt x="762045" y="919166"/>
                  <a:pt x="679864" y="959022"/>
                  <a:pt x="590211" y="962758"/>
                </a:cubicBezTo>
                <a:lnTo>
                  <a:pt x="590211" y="1047451"/>
                </a:lnTo>
                <a:cubicBezTo>
                  <a:pt x="601418" y="1051187"/>
                  <a:pt x="611379" y="1057415"/>
                  <a:pt x="620095" y="1066133"/>
                </a:cubicBezTo>
                <a:cubicBezTo>
                  <a:pt x="641263" y="1092288"/>
                  <a:pt x="638773" y="1129653"/>
                  <a:pt x="613869" y="1149580"/>
                </a:cubicBezTo>
                <a:cubicBezTo>
                  <a:pt x="603908" y="1158299"/>
                  <a:pt x="590211" y="1163281"/>
                  <a:pt x="577759" y="1163281"/>
                </a:cubicBezTo>
                <a:cubicBezTo>
                  <a:pt x="561572" y="1163281"/>
                  <a:pt x="542895" y="1157053"/>
                  <a:pt x="531688" y="1142108"/>
                </a:cubicBezTo>
                <a:cubicBezTo>
                  <a:pt x="510520" y="1117198"/>
                  <a:pt x="511765" y="1079833"/>
                  <a:pt x="536669" y="1058660"/>
                </a:cubicBezTo>
                <a:cubicBezTo>
                  <a:pt x="542895" y="1052433"/>
                  <a:pt x="551611" y="1048696"/>
                  <a:pt x="561572" y="1046205"/>
                </a:cubicBezTo>
                <a:lnTo>
                  <a:pt x="561572" y="962758"/>
                </a:lnTo>
                <a:cubicBezTo>
                  <a:pt x="470675" y="959022"/>
                  <a:pt x="388493" y="919166"/>
                  <a:pt x="327480" y="858137"/>
                </a:cubicBezTo>
                <a:lnTo>
                  <a:pt x="263976" y="921657"/>
                </a:lnTo>
                <a:cubicBezTo>
                  <a:pt x="271447" y="930375"/>
                  <a:pt x="276428" y="944076"/>
                  <a:pt x="276428" y="956531"/>
                </a:cubicBezTo>
                <a:cubicBezTo>
                  <a:pt x="276428" y="990159"/>
                  <a:pt x="250279" y="1016314"/>
                  <a:pt x="217905" y="1016314"/>
                </a:cubicBezTo>
                <a:cubicBezTo>
                  <a:pt x="186776" y="1016314"/>
                  <a:pt x="160627" y="990159"/>
                  <a:pt x="160627" y="956531"/>
                </a:cubicBezTo>
                <a:cubicBezTo>
                  <a:pt x="160627" y="924148"/>
                  <a:pt x="186776" y="896747"/>
                  <a:pt x="217905" y="896747"/>
                </a:cubicBezTo>
                <a:cubicBezTo>
                  <a:pt x="226621" y="896747"/>
                  <a:pt x="235337" y="899238"/>
                  <a:pt x="241563" y="902975"/>
                </a:cubicBezTo>
                <a:lnTo>
                  <a:pt x="307557" y="836964"/>
                </a:lnTo>
                <a:cubicBezTo>
                  <a:pt x="283899" y="808318"/>
                  <a:pt x="263976" y="775936"/>
                  <a:pt x="249034" y="741062"/>
                </a:cubicBezTo>
                <a:cubicBezTo>
                  <a:pt x="247789" y="741062"/>
                  <a:pt x="247789" y="739817"/>
                  <a:pt x="247789" y="738571"/>
                </a:cubicBezTo>
                <a:cubicBezTo>
                  <a:pt x="230357" y="697470"/>
                  <a:pt x="219150" y="652633"/>
                  <a:pt x="217905" y="604059"/>
                </a:cubicBezTo>
                <a:lnTo>
                  <a:pt x="115801" y="604059"/>
                </a:lnTo>
                <a:cubicBezTo>
                  <a:pt x="112065" y="615268"/>
                  <a:pt x="105840" y="623987"/>
                  <a:pt x="98369" y="631460"/>
                </a:cubicBezTo>
                <a:cubicBezTo>
                  <a:pt x="87162" y="640178"/>
                  <a:pt x="74710" y="643915"/>
                  <a:pt x="61013" y="643915"/>
                </a:cubicBezTo>
                <a:cubicBezTo>
                  <a:pt x="44826" y="643915"/>
                  <a:pt x="27394" y="637687"/>
                  <a:pt x="14942" y="622741"/>
                </a:cubicBezTo>
                <a:cubicBezTo>
                  <a:pt x="4981" y="611532"/>
                  <a:pt x="0" y="595341"/>
                  <a:pt x="0" y="580395"/>
                </a:cubicBezTo>
                <a:cubicBezTo>
                  <a:pt x="1245" y="564204"/>
                  <a:pt x="7471" y="550503"/>
                  <a:pt x="19923" y="540539"/>
                </a:cubicBezTo>
                <a:cubicBezTo>
                  <a:pt x="44826" y="519366"/>
                  <a:pt x="82181" y="523103"/>
                  <a:pt x="103349" y="549258"/>
                </a:cubicBezTo>
                <a:cubicBezTo>
                  <a:pt x="109575" y="556731"/>
                  <a:pt x="113311" y="565449"/>
                  <a:pt x="115801" y="575413"/>
                </a:cubicBezTo>
                <a:lnTo>
                  <a:pt x="217905" y="575413"/>
                </a:lnTo>
                <a:cubicBezTo>
                  <a:pt x="221641" y="485738"/>
                  <a:pt x="255260" y="404782"/>
                  <a:pt x="307557" y="342508"/>
                </a:cubicBezTo>
                <a:lnTo>
                  <a:pt x="241563" y="276497"/>
                </a:lnTo>
                <a:cubicBezTo>
                  <a:pt x="232847" y="281479"/>
                  <a:pt x="224131" y="285215"/>
                  <a:pt x="212924" y="285215"/>
                </a:cubicBezTo>
                <a:cubicBezTo>
                  <a:pt x="180550" y="285215"/>
                  <a:pt x="154401" y="257815"/>
                  <a:pt x="154401" y="225432"/>
                </a:cubicBezTo>
                <a:cubicBezTo>
                  <a:pt x="154401" y="191804"/>
                  <a:pt x="180550" y="165649"/>
                  <a:pt x="212924" y="165649"/>
                </a:cubicBezTo>
                <a:cubicBezTo>
                  <a:pt x="245299" y="165649"/>
                  <a:pt x="270202" y="191804"/>
                  <a:pt x="270202" y="225432"/>
                </a:cubicBezTo>
                <a:cubicBezTo>
                  <a:pt x="270202" y="236642"/>
                  <a:pt x="267712" y="246605"/>
                  <a:pt x="262731" y="256569"/>
                </a:cubicBezTo>
                <a:lnTo>
                  <a:pt x="327480" y="321334"/>
                </a:lnTo>
                <a:cubicBezTo>
                  <a:pt x="388493" y="259060"/>
                  <a:pt x="470675" y="220450"/>
                  <a:pt x="561572" y="216714"/>
                </a:cubicBezTo>
                <a:lnTo>
                  <a:pt x="561572" y="120812"/>
                </a:lnTo>
                <a:cubicBezTo>
                  <a:pt x="561572" y="120812"/>
                  <a:pt x="561572" y="119566"/>
                  <a:pt x="561572" y="118321"/>
                </a:cubicBezTo>
                <a:cubicBezTo>
                  <a:pt x="534179" y="113339"/>
                  <a:pt x="513011" y="89675"/>
                  <a:pt x="513011" y="59783"/>
                </a:cubicBezTo>
                <a:cubicBezTo>
                  <a:pt x="513011" y="27400"/>
                  <a:pt x="539159" y="0"/>
                  <a:pt x="571534"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9" name="Freeform 28">
            <a:extLst>
              <a:ext uri="{FF2B5EF4-FFF2-40B4-BE49-F238E27FC236}">
                <a16:creationId xmlns:a16="http://schemas.microsoft.com/office/drawing/2014/main" id="{40AFC3A9-BF8A-A94D-AC89-89CDCC555E0D}"/>
              </a:ext>
            </a:extLst>
          </p:cNvPr>
          <p:cNvSpPr>
            <a:spLocks noChangeArrowheads="1"/>
          </p:cNvSpPr>
          <p:nvPr/>
        </p:nvSpPr>
        <p:spPr bwMode="auto">
          <a:xfrm>
            <a:off x="4162447" y="5181282"/>
            <a:ext cx="529457" cy="405861"/>
          </a:xfrm>
          <a:custGeom>
            <a:avLst/>
            <a:gdLst>
              <a:gd name="connsiteX0" fmla="*/ 497066 w 1058913"/>
              <a:gd name="connsiteY0" fmla="*/ 655622 h 811722"/>
              <a:gd name="connsiteX1" fmla="*/ 497066 w 1058913"/>
              <a:gd name="connsiteY1" fmla="*/ 705574 h 811722"/>
              <a:gd name="connsiteX2" fmla="*/ 509524 w 1058913"/>
              <a:gd name="connsiteY2" fmla="*/ 716813 h 811722"/>
              <a:gd name="connsiteX3" fmla="*/ 549389 w 1058913"/>
              <a:gd name="connsiteY3" fmla="*/ 716813 h 811722"/>
              <a:gd name="connsiteX4" fmla="*/ 561847 w 1058913"/>
              <a:gd name="connsiteY4" fmla="*/ 705574 h 811722"/>
              <a:gd name="connsiteX5" fmla="*/ 561847 w 1058913"/>
              <a:gd name="connsiteY5" fmla="*/ 655622 h 811722"/>
              <a:gd name="connsiteX6" fmla="*/ 457201 w 1058913"/>
              <a:gd name="connsiteY6" fmla="*/ 655622 h 811722"/>
              <a:gd name="connsiteX7" fmla="*/ 411108 w 1058913"/>
              <a:gd name="connsiteY7" fmla="*/ 783000 h 811722"/>
              <a:gd name="connsiteX8" fmla="*/ 649052 w 1058913"/>
              <a:gd name="connsiteY8" fmla="*/ 783000 h 811722"/>
              <a:gd name="connsiteX9" fmla="*/ 597974 w 1058913"/>
              <a:gd name="connsiteY9" fmla="*/ 655622 h 811722"/>
              <a:gd name="connsiteX10" fmla="*/ 590500 w 1058913"/>
              <a:gd name="connsiteY10" fmla="*/ 655622 h 811722"/>
              <a:gd name="connsiteX11" fmla="*/ 590500 w 1058913"/>
              <a:gd name="connsiteY11" fmla="*/ 705574 h 811722"/>
              <a:gd name="connsiteX12" fmla="*/ 549389 w 1058913"/>
              <a:gd name="connsiteY12" fmla="*/ 745536 h 811722"/>
              <a:gd name="connsiteX13" fmla="*/ 509524 w 1058913"/>
              <a:gd name="connsiteY13" fmla="*/ 745536 h 811722"/>
              <a:gd name="connsiteX14" fmla="*/ 468413 w 1058913"/>
              <a:gd name="connsiteY14" fmla="*/ 705574 h 811722"/>
              <a:gd name="connsiteX15" fmla="*/ 468413 w 1058913"/>
              <a:gd name="connsiteY15" fmla="*/ 655622 h 811722"/>
              <a:gd name="connsiteX16" fmla="*/ 29898 w 1058913"/>
              <a:gd name="connsiteY16" fmla="*/ 499521 h 811722"/>
              <a:gd name="connsiteX17" fmla="*/ 29898 w 1058913"/>
              <a:gd name="connsiteY17" fmla="*/ 600674 h 811722"/>
              <a:gd name="connsiteX18" fmla="*/ 54814 w 1058913"/>
              <a:gd name="connsiteY18" fmla="*/ 626899 h 811722"/>
              <a:gd name="connsiteX19" fmla="*/ 447235 w 1058913"/>
              <a:gd name="connsiteY19" fmla="*/ 626899 h 811722"/>
              <a:gd name="connsiteX20" fmla="*/ 483363 w 1058913"/>
              <a:gd name="connsiteY20" fmla="*/ 626899 h 811722"/>
              <a:gd name="connsiteX21" fmla="*/ 576796 w 1058913"/>
              <a:gd name="connsiteY21" fmla="*/ 626899 h 811722"/>
              <a:gd name="connsiteX22" fmla="*/ 607941 w 1058913"/>
              <a:gd name="connsiteY22" fmla="*/ 626899 h 811722"/>
              <a:gd name="connsiteX23" fmla="*/ 1004099 w 1058913"/>
              <a:gd name="connsiteY23" fmla="*/ 626899 h 811722"/>
              <a:gd name="connsiteX24" fmla="*/ 1029014 w 1058913"/>
              <a:gd name="connsiteY24" fmla="*/ 600674 h 811722"/>
              <a:gd name="connsiteX25" fmla="*/ 1029014 w 1058913"/>
              <a:gd name="connsiteY25" fmla="*/ 499521 h 811722"/>
              <a:gd name="connsiteX26" fmla="*/ 548697 w 1058913"/>
              <a:gd name="connsiteY26" fmla="*/ 357049 h 811722"/>
              <a:gd name="connsiteX27" fmla="*/ 564566 w 1058913"/>
              <a:gd name="connsiteY27" fmla="*/ 374992 h 811722"/>
              <a:gd name="connsiteX28" fmla="*/ 548697 w 1058913"/>
              <a:gd name="connsiteY28" fmla="*/ 394216 h 811722"/>
              <a:gd name="connsiteX29" fmla="*/ 532828 w 1058913"/>
              <a:gd name="connsiteY29" fmla="*/ 374992 h 811722"/>
              <a:gd name="connsiteX30" fmla="*/ 548697 w 1058913"/>
              <a:gd name="connsiteY30" fmla="*/ 357049 h 811722"/>
              <a:gd name="connsiteX31" fmla="*/ 553409 w 1058913"/>
              <a:gd name="connsiteY31" fmla="*/ 333405 h 811722"/>
              <a:gd name="connsiteX32" fmla="*/ 513566 w 1058913"/>
              <a:gd name="connsiteY32" fmla="*/ 374760 h 811722"/>
              <a:gd name="connsiteX33" fmla="*/ 553409 w 1058913"/>
              <a:gd name="connsiteY33" fmla="*/ 413608 h 811722"/>
              <a:gd name="connsiteX34" fmla="*/ 593252 w 1058913"/>
              <a:gd name="connsiteY34" fmla="*/ 374760 h 811722"/>
              <a:gd name="connsiteX35" fmla="*/ 553409 w 1058913"/>
              <a:gd name="connsiteY35" fmla="*/ 333405 h 811722"/>
              <a:gd name="connsiteX36" fmla="*/ 488664 w 1058913"/>
              <a:gd name="connsiteY36" fmla="*/ 145431 h 811722"/>
              <a:gd name="connsiteX37" fmla="*/ 384077 w 1058913"/>
              <a:gd name="connsiteY37" fmla="*/ 255709 h 811722"/>
              <a:gd name="connsiteX38" fmla="*/ 385322 w 1058913"/>
              <a:gd name="connsiteY38" fmla="*/ 270747 h 811722"/>
              <a:gd name="connsiteX39" fmla="*/ 374116 w 1058913"/>
              <a:gd name="connsiteY39" fmla="*/ 285785 h 811722"/>
              <a:gd name="connsiteX40" fmla="*/ 341744 w 1058913"/>
              <a:gd name="connsiteY40" fmla="*/ 329646 h 811722"/>
              <a:gd name="connsiteX41" fmla="*/ 382832 w 1058913"/>
              <a:gd name="connsiteY41" fmla="*/ 373507 h 811722"/>
              <a:gd name="connsiteX42" fmla="*/ 483684 w 1058913"/>
              <a:gd name="connsiteY42" fmla="*/ 373507 h 811722"/>
              <a:gd name="connsiteX43" fmla="*/ 553409 w 1058913"/>
              <a:gd name="connsiteY43" fmla="*/ 304583 h 811722"/>
              <a:gd name="connsiteX44" fmla="*/ 621889 w 1058913"/>
              <a:gd name="connsiteY44" fmla="*/ 373507 h 811722"/>
              <a:gd name="connsiteX45" fmla="*/ 707800 w 1058913"/>
              <a:gd name="connsiteY45" fmla="*/ 373507 h 811722"/>
              <a:gd name="connsiteX46" fmla="*/ 748888 w 1058913"/>
              <a:gd name="connsiteY46" fmla="*/ 329646 h 811722"/>
              <a:gd name="connsiteX47" fmla="*/ 727721 w 1058913"/>
              <a:gd name="connsiteY47" fmla="*/ 290798 h 811722"/>
              <a:gd name="connsiteX48" fmla="*/ 720251 w 1058913"/>
              <a:gd name="connsiteY48" fmla="*/ 275760 h 811722"/>
              <a:gd name="connsiteX49" fmla="*/ 720251 w 1058913"/>
              <a:gd name="connsiteY49" fmla="*/ 270747 h 811722"/>
              <a:gd name="connsiteX50" fmla="*/ 669202 w 1058913"/>
              <a:gd name="connsiteY50" fmla="*/ 215608 h 811722"/>
              <a:gd name="connsiteX51" fmla="*/ 621889 w 1058913"/>
              <a:gd name="connsiteY51" fmla="*/ 246937 h 811722"/>
              <a:gd name="connsiteX52" fmla="*/ 605703 w 1058913"/>
              <a:gd name="connsiteY52" fmla="*/ 255709 h 811722"/>
              <a:gd name="connsiteX53" fmla="*/ 593252 w 1058913"/>
              <a:gd name="connsiteY53" fmla="*/ 241925 h 811722"/>
              <a:gd name="connsiteX54" fmla="*/ 488664 w 1058913"/>
              <a:gd name="connsiteY54" fmla="*/ 145431 h 811722"/>
              <a:gd name="connsiteX55" fmla="*/ 488664 w 1058913"/>
              <a:gd name="connsiteY55" fmla="*/ 115355 h 811722"/>
              <a:gd name="connsiteX56" fmla="*/ 614418 w 1058913"/>
              <a:gd name="connsiteY56" fmla="*/ 206836 h 811722"/>
              <a:gd name="connsiteX57" fmla="*/ 669202 w 1058913"/>
              <a:gd name="connsiteY57" fmla="*/ 185532 h 811722"/>
              <a:gd name="connsiteX58" fmla="*/ 750133 w 1058913"/>
              <a:gd name="connsiteY58" fmla="*/ 270747 h 811722"/>
              <a:gd name="connsiteX59" fmla="*/ 778770 w 1058913"/>
              <a:gd name="connsiteY59" fmla="*/ 329646 h 811722"/>
              <a:gd name="connsiteX60" fmla="*/ 707800 w 1058913"/>
              <a:gd name="connsiteY60" fmla="*/ 402329 h 811722"/>
              <a:gd name="connsiteX61" fmla="*/ 615663 w 1058913"/>
              <a:gd name="connsiteY61" fmla="*/ 403583 h 811722"/>
              <a:gd name="connsiteX62" fmla="*/ 553409 w 1058913"/>
              <a:gd name="connsiteY62" fmla="*/ 443684 h 811722"/>
              <a:gd name="connsiteX63" fmla="*/ 491155 w 1058913"/>
              <a:gd name="connsiteY63" fmla="*/ 402329 h 811722"/>
              <a:gd name="connsiteX64" fmla="*/ 382832 w 1058913"/>
              <a:gd name="connsiteY64" fmla="*/ 402329 h 811722"/>
              <a:gd name="connsiteX65" fmla="*/ 313107 w 1058913"/>
              <a:gd name="connsiteY65" fmla="*/ 329646 h 811722"/>
              <a:gd name="connsiteX66" fmla="*/ 355440 w 1058913"/>
              <a:gd name="connsiteY66" fmla="*/ 261975 h 811722"/>
              <a:gd name="connsiteX67" fmla="*/ 354195 w 1058913"/>
              <a:gd name="connsiteY67" fmla="*/ 255709 h 811722"/>
              <a:gd name="connsiteX68" fmla="*/ 488664 w 1058913"/>
              <a:gd name="connsiteY68" fmla="*/ 115355 h 811722"/>
              <a:gd name="connsiteX69" fmla="*/ 54814 w 1058913"/>
              <a:gd name="connsiteY69" fmla="*/ 29971 h 811722"/>
              <a:gd name="connsiteX70" fmla="*/ 29898 w 1058913"/>
              <a:gd name="connsiteY70" fmla="*/ 56196 h 811722"/>
              <a:gd name="connsiteX71" fmla="*/ 29898 w 1058913"/>
              <a:gd name="connsiteY71" fmla="*/ 470799 h 811722"/>
              <a:gd name="connsiteX72" fmla="*/ 771138 w 1058913"/>
              <a:gd name="connsiteY72" fmla="*/ 470799 h 811722"/>
              <a:gd name="connsiteX73" fmla="*/ 843393 w 1058913"/>
              <a:gd name="connsiteY73" fmla="*/ 407110 h 811722"/>
              <a:gd name="connsiteX74" fmla="*/ 864572 w 1058913"/>
              <a:gd name="connsiteY74" fmla="*/ 409607 h 811722"/>
              <a:gd name="connsiteX75" fmla="*/ 863326 w 1058913"/>
              <a:gd name="connsiteY75" fmla="*/ 429588 h 811722"/>
              <a:gd name="connsiteX76" fmla="*/ 815986 w 1058913"/>
              <a:gd name="connsiteY76" fmla="*/ 470799 h 811722"/>
              <a:gd name="connsiteX77" fmla="*/ 850868 w 1058913"/>
              <a:gd name="connsiteY77" fmla="*/ 470799 h 811722"/>
              <a:gd name="connsiteX78" fmla="*/ 940564 w 1058913"/>
              <a:gd name="connsiteY78" fmla="*/ 379636 h 811722"/>
              <a:gd name="connsiteX79" fmla="*/ 961742 w 1058913"/>
              <a:gd name="connsiteY79" fmla="*/ 379636 h 811722"/>
              <a:gd name="connsiteX80" fmla="*/ 961742 w 1058913"/>
              <a:gd name="connsiteY80" fmla="*/ 400866 h 811722"/>
              <a:gd name="connsiteX81" fmla="*/ 893224 w 1058913"/>
              <a:gd name="connsiteY81" fmla="*/ 470799 h 811722"/>
              <a:gd name="connsiteX82" fmla="*/ 1029014 w 1058913"/>
              <a:gd name="connsiteY82" fmla="*/ 470799 h 811722"/>
              <a:gd name="connsiteX83" fmla="*/ 1029014 w 1058913"/>
              <a:gd name="connsiteY83" fmla="*/ 56196 h 811722"/>
              <a:gd name="connsiteX84" fmla="*/ 1004099 w 1058913"/>
              <a:gd name="connsiteY84" fmla="*/ 29971 h 811722"/>
              <a:gd name="connsiteX85" fmla="*/ 294004 w 1058913"/>
              <a:gd name="connsiteY85" fmla="*/ 29971 h 811722"/>
              <a:gd name="connsiteX86" fmla="*/ 153231 w 1058913"/>
              <a:gd name="connsiteY86" fmla="*/ 183574 h 811722"/>
              <a:gd name="connsiteX87" fmla="*/ 143265 w 1058913"/>
              <a:gd name="connsiteY87" fmla="*/ 188569 h 811722"/>
              <a:gd name="connsiteX88" fmla="*/ 133298 w 1058913"/>
              <a:gd name="connsiteY88" fmla="*/ 184823 h 811722"/>
              <a:gd name="connsiteX89" fmla="*/ 132053 w 1058913"/>
              <a:gd name="connsiteY89" fmla="*/ 163593 h 811722"/>
              <a:gd name="connsiteX90" fmla="*/ 255385 w 1058913"/>
              <a:gd name="connsiteY90" fmla="*/ 29971 h 811722"/>
              <a:gd name="connsiteX91" fmla="*/ 205554 w 1058913"/>
              <a:gd name="connsiteY91" fmla="*/ 29971 h 811722"/>
              <a:gd name="connsiteX92" fmla="*/ 137036 w 1058913"/>
              <a:gd name="connsiteY92" fmla="*/ 97407 h 811722"/>
              <a:gd name="connsiteX93" fmla="*/ 127070 w 1058913"/>
              <a:gd name="connsiteY93" fmla="*/ 102402 h 811722"/>
              <a:gd name="connsiteX94" fmla="*/ 115858 w 1058913"/>
              <a:gd name="connsiteY94" fmla="*/ 97407 h 811722"/>
              <a:gd name="connsiteX95" fmla="*/ 117103 w 1058913"/>
              <a:gd name="connsiteY95" fmla="*/ 77426 h 811722"/>
              <a:gd name="connsiteX96" fmla="*/ 164443 w 1058913"/>
              <a:gd name="connsiteY96" fmla="*/ 29971 h 811722"/>
              <a:gd name="connsiteX97" fmla="*/ 54814 w 1058913"/>
              <a:gd name="connsiteY97" fmla="*/ 0 h 811722"/>
              <a:gd name="connsiteX98" fmla="*/ 1004099 w 1058913"/>
              <a:gd name="connsiteY98" fmla="*/ 0 h 811722"/>
              <a:gd name="connsiteX99" fmla="*/ 1058913 w 1058913"/>
              <a:gd name="connsiteY99" fmla="*/ 56196 h 811722"/>
              <a:gd name="connsiteX100" fmla="*/ 1058913 w 1058913"/>
              <a:gd name="connsiteY100" fmla="*/ 600674 h 811722"/>
              <a:gd name="connsiteX101" fmla="*/ 1004099 w 1058913"/>
              <a:gd name="connsiteY101" fmla="*/ 655622 h 811722"/>
              <a:gd name="connsiteX102" fmla="*/ 629119 w 1058913"/>
              <a:gd name="connsiteY102" fmla="*/ 655622 h 811722"/>
              <a:gd name="connsiteX103" fmla="*/ 676459 w 1058913"/>
              <a:gd name="connsiteY103" fmla="*/ 773009 h 811722"/>
              <a:gd name="connsiteX104" fmla="*/ 677704 w 1058913"/>
              <a:gd name="connsiteY104" fmla="*/ 783000 h 811722"/>
              <a:gd name="connsiteX105" fmla="*/ 732519 w 1058913"/>
              <a:gd name="connsiteY105" fmla="*/ 783000 h 811722"/>
              <a:gd name="connsiteX106" fmla="*/ 747468 w 1058913"/>
              <a:gd name="connsiteY106" fmla="*/ 797985 h 811722"/>
              <a:gd name="connsiteX107" fmla="*/ 732519 w 1058913"/>
              <a:gd name="connsiteY107" fmla="*/ 811722 h 811722"/>
              <a:gd name="connsiteX108" fmla="*/ 649052 w 1058913"/>
              <a:gd name="connsiteY108" fmla="*/ 811722 h 811722"/>
              <a:gd name="connsiteX109" fmla="*/ 408616 w 1058913"/>
              <a:gd name="connsiteY109" fmla="*/ 811722 h 811722"/>
              <a:gd name="connsiteX110" fmla="*/ 326394 w 1058913"/>
              <a:gd name="connsiteY110" fmla="*/ 811722 h 811722"/>
              <a:gd name="connsiteX111" fmla="*/ 312691 w 1058913"/>
              <a:gd name="connsiteY111" fmla="*/ 797985 h 811722"/>
              <a:gd name="connsiteX112" fmla="*/ 326394 w 1058913"/>
              <a:gd name="connsiteY112" fmla="*/ 783000 h 811722"/>
              <a:gd name="connsiteX113" fmla="*/ 381209 w 1058913"/>
              <a:gd name="connsiteY113" fmla="*/ 783000 h 811722"/>
              <a:gd name="connsiteX114" fmla="*/ 382455 w 1058913"/>
              <a:gd name="connsiteY114" fmla="*/ 773009 h 811722"/>
              <a:gd name="connsiteX115" fmla="*/ 426057 w 1058913"/>
              <a:gd name="connsiteY115" fmla="*/ 655622 h 811722"/>
              <a:gd name="connsiteX116" fmla="*/ 54814 w 1058913"/>
              <a:gd name="connsiteY116" fmla="*/ 655622 h 811722"/>
              <a:gd name="connsiteX117" fmla="*/ 0 w 1058913"/>
              <a:gd name="connsiteY117" fmla="*/ 600674 h 811722"/>
              <a:gd name="connsiteX118" fmla="*/ 0 w 1058913"/>
              <a:gd name="connsiteY118" fmla="*/ 56196 h 811722"/>
              <a:gd name="connsiteX119" fmla="*/ 54814 w 1058913"/>
              <a:gd name="connsiteY119" fmla="*/ 0 h 81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058913" h="811722">
                <a:moveTo>
                  <a:pt x="497066" y="655622"/>
                </a:moveTo>
                <a:lnTo>
                  <a:pt x="497066" y="705574"/>
                </a:lnTo>
                <a:cubicBezTo>
                  <a:pt x="497066" y="711818"/>
                  <a:pt x="502049" y="716813"/>
                  <a:pt x="509524" y="716813"/>
                </a:cubicBezTo>
                <a:lnTo>
                  <a:pt x="549389" y="716813"/>
                </a:lnTo>
                <a:cubicBezTo>
                  <a:pt x="556864" y="716813"/>
                  <a:pt x="561847" y="711818"/>
                  <a:pt x="561847" y="705574"/>
                </a:cubicBezTo>
                <a:lnTo>
                  <a:pt x="561847" y="655622"/>
                </a:lnTo>
                <a:close/>
                <a:moveTo>
                  <a:pt x="457201" y="655622"/>
                </a:moveTo>
                <a:lnTo>
                  <a:pt x="411108" y="783000"/>
                </a:lnTo>
                <a:lnTo>
                  <a:pt x="649052" y="783000"/>
                </a:lnTo>
                <a:lnTo>
                  <a:pt x="597974" y="655622"/>
                </a:lnTo>
                <a:lnTo>
                  <a:pt x="590500" y="655622"/>
                </a:lnTo>
                <a:lnTo>
                  <a:pt x="590500" y="705574"/>
                </a:lnTo>
                <a:cubicBezTo>
                  <a:pt x="590500" y="728052"/>
                  <a:pt x="573059" y="745536"/>
                  <a:pt x="549389" y="745536"/>
                </a:cubicBezTo>
                <a:lnTo>
                  <a:pt x="509524" y="745536"/>
                </a:lnTo>
                <a:cubicBezTo>
                  <a:pt x="485854" y="745536"/>
                  <a:pt x="468413" y="728052"/>
                  <a:pt x="468413" y="705574"/>
                </a:cubicBezTo>
                <a:lnTo>
                  <a:pt x="468413" y="655622"/>
                </a:lnTo>
                <a:close/>
                <a:moveTo>
                  <a:pt x="29898" y="499521"/>
                </a:moveTo>
                <a:lnTo>
                  <a:pt x="29898" y="600674"/>
                </a:lnTo>
                <a:cubicBezTo>
                  <a:pt x="29898" y="614411"/>
                  <a:pt x="41111" y="626899"/>
                  <a:pt x="54814" y="626899"/>
                </a:cubicBezTo>
                <a:lnTo>
                  <a:pt x="447235" y="626899"/>
                </a:lnTo>
                <a:lnTo>
                  <a:pt x="483363" y="626899"/>
                </a:lnTo>
                <a:lnTo>
                  <a:pt x="576796" y="626899"/>
                </a:lnTo>
                <a:lnTo>
                  <a:pt x="607941" y="626899"/>
                </a:lnTo>
                <a:lnTo>
                  <a:pt x="1004099" y="626899"/>
                </a:lnTo>
                <a:cubicBezTo>
                  <a:pt x="1019048" y="626899"/>
                  <a:pt x="1029014" y="614411"/>
                  <a:pt x="1029014" y="600674"/>
                </a:cubicBezTo>
                <a:lnTo>
                  <a:pt x="1029014" y="499521"/>
                </a:lnTo>
                <a:close/>
                <a:moveTo>
                  <a:pt x="548697" y="357049"/>
                </a:moveTo>
                <a:cubicBezTo>
                  <a:pt x="557242" y="357049"/>
                  <a:pt x="564566" y="366020"/>
                  <a:pt x="564566" y="374992"/>
                </a:cubicBezTo>
                <a:cubicBezTo>
                  <a:pt x="564566" y="385245"/>
                  <a:pt x="557242" y="394216"/>
                  <a:pt x="548697" y="394216"/>
                </a:cubicBezTo>
                <a:cubicBezTo>
                  <a:pt x="540152" y="394216"/>
                  <a:pt x="532828" y="385245"/>
                  <a:pt x="532828" y="374992"/>
                </a:cubicBezTo>
                <a:cubicBezTo>
                  <a:pt x="532828" y="366020"/>
                  <a:pt x="540152" y="357049"/>
                  <a:pt x="548697" y="357049"/>
                </a:cubicBezTo>
                <a:close/>
                <a:moveTo>
                  <a:pt x="553409" y="333405"/>
                </a:moveTo>
                <a:cubicBezTo>
                  <a:pt x="530997" y="333405"/>
                  <a:pt x="513566" y="352203"/>
                  <a:pt x="513566" y="374760"/>
                </a:cubicBezTo>
                <a:cubicBezTo>
                  <a:pt x="513566" y="397317"/>
                  <a:pt x="530997" y="413608"/>
                  <a:pt x="553409" y="413608"/>
                </a:cubicBezTo>
                <a:cubicBezTo>
                  <a:pt x="575821" y="413608"/>
                  <a:pt x="593252" y="397317"/>
                  <a:pt x="593252" y="374760"/>
                </a:cubicBezTo>
                <a:cubicBezTo>
                  <a:pt x="593252" y="352203"/>
                  <a:pt x="575821" y="333405"/>
                  <a:pt x="553409" y="333405"/>
                </a:cubicBezTo>
                <a:close/>
                <a:moveTo>
                  <a:pt x="488664" y="145431"/>
                </a:moveTo>
                <a:cubicBezTo>
                  <a:pt x="431390" y="145431"/>
                  <a:pt x="384077" y="194304"/>
                  <a:pt x="384077" y="255709"/>
                </a:cubicBezTo>
                <a:cubicBezTo>
                  <a:pt x="384077" y="260722"/>
                  <a:pt x="384077" y="265735"/>
                  <a:pt x="385322" y="270747"/>
                </a:cubicBezTo>
                <a:cubicBezTo>
                  <a:pt x="385322" y="278266"/>
                  <a:pt x="381587" y="284532"/>
                  <a:pt x="374116" y="285785"/>
                </a:cubicBezTo>
                <a:cubicBezTo>
                  <a:pt x="355440" y="290798"/>
                  <a:pt x="341744" y="308342"/>
                  <a:pt x="341744" y="329646"/>
                </a:cubicBezTo>
                <a:cubicBezTo>
                  <a:pt x="341744" y="353456"/>
                  <a:pt x="360420" y="373507"/>
                  <a:pt x="382832" y="373507"/>
                </a:cubicBezTo>
                <a:lnTo>
                  <a:pt x="483684" y="373507"/>
                </a:lnTo>
                <a:cubicBezTo>
                  <a:pt x="484929" y="334659"/>
                  <a:pt x="514811" y="304583"/>
                  <a:pt x="553409" y="304583"/>
                </a:cubicBezTo>
                <a:cubicBezTo>
                  <a:pt x="590762" y="304583"/>
                  <a:pt x="621889" y="334659"/>
                  <a:pt x="621889" y="373507"/>
                </a:cubicBezTo>
                <a:lnTo>
                  <a:pt x="707800" y="373507"/>
                </a:lnTo>
                <a:cubicBezTo>
                  <a:pt x="730211" y="373507"/>
                  <a:pt x="748888" y="353456"/>
                  <a:pt x="748888" y="329646"/>
                </a:cubicBezTo>
                <a:cubicBezTo>
                  <a:pt x="748888" y="313355"/>
                  <a:pt x="741417" y="298317"/>
                  <a:pt x="727721" y="290798"/>
                </a:cubicBezTo>
                <a:cubicBezTo>
                  <a:pt x="722741" y="288292"/>
                  <a:pt x="720251" y="282026"/>
                  <a:pt x="720251" y="275760"/>
                </a:cubicBezTo>
                <a:cubicBezTo>
                  <a:pt x="720251" y="274507"/>
                  <a:pt x="720251" y="272000"/>
                  <a:pt x="720251" y="270747"/>
                </a:cubicBezTo>
                <a:cubicBezTo>
                  <a:pt x="720251" y="240671"/>
                  <a:pt x="697839" y="215608"/>
                  <a:pt x="669202" y="215608"/>
                </a:cubicBezTo>
                <a:cubicBezTo>
                  <a:pt x="648036" y="215608"/>
                  <a:pt x="629359" y="228140"/>
                  <a:pt x="621889" y="246937"/>
                </a:cubicBezTo>
                <a:cubicBezTo>
                  <a:pt x="619399" y="253203"/>
                  <a:pt x="613173" y="256962"/>
                  <a:pt x="605703" y="255709"/>
                </a:cubicBezTo>
                <a:cubicBezTo>
                  <a:pt x="599477" y="254456"/>
                  <a:pt x="594497" y="249443"/>
                  <a:pt x="593252" y="241925"/>
                </a:cubicBezTo>
                <a:cubicBezTo>
                  <a:pt x="587026" y="188038"/>
                  <a:pt x="542203" y="145431"/>
                  <a:pt x="488664" y="145431"/>
                </a:cubicBezTo>
                <a:close/>
                <a:moveTo>
                  <a:pt x="488664" y="115355"/>
                </a:moveTo>
                <a:cubicBezTo>
                  <a:pt x="545938" y="115355"/>
                  <a:pt x="595742" y="152950"/>
                  <a:pt x="614418" y="206836"/>
                </a:cubicBezTo>
                <a:cubicBezTo>
                  <a:pt x="629359" y="193051"/>
                  <a:pt x="649281" y="185532"/>
                  <a:pt x="669202" y="185532"/>
                </a:cubicBezTo>
                <a:cubicBezTo>
                  <a:pt x="714025" y="185532"/>
                  <a:pt x="750133" y="224380"/>
                  <a:pt x="750133" y="270747"/>
                </a:cubicBezTo>
                <a:cubicBezTo>
                  <a:pt x="767564" y="284532"/>
                  <a:pt x="778770" y="305836"/>
                  <a:pt x="778770" y="329646"/>
                </a:cubicBezTo>
                <a:cubicBezTo>
                  <a:pt x="778770" y="369747"/>
                  <a:pt x="746398" y="402329"/>
                  <a:pt x="707800" y="402329"/>
                </a:cubicBezTo>
                <a:lnTo>
                  <a:pt x="615663" y="403583"/>
                </a:lnTo>
                <a:cubicBezTo>
                  <a:pt x="604458" y="427393"/>
                  <a:pt x="580801" y="443684"/>
                  <a:pt x="553409" y="443684"/>
                </a:cubicBezTo>
                <a:cubicBezTo>
                  <a:pt x="524772" y="443684"/>
                  <a:pt x="501115" y="427393"/>
                  <a:pt x="491155" y="402329"/>
                </a:cubicBezTo>
                <a:lnTo>
                  <a:pt x="382832" y="402329"/>
                </a:lnTo>
                <a:cubicBezTo>
                  <a:pt x="344234" y="402329"/>
                  <a:pt x="313107" y="369747"/>
                  <a:pt x="313107" y="329646"/>
                </a:cubicBezTo>
                <a:cubicBezTo>
                  <a:pt x="313107" y="299570"/>
                  <a:pt x="329293" y="273254"/>
                  <a:pt x="355440" y="261975"/>
                </a:cubicBezTo>
                <a:cubicBezTo>
                  <a:pt x="354195" y="259469"/>
                  <a:pt x="354195" y="258216"/>
                  <a:pt x="354195" y="255709"/>
                </a:cubicBezTo>
                <a:cubicBezTo>
                  <a:pt x="354195" y="178013"/>
                  <a:pt x="415204" y="115355"/>
                  <a:pt x="488664" y="115355"/>
                </a:cubicBezTo>
                <a:close/>
                <a:moveTo>
                  <a:pt x="54814" y="29971"/>
                </a:moveTo>
                <a:cubicBezTo>
                  <a:pt x="41111" y="29971"/>
                  <a:pt x="29898" y="41211"/>
                  <a:pt x="29898" y="56196"/>
                </a:cubicBezTo>
                <a:lnTo>
                  <a:pt x="29898" y="470799"/>
                </a:lnTo>
                <a:lnTo>
                  <a:pt x="771138" y="470799"/>
                </a:lnTo>
                <a:lnTo>
                  <a:pt x="843393" y="407110"/>
                </a:lnTo>
                <a:cubicBezTo>
                  <a:pt x="849622" y="402115"/>
                  <a:pt x="859588" y="403363"/>
                  <a:pt x="864572" y="409607"/>
                </a:cubicBezTo>
                <a:cubicBezTo>
                  <a:pt x="869555" y="414603"/>
                  <a:pt x="869555" y="424593"/>
                  <a:pt x="863326" y="429588"/>
                </a:cubicBezTo>
                <a:lnTo>
                  <a:pt x="815986" y="470799"/>
                </a:lnTo>
                <a:lnTo>
                  <a:pt x="850868" y="470799"/>
                </a:lnTo>
                <a:lnTo>
                  <a:pt x="940564" y="379636"/>
                </a:lnTo>
                <a:cubicBezTo>
                  <a:pt x="945547" y="374641"/>
                  <a:pt x="955513" y="374641"/>
                  <a:pt x="961742" y="379636"/>
                </a:cubicBezTo>
                <a:cubicBezTo>
                  <a:pt x="966726" y="385880"/>
                  <a:pt x="966726" y="394622"/>
                  <a:pt x="961742" y="400866"/>
                </a:cubicBezTo>
                <a:lnTo>
                  <a:pt x="893224" y="470799"/>
                </a:lnTo>
                <a:lnTo>
                  <a:pt x="1029014" y="470799"/>
                </a:lnTo>
                <a:lnTo>
                  <a:pt x="1029014" y="56196"/>
                </a:lnTo>
                <a:cubicBezTo>
                  <a:pt x="1029014" y="41211"/>
                  <a:pt x="1019048" y="29971"/>
                  <a:pt x="1004099" y="29971"/>
                </a:cubicBezTo>
                <a:lnTo>
                  <a:pt x="294004" y="29971"/>
                </a:lnTo>
                <a:lnTo>
                  <a:pt x="153231" y="183574"/>
                </a:lnTo>
                <a:cubicBezTo>
                  <a:pt x="150739" y="187321"/>
                  <a:pt x="147002" y="188569"/>
                  <a:pt x="143265" y="188569"/>
                </a:cubicBezTo>
                <a:cubicBezTo>
                  <a:pt x="139527" y="188569"/>
                  <a:pt x="135790" y="187321"/>
                  <a:pt x="133298" y="184823"/>
                </a:cubicBezTo>
                <a:cubicBezTo>
                  <a:pt x="127070" y="178579"/>
                  <a:pt x="125824" y="169837"/>
                  <a:pt x="132053" y="163593"/>
                </a:cubicBezTo>
                <a:lnTo>
                  <a:pt x="255385" y="29971"/>
                </a:lnTo>
                <a:lnTo>
                  <a:pt x="205554" y="29971"/>
                </a:lnTo>
                <a:lnTo>
                  <a:pt x="137036" y="97407"/>
                </a:lnTo>
                <a:cubicBezTo>
                  <a:pt x="134544" y="99904"/>
                  <a:pt x="130807" y="102402"/>
                  <a:pt x="127070" y="102402"/>
                </a:cubicBezTo>
                <a:cubicBezTo>
                  <a:pt x="123332" y="102402"/>
                  <a:pt x="119595" y="99904"/>
                  <a:pt x="115858" y="97407"/>
                </a:cubicBezTo>
                <a:cubicBezTo>
                  <a:pt x="110874" y="91163"/>
                  <a:pt x="110874" y="82421"/>
                  <a:pt x="117103" y="77426"/>
                </a:cubicBezTo>
                <a:lnTo>
                  <a:pt x="164443" y="29971"/>
                </a:lnTo>
                <a:close/>
                <a:moveTo>
                  <a:pt x="54814" y="0"/>
                </a:moveTo>
                <a:lnTo>
                  <a:pt x="1004099" y="0"/>
                </a:lnTo>
                <a:cubicBezTo>
                  <a:pt x="1033998" y="0"/>
                  <a:pt x="1058913" y="26225"/>
                  <a:pt x="1058913" y="56196"/>
                </a:cubicBezTo>
                <a:lnTo>
                  <a:pt x="1058913" y="600674"/>
                </a:lnTo>
                <a:cubicBezTo>
                  <a:pt x="1058913" y="630646"/>
                  <a:pt x="1033998" y="655622"/>
                  <a:pt x="1004099" y="655622"/>
                </a:cubicBezTo>
                <a:lnTo>
                  <a:pt x="629119" y="655622"/>
                </a:lnTo>
                <a:lnTo>
                  <a:pt x="676459" y="773009"/>
                </a:lnTo>
                <a:cubicBezTo>
                  <a:pt x="677704" y="776756"/>
                  <a:pt x="677704" y="779253"/>
                  <a:pt x="677704" y="783000"/>
                </a:cubicBezTo>
                <a:lnTo>
                  <a:pt x="732519" y="783000"/>
                </a:lnTo>
                <a:cubicBezTo>
                  <a:pt x="739994" y="783000"/>
                  <a:pt x="747468" y="789244"/>
                  <a:pt x="747468" y="797985"/>
                </a:cubicBezTo>
                <a:cubicBezTo>
                  <a:pt x="747468" y="805478"/>
                  <a:pt x="739994" y="811722"/>
                  <a:pt x="732519" y="811722"/>
                </a:cubicBezTo>
                <a:lnTo>
                  <a:pt x="649052" y="811722"/>
                </a:lnTo>
                <a:lnTo>
                  <a:pt x="408616" y="811722"/>
                </a:lnTo>
                <a:lnTo>
                  <a:pt x="326394" y="811722"/>
                </a:lnTo>
                <a:cubicBezTo>
                  <a:pt x="318920" y="811722"/>
                  <a:pt x="312691" y="805478"/>
                  <a:pt x="312691" y="797985"/>
                </a:cubicBezTo>
                <a:cubicBezTo>
                  <a:pt x="312691" y="789244"/>
                  <a:pt x="318920" y="783000"/>
                  <a:pt x="326394" y="783000"/>
                </a:cubicBezTo>
                <a:lnTo>
                  <a:pt x="381209" y="783000"/>
                </a:lnTo>
                <a:cubicBezTo>
                  <a:pt x="381209" y="779253"/>
                  <a:pt x="381209" y="776756"/>
                  <a:pt x="382455" y="773009"/>
                </a:cubicBezTo>
                <a:lnTo>
                  <a:pt x="426057" y="655622"/>
                </a:lnTo>
                <a:lnTo>
                  <a:pt x="54814" y="655622"/>
                </a:lnTo>
                <a:cubicBezTo>
                  <a:pt x="24915" y="655622"/>
                  <a:pt x="0" y="630646"/>
                  <a:pt x="0" y="600674"/>
                </a:cubicBezTo>
                <a:lnTo>
                  <a:pt x="0" y="56196"/>
                </a:lnTo>
                <a:cubicBezTo>
                  <a:pt x="0" y="26225"/>
                  <a:pt x="24915" y="0"/>
                  <a:pt x="54814"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0" name="Freeform 29">
            <a:extLst>
              <a:ext uri="{FF2B5EF4-FFF2-40B4-BE49-F238E27FC236}">
                <a16:creationId xmlns:a16="http://schemas.microsoft.com/office/drawing/2014/main" id="{CEC0D177-12FB-EB47-99DC-A2750A2772B9}"/>
              </a:ext>
            </a:extLst>
          </p:cNvPr>
          <p:cNvSpPr>
            <a:spLocks noChangeArrowheads="1"/>
          </p:cNvSpPr>
          <p:nvPr/>
        </p:nvSpPr>
        <p:spPr bwMode="auto">
          <a:xfrm>
            <a:off x="8208076" y="3223013"/>
            <a:ext cx="562412" cy="499246"/>
          </a:xfrm>
          <a:custGeom>
            <a:avLst/>
            <a:gdLst>
              <a:gd name="connsiteX0" fmla="*/ 29962 w 1124824"/>
              <a:gd name="connsiteY0" fmla="*/ 881606 h 998491"/>
              <a:gd name="connsiteX1" fmla="*/ 29962 w 1124824"/>
              <a:gd name="connsiteY1" fmla="*/ 913936 h 998491"/>
              <a:gd name="connsiteX2" fmla="*/ 114854 w 1124824"/>
              <a:gd name="connsiteY2" fmla="*/ 969891 h 998491"/>
              <a:gd name="connsiteX3" fmla="*/ 1007474 w 1124824"/>
              <a:gd name="connsiteY3" fmla="*/ 969891 h 998491"/>
              <a:gd name="connsiteX4" fmla="*/ 1094862 w 1124824"/>
              <a:gd name="connsiteY4" fmla="*/ 911449 h 998491"/>
              <a:gd name="connsiteX5" fmla="*/ 1094862 w 1124824"/>
              <a:gd name="connsiteY5" fmla="*/ 881606 h 998491"/>
              <a:gd name="connsiteX6" fmla="*/ 755292 w 1124824"/>
              <a:gd name="connsiteY6" fmla="*/ 881606 h 998491"/>
              <a:gd name="connsiteX7" fmla="*/ 696618 w 1124824"/>
              <a:gd name="connsiteY7" fmla="*/ 910206 h 998491"/>
              <a:gd name="connsiteX8" fmla="*/ 692872 w 1124824"/>
              <a:gd name="connsiteY8" fmla="*/ 910206 h 998491"/>
              <a:gd name="connsiteX9" fmla="*/ 415724 w 1124824"/>
              <a:gd name="connsiteY9" fmla="*/ 910206 h 998491"/>
              <a:gd name="connsiteX10" fmla="*/ 357048 w 1124824"/>
              <a:gd name="connsiteY10" fmla="*/ 881606 h 998491"/>
              <a:gd name="connsiteX11" fmla="*/ 697616 w 1124824"/>
              <a:gd name="connsiteY11" fmla="*/ 807475 h 998491"/>
              <a:gd name="connsiteX12" fmla="*/ 712828 w 1124824"/>
              <a:gd name="connsiteY12" fmla="*/ 822687 h 998491"/>
              <a:gd name="connsiteX13" fmla="*/ 697616 w 1124824"/>
              <a:gd name="connsiteY13" fmla="*/ 839167 h 998491"/>
              <a:gd name="connsiteX14" fmla="*/ 681138 w 1124824"/>
              <a:gd name="connsiteY14" fmla="*/ 822687 h 998491"/>
              <a:gd name="connsiteX15" fmla="*/ 697616 w 1124824"/>
              <a:gd name="connsiteY15" fmla="*/ 807475 h 998491"/>
              <a:gd name="connsiteX16" fmla="*/ 631702 w 1124824"/>
              <a:gd name="connsiteY16" fmla="*/ 807475 h 998491"/>
              <a:gd name="connsiteX17" fmla="*/ 646914 w 1124824"/>
              <a:gd name="connsiteY17" fmla="*/ 823344 h 998491"/>
              <a:gd name="connsiteX18" fmla="*/ 631702 w 1124824"/>
              <a:gd name="connsiteY18" fmla="*/ 839214 h 998491"/>
              <a:gd name="connsiteX19" fmla="*/ 615222 w 1124824"/>
              <a:gd name="connsiteY19" fmla="*/ 823344 h 998491"/>
              <a:gd name="connsiteX20" fmla="*/ 631702 w 1124824"/>
              <a:gd name="connsiteY20" fmla="*/ 807475 h 998491"/>
              <a:gd name="connsiteX21" fmla="*/ 571274 w 1124824"/>
              <a:gd name="connsiteY21" fmla="*/ 807475 h 998491"/>
              <a:gd name="connsiteX22" fmla="*/ 586486 w 1124824"/>
              <a:gd name="connsiteY22" fmla="*/ 823344 h 998491"/>
              <a:gd name="connsiteX23" fmla="*/ 571274 w 1124824"/>
              <a:gd name="connsiteY23" fmla="*/ 839214 h 998491"/>
              <a:gd name="connsiteX24" fmla="*/ 554794 w 1124824"/>
              <a:gd name="connsiteY24" fmla="*/ 823344 h 998491"/>
              <a:gd name="connsiteX25" fmla="*/ 571274 w 1124824"/>
              <a:gd name="connsiteY25" fmla="*/ 807475 h 998491"/>
              <a:gd name="connsiteX26" fmla="*/ 509586 w 1124824"/>
              <a:gd name="connsiteY26" fmla="*/ 807475 h 998491"/>
              <a:gd name="connsiteX27" fmla="*/ 526066 w 1124824"/>
              <a:gd name="connsiteY27" fmla="*/ 823344 h 998491"/>
              <a:gd name="connsiteX28" fmla="*/ 509586 w 1124824"/>
              <a:gd name="connsiteY28" fmla="*/ 839214 h 998491"/>
              <a:gd name="connsiteX29" fmla="*/ 494374 w 1124824"/>
              <a:gd name="connsiteY29" fmla="*/ 823344 h 998491"/>
              <a:gd name="connsiteX30" fmla="*/ 509586 w 1124824"/>
              <a:gd name="connsiteY30" fmla="*/ 807475 h 998491"/>
              <a:gd name="connsiteX31" fmla="*/ 444326 w 1124824"/>
              <a:gd name="connsiteY31" fmla="*/ 807475 h 998491"/>
              <a:gd name="connsiteX32" fmla="*/ 460196 w 1124824"/>
              <a:gd name="connsiteY32" fmla="*/ 823344 h 998491"/>
              <a:gd name="connsiteX33" fmla="*/ 444326 w 1124824"/>
              <a:gd name="connsiteY33" fmla="*/ 839214 h 998491"/>
              <a:gd name="connsiteX34" fmla="*/ 428458 w 1124824"/>
              <a:gd name="connsiteY34" fmla="*/ 823344 h 998491"/>
              <a:gd name="connsiteX35" fmla="*/ 444326 w 1124824"/>
              <a:gd name="connsiteY35" fmla="*/ 807475 h 998491"/>
              <a:gd name="connsiteX36" fmla="*/ 695786 w 1124824"/>
              <a:gd name="connsiteY36" fmla="*/ 494372 h 998491"/>
              <a:gd name="connsiteX37" fmla="*/ 793440 w 1124824"/>
              <a:gd name="connsiteY37" fmla="*/ 494372 h 998491"/>
              <a:gd name="connsiteX38" fmla="*/ 798322 w 1124824"/>
              <a:gd name="connsiteY38" fmla="*/ 494372 h 998491"/>
              <a:gd name="connsiteX39" fmla="*/ 809308 w 1124824"/>
              <a:gd name="connsiteY39" fmla="*/ 511911 h 998491"/>
              <a:gd name="connsiteX40" fmla="*/ 780012 w 1124824"/>
              <a:gd name="connsiteY40" fmla="*/ 524439 h 998491"/>
              <a:gd name="connsiteX41" fmla="*/ 745832 w 1124824"/>
              <a:gd name="connsiteY41" fmla="*/ 524439 h 998491"/>
              <a:gd name="connsiteX42" fmla="*/ 709212 w 1124824"/>
              <a:gd name="connsiteY42" fmla="*/ 524439 h 998491"/>
              <a:gd name="connsiteX43" fmla="*/ 709212 w 1124824"/>
              <a:gd name="connsiteY43" fmla="*/ 764977 h 998491"/>
              <a:gd name="connsiteX44" fmla="*/ 694564 w 1124824"/>
              <a:gd name="connsiteY44" fmla="*/ 778758 h 998491"/>
              <a:gd name="connsiteX45" fmla="*/ 681138 w 1124824"/>
              <a:gd name="connsiteY45" fmla="*/ 764977 h 998491"/>
              <a:gd name="connsiteX46" fmla="*/ 681138 w 1124824"/>
              <a:gd name="connsiteY46" fmla="*/ 509405 h 998491"/>
              <a:gd name="connsiteX47" fmla="*/ 684800 w 1124824"/>
              <a:gd name="connsiteY47" fmla="*/ 499383 h 998491"/>
              <a:gd name="connsiteX48" fmla="*/ 695786 w 1124824"/>
              <a:gd name="connsiteY48" fmla="*/ 494372 h 998491"/>
              <a:gd name="connsiteX49" fmla="*/ 287020 w 1124824"/>
              <a:gd name="connsiteY49" fmla="*/ 494372 h 998491"/>
              <a:gd name="connsiteX50" fmla="*/ 293205 w 1124824"/>
              <a:gd name="connsiteY50" fmla="*/ 494372 h 998491"/>
              <a:gd name="connsiteX51" fmla="*/ 445336 w 1124824"/>
              <a:gd name="connsiteY51" fmla="*/ 494372 h 998491"/>
              <a:gd name="connsiteX52" fmla="*/ 455230 w 1124824"/>
              <a:gd name="connsiteY52" fmla="*/ 498130 h 998491"/>
              <a:gd name="connsiteX53" fmla="*/ 460178 w 1124824"/>
              <a:gd name="connsiteY53" fmla="*/ 509405 h 998491"/>
              <a:gd name="connsiteX54" fmla="*/ 460178 w 1124824"/>
              <a:gd name="connsiteY54" fmla="*/ 763724 h 998491"/>
              <a:gd name="connsiteX55" fmla="*/ 445336 w 1124824"/>
              <a:gd name="connsiteY55" fmla="*/ 778758 h 998491"/>
              <a:gd name="connsiteX56" fmla="*/ 431730 w 1124824"/>
              <a:gd name="connsiteY56" fmla="*/ 763724 h 998491"/>
              <a:gd name="connsiteX57" fmla="*/ 431730 w 1124824"/>
              <a:gd name="connsiteY57" fmla="*/ 523186 h 998491"/>
              <a:gd name="connsiteX58" fmla="*/ 367416 w 1124824"/>
              <a:gd name="connsiteY58" fmla="*/ 524439 h 998491"/>
              <a:gd name="connsiteX59" fmla="*/ 315468 w 1124824"/>
              <a:gd name="connsiteY59" fmla="*/ 524439 h 998491"/>
              <a:gd name="connsiteX60" fmla="*/ 275889 w 1124824"/>
              <a:gd name="connsiteY60" fmla="*/ 511911 h 998491"/>
              <a:gd name="connsiteX61" fmla="*/ 287020 w 1124824"/>
              <a:gd name="connsiteY61" fmla="*/ 494372 h 998491"/>
              <a:gd name="connsiteX62" fmla="*/ 191008 w 1124824"/>
              <a:gd name="connsiteY62" fmla="*/ 387956 h 998491"/>
              <a:gd name="connsiteX63" fmla="*/ 154804 w 1124824"/>
              <a:gd name="connsiteY63" fmla="*/ 422773 h 998491"/>
              <a:gd name="connsiteX64" fmla="*/ 154804 w 1124824"/>
              <a:gd name="connsiteY64" fmla="*/ 853007 h 998491"/>
              <a:gd name="connsiteX65" fmla="*/ 364538 w 1124824"/>
              <a:gd name="connsiteY65" fmla="*/ 853007 h 998491"/>
              <a:gd name="connsiteX66" fmla="*/ 378270 w 1124824"/>
              <a:gd name="connsiteY66" fmla="*/ 861711 h 998491"/>
              <a:gd name="connsiteX67" fmla="*/ 415724 w 1124824"/>
              <a:gd name="connsiteY67" fmla="*/ 881606 h 998491"/>
              <a:gd name="connsiteX68" fmla="*/ 691624 w 1124824"/>
              <a:gd name="connsiteY68" fmla="*/ 881606 h 998491"/>
              <a:gd name="connsiteX69" fmla="*/ 740312 w 1124824"/>
              <a:gd name="connsiteY69" fmla="*/ 856737 h 998491"/>
              <a:gd name="connsiteX70" fmla="*/ 749050 w 1124824"/>
              <a:gd name="connsiteY70" fmla="*/ 853007 h 998491"/>
              <a:gd name="connsiteX71" fmla="*/ 970020 w 1124824"/>
              <a:gd name="connsiteY71" fmla="*/ 853007 h 998491"/>
              <a:gd name="connsiteX72" fmla="*/ 970020 w 1124824"/>
              <a:gd name="connsiteY72" fmla="*/ 401634 h 998491"/>
              <a:gd name="connsiteX73" fmla="*/ 965028 w 1124824"/>
              <a:gd name="connsiteY73" fmla="*/ 391687 h 998491"/>
              <a:gd name="connsiteX74" fmla="*/ 955040 w 1124824"/>
              <a:gd name="connsiteY74" fmla="*/ 387956 h 998491"/>
              <a:gd name="connsiteX75" fmla="*/ 646680 w 1124824"/>
              <a:gd name="connsiteY75" fmla="*/ 387956 h 998491"/>
              <a:gd name="connsiteX76" fmla="*/ 646680 w 1124824"/>
              <a:gd name="connsiteY76" fmla="*/ 762235 h 998491"/>
              <a:gd name="connsiteX77" fmla="*/ 632948 w 1124824"/>
              <a:gd name="connsiteY77" fmla="*/ 777156 h 998491"/>
              <a:gd name="connsiteX78" fmla="*/ 616718 w 1124824"/>
              <a:gd name="connsiteY78" fmla="*/ 762235 h 998491"/>
              <a:gd name="connsiteX79" fmla="*/ 616718 w 1124824"/>
              <a:gd name="connsiteY79" fmla="*/ 387956 h 998491"/>
              <a:gd name="connsiteX80" fmla="*/ 584260 w 1124824"/>
              <a:gd name="connsiteY80" fmla="*/ 387956 h 998491"/>
              <a:gd name="connsiteX81" fmla="*/ 584260 w 1124824"/>
              <a:gd name="connsiteY81" fmla="*/ 762235 h 998491"/>
              <a:gd name="connsiteX82" fmla="*/ 570526 w 1124824"/>
              <a:gd name="connsiteY82" fmla="*/ 777156 h 998491"/>
              <a:gd name="connsiteX83" fmla="*/ 554298 w 1124824"/>
              <a:gd name="connsiteY83" fmla="*/ 762235 h 998491"/>
              <a:gd name="connsiteX84" fmla="*/ 554298 w 1124824"/>
              <a:gd name="connsiteY84" fmla="*/ 387956 h 998491"/>
              <a:gd name="connsiteX85" fmla="*/ 521838 w 1124824"/>
              <a:gd name="connsiteY85" fmla="*/ 387956 h 998491"/>
              <a:gd name="connsiteX86" fmla="*/ 521838 w 1124824"/>
              <a:gd name="connsiteY86" fmla="*/ 762235 h 998491"/>
              <a:gd name="connsiteX87" fmla="*/ 506858 w 1124824"/>
              <a:gd name="connsiteY87" fmla="*/ 777156 h 998491"/>
              <a:gd name="connsiteX88" fmla="*/ 491876 w 1124824"/>
              <a:gd name="connsiteY88" fmla="*/ 762235 h 998491"/>
              <a:gd name="connsiteX89" fmla="*/ 491876 w 1124824"/>
              <a:gd name="connsiteY89" fmla="*/ 387956 h 998491"/>
              <a:gd name="connsiteX90" fmla="*/ 646680 w 1124824"/>
              <a:gd name="connsiteY90" fmla="*/ 323297 h 998491"/>
              <a:gd name="connsiteX91" fmla="*/ 646680 w 1124824"/>
              <a:gd name="connsiteY91" fmla="*/ 358113 h 998491"/>
              <a:gd name="connsiteX92" fmla="*/ 955040 w 1124824"/>
              <a:gd name="connsiteY92" fmla="*/ 358113 h 998491"/>
              <a:gd name="connsiteX93" fmla="*/ 986250 w 1124824"/>
              <a:gd name="connsiteY93" fmla="*/ 370548 h 998491"/>
              <a:gd name="connsiteX94" fmla="*/ 998734 w 1124824"/>
              <a:gd name="connsiteY94" fmla="*/ 401634 h 998491"/>
              <a:gd name="connsiteX95" fmla="*/ 998734 w 1124824"/>
              <a:gd name="connsiteY95" fmla="*/ 853007 h 998491"/>
              <a:gd name="connsiteX96" fmla="*/ 1033690 w 1124824"/>
              <a:gd name="connsiteY96" fmla="*/ 853007 h 998491"/>
              <a:gd name="connsiteX97" fmla="*/ 1032442 w 1124824"/>
              <a:gd name="connsiteY97" fmla="*/ 645350 h 998491"/>
              <a:gd name="connsiteX98" fmla="*/ 1033690 w 1124824"/>
              <a:gd name="connsiteY98" fmla="*/ 340705 h 998491"/>
              <a:gd name="connsiteX99" fmla="*/ 1028696 w 1124824"/>
              <a:gd name="connsiteY99" fmla="*/ 328271 h 998491"/>
              <a:gd name="connsiteX100" fmla="*/ 1016212 w 1124824"/>
              <a:gd name="connsiteY100" fmla="*/ 323297 h 998491"/>
              <a:gd name="connsiteX101" fmla="*/ 584260 w 1124824"/>
              <a:gd name="connsiteY101" fmla="*/ 323297 h 998491"/>
              <a:gd name="connsiteX102" fmla="*/ 584260 w 1124824"/>
              <a:gd name="connsiteY102" fmla="*/ 358113 h 998491"/>
              <a:gd name="connsiteX103" fmla="*/ 616718 w 1124824"/>
              <a:gd name="connsiteY103" fmla="*/ 358113 h 998491"/>
              <a:gd name="connsiteX104" fmla="*/ 616718 w 1124824"/>
              <a:gd name="connsiteY104" fmla="*/ 323297 h 998491"/>
              <a:gd name="connsiteX105" fmla="*/ 521838 w 1124824"/>
              <a:gd name="connsiteY105" fmla="*/ 323297 h 998491"/>
              <a:gd name="connsiteX106" fmla="*/ 521838 w 1124824"/>
              <a:gd name="connsiteY106" fmla="*/ 358113 h 998491"/>
              <a:gd name="connsiteX107" fmla="*/ 554298 w 1124824"/>
              <a:gd name="connsiteY107" fmla="*/ 358113 h 998491"/>
              <a:gd name="connsiteX108" fmla="*/ 554298 w 1124824"/>
              <a:gd name="connsiteY108" fmla="*/ 323297 h 998491"/>
              <a:gd name="connsiteX109" fmla="*/ 136078 w 1124824"/>
              <a:gd name="connsiteY109" fmla="*/ 323297 h 998491"/>
              <a:gd name="connsiteX110" fmla="*/ 92383 w 1124824"/>
              <a:gd name="connsiteY110" fmla="*/ 366818 h 998491"/>
              <a:gd name="connsiteX111" fmla="*/ 92383 w 1124824"/>
              <a:gd name="connsiteY111" fmla="*/ 853007 h 998491"/>
              <a:gd name="connsiteX112" fmla="*/ 124842 w 1124824"/>
              <a:gd name="connsiteY112" fmla="*/ 853007 h 998491"/>
              <a:gd name="connsiteX113" fmla="*/ 124842 w 1124824"/>
              <a:gd name="connsiteY113" fmla="*/ 422773 h 998491"/>
              <a:gd name="connsiteX114" fmla="*/ 191008 w 1124824"/>
              <a:gd name="connsiteY114" fmla="*/ 358113 h 998491"/>
              <a:gd name="connsiteX115" fmla="*/ 491876 w 1124824"/>
              <a:gd name="connsiteY115" fmla="*/ 358113 h 998491"/>
              <a:gd name="connsiteX116" fmla="*/ 491876 w 1124824"/>
              <a:gd name="connsiteY116" fmla="*/ 323297 h 998491"/>
              <a:gd name="connsiteX117" fmla="*/ 584260 w 1124824"/>
              <a:gd name="connsiteY117" fmla="*/ 152944 h 998491"/>
              <a:gd name="connsiteX118" fmla="*/ 584260 w 1124824"/>
              <a:gd name="connsiteY118" fmla="*/ 293454 h 998491"/>
              <a:gd name="connsiteX119" fmla="*/ 616718 w 1124824"/>
              <a:gd name="connsiteY119" fmla="*/ 293454 h 998491"/>
              <a:gd name="connsiteX120" fmla="*/ 616718 w 1124824"/>
              <a:gd name="connsiteY120" fmla="*/ 154188 h 998491"/>
              <a:gd name="connsiteX121" fmla="*/ 584260 w 1124824"/>
              <a:gd name="connsiteY121" fmla="*/ 152944 h 998491"/>
              <a:gd name="connsiteX122" fmla="*/ 817854 w 1124824"/>
              <a:gd name="connsiteY122" fmla="*/ 126338 h 998491"/>
              <a:gd name="connsiteX123" fmla="*/ 833724 w 1124824"/>
              <a:gd name="connsiteY123" fmla="*/ 142817 h 998491"/>
              <a:gd name="connsiteX124" fmla="*/ 817854 w 1124824"/>
              <a:gd name="connsiteY124" fmla="*/ 158029 h 998491"/>
              <a:gd name="connsiteX125" fmla="*/ 801986 w 1124824"/>
              <a:gd name="connsiteY125" fmla="*/ 142817 h 998491"/>
              <a:gd name="connsiteX126" fmla="*/ 817854 w 1124824"/>
              <a:gd name="connsiteY126" fmla="*/ 126338 h 998491"/>
              <a:gd name="connsiteX127" fmla="*/ 773908 w 1124824"/>
              <a:gd name="connsiteY127" fmla="*/ 126338 h 998491"/>
              <a:gd name="connsiteX128" fmla="*/ 789778 w 1124824"/>
              <a:gd name="connsiteY128" fmla="*/ 142817 h 998491"/>
              <a:gd name="connsiteX129" fmla="*/ 773908 w 1124824"/>
              <a:gd name="connsiteY129" fmla="*/ 158029 h 998491"/>
              <a:gd name="connsiteX130" fmla="*/ 758038 w 1124824"/>
              <a:gd name="connsiteY130" fmla="*/ 142817 h 998491"/>
              <a:gd name="connsiteX131" fmla="*/ 773908 w 1124824"/>
              <a:gd name="connsiteY131" fmla="*/ 126338 h 998491"/>
              <a:gd name="connsiteX132" fmla="*/ 616718 w 1124824"/>
              <a:gd name="connsiteY132" fmla="*/ 89528 h 998491"/>
              <a:gd name="connsiteX133" fmla="*/ 530578 w 1124824"/>
              <a:gd name="connsiteY133" fmla="*/ 90772 h 998491"/>
              <a:gd name="connsiteX134" fmla="*/ 521838 w 1124824"/>
              <a:gd name="connsiteY134" fmla="*/ 90772 h 998491"/>
              <a:gd name="connsiteX135" fmla="*/ 521838 w 1124824"/>
              <a:gd name="connsiteY135" fmla="*/ 293454 h 998491"/>
              <a:gd name="connsiteX136" fmla="*/ 554298 w 1124824"/>
              <a:gd name="connsiteY136" fmla="*/ 293454 h 998491"/>
              <a:gd name="connsiteX137" fmla="*/ 554298 w 1124824"/>
              <a:gd name="connsiteY137" fmla="*/ 139266 h 998491"/>
              <a:gd name="connsiteX138" fmla="*/ 559292 w 1124824"/>
              <a:gd name="connsiteY138" fmla="*/ 128075 h 998491"/>
              <a:gd name="connsiteX139" fmla="*/ 570526 w 1124824"/>
              <a:gd name="connsiteY139" fmla="*/ 124345 h 998491"/>
              <a:gd name="connsiteX140" fmla="*/ 616718 w 1124824"/>
              <a:gd name="connsiteY140" fmla="*/ 124345 h 998491"/>
              <a:gd name="connsiteX141" fmla="*/ 383902 w 1124824"/>
              <a:gd name="connsiteY141" fmla="*/ 60421 h 998491"/>
              <a:gd name="connsiteX142" fmla="*/ 399770 w 1124824"/>
              <a:gd name="connsiteY142" fmla="*/ 76290 h 998491"/>
              <a:gd name="connsiteX143" fmla="*/ 383902 w 1124824"/>
              <a:gd name="connsiteY143" fmla="*/ 92159 h 998491"/>
              <a:gd name="connsiteX144" fmla="*/ 368032 w 1124824"/>
              <a:gd name="connsiteY144" fmla="*/ 76290 h 998491"/>
              <a:gd name="connsiteX145" fmla="*/ 383902 w 1124824"/>
              <a:gd name="connsiteY145" fmla="*/ 60421 h 998491"/>
              <a:gd name="connsiteX146" fmla="*/ 323480 w 1124824"/>
              <a:gd name="connsiteY146" fmla="*/ 60421 h 998491"/>
              <a:gd name="connsiteX147" fmla="*/ 339349 w 1124824"/>
              <a:gd name="connsiteY147" fmla="*/ 76290 h 998491"/>
              <a:gd name="connsiteX148" fmla="*/ 323480 w 1124824"/>
              <a:gd name="connsiteY148" fmla="*/ 92159 h 998491"/>
              <a:gd name="connsiteX149" fmla="*/ 307611 w 1124824"/>
              <a:gd name="connsiteY149" fmla="*/ 76290 h 998491"/>
              <a:gd name="connsiteX150" fmla="*/ 323480 w 1124824"/>
              <a:gd name="connsiteY150" fmla="*/ 60421 h 998491"/>
              <a:gd name="connsiteX151" fmla="*/ 789728 w 1124824"/>
              <a:gd name="connsiteY151" fmla="*/ 0 h 998491"/>
              <a:gd name="connsiteX152" fmla="*/ 806208 w 1124824"/>
              <a:gd name="connsiteY152" fmla="*/ 16479 h 998491"/>
              <a:gd name="connsiteX153" fmla="*/ 789728 w 1124824"/>
              <a:gd name="connsiteY153" fmla="*/ 31691 h 998491"/>
              <a:gd name="connsiteX154" fmla="*/ 774518 w 1124824"/>
              <a:gd name="connsiteY154" fmla="*/ 16479 h 998491"/>
              <a:gd name="connsiteX155" fmla="*/ 789728 w 1124824"/>
              <a:gd name="connsiteY155" fmla="*/ 0 h 998491"/>
              <a:gd name="connsiteX156" fmla="*/ 723812 w 1124824"/>
              <a:gd name="connsiteY156" fmla="*/ 0 h 998491"/>
              <a:gd name="connsiteX157" fmla="*/ 740292 w 1124824"/>
              <a:gd name="connsiteY157" fmla="*/ 16479 h 998491"/>
              <a:gd name="connsiteX158" fmla="*/ 723812 w 1124824"/>
              <a:gd name="connsiteY158" fmla="*/ 31691 h 998491"/>
              <a:gd name="connsiteX159" fmla="*/ 708602 w 1124824"/>
              <a:gd name="connsiteY159" fmla="*/ 16479 h 998491"/>
              <a:gd name="connsiteX160" fmla="*/ 723812 w 1124824"/>
              <a:gd name="connsiteY160" fmla="*/ 0 h 998491"/>
              <a:gd name="connsiteX161" fmla="*/ 506858 w 1124824"/>
              <a:gd name="connsiteY161" fmla="*/ 0 h 998491"/>
              <a:gd name="connsiteX162" fmla="*/ 659164 w 1124824"/>
              <a:gd name="connsiteY162" fmla="*/ 1243 h 998491"/>
              <a:gd name="connsiteX163" fmla="*/ 664158 w 1124824"/>
              <a:gd name="connsiteY163" fmla="*/ 0 h 998491"/>
              <a:gd name="connsiteX164" fmla="*/ 677890 w 1124824"/>
              <a:gd name="connsiteY164" fmla="*/ 16165 h 998491"/>
              <a:gd name="connsiteX165" fmla="*/ 521838 w 1124824"/>
              <a:gd name="connsiteY165" fmla="*/ 29843 h 998491"/>
              <a:gd name="connsiteX166" fmla="*/ 521838 w 1124824"/>
              <a:gd name="connsiteY166" fmla="*/ 60929 h 998491"/>
              <a:gd name="connsiteX167" fmla="*/ 631700 w 1124824"/>
              <a:gd name="connsiteY167" fmla="*/ 60929 h 998491"/>
              <a:gd name="connsiteX168" fmla="*/ 642936 w 1124824"/>
              <a:gd name="connsiteY168" fmla="*/ 64659 h 998491"/>
              <a:gd name="connsiteX169" fmla="*/ 646680 w 1124824"/>
              <a:gd name="connsiteY169" fmla="*/ 74607 h 998491"/>
              <a:gd name="connsiteX170" fmla="*/ 646680 w 1124824"/>
              <a:gd name="connsiteY170" fmla="*/ 125588 h 998491"/>
              <a:gd name="connsiteX171" fmla="*/ 722834 w 1124824"/>
              <a:gd name="connsiteY171" fmla="*/ 124345 h 998491"/>
              <a:gd name="connsiteX172" fmla="*/ 727828 w 1124824"/>
              <a:gd name="connsiteY172" fmla="*/ 124345 h 998491"/>
              <a:gd name="connsiteX173" fmla="*/ 741560 w 1124824"/>
              <a:gd name="connsiteY173" fmla="*/ 139266 h 998491"/>
              <a:gd name="connsiteX174" fmla="*/ 701610 w 1124824"/>
              <a:gd name="connsiteY174" fmla="*/ 154188 h 998491"/>
              <a:gd name="connsiteX175" fmla="*/ 647928 w 1124824"/>
              <a:gd name="connsiteY175" fmla="*/ 154188 h 998491"/>
              <a:gd name="connsiteX176" fmla="*/ 646680 w 1124824"/>
              <a:gd name="connsiteY176" fmla="*/ 154188 h 998491"/>
              <a:gd name="connsiteX177" fmla="*/ 646680 w 1124824"/>
              <a:gd name="connsiteY177" fmla="*/ 293454 h 998491"/>
              <a:gd name="connsiteX178" fmla="*/ 1016212 w 1124824"/>
              <a:gd name="connsiteY178" fmla="*/ 293454 h 998491"/>
              <a:gd name="connsiteX179" fmla="*/ 1049920 w 1124824"/>
              <a:gd name="connsiteY179" fmla="*/ 307132 h 998491"/>
              <a:gd name="connsiteX180" fmla="*/ 1063652 w 1124824"/>
              <a:gd name="connsiteY180" fmla="*/ 340705 h 998491"/>
              <a:gd name="connsiteX181" fmla="*/ 1062404 w 1124824"/>
              <a:gd name="connsiteY181" fmla="*/ 645350 h 998491"/>
              <a:gd name="connsiteX182" fmla="*/ 1063652 w 1124824"/>
              <a:gd name="connsiteY182" fmla="*/ 853007 h 998491"/>
              <a:gd name="connsiteX183" fmla="*/ 1107346 w 1124824"/>
              <a:gd name="connsiteY183" fmla="*/ 853007 h 998491"/>
              <a:gd name="connsiteX184" fmla="*/ 1124824 w 1124824"/>
              <a:gd name="connsiteY184" fmla="*/ 869172 h 998491"/>
              <a:gd name="connsiteX185" fmla="*/ 1124824 w 1124824"/>
              <a:gd name="connsiteY185" fmla="*/ 911449 h 998491"/>
              <a:gd name="connsiteX186" fmla="*/ 1007474 w 1124824"/>
              <a:gd name="connsiteY186" fmla="*/ 998491 h 998491"/>
              <a:gd name="connsiteX187" fmla="*/ 114854 w 1124824"/>
              <a:gd name="connsiteY187" fmla="*/ 998491 h 998491"/>
              <a:gd name="connsiteX188" fmla="*/ 0 w 1124824"/>
              <a:gd name="connsiteY188" fmla="*/ 913936 h 998491"/>
              <a:gd name="connsiteX189" fmla="*/ 0 w 1124824"/>
              <a:gd name="connsiteY189" fmla="*/ 872902 h 998491"/>
              <a:gd name="connsiteX190" fmla="*/ 21223 w 1124824"/>
              <a:gd name="connsiteY190" fmla="*/ 853007 h 998491"/>
              <a:gd name="connsiteX191" fmla="*/ 62421 w 1124824"/>
              <a:gd name="connsiteY191" fmla="*/ 853007 h 998491"/>
              <a:gd name="connsiteX192" fmla="*/ 62421 w 1124824"/>
              <a:gd name="connsiteY192" fmla="*/ 366818 h 998491"/>
              <a:gd name="connsiteX193" fmla="*/ 136078 w 1124824"/>
              <a:gd name="connsiteY193" fmla="*/ 293454 h 998491"/>
              <a:gd name="connsiteX194" fmla="*/ 491876 w 1124824"/>
              <a:gd name="connsiteY194" fmla="*/ 293454 h 998491"/>
              <a:gd name="connsiteX195" fmla="*/ 491876 w 1124824"/>
              <a:gd name="connsiteY195" fmla="*/ 90772 h 998491"/>
              <a:gd name="connsiteX196" fmla="*/ 414474 w 1124824"/>
              <a:gd name="connsiteY196" fmla="*/ 77094 h 998491"/>
              <a:gd name="connsiteX197" fmla="*/ 426958 w 1124824"/>
              <a:gd name="connsiteY197" fmla="*/ 60929 h 998491"/>
              <a:gd name="connsiteX198" fmla="*/ 431952 w 1124824"/>
              <a:gd name="connsiteY198" fmla="*/ 60929 h 998491"/>
              <a:gd name="connsiteX199" fmla="*/ 491876 w 1124824"/>
              <a:gd name="connsiteY199" fmla="*/ 60929 h 998491"/>
              <a:gd name="connsiteX200" fmla="*/ 491876 w 1124824"/>
              <a:gd name="connsiteY200" fmla="*/ 14921 h 998491"/>
              <a:gd name="connsiteX201" fmla="*/ 496870 w 1124824"/>
              <a:gd name="connsiteY201" fmla="*/ 3730 h 998491"/>
              <a:gd name="connsiteX202" fmla="*/ 506858 w 1124824"/>
              <a:gd name="connsiteY202" fmla="*/ 0 h 99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1124824" h="998491">
                <a:moveTo>
                  <a:pt x="29962" y="881606"/>
                </a:moveTo>
                <a:lnTo>
                  <a:pt x="29962" y="913936"/>
                </a:lnTo>
                <a:cubicBezTo>
                  <a:pt x="29962" y="943779"/>
                  <a:pt x="68663" y="969891"/>
                  <a:pt x="114854" y="969891"/>
                </a:cubicBezTo>
                <a:lnTo>
                  <a:pt x="1007474" y="969891"/>
                </a:lnTo>
                <a:cubicBezTo>
                  <a:pt x="1054914" y="969891"/>
                  <a:pt x="1094862" y="943779"/>
                  <a:pt x="1094862" y="911449"/>
                </a:cubicBezTo>
                <a:lnTo>
                  <a:pt x="1094862" y="881606"/>
                </a:lnTo>
                <a:lnTo>
                  <a:pt x="755292" y="881606"/>
                </a:lnTo>
                <a:cubicBezTo>
                  <a:pt x="736566" y="896528"/>
                  <a:pt x="711598" y="906475"/>
                  <a:pt x="696618" y="910206"/>
                </a:cubicBezTo>
                <a:cubicBezTo>
                  <a:pt x="695368" y="910206"/>
                  <a:pt x="694120" y="910206"/>
                  <a:pt x="692872" y="910206"/>
                </a:cubicBezTo>
                <a:lnTo>
                  <a:pt x="415724" y="910206"/>
                </a:lnTo>
                <a:cubicBezTo>
                  <a:pt x="392004" y="910206"/>
                  <a:pt x="369532" y="900258"/>
                  <a:pt x="357048" y="881606"/>
                </a:cubicBezTo>
                <a:close/>
                <a:moveTo>
                  <a:pt x="697616" y="807475"/>
                </a:moveTo>
                <a:cubicBezTo>
                  <a:pt x="705222" y="807475"/>
                  <a:pt x="712828" y="813814"/>
                  <a:pt x="712828" y="822687"/>
                </a:cubicBezTo>
                <a:cubicBezTo>
                  <a:pt x="712828" y="831561"/>
                  <a:pt x="705222" y="839167"/>
                  <a:pt x="697616" y="839167"/>
                </a:cubicBezTo>
                <a:cubicBezTo>
                  <a:pt x="688742" y="839167"/>
                  <a:pt x="681138" y="831561"/>
                  <a:pt x="681138" y="822687"/>
                </a:cubicBezTo>
                <a:cubicBezTo>
                  <a:pt x="681138" y="813814"/>
                  <a:pt x="688742" y="807475"/>
                  <a:pt x="697616" y="807475"/>
                </a:cubicBezTo>
                <a:close/>
                <a:moveTo>
                  <a:pt x="631702" y="807475"/>
                </a:moveTo>
                <a:cubicBezTo>
                  <a:pt x="639308" y="807475"/>
                  <a:pt x="646914" y="814799"/>
                  <a:pt x="646914" y="823344"/>
                </a:cubicBezTo>
                <a:cubicBezTo>
                  <a:pt x="646914" y="831889"/>
                  <a:pt x="639308" y="839214"/>
                  <a:pt x="631702" y="839214"/>
                </a:cubicBezTo>
                <a:cubicBezTo>
                  <a:pt x="621560" y="839214"/>
                  <a:pt x="615222" y="831889"/>
                  <a:pt x="615222" y="823344"/>
                </a:cubicBezTo>
                <a:cubicBezTo>
                  <a:pt x="615222" y="814799"/>
                  <a:pt x="621560" y="807475"/>
                  <a:pt x="631702" y="807475"/>
                </a:cubicBezTo>
                <a:close/>
                <a:moveTo>
                  <a:pt x="571274" y="807475"/>
                </a:moveTo>
                <a:cubicBezTo>
                  <a:pt x="578880" y="807475"/>
                  <a:pt x="586486" y="814799"/>
                  <a:pt x="586486" y="823344"/>
                </a:cubicBezTo>
                <a:cubicBezTo>
                  <a:pt x="586486" y="831889"/>
                  <a:pt x="578880" y="839214"/>
                  <a:pt x="571274" y="839214"/>
                </a:cubicBezTo>
                <a:cubicBezTo>
                  <a:pt x="561134" y="839214"/>
                  <a:pt x="554794" y="831889"/>
                  <a:pt x="554794" y="823344"/>
                </a:cubicBezTo>
                <a:cubicBezTo>
                  <a:pt x="554794" y="814799"/>
                  <a:pt x="561134" y="807475"/>
                  <a:pt x="571274" y="807475"/>
                </a:cubicBezTo>
                <a:close/>
                <a:moveTo>
                  <a:pt x="509586" y="807475"/>
                </a:moveTo>
                <a:cubicBezTo>
                  <a:pt x="518460" y="807475"/>
                  <a:pt x="526066" y="814799"/>
                  <a:pt x="526066" y="823344"/>
                </a:cubicBezTo>
                <a:cubicBezTo>
                  <a:pt x="526066" y="831889"/>
                  <a:pt x="518460" y="839214"/>
                  <a:pt x="509586" y="839214"/>
                </a:cubicBezTo>
                <a:cubicBezTo>
                  <a:pt x="500712" y="839214"/>
                  <a:pt x="494374" y="831889"/>
                  <a:pt x="494374" y="823344"/>
                </a:cubicBezTo>
                <a:cubicBezTo>
                  <a:pt x="494374" y="814799"/>
                  <a:pt x="500712" y="807475"/>
                  <a:pt x="509586" y="807475"/>
                </a:cubicBezTo>
                <a:close/>
                <a:moveTo>
                  <a:pt x="444326" y="807475"/>
                </a:moveTo>
                <a:cubicBezTo>
                  <a:pt x="454092" y="807475"/>
                  <a:pt x="460196" y="814799"/>
                  <a:pt x="460196" y="823344"/>
                </a:cubicBezTo>
                <a:cubicBezTo>
                  <a:pt x="460196" y="831889"/>
                  <a:pt x="454092" y="839214"/>
                  <a:pt x="444326" y="839214"/>
                </a:cubicBezTo>
                <a:cubicBezTo>
                  <a:pt x="437002" y="839214"/>
                  <a:pt x="428458" y="831889"/>
                  <a:pt x="428458" y="823344"/>
                </a:cubicBezTo>
                <a:cubicBezTo>
                  <a:pt x="428458" y="814799"/>
                  <a:pt x="437002" y="807475"/>
                  <a:pt x="444326" y="807475"/>
                </a:cubicBezTo>
                <a:close/>
                <a:moveTo>
                  <a:pt x="695786" y="494372"/>
                </a:moveTo>
                <a:cubicBezTo>
                  <a:pt x="728744" y="495625"/>
                  <a:pt x="784894" y="495625"/>
                  <a:pt x="793440" y="494372"/>
                </a:cubicBezTo>
                <a:cubicBezTo>
                  <a:pt x="794660" y="494372"/>
                  <a:pt x="795880" y="494372"/>
                  <a:pt x="798322" y="494372"/>
                </a:cubicBezTo>
                <a:cubicBezTo>
                  <a:pt x="805646" y="495625"/>
                  <a:pt x="811750" y="504394"/>
                  <a:pt x="809308" y="511911"/>
                </a:cubicBezTo>
                <a:cubicBezTo>
                  <a:pt x="808088" y="524439"/>
                  <a:pt x="799542" y="524439"/>
                  <a:pt x="780012" y="524439"/>
                </a:cubicBezTo>
                <a:cubicBezTo>
                  <a:pt x="771468" y="524439"/>
                  <a:pt x="758040" y="524439"/>
                  <a:pt x="745832" y="524439"/>
                </a:cubicBezTo>
                <a:cubicBezTo>
                  <a:pt x="732406" y="524439"/>
                  <a:pt x="718978" y="524439"/>
                  <a:pt x="709212" y="524439"/>
                </a:cubicBezTo>
                <a:lnTo>
                  <a:pt x="709212" y="764977"/>
                </a:lnTo>
                <a:cubicBezTo>
                  <a:pt x="709212" y="772494"/>
                  <a:pt x="703110" y="778758"/>
                  <a:pt x="694564" y="778758"/>
                </a:cubicBezTo>
                <a:cubicBezTo>
                  <a:pt x="687240" y="778758"/>
                  <a:pt x="681138" y="772494"/>
                  <a:pt x="681138" y="764977"/>
                </a:cubicBezTo>
                <a:lnTo>
                  <a:pt x="681138" y="509405"/>
                </a:lnTo>
                <a:cubicBezTo>
                  <a:pt x="681138" y="505647"/>
                  <a:pt x="682358" y="501889"/>
                  <a:pt x="684800" y="499383"/>
                </a:cubicBezTo>
                <a:cubicBezTo>
                  <a:pt x="687240" y="495625"/>
                  <a:pt x="690902" y="494372"/>
                  <a:pt x="695786" y="494372"/>
                </a:cubicBezTo>
                <a:close/>
                <a:moveTo>
                  <a:pt x="287020" y="494372"/>
                </a:moveTo>
                <a:cubicBezTo>
                  <a:pt x="289494" y="494372"/>
                  <a:pt x="290731" y="494372"/>
                  <a:pt x="293205" y="494372"/>
                </a:cubicBezTo>
                <a:cubicBezTo>
                  <a:pt x="303099" y="495625"/>
                  <a:pt x="390916" y="494372"/>
                  <a:pt x="445336" y="494372"/>
                </a:cubicBezTo>
                <a:cubicBezTo>
                  <a:pt x="449046" y="494372"/>
                  <a:pt x="452758" y="495625"/>
                  <a:pt x="455230" y="498130"/>
                </a:cubicBezTo>
                <a:cubicBezTo>
                  <a:pt x="458942" y="501889"/>
                  <a:pt x="460178" y="505647"/>
                  <a:pt x="460178" y="509405"/>
                </a:cubicBezTo>
                <a:lnTo>
                  <a:pt x="460178" y="763724"/>
                </a:lnTo>
                <a:cubicBezTo>
                  <a:pt x="460178" y="771241"/>
                  <a:pt x="452758" y="778758"/>
                  <a:pt x="445336" y="778758"/>
                </a:cubicBezTo>
                <a:cubicBezTo>
                  <a:pt x="437916" y="778758"/>
                  <a:pt x="431730" y="771241"/>
                  <a:pt x="431730" y="763724"/>
                </a:cubicBezTo>
                <a:lnTo>
                  <a:pt x="431730" y="523186"/>
                </a:lnTo>
                <a:cubicBezTo>
                  <a:pt x="415652" y="523186"/>
                  <a:pt x="392152" y="523186"/>
                  <a:pt x="367416" y="524439"/>
                </a:cubicBezTo>
                <a:cubicBezTo>
                  <a:pt x="348862" y="524439"/>
                  <a:pt x="329073" y="524439"/>
                  <a:pt x="315468" y="524439"/>
                </a:cubicBezTo>
                <a:cubicBezTo>
                  <a:pt x="283310" y="524439"/>
                  <a:pt x="279599" y="523186"/>
                  <a:pt x="275889" y="511911"/>
                </a:cubicBezTo>
                <a:cubicBezTo>
                  <a:pt x="274652" y="504394"/>
                  <a:pt x="279599" y="495625"/>
                  <a:pt x="287020" y="494372"/>
                </a:cubicBezTo>
                <a:close/>
                <a:moveTo>
                  <a:pt x="191008" y="387956"/>
                </a:moveTo>
                <a:cubicBezTo>
                  <a:pt x="171033" y="387956"/>
                  <a:pt x="154804" y="404121"/>
                  <a:pt x="154804" y="422773"/>
                </a:cubicBezTo>
                <a:lnTo>
                  <a:pt x="154804" y="853007"/>
                </a:lnTo>
                <a:lnTo>
                  <a:pt x="364538" y="853007"/>
                </a:lnTo>
                <a:cubicBezTo>
                  <a:pt x="370780" y="853007"/>
                  <a:pt x="375774" y="856737"/>
                  <a:pt x="378270" y="861711"/>
                </a:cubicBezTo>
                <a:cubicBezTo>
                  <a:pt x="383264" y="871659"/>
                  <a:pt x="396996" y="881606"/>
                  <a:pt x="415724" y="881606"/>
                </a:cubicBezTo>
                <a:lnTo>
                  <a:pt x="691624" y="881606"/>
                </a:lnTo>
                <a:cubicBezTo>
                  <a:pt x="705356" y="877876"/>
                  <a:pt x="726580" y="869172"/>
                  <a:pt x="740312" y="856737"/>
                </a:cubicBezTo>
                <a:cubicBezTo>
                  <a:pt x="742808" y="854251"/>
                  <a:pt x="745306" y="853007"/>
                  <a:pt x="749050" y="853007"/>
                </a:cubicBezTo>
                <a:lnTo>
                  <a:pt x="970020" y="853007"/>
                </a:lnTo>
                <a:lnTo>
                  <a:pt x="970020" y="401634"/>
                </a:lnTo>
                <a:cubicBezTo>
                  <a:pt x="970020" y="397904"/>
                  <a:pt x="968772" y="394173"/>
                  <a:pt x="965028" y="391687"/>
                </a:cubicBezTo>
                <a:cubicBezTo>
                  <a:pt x="963778" y="389200"/>
                  <a:pt x="958786" y="387956"/>
                  <a:pt x="955040" y="387956"/>
                </a:cubicBezTo>
                <a:lnTo>
                  <a:pt x="646680" y="387956"/>
                </a:lnTo>
                <a:lnTo>
                  <a:pt x="646680" y="762235"/>
                </a:lnTo>
                <a:cubicBezTo>
                  <a:pt x="646680" y="770939"/>
                  <a:pt x="640438" y="777156"/>
                  <a:pt x="632948" y="777156"/>
                </a:cubicBezTo>
                <a:cubicBezTo>
                  <a:pt x="624210" y="777156"/>
                  <a:pt x="616718" y="770939"/>
                  <a:pt x="616718" y="762235"/>
                </a:cubicBezTo>
                <a:lnTo>
                  <a:pt x="616718" y="387956"/>
                </a:lnTo>
                <a:lnTo>
                  <a:pt x="584260" y="387956"/>
                </a:lnTo>
                <a:lnTo>
                  <a:pt x="584260" y="762235"/>
                </a:lnTo>
                <a:cubicBezTo>
                  <a:pt x="584260" y="770939"/>
                  <a:pt x="578018" y="777156"/>
                  <a:pt x="570526" y="777156"/>
                </a:cubicBezTo>
                <a:cubicBezTo>
                  <a:pt x="561788" y="777156"/>
                  <a:pt x="554298" y="770939"/>
                  <a:pt x="554298" y="762235"/>
                </a:cubicBezTo>
                <a:lnTo>
                  <a:pt x="554298" y="387956"/>
                </a:lnTo>
                <a:lnTo>
                  <a:pt x="521838" y="387956"/>
                </a:lnTo>
                <a:lnTo>
                  <a:pt x="521838" y="762235"/>
                </a:lnTo>
                <a:cubicBezTo>
                  <a:pt x="521838" y="770939"/>
                  <a:pt x="515596" y="777156"/>
                  <a:pt x="506858" y="777156"/>
                </a:cubicBezTo>
                <a:cubicBezTo>
                  <a:pt x="499368" y="777156"/>
                  <a:pt x="491876" y="770939"/>
                  <a:pt x="491876" y="762235"/>
                </a:cubicBezTo>
                <a:lnTo>
                  <a:pt x="491876" y="387956"/>
                </a:lnTo>
                <a:close/>
                <a:moveTo>
                  <a:pt x="646680" y="323297"/>
                </a:moveTo>
                <a:lnTo>
                  <a:pt x="646680" y="358113"/>
                </a:lnTo>
                <a:lnTo>
                  <a:pt x="955040" y="358113"/>
                </a:lnTo>
                <a:cubicBezTo>
                  <a:pt x="967524" y="358113"/>
                  <a:pt x="978760" y="363087"/>
                  <a:pt x="986250" y="370548"/>
                </a:cubicBezTo>
                <a:cubicBezTo>
                  <a:pt x="994990" y="379252"/>
                  <a:pt x="998734" y="390443"/>
                  <a:pt x="998734" y="401634"/>
                </a:cubicBezTo>
                <a:lnTo>
                  <a:pt x="998734" y="853007"/>
                </a:lnTo>
                <a:lnTo>
                  <a:pt x="1033690" y="853007"/>
                </a:lnTo>
                <a:lnTo>
                  <a:pt x="1032442" y="645350"/>
                </a:lnTo>
                <a:lnTo>
                  <a:pt x="1033690" y="340705"/>
                </a:lnTo>
                <a:cubicBezTo>
                  <a:pt x="1033690" y="335731"/>
                  <a:pt x="1031194" y="332001"/>
                  <a:pt x="1028696" y="328271"/>
                </a:cubicBezTo>
                <a:cubicBezTo>
                  <a:pt x="1024952" y="324540"/>
                  <a:pt x="1019958" y="323297"/>
                  <a:pt x="1016212" y="323297"/>
                </a:cubicBezTo>
                <a:close/>
                <a:moveTo>
                  <a:pt x="584260" y="323297"/>
                </a:moveTo>
                <a:lnTo>
                  <a:pt x="584260" y="358113"/>
                </a:lnTo>
                <a:lnTo>
                  <a:pt x="616718" y="358113"/>
                </a:lnTo>
                <a:lnTo>
                  <a:pt x="616718" y="323297"/>
                </a:lnTo>
                <a:close/>
                <a:moveTo>
                  <a:pt x="521838" y="323297"/>
                </a:moveTo>
                <a:lnTo>
                  <a:pt x="521838" y="358113"/>
                </a:lnTo>
                <a:lnTo>
                  <a:pt x="554298" y="358113"/>
                </a:lnTo>
                <a:lnTo>
                  <a:pt x="554298" y="323297"/>
                </a:lnTo>
                <a:close/>
                <a:moveTo>
                  <a:pt x="136078" y="323297"/>
                </a:moveTo>
                <a:cubicBezTo>
                  <a:pt x="112358" y="323297"/>
                  <a:pt x="92383" y="341949"/>
                  <a:pt x="92383" y="366818"/>
                </a:cubicBezTo>
                <a:lnTo>
                  <a:pt x="92383" y="853007"/>
                </a:lnTo>
                <a:lnTo>
                  <a:pt x="124842" y="853007"/>
                </a:lnTo>
                <a:lnTo>
                  <a:pt x="124842" y="422773"/>
                </a:lnTo>
                <a:cubicBezTo>
                  <a:pt x="124842" y="387956"/>
                  <a:pt x="154804" y="358113"/>
                  <a:pt x="191008" y="358113"/>
                </a:cubicBezTo>
                <a:lnTo>
                  <a:pt x="491876" y="358113"/>
                </a:lnTo>
                <a:lnTo>
                  <a:pt x="491876" y="323297"/>
                </a:lnTo>
                <a:close/>
                <a:moveTo>
                  <a:pt x="584260" y="152944"/>
                </a:moveTo>
                <a:lnTo>
                  <a:pt x="584260" y="293454"/>
                </a:lnTo>
                <a:lnTo>
                  <a:pt x="616718" y="293454"/>
                </a:lnTo>
                <a:lnTo>
                  <a:pt x="616718" y="154188"/>
                </a:lnTo>
                <a:cubicBezTo>
                  <a:pt x="604234" y="152944"/>
                  <a:pt x="592998" y="152944"/>
                  <a:pt x="584260" y="152944"/>
                </a:cubicBezTo>
                <a:close/>
                <a:moveTo>
                  <a:pt x="817854" y="126338"/>
                </a:moveTo>
                <a:cubicBezTo>
                  <a:pt x="826400" y="126338"/>
                  <a:pt x="833724" y="133944"/>
                  <a:pt x="833724" y="142817"/>
                </a:cubicBezTo>
                <a:cubicBezTo>
                  <a:pt x="833724" y="151691"/>
                  <a:pt x="826400" y="158029"/>
                  <a:pt x="817854" y="158029"/>
                </a:cubicBezTo>
                <a:cubicBezTo>
                  <a:pt x="809310" y="158029"/>
                  <a:pt x="801986" y="151691"/>
                  <a:pt x="801986" y="142817"/>
                </a:cubicBezTo>
                <a:cubicBezTo>
                  <a:pt x="801986" y="133944"/>
                  <a:pt x="809310" y="126338"/>
                  <a:pt x="817854" y="126338"/>
                </a:cubicBezTo>
                <a:close/>
                <a:moveTo>
                  <a:pt x="773908" y="126338"/>
                </a:moveTo>
                <a:cubicBezTo>
                  <a:pt x="782454" y="126338"/>
                  <a:pt x="789778" y="133944"/>
                  <a:pt x="789778" y="142817"/>
                </a:cubicBezTo>
                <a:cubicBezTo>
                  <a:pt x="789778" y="151691"/>
                  <a:pt x="782454" y="158029"/>
                  <a:pt x="773908" y="158029"/>
                </a:cubicBezTo>
                <a:cubicBezTo>
                  <a:pt x="766584" y="158029"/>
                  <a:pt x="758038" y="151691"/>
                  <a:pt x="758038" y="142817"/>
                </a:cubicBezTo>
                <a:cubicBezTo>
                  <a:pt x="758038" y="133944"/>
                  <a:pt x="766584" y="126338"/>
                  <a:pt x="773908" y="126338"/>
                </a:cubicBezTo>
                <a:close/>
                <a:moveTo>
                  <a:pt x="616718" y="89528"/>
                </a:moveTo>
                <a:cubicBezTo>
                  <a:pt x="599240" y="90772"/>
                  <a:pt x="564284" y="90772"/>
                  <a:pt x="530578" y="90772"/>
                </a:cubicBezTo>
                <a:cubicBezTo>
                  <a:pt x="528080" y="90772"/>
                  <a:pt x="524336" y="90772"/>
                  <a:pt x="521838" y="90772"/>
                </a:cubicBezTo>
                <a:lnTo>
                  <a:pt x="521838" y="293454"/>
                </a:lnTo>
                <a:lnTo>
                  <a:pt x="554298" y="293454"/>
                </a:lnTo>
                <a:lnTo>
                  <a:pt x="554298" y="139266"/>
                </a:lnTo>
                <a:cubicBezTo>
                  <a:pt x="554298" y="135536"/>
                  <a:pt x="556794" y="131805"/>
                  <a:pt x="559292" y="128075"/>
                </a:cubicBezTo>
                <a:cubicBezTo>
                  <a:pt x="561788" y="125588"/>
                  <a:pt x="565534" y="124345"/>
                  <a:pt x="570526" y="124345"/>
                </a:cubicBezTo>
                <a:cubicBezTo>
                  <a:pt x="584260" y="124345"/>
                  <a:pt x="600490" y="124345"/>
                  <a:pt x="616718" y="124345"/>
                </a:cubicBezTo>
                <a:close/>
                <a:moveTo>
                  <a:pt x="383902" y="60421"/>
                </a:moveTo>
                <a:cubicBezTo>
                  <a:pt x="392446" y="60421"/>
                  <a:pt x="399770" y="67745"/>
                  <a:pt x="399770" y="76290"/>
                </a:cubicBezTo>
                <a:cubicBezTo>
                  <a:pt x="399770" y="84835"/>
                  <a:pt x="392446" y="92159"/>
                  <a:pt x="383902" y="92159"/>
                </a:cubicBezTo>
                <a:cubicBezTo>
                  <a:pt x="375356" y="92159"/>
                  <a:pt x="368032" y="84835"/>
                  <a:pt x="368032" y="76290"/>
                </a:cubicBezTo>
                <a:cubicBezTo>
                  <a:pt x="368032" y="67745"/>
                  <a:pt x="375356" y="60421"/>
                  <a:pt x="383902" y="60421"/>
                </a:cubicBezTo>
                <a:close/>
                <a:moveTo>
                  <a:pt x="323480" y="60421"/>
                </a:moveTo>
                <a:cubicBezTo>
                  <a:pt x="332025" y="60421"/>
                  <a:pt x="339349" y="67745"/>
                  <a:pt x="339349" y="76290"/>
                </a:cubicBezTo>
                <a:cubicBezTo>
                  <a:pt x="339349" y="84835"/>
                  <a:pt x="332025" y="92159"/>
                  <a:pt x="323480" y="92159"/>
                </a:cubicBezTo>
                <a:cubicBezTo>
                  <a:pt x="314935" y="92159"/>
                  <a:pt x="307611" y="84835"/>
                  <a:pt x="307611" y="76290"/>
                </a:cubicBezTo>
                <a:cubicBezTo>
                  <a:pt x="307611" y="67745"/>
                  <a:pt x="314935" y="60421"/>
                  <a:pt x="323480" y="60421"/>
                </a:cubicBezTo>
                <a:close/>
                <a:moveTo>
                  <a:pt x="789728" y="0"/>
                </a:moveTo>
                <a:cubicBezTo>
                  <a:pt x="799870" y="0"/>
                  <a:pt x="806208" y="7606"/>
                  <a:pt x="806208" y="16479"/>
                </a:cubicBezTo>
                <a:cubicBezTo>
                  <a:pt x="806208" y="25353"/>
                  <a:pt x="799870" y="31691"/>
                  <a:pt x="789728" y="31691"/>
                </a:cubicBezTo>
                <a:cubicBezTo>
                  <a:pt x="782122" y="31691"/>
                  <a:pt x="774518" y="25353"/>
                  <a:pt x="774518" y="16479"/>
                </a:cubicBezTo>
                <a:cubicBezTo>
                  <a:pt x="774518" y="7606"/>
                  <a:pt x="782122" y="0"/>
                  <a:pt x="789728" y="0"/>
                </a:cubicBezTo>
                <a:close/>
                <a:moveTo>
                  <a:pt x="723812" y="0"/>
                </a:moveTo>
                <a:cubicBezTo>
                  <a:pt x="733954" y="0"/>
                  <a:pt x="740292" y="7606"/>
                  <a:pt x="740292" y="16479"/>
                </a:cubicBezTo>
                <a:cubicBezTo>
                  <a:pt x="740292" y="25353"/>
                  <a:pt x="733954" y="31691"/>
                  <a:pt x="723812" y="31691"/>
                </a:cubicBezTo>
                <a:cubicBezTo>
                  <a:pt x="714940" y="31691"/>
                  <a:pt x="708602" y="25353"/>
                  <a:pt x="708602" y="16479"/>
                </a:cubicBezTo>
                <a:cubicBezTo>
                  <a:pt x="708602" y="7606"/>
                  <a:pt x="714940" y="0"/>
                  <a:pt x="723812" y="0"/>
                </a:cubicBezTo>
                <a:close/>
                <a:moveTo>
                  <a:pt x="506858" y="0"/>
                </a:moveTo>
                <a:cubicBezTo>
                  <a:pt x="573024" y="1243"/>
                  <a:pt x="646680" y="1243"/>
                  <a:pt x="659164" y="1243"/>
                </a:cubicBezTo>
                <a:cubicBezTo>
                  <a:pt x="660414" y="0"/>
                  <a:pt x="662910" y="0"/>
                  <a:pt x="664158" y="0"/>
                </a:cubicBezTo>
                <a:cubicBezTo>
                  <a:pt x="672898" y="1243"/>
                  <a:pt x="677890" y="7460"/>
                  <a:pt x="677890" y="16165"/>
                </a:cubicBezTo>
                <a:cubicBezTo>
                  <a:pt x="676642" y="32329"/>
                  <a:pt x="676642" y="32329"/>
                  <a:pt x="521838" y="29843"/>
                </a:cubicBezTo>
                <a:lnTo>
                  <a:pt x="521838" y="60929"/>
                </a:lnTo>
                <a:cubicBezTo>
                  <a:pt x="558042" y="60929"/>
                  <a:pt x="599240" y="60929"/>
                  <a:pt x="631700" y="60929"/>
                </a:cubicBezTo>
                <a:cubicBezTo>
                  <a:pt x="636694" y="60929"/>
                  <a:pt x="639190" y="62172"/>
                  <a:pt x="642936" y="64659"/>
                </a:cubicBezTo>
                <a:cubicBezTo>
                  <a:pt x="645432" y="67146"/>
                  <a:pt x="646680" y="72120"/>
                  <a:pt x="646680" y="74607"/>
                </a:cubicBezTo>
                <a:lnTo>
                  <a:pt x="646680" y="125588"/>
                </a:lnTo>
                <a:cubicBezTo>
                  <a:pt x="682884" y="125588"/>
                  <a:pt x="715344" y="125588"/>
                  <a:pt x="722834" y="124345"/>
                </a:cubicBezTo>
                <a:cubicBezTo>
                  <a:pt x="724082" y="124345"/>
                  <a:pt x="725330" y="124345"/>
                  <a:pt x="727828" y="124345"/>
                </a:cubicBezTo>
                <a:cubicBezTo>
                  <a:pt x="735318" y="125588"/>
                  <a:pt x="741560" y="131805"/>
                  <a:pt x="741560" y="139266"/>
                </a:cubicBezTo>
                <a:cubicBezTo>
                  <a:pt x="739064" y="154188"/>
                  <a:pt x="730324" y="154188"/>
                  <a:pt x="701610" y="154188"/>
                </a:cubicBezTo>
                <a:cubicBezTo>
                  <a:pt x="686630" y="154188"/>
                  <a:pt x="667904" y="154188"/>
                  <a:pt x="647928" y="154188"/>
                </a:cubicBezTo>
                <a:lnTo>
                  <a:pt x="646680" y="154188"/>
                </a:lnTo>
                <a:lnTo>
                  <a:pt x="646680" y="293454"/>
                </a:lnTo>
                <a:lnTo>
                  <a:pt x="1016212" y="293454"/>
                </a:lnTo>
                <a:cubicBezTo>
                  <a:pt x="1028696" y="293454"/>
                  <a:pt x="1039932" y="298428"/>
                  <a:pt x="1049920" y="307132"/>
                </a:cubicBezTo>
                <a:cubicBezTo>
                  <a:pt x="1057410" y="315836"/>
                  <a:pt x="1063652" y="328271"/>
                  <a:pt x="1063652" y="340705"/>
                </a:cubicBezTo>
                <a:lnTo>
                  <a:pt x="1062404" y="645350"/>
                </a:lnTo>
                <a:lnTo>
                  <a:pt x="1063652" y="853007"/>
                </a:lnTo>
                <a:lnTo>
                  <a:pt x="1107346" y="853007"/>
                </a:lnTo>
                <a:cubicBezTo>
                  <a:pt x="1116086" y="853007"/>
                  <a:pt x="1124824" y="860468"/>
                  <a:pt x="1124824" y="869172"/>
                </a:cubicBezTo>
                <a:lnTo>
                  <a:pt x="1124824" y="911449"/>
                </a:lnTo>
                <a:cubicBezTo>
                  <a:pt x="1124824" y="959944"/>
                  <a:pt x="1071142" y="998491"/>
                  <a:pt x="1007474" y="998491"/>
                </a:cubicBezTo>
                <a:lnTo>
                  <a:pt x="114854" y="998491"/>
                </a:lnTo>
                <a:cubicBezTo>
                  <a:pt x="51185" y="998491"/>
                  <a:pt x="0" y="959944"/>
                  <a:pt x="0" y="913936"/>
                </a:cubicBezTo>
                <a:lnTo>
                  <a:pt x="0" y="872902"/>
                </a:lnTo>
                <a:cubicBezTo>
                  <a:pt x="0" y="861711"/>
                  <a:pt x="9987" y="853007"/>
                  <a:pt x="21223" y="853007"/>
                </a:cubicBezTo>
                <a:lnTo>
                  <a:pt x="62421" y="853007"/>
                </a:lnTo>
                <a:lnTo>
                  <a:pt x="62421" y="366818"/>
                </a:lnTo>
                <a:cubicBezTo>
                  <a:pt x="62421" y="325784"/>
                  <a:pt x="96128" y="293454"/>
                  <a:pt x="136078" y="293454"/>
                </a:cubicBezTo>
                <a:lnTo>
                  <a:pt x="491876" y="293454"/>
                </a:lnTo>
                <a:lnTo>
                  <a:pt x="491876" y="90772"/>
                </a:lnTo>
                <a:cubicBezTo>
                  <a:pt x="415724" y="90772"/>
                  <a:pt x="415724" y="89528"/>
                  <a:pt x="414474" y="77094"/>
                </a:cubicBezTo>
                <a:cubicBezTo>
                  <a:pt x="413226" y="68390"/>
                  <a:pt x="419468" y="60929"/>
                  <a:pt x="426958" y="60929"/>
                </a:cubicBezTo>
                <a:cubicBezTo>
                  <a:pt x="429456" y="60929"/>
                  <a:pt x="430704" y="60929"/>
                  <a:pt x="431952" y="60929"/>
                </a:cubicBezTo>
                <a:cubicBezTo>
                  <a:pt x="438194" y="60929"/>
                  <a:pt x="461914" y="60929"/>
                  <a:pt x="491876" y="60929"/>
                </a:cubicBezTo>
                <a:lnTo>
                  <a:pt x="491876" y="14921"/>
                </a:lnTo>
                <a:cubicBezTo>
                  <a:pt x="491876" y="9947"/>
                  <a:pt x="494374" y="7460"/>
                  <a:pt x="496870" y="3730"/>
                </a:cubicBezTo>
                <a:cubicBezTo>
                  <a:pt x="499368" y="1243"/>
                  <a:pt x="503112" y="0"/>
                  <a:pt x="506858"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1" name="Freeform 30">
            <a:extLst>
              <a:ext uri="{FF2B5EF4-FFF2-40B4-BE49-F238E27FC236}">
                <a16:creationId xmlns:a16="http://schemas.microsoft.com/office/drawing/2014/main" id="{276F04CC-8BF8-604F-8D3A-5C3BB9319B1F}"/>
              </a:ext>
            </a:extLst>
          </p:cNvPr>
          <p:cNvSpPr>
            <a:spLocks noChangeArrowheads="1"/>
          </p:cNvSpPr>
          <p:nvPr/>
        </p:nvSpPr>
        <p:spPr bwMode="auto">
          <a:xfrm>
            <a:off x="4266814" y="1341643"/>
            <a:ext cx="559669" cy="438821"/>
          </a:xfrm>
          <a:custGeom>
            <a:avLst/>
            <a:gdLst>
              <a:gd name="connsiteX0" fmla="*/ 29849 w 1119338"/>
              <a:gd name="connsiteY0" fmla="*/ 784142 h 877641"/>
              <a:gd name="connsiteX1" fmla="*/ 29849 w 1119338"/>
              <a:gd name="connsiteY1" fmla="*/ 806582 h 877641"/>
              <a:gd name="connsiteX2" fmla="*/ 113178 w 1119338"/>
              <a:gd name="connsiteY2" fmla="*/ 847721 h 877641"/>
              <a:gd name="connsiteX3" fmla="*/ 1002430 w 1119338"/>
              <a:gd name="connsiteY3" fmla="*/ 847721 h 877641"/>
              <a:gd name="connsiteX4" fmla="*/ 1090733 w 1119338"/>
              <a:gd name="connsiteY4" fmla="*/ 804088 h 877641"/>
              <a:gd name="connsiteX5" fmla="*/ 1090733 w 1119338"/>
              <a:gd name="connsiteY5" fmla="*/ 784142 h 877641"/>
              <a:gd name="connsiteX6" fmla="*/ 749957 w 1119338"/>
              <a:gd name="connsiteY6" fmla="*/ 784142 h 877641"/>
              <a:gd name="connsiteX7" fmla="*/ 692746 w 1119338"/>
              <a:gd name="connsiteY7" fmla="*/ 806582 h 877641"/>
              <a:gd name="connsiteX8" fmla="*/ 690259 w 1119338"/>
              <a:gd name="connsiteY8" fmla="*/ 806582 h 877641"/>
              <a:gd name="connsiteX9" fmla="*/ 412911 w 1119338"/>
              <a:gd name="connsiteY9" fmla="*/ 806582 h 877641"/>
              <a:gd name="connsiteX10" fmla="*/ 355701 w 1119338"/>
              <a:gd name="connsiteY10" fmla="*/ 784142 h 877641"/>
              <a:gd name="connsiteX11" fmla="*/ 994967 w 1119338"/>
              <a:gd name="connsiteY11" fmla="*/ 471233 h 877641"/>
              <a:gd name="connsiteX12" fmla="*/ 994967 w 1119338"/>
              <a:gd name="connsiteY12" fmla="*/ 754222 h 877641"/>
              <a:gd name="connsiteX13" fmla="*/ 1027304 w 1119338"/>
              <a:gd name="connsiteY13" fmla="*/ 754222 h 877641"/>
              <a:gd name="connsiteX14" fmla="*/ 1027304 w 1119338"/>
              <a:gd name="connsiteY14" fmla="*/ 471233 h 877641"/>
              <a:gd name="connsiteX15" fmla="*/ 649372 w 1119338"/>
              <a:gd name="connsiteY15" fmla="*/ 403297 h 877641"/>
              <a:gd name="connsiteX16" fmla="*/ 540850 w 1119338"/>
              <a:gd name="connsiteY16" fmla="*/ 486402 h 877641"/>
              <a:gd name="connsiteX17" fmla="*/ 528377 w 1119338"/>
              <a:gd name="connsiteY17" fmla="*/ 496324 h 877641"/>
              <a:gd name="connsiteX18" fmla="*/ 513408 w 1119338"/>
              <a:gd name="connsiteY18" fmla="*/ 490123 h 877641"/>
              <a:gd name="connsiteX19" fmla="*/ 452287 w 1119338"/>
              <a:gd name="connsiteY19" fmla="*/ 457873 h 877641"/>
              <a:gd name="connsiteX20" fmla="*/ 378692 w 1119338"/>
              <a:gd name="connsiteY20" fmla="*/ 531055 h 877641"/>
              <a:gd name="connsiteX21" fmla="*/ 378692 w 1119338"/>
              <a:gd name="connsiteY21" fmla="*/ 533535 h 877641"/>
              <a:gd name="connsiteX22" fmla="*/ 374950 w 1119338"/>
              <a:gd name="connsiteY22" fmla="*/ 544699 h 877641"/>
              <a:gd name="connsiteX23" fmla="*/ 363723 w 1119338"/>
              <a:gd name="connsiteY23" fmla="*/ 549660 h 877641"/>
              <a:gd name="connsiteX24" fmla="*/ 361228 w 1119338"/>
              <a:gd name="connsiteY24" fmla="*/ 549660 h 877641"/>
              <a:gd name="connsiteX25" fmla="*/ 310086 w 1119338"/>
              <a:gd name="connsiteY25" fmla="*/ 599275 h 877641"/>
              <a:gd name="connsiteX26" fmla="*/ 361228 w 1119338"/>
              <a:gd name="connsiteY26" fmla="*/ 650130 h 877641"/>
              <a:gd name="connsiteX27" fmla="*/ 363723 w 1119338"/>
              <a:gd name="connsiteY27" fmla="*/ 650130 h 877641"/>
              <a:gd name="connsiteX28" fmla="*/ 366218 w 1119338"/>
              <a:gd name="connsiteY28" fmla="*/ 650130 h 877641"/>
              <a:gd name="connsiteX29" fmla="*/ 796562 w 1119338"/>
              <a:gd name="connsiteY29" fmla="*/ 650130 h 877641"/>
              <a:gd name="connsiteX30" fmla="*/ 847705 w 1119338"/>
              <a:gd name="connsiteY30" fmla="*/ 599275 h 877641"/>
              <a:gd name="connsiteX31" fmla="*/ 796562 w 1119338"/>
              <a:gd name="connsiteY31" fmla="*/ 549660 h 877641"/>
              <a:gd name="connsiteX32" fmla="*/ 780346 w 1119338"/>
              <a:gd name="connsiteY32" fmla="*/ 552141 h 877641"/>
              <a:gd name="connsiteX33" fmla="*/ 765378 w 1119338"/>
              <a:gd name="connsiteY33" fmla="*/ 549660 h 877641"/>
              <a:gd name="connsiteX34" fmla="*/ 760388 w 1119338"/>
              <a:gd name="connsiteY34" fmla="*/ 536016 h 877641"/>
              <a:gd name="connsiteX35" fmla="*/ 761636 w 1119338"/>
              <a:gd name="connsiteY35" fmla="*/ 514930 h 877641"/>
              <a:gd name="connsiteX36" fmla="*/ 649372 w 1119338"/>
              <a:gd name="connsiteY36" fmla="*/ 403297 h 877641"/>
              <a:gd name="connsiteX37" fmla="*/ 855251 w 1119338"/>
              <a:gd name="connsiteY37" fmla="*/ 379024 h 877641"/>
              <a:gd name="connsiteX38" fmla="*/ 1044113 w 1119338"/>
              <a:gd name="connsiteY38" fmla="*/ 379024 h 877641"/>
              <a:gd name="connsiteX39" fmla="*/ 1058926 w 1119338"/>
              <a:gd name="connsiteY39" fmla="*/ 391612 h 877641"/>
              <a:gd name="connsiteX40" fmla="*/ 1044113 w 1119338"/>
              <a:gd name="connsiteY40" fmla="*/ 405344 h 877641"/>
              <a:gd name="connsiteX41" fmla="*/ 855251 w 1119338"/>
              <a:gd name="connsiteY41" fmla="*/ 405344 h 877641"/>
              <a:gd name="connsiteX42" fmla="*/ 840438 w 1119338"/>
              <a:gd name="connsiteY42" fmla="*/ 391612 h 877641"/>
              <a:gd name="connsiteX43" fmla="*/ 855251 w 1119338"/>
              <a:gd name="connsiteY43" fmla="*/ 379024 h 877641"/>
              <a:gd name="connsiteX44" fmla="*/ 649372 w 1119338"/>
              <a:gd name="connsiteY44" fmla="*/ 373528 h 877641"/>
              <a:gd name="connsiteX45" fmla="*/ 791573 w 1119338"/>
              <a:gd name="connsiteY45" fmla="*/ 514930 h 877641"/>
              <a:gd name="connsiteX46" fmla="*/ 791573 w 1119338"/>
              <a:gd name="connsiteY46" fmla="*/ 519891 h 877641"/>
              <a:gd name="connsiteX47" fmla="*/ 796562 w 1119338"/>
              <a:gd name="connsiteY47" fmla="*/ 519891 h 877641"/>
              <a:gd name="connsiteX48" fmla="*/ 877642 w 1119338"/>
              <a:gd name="connsiteY48" fmla="*/ 599275 h 877641"/>
              <a:gd name="connsiteX49" fmla="*/ 796562 w 1119338"/>
              <a:gd name="connsiteY49" fmla="*/ 679899 h 877641"/>
              <a:gd name="connsiteX50" fmla="*/ 363723 w 1119338"/>
              <a:gd name="connsiteY50" fmla="*/ 679899 h 877641"/>
              <a:gd name="connsiteX51" fmla="*/ 362476 w 1119338"/>
              <a:gd name="connsiteY51" fmla="*/ 679899 h 877641"/>
              <a:gd name="connsiteX52" fmla="*/ 361228 w 1119338"/>
              <a:gd name="connsiteY52" fmla="*/ 679899 h 877641"/>
              <a:gd name="connsiteX53" fmla="*/ 280149 w 1119338"/>
              <a:gd name="connsiteY53" fmla="*/ 599275 h 877641"/>
              <a:gd name="connsiteX54" fmla="*/ 350002 w 1119338"/>
              <a:gd name="connsiteY54" fmla="*/ 519891 h 877641"/>
              <a:gd name="connsiteX55" fmla="*/ 452287 w 1119338"/>
              <a:gd name="connsiteY55" fmla="*/ 428104 h 877641"/>
              <a:gd name="connsiteX56" fmla="*/ 520892 w 1119338"/>
              <a:gd name="connsiteY56" fmla="*/ 454152 h 877641"/>
              <a:gd name="connsiteX57" fmla="*/ 649372 w 1119338"/>
              <a:gd name="connsiteY57" fmla="*/ 373528 h 877641"/>
              <a:gd name="connsiteX58" fmla="*/ 856796 w 1119338"/>
              <a:gd name="connsiteY58" fmla="*/ 318598 h 877641"/>
              <a:gd name="connsiteX59" fmla="*/ 1049296 w 1119338"/>
              <a:gd name="connsiteY59" fmla="*/ 318598 h 877641"/>
              <a:gd name="connsiteX60" fmla="*/ 1064394 w 1119338"/>
              <a:gd name="connsiteY60" fmla="*/ 334418 h 877641"/>
              <a:gd name="connsiteX61" fmla="*/ 1049296 w 1119338"/>
              <a:gd name="connsiteY61" fmla="*/ 350239 h 877641"/>
              <a:gd name="connsiteX62" fmla="*/ 856796 w 1119338"/>
              <a:gd name="connsiteY62" fmla="*/ 350239 h 877641"/>
              <a:gd name="connsiteX63" fmla="*/ 840440 w 1119338"/>
              <a:gd name="connsiteY63" fmla="*/ 334418 h 877641"/>
              <a:gd name="connsiteX64" fmla="*/ 856796 w 1119338"/>
              <a:gd name="connsiteY64" fmla="*/ 318598 h 877641"/>
              <a:gd name="connsiteX65" fmla="*/ 190288 w 1119338"/>
              <a:gd name="connsiteY65" fmla="*/ 285482 h 877641"/>
              <a:gd name="connsiteX66" fmla="*/ 152976 w 1119338"/>
              <a:gd name="connsiteY66" fmla="*/ 322882 h 877641"/>
              <a:gd name="connsiteX67" fmla="*/ 152976 w 1119338"/>
              <a:gd name="connsiteY67" fmla="*/ 754222 h 877641"/>
              <a:gd name="connsiteX68" fmla="*/ 363163 w 1119338"/>
              <a:gd name="connsiteY68" fmla="*/ 754222 h 877641"/>
              <a:gd name="connsiteX69" fmla="*/ 375600 w 1119338"/>
              <a:gd name="connsiteY69" fmla="*/ 761702 h 877641"/>
              <a:gd name="connsiteX70" fmla="*/ 412911 w 1119338"/>
              <a:gd name="connsiteY70" fmla="*/ 776662 h 877641"/>
              <a:gd name="connsiteX71" fmla="*/ 689015 w 1119338"/>
              <a:gd name="connsiteY71" fmla="*/ 776662 h 877641"/>
              <a:gd name="connsiteX72" fmla="*/ 738763 w 1119338"/>
              <a:gd name="connsiteY72" fmla="*/ 756716 h 877641"/>
              <a:gd name="connsiteX73" fmla="*/ 746226 w 1119338"/>
              <a:gd name="connsiteY73" fmla="*/ 754222 h 877641"/>
              <a:gd name="connsiteX74" fmla="*/ 965118 w 1119338"/>
              <a:gd name="connsiteY74" fmla="*/ 754222 h 877641"/>
              <a:gd name="connsiteX75" fmla="*/ 965118 w 1119338"/>
              <a:gd name="connsiteY75" fmla="*/ 471233 h 877641"/>
              <a:gd name="connsiteX76" fmla="*/ 817117 w 1119338"/>
              <a:gd name="connsiteY76" fmla="*/ 471233 h 877641"/>
              <a:gd name="connsiteX77" fmla="*/ 778562 w 1119338"/>
              <a:gd name="connsiteY77" fmla="*/ 432587 h 877641"/>
              <a:gd name="connsiteX78" fmla="*/ 778562 w 1119338"/>
              <a:gd name="connsiteY78" fmla="*/ 285482 h 877641"/>
              <a:gd name="connsiteX79" fmla="*/ 856796 w 1119338"/>
              <a:gd name="connsiteY79" fmla="*/ 252682 h 877641"/>
              <a:gd name="connsiteX80" fmla="*/ 1049296 w 1119338"/>
              <a:gd name="connsiteY80" fmla="*/ 252682 h 877641"/>
              <a:gd name="connsiteX81" fmla="*/ 1064394 w 1119338"/>
              <a:gd name="connsiteY81" fmla="*/ 268502 h 877641"/>
              <a:gd name="connsiteX82" fmla="*/ 1049296 w 1119338"/>
              <a:gd name="connsiteY82" fmla="*/ 284323 h 877641"/>
              <a:gd name="connsiteX83" fmla="*/ 856796 w 1119338"/>
              <a:gd name="connsiteY83" fmla="*/ 284323 h 877641"/>
              <a:gd name="connsiteX84" fmla="*/ 840440 w 1119338"/>
              <a:gd name="connsiteY84" fmla="*/ 268502 h 877641"/>
              <a:gd name="connsiteX85" fmla="*/ 856796 w 1119338"/>
              <a:gd name="connsiteY85" fmla="*/ 252682 h 877641"/>
              <a:gd name="connsiteX86" fmla="*/ 135564 w 1119338"/>
              <a:gd name="connsiteY86" fmla="*/ 220657 h 877641"/>
              <a:gd name="connsiteX87" fmla="*/ 90791 w 1119338"/>
              <a:gd name="connsiteY87" fmla="*/ 264289 h 877641"/>
              <a:gd name="connsiteX88" fmla="*/ 90791 w 1119338"/>
              <a:gd name="connsiteY88" fmla="*/ 754222 h 877641"/>
              <a:gd name="connsiteX89" fmla="*/ 124371 w 1119338"/>
              <a:gd name="connsiteY89" fmla="*/ 754222 h 877641"/>
              <a:gd name="connsiteX90" fmla="*/ 124371 w 1119338"/>
              <a:gd name="connsiteY90" fmla="*/ 322882 h 877641"/>
              <a:gd name="connsiteX91" fmla="*/ 190288 w 1119338"/>
              <a:gd name="connsiteY91" fmla="*/ 256809 h 877641"/>
              <a:gd name="connsiteX92" fmla="*/ 778562 w 1119338"/>
              <a:gd name="connsiteY92" fmla="*/ 256809 h 877641"/>
              <a:gd name="connsiteX93" fmla="*/ 778562 w 1119338"/>
              <a:gd name="connsiteY93" fmla="*/ 220657 h 877641"/>
              <a:gd name="connsiteX94" fmla="*/ 856796 w 1119338"/>
              <a:gd name="connsiteY94" fmla="*/ 192260 h 877641"/>
              <a:gd name="connsiteX95" fmla="*/ 1049296 w 1119338"/>
              <a:gd name="connsiteY95" fmla="*/ 192260 h 877641"/>
              <a:gd name="connsiteX96" fmla="*/ 1064394 w 1119338"/>
              <a:gd name="connsiteY96" fmla="*/ 205992 h 877641"/>
              <a:gd name="connsiteX97" fmla="*/ 1049296 w 1119338"/>
              <a:gd name="connsiteY97" fmla="*/ 218580 h 877641"/>
              <a:gd name="connsiteX98" fmla="*/ 856796 w 1119338"/>
              <a:gd name="connsiteY98" fmla="*/ 218580 h 877641"/>
              <a:gd name="connsiteX99" fmla="*/ 840440 w 1119338"/>
              <a:gd name="connsiteY99" fmla="*/ 205992 h 877641"/>
              <a:gd name="connsiteX100" fmla="*/ 856796 w 1119338"/>
              <a:gd name="connsiteY100" fmla="*/ 192260 h 877641"/>
              <a:gd name="connsiteX101" fmla="*/ 855251 w 1119338"/>
              <a:gd name="connsiteY101" fmla="*/ 131835 h 877641"/>
              <a:gd name="connsiteX102" fmla="*/ 1045347 w 1119338"/>
              <a:gd name="connsiteY102" fmla="*/ 131835 h 877641"/>
              <a:gd name="connsiteX103" fmla="*/ 1058926 w 1119338"/>
              <a:gd name="connsiteY103" fmla="*/ 147655 h 877641"/>
              <a:gd name="connsiteX104" fmla="*/ 1045347 w 1119338"/>
              <a:gd name="connsiteY104" fmla="*/ 163476 h 877641"/>
              <a:gd name="connsiteX105" fmla="*/ 855251 w 1119338"/>
              <a:gd name="connsiteY105" fmla="*/ 163476 h 877641"/>
              <a:gd name="connsiteX106" fmla="*/ 840438 w 1119338"/>
              <a:gd name="connsiteY106" fmla="*/ 147655 h 877641"/>
              <a:gd name="connsiteX107" fmla="*/ 855251 w 1119338"/>
              <a:gd name="connsiteY107" fmla="*/ 131835 h 877641"/>
              <a:gd name="connsiteX108" fmla="*/ 855381 w 1119338"/>
              <a:gd name="connsiteY108" fmla="*/ 65917 h 877641"/>
              <a:gd name="connsiteX109" fmla="*/ 1011017 w 1119338"/>
              <a:gd name="connsiteY109" fmla="*/ 65917 h 877641"/>
              <a:gd name="connsiteX110" fmla="*/ 1025958 w 1119338"/>
              <a:gd name="connsiteY110" fmla="*/ 79650 h 877641"/>
              <a:gd name="connsiteX111" fmla="*/ 1011017 w 1119338"/>
              <a:gd name="connsiteY111" fmla="*/ 92238 h 877641"/>
              <a:gd name="connsiteX112" fmla="*/ 855381 w 1119338"/>
              <a:gd name="connsiteY112" fmla="*/ 92238 h 877641"/>
              <a:gd name="connsiteX113" fmla="*/ 840440 w 1119338"/>
              <a:gd name="connsiteY113" fmla="*/ 79650 h 877641"/>
              <a:gd name="connsiteX114" fmla="*/ 855381 w 1119338"/>
              <a:gd name="connsiteY114" fmla="*/ 65917 h 877641"/>
              <a:gd name="connsiteX115" fmla="*/ 817117 w 1119338"/>
              <a:gd name="connsiteY115" fmla="*/ 28673 h 877641"/>
              <a:gd name="connsiteX116" fmla="*/ 808411 w 1119338"/>
              <a:gd name="connsiteY116" fmla="*/ 38646 h 877641"/>
              <a:gd name="connsiteX117" fmla="*/ 808411 w 1119338"/>
              <a:gd name="connsiteY117" fmla="*/ 432587 h 877641"/>
              <a:gd name="connsiteX118" fmla="*/ 817117 w 1119338"/>
              <a:gd name="connsiteY118" fmla="*/ 442560 h 877641"/>
              <a:gd name="connsiteX119" fmla="*/ 1080783 w 1119338"/>
              <a:gd name="connsiteY119" fmla="*/ 442560 h 877641"/>
              <a:gd name="connsiteX120" fmla="*/ 1090733 w 1119338"/>
              <a:gd name="connsiteY120" fmla="*/ 432587 h 877641"/>
              <a:gd name="connsiteX121" fmla="*/ 1090733 w 1119338"/>
              <a:gd name="connsiteY121" fmla="*/ 38646 h 877641"/>
              <a:gd name="connsiteX122" fmla="*/ 1080783 w 1119338"/>
              <a:gd name="connsiteY122" fmla="*/ 28673 h 877641"/>
              <a:gd name="connsiteX123" fmla="*/ 817117 w 1119338"/>
              <a:gd name="connsiteY123" fmla="*/ 0 h 877641"/>
              <a:gd name="connsiteX124" fmla="*/ 1080783 w 1119338"/>
              <a:gd name="connsiteY124" fmla="*/ 0 h 877641"/>
              <a:gd name="connsiteX125" fmla="*/ 1119338 w 1119338"/>
              <a:gd name="connsiteY125" fmla="*/ 38646 h 877641"/>
              <a:gd name="connsiteX126" fmla="*/ 1119338 w 1119338"/>
              <a:gd name="connsiteY126" fmla="*/ 432587 h 877641"/>
              <a:gd name="connsiteX127" fmla="*/ 1080783 w 1119338"/>
              <a:gd name="connsiteY127" fmla="*/ 471233 h 877641"/>
              <a:gd name="connsiteX128" fmla="*/ 1057153 w 1119338"/>
              <a:gd name="connsiteY128" fmla="*/ 471233 h 877641"/>
              <a:gd name="connsiteX129" fmla="*/ 1057153 w 1119338"/>
              <a:gd name="connsiteY129" fmla="*/ 754222 h 877641"/>
              <a:gd name="connsiteX130" fmla="*/ 1103170 w 1119338"/>
              <a:gd name="connsiteY130" fmla="*/ 754222 h 877641"/>
              <a:gd name="connsiteX131" fmla="*/ 1119338 w 1119338"/>
              <a:gd name="connsiteY131" fmla="*/ 770429 h 877641"/>
              <a:gd name="connsiteX132" fmla="*/ 1119338 w 1119338"/>
              <a:gd name="connsiteY132" fmla="*/ 804088 h 877641"/>
              <a:gd name="connsiteX133" fmla="*/ 1002430 w 1119338"/>
              <a:gd name="connsiteY133" fmla="*/ 877641 h 877641"/>
              <a:gd name="connsiteX134" fmla="*/ 113178 w 1119338"/>
              <a:gd name="connsiteY134" fmla="*/ 877641 h 877641"/>
              <a:gd name="connsiteX135" fmla="*/ 0 w 1119338"/>
              <a:gd name="connsiteY135" fmla="*/ 806582 h 877641"/>
              <a:gd name="connsiteX136" fmla="*/ 0 w 1119338"/>
              <a:gd name="connsiteY136" fmla="*/ 772922 h 877641"/>
              <a:gd name="connsiteX137" fmla="*/ 21143 w 1119338"/>
              <a:gd name="connsiteY137" fmla="*/ 754222 h 877641"/>
              <a:gd name="connsiteX138" fmla="*/ 62185 w 1119338"/>
              <a:gd name="connsiteY138" fmla="*/ 754222 h 877641"/>
              <a:gd name="connsiteX139" fmla="*/ 62185 w 1119338"/>
              <a:gd name="connsiteY139" fmla="*/ 264289 h 877641"/>
              <a:gd name="connsiteX140" fmla="*/ 135564 w 1119338"/>
              <a:gd name="connsiteY140" fmla="*/ 191984 h 877641"/>
              <a:gd name="connsiteX141" fmla="*/ 778562 w 1119338"/>
              <a:gd name="connsiteY141" fmla="*/ 191984 h 877641"/>
              <a:gd name="connsiteX142" fmla="*/ 778562 w 1119338"/>
              <a:gd name="connsiteY142" fmla="*/ 38646 h 877641"/>
              <a:gd name="connsiteX143" fmla="*/ 817117 w 1119338"/>
              <a:gd name="connsiteY143" fmla="*/ 0 h 8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119338" h="877641">
                <a:moveTo>
                  <a:pt x="29849" y="784142"/>
                </a:moveTo>
                <a:lnTo>
                  <a:pt x="29849" y="806582"/>
                </a:lnTo>
                <a:cubicBezTo>
                  <a:pt x="29849" y="825281"/>
                  <a:pt x="64673" y="847721"/>
                  <a:pt x="113178" y="847721"/>
                </a:cubicBezTo>
                <a:lnTo>
                  <a:pt x="1002430" y="847721"/>
                </a:lnTo>
                <a:cubicBezTo>
                  <a:pt x="1054665" y="847721"/>
                  <a:pt x="1090733" y="825281"/>
                  <a:pt x="1090733" y="804088"/>
                </a:cubicBezTo>
                <a:lnTo>
                  <a:pt x="1090733" y="784142"/>
                </a:lnTo>
                <a:lnTo>
                  <a:pt x="749957" y="784142"/>
                </a:lnTo>
                <a:cubicBezTo>
                  <a:pt x="732545" y="795362"/>
                  <a:pt x="708914" y="802842"/>
                  <a:pt x="692746" y="806582"/>
                </a:cubicBezTo>
                <a:cubicBezTo>
                  <a:pt x="691502" y="806582"/>
                  <a:pt x="691502" y="806582"/>
                  <a:pt x="690259" y="806582"/>
                </a:cubicBezTo>
                <a:lnTo>
                  <a:pt x="412911" y="806582"/>
                </a:lnTo>
                <a:cubicBezTo>
                  <a:pt x="389281" y="806582"/>
                  <a:pt x="368138" y="797855"/>
                  <a:pt x="355701" y="784142"/>
                </a:cubicBezTo>
                <a:close/>
                <a:moveTo>
                  <a:pt x="994967" y="471233"/>
                </a:moveTo>
                <a:lnTo>
                  <a:pt x="994967" y="754222"/>
                </a:lnTo>
                <a:lnTo>
                  <a:pt x="1027304" y="754222"/>
                </a:lnTo>
                <a:lnTo>
                  <a:pt x="1027304" y="471233"/>
                </a:lnTo>
                <a:close/>
                <a:moveTo>
                  <a:pt x="649372" y="403297"/>
                </a:moveTo>
                <a:cubicBezTo>
                  <a:pt x="598230" y="403297"/>
                  <a:pt x="553324" y="436787"/>
                  <a:pt x="540850" y="486402"/>
                </a:cubicBezTo>
                <a:cubicBezTo>
                  <a:pt x="538356" y="491363"/>
                  <a:pt x="534614" y="495084"/>
                  <a:pt x="528377" y="496324"/>
                </a:cubicBezTo>
                <a:cubicBezTo>
                  <a:pt x="522140" y="497565"/>
                  <a:pt x="517150" y="495084"/>
                  <a:pt x="513408" y="490123"/>
                </a:cubicBezTo>
                <a:cubicBezTo>
                  <a:pt x="499687" y="469036"/>
                  <a:pt x="477234" y="457873"/>
                  <a:pt x="452287" y="457873"/>
                </a:cubicBezTo>
                <a:cubicBezTo>
                  <a:pt x="412371" y="457873"/>
                  <a:pt x="378692" y="490123"/>
                  <a:pt x="378692" y="531055"/>
                </a:cubicBezTo>
                <a:lnTo>
                  <a:pt x="378692" y="533535"/>
                </a:lnTo>
                <a:cubicBezTo>
                  <a:pt x="378692" y="537257"/>
                  <a:pt x="377444" y="542218"/>
                  <a:pt x="374950" y="544699"/>
                </a:cubicBezTo>
                <a:cubicBezTo>
                  <a:pt x="371207" y="547180"/>
                  <a:pt x="367465" y="549660"/>
                  <a:pt x="363723" y="549660"/>
                </a:cubicBezTo>
                <a:lnTo>
                  <a:pt x="361228" y="549660"/>
                </a:lnTo>
                <a:cubicBezTo>
                  <a:pt x="332539" y="549660"/>
                  <a:pt x="310086" y="571987"/>
                  <a:pt x="310086" y="599275"/>
                </a:cubicBezTo>
                <a:cubicBezTo>
                  <a:pt x="310086" y="627803"/>
                  <a:pt x="332539" y="650130"/>
                  <a:pt x="361228" y="650130"/>
                </a:cubicBezTo>
                <a:lnTo>
                  <a:pt x="363723" y="650130"/>
                </a:lnTo>
                <a:cubicBezTo>
                  <a:pt x="363723" y="650130"/>
                  <a:pt x="364970" y="650130"/>
                  <a:pt x="366218" y="650130"/>
                </a:cubicBezTo>
                <a:lnTo>
                  <a:pt x="796562" y="650130"/>
                </a:lnTo>
                <a:cubicBezTo>
                  <a:pt x="824004" y="650130"/>
                  <a:pt x="847705" y="627803"/>
                  <a:pt x="847705" y="599275"/>
                </a:cubicBezTo>
                <a:cubicBezTo>
                  <a:pt x="847705" y="571987"/>
                  <a:pt x="824004" y="549660"/>
                  <a:pt x="796562" y="549660"/>
                </a:cubicBezTo>
                <a:cubicBezTo>
                  <a:pt x="791573" y="549660"/>
                  <a:pt x="785336" y="549660"/>
                  <a:pt x="780346" y="552141"/>
                </a:cubicBezTo>
                <a:cubicBezTo>
                  <a:pt x="775357" y="553381"/>
                  <a:pt x="769120" y="552141"/>
                  <a:pt x="765378" y="549660"/>
                </a:cubicBezTo>
                <a:cubicBezTo>
                  <a:pt x="761636" y="545939"/>
                  <a:pt x="760388" y="540978"/>
                  <a:pt x="760388" y="536016"/>
                </a:cubicBezTo>
                <a:cubicBezTo>
                  <a:pt x="761636" y="528574"/>
                  <a:pt x="761636" y="521132"/>
                  <a:pt x="761636" y="514930"/>
                </a:cubicBezTo>
                <a:cubicBezTo>
                  <a:pt x="761636" y="452912"/>
                  <a:pt x="711741" y="403297"/>
                  <a:pt x="649372" y="403297"/>
                </a:cubicBezTo>
                <a:close/>
                <a:moveTo>
                  <a:pt x="855251" y="379024"/>
                </a:moveTo>
                <a:lnTo>
                  <a:pt x="1044113" y="379024"/>
                </a:lnTo>
                <a:cubicBezTo>
                  <a:pt x="1052754" y="379024"/>
                  <a:pt x="1058926" y="384746"/>
                  <a:pt x="1058926" y="391612"/>
                </a:cubicBezTo>
                <a:cubicBezTo>
                  <a:pt x="1058926" y="399622"/>
                  <a:pt x="1052754" y="405344"/>
                  <a:pt x="1044113" y="405344"/>
                </a:cubicBezTo>
                <a:lnTo>
                  <a:pt x="855251" y="405344"/>
                </a:lnTo>
                <a:cubicBezTo>
                  <a:pt x="846610" y="405344"/>
                  <a:pt x="840438" y="399622"/>
                  <a:pt x="840438" y="391612"/>
                </a:cubicBezTo>
                <a:cubicBezTo>
                  <a:pt x="840438" y="384746"/>
                  <a:pt x="846610" y="379024"/>
                  <a:pt x="855251" y="379024"/>
                </a:cubicBezTo>
                <a:close/>
                <a:moveTo>
                  <a:pt x="649372" y="373528"/>
                </a:moveTo>
                <a:cubicBezTo>
                  <a:pt x="727957" y="373528"/>
                  <a:pt x="791573" y="436787"/>
                  <a:pt x="791573" y="514930"/>
                </a:cubicBezTo>
                <a:cubicBezTo>
                  <a:pt x="791573" y="517411"/>
                  <a:pt x="791573" y="518651"/>
                  <a:pt x="791573" y="519891"/>
                </a:cubicBezTo>
                <a:cubicBezTo>
                  <a:pt x="794068" y="519891"/>
                  <a:pt x="795315" y="519891"/>
                  <a:pt x="796562" y="519891"/>
                </a:cubicBezTo>
                <a:cubicBezTo>
                  <a:pt x="840220" y="519891"/>
                  <a:pt x="877642" y="555862"/>
                  <a:pt x="877642" y="599275"/>
                </a:cubicBezTo>
                <a:cubicBezTo>
                  <a:pt x="877642" y="643928"/>
                  <a:pt x="840220" y="679899"/>
                  <a:pt x="796562" y="679899"/>
                </a:cubicBezTo>
                <a:lnTo>
                  <a:pt x="363723" y="679899"/>
                </a:lnTo>
                <a:cubicBezTo>
                  <a:pt x="363723" y="679899"/>
                  <a:pt x="363723" y="679899"/>
                  <a:pt x="362476" y="679899"/>
                </a:cubicBezTo>
                <a:cubicBezTo>
                  <a:pt x="361228" y="679899"/>
                  <a:pt x="361228" y="679899"/>
                  <a:pt x="361228" y="679899"/>
                </a:cubicBezTo>
                <a:cubicBezTo>
                  <a:pt x="316323" y="679899"/>
                  <a:pt x="280149" y="643928"/>
                  <a:pt x="280149" y="599275"/>
                </a:cubicBezTo>
                <a:cubicBezTo>
                  <a:pt x="280149" y="559583"/>
                  <a:pt x="310086" y="524853"/>
                  <a:pt x="350002" y="519891"/>
                </a:cubicBezTo>
                <a:cubicBezTo>
                  <a:pt x="354992" y="469036"/>
                  <a:pt x="398650" y="428104"/>
                  <a:pt x="452287" y="428104"/>
                </a:cubicBezTo>
                <a:cubicBezTo>
                  <a:pt x="477234" y="428104"/>
                  <a:pt x="502182" y="436787"/>
                  <a:pt x="520892" y="454152"/>
                </a:cubicBezTo>
                <a:cubicBezTo>
                  <a:pt x="544592" y="405778"/>
                  <a:pt x="593240" y="373528"/>
                  <a:pt x="649372" y="373528"/>
                </a:cubicBezTo>
                <a:close/>
                <a:moveTo>
                  <a:pt x="856796" y="318598"/>
                </a:moveTo>
                <a:lnTo>
                  <a:pt x="1049296" y="318598"/>
                </a:lnTo>
                <a:cubicBezTo>
                  <a:pt x="1056845" y="318598"/>
                  <a:pt x="1064394" y="326508"/>
                  <a:pt x="1064394" y="334418"/>
                </a:cubicBezTo>
                <a:cubicBezTo>
                  <a:pt x="1064394" y="343647"/>
                  <a:pt x="1056845" y="350239"/>
                  <a:pt x="1049296" y="350239"/>
                </a:cubicBezTo>
                <a:lnTo>
                  <a:pt x="856796" y="350239"/>
                </a:lnTo>
                <a:cubicBezTo>
                  <a:pt x="847989" y="350239"/>
                  <a:pt x="840440" y="343647"/>
                  <a:pt x="840440" y="334418"/>
                </a:cubicBezTo>
                <a:cubicBezTo>
                  <a:pt x="840440" y="326508"/>
                  <a:pt x="847989" y="318598"/>
                  <a:pt x="856796" y="318598"/>
                </a:cubicBezTo>
                <a:close/>
                <a:moveTo>
                  <a:pt x="190288" y="285482"/>
                </a:moveTo>
                <a:cubicBezTo>
                  <a:pt x="170388" y="285482"/>
                  <a:pt x="152976" y="302935"/>
                  <a:pt x="152976" y="322882"/>
                </a:cubicBezTo>
                <a:lnTo>
                  <a:pt x="152976" y="754222"/>
                </a:lnTo>
                <a:lnTo>
                  <a:pt x="363163" y="754222"/>
                </a:lnTo>
                <a:cubicBezTo>
                  <a:pt x="368138" y="754222"/>
                  <a:pt x="373113" y="756716"/>
                  <a:pt x="375600" y="761702"/>
                </a:cubicBezTo>
                <a:cubicBezTo>
                  <a:pt x="380575" y="769182"/>
                  <a:pt x="395500" y="776662"/>
                  <a:pt x="412911" y="776662"/>
                </a:cubicBezTo>
                <a:lnTo>
                  <a:pt x="689015" y="776662"/>
                </a:lnTo>
                <a:cubicBezTo>
                  <a:pt x="702696" y="774169"/>
                  <a:pt x="725082" y="766689"/>
                  <a:pt x="738763" y="756716"/>
                </a:cubicBezTo>
                <a:cubicBezTo>
                  <a:pt x="740007" y="755469"/>
                  <a:pt x="743738" y="754222"/>
                  <a:pt x="746226" y="754222"/>
                </a:cubicBezTo>
                <a:lnTo>
                  <a:pt x="965118" y="754222"/>
                </a:lnTo>
                <a:lnTo>
                  <a:pt x="965118" y="471233"/>
                </a:lnTo>
                <a:lnTo>
                  <a:pt x="817117" y="471233"/>
                </a:lnTo>
                <a:cubicBezTo>
                  <a:pt x="795974" y="471233"/>
                  <a:pt x="778562" y="453780"/>
                  <a:pt x="778562" y="432587"/>
                </a:cubicBezTo>
                <a:lnTo>
                  <a:pt x="778562" y="285482"/>
                </a:lnTo>
                <a:close/>
                <a:moveTo>
                  <a:pt x="856796" y="252682"/>
                </a:moveTo>
                <a:lnTo>
                  <a:pt x="1049296" y="252682"/>
                </a:lnTo>
                <a:cubicBezTo>
                  <a:pt x="1056845" y="252682"/>
                  <a:pt x="1064394" y="260592"/>
                  <a:pt x="1064394" y="268502"/>
                </a:cubicBezTo>
                <a:cubicBezTo>
                  <a:pt x="1064394" y="277731"/>
                  <a:pt x="1056845" y="284323"/>
                  <a:pt x="1049296" y="284323"/>
                </a:cubicBezTo>
                <a:lnTo>
                  <a:pt x="856796" y="284323"/>
                </a:lnTo>
                <a:cubicBezTo>
                  <a:pt x="847989" y="284323"/>
                  <a:pt x="840440" y="277731"/>
                  <a:pt x="840440" y="268502"/>
                </a:cubicBezTo>
                <a:cubicBezTo>
                  <a:pt x="840440" y="260592"/>
                  <a:pt x="847989" y="252682"/>
                  <a:pt x="856796" y="252682"/>
                </a:cubicBezTo>
                <a:close/>
                <a:moveTo>
                  <a:pt x="135564" y="220657"/>
                </a:moveTo>
                <a:cubicBezTo>
                  <a:pt x="110690" y="220657"/>
                  <a:pt x="90791" y="240603"/>
                  <a:pt x="90791" y="264289"/>
                </a:cubicBezTo>
                <a:lnTo>
                  <a:pt x="90791" y="754222"/>
                </a:lnTo>
                <a:lnTo>
                  <a:pt x="124371" y="754222"/>
                </a:lnTo>
                <a:lnTo>
                  <a:pt x="124371" y="322882"/>
                </a:lnTo>
                <a:cubicBezTo>
                  <a:pt x="124371" y="286729"/>
                  <a:pt x="154220" y="256809"/>
                  <a:pt x="190288" y="256809"/>
                </a:cubicBezTo>
                <a:lnTo>
                  <a:pt x="778562" y="256809"/>
                </a:lnTo>
                <a:lnTo>
                  <a:pt x="778562" y="220657"/>
                </a:lnTo>
                <a:close/>
                <a:moveTo>
                  <a:pt x="856796" y="192260"/>
                </a:moveTo>
                <a:lnTo>
                  <a:pt x="1049296" y="192260"/>
                </a:lnTo>
                <a:cubicBezTo>
                  <a:pt x="1056845" y="192260"/>
                  <a:pt x="1064394" y="199126"/>
                  <a:pt x="1064394" y="205992"/>
                </a:cubicBezTo>
                <a:cubicBezTo>
                  <a:pt x="1064394" y="214002"/>
                  <a:pt x="1056845" y="218580"/>
                  <a:pt x="1049296" y="218580"/>
                </a:cubicBezTo>
                <a:lnTo>
                  <a:pt x="856796" y="218580"/>
                </a:lnTo>
                <a:cubicBezTo>
                  <a:pt x="847989" y="218580"/>
                  <a:pt x="840440" y="214002"/>
                  <a:pt x="840440" y="205992"/>
                </a:cubicBezTo>
                <a:cubicBezTo>
                  <a:pt x="840440" y="199126"/>
                  <a:pt x="847989" y="192260"/>
                  <a:pt x="856796" y="192260"/>
                </a:cubicBezTo>
                <a:close/>
                <a:moveTo>
                  <a:pt x="855251" y="131835"/>
                </a:moveTo>
                <a:lnTo>
                  <a:pt x="1045347" y="131835"/>
                </a:lnTo>
                <a:cubicBezTo>
                  <a:pt x="1052754" y="131835"/>
                  <a:pt x="1058926" y="138427"/>
                  <a:pt x="1058926" y="147655"/>
                </a:cubicBezTo>
                <a:cubicBezTo>
                  <a:pt x="1058926" y="155565"/>
                  <a:pt x="1052754" y="163476"/>
                  <a:pt x="1045347" y="163476"/>
                </a:cubicBezTo>
                <a:lnTo>
                  <a:pt x="855251" y="163476"/>
                </a:lnTo>
                <a:cubicBezTo>
                  <a:pt x="847844" y="163476"/>
                  <a:pt x="840438" y="155565"/>
                  <a:pt x="840438" y="147655"/>
                </a:cubicBezTo>
                <a:cubicBezTo>
                  <a:pt x="840438" y="138427"/>
                  <a:pt x="847844" y="131835"/>
                  <a:pt x="855251" y="131835"/>
                </a:cubicBezTo>
                <a:close/>
                <a:moveTo>
                  <a:pt x="855381" y="65917"/>
                </a:moveTo>
                <a:lnTo>
                  <a:pt x="1011017" y="65917"/>
                </a:lnTo>
                <a:cubicBezTo>
                  <a:pt x="1019732" y="65917"/>
                  <a:pt x="1025958" y="71639"/>
                  <a:pt x="1025958" y="79650"/>
                </a:cubicBezTo>
                <a:cubicBezTo>
                  <a:pt x="1025958" y="86516"/>
                  <a:pt x="1019732" y="92238"/>
                  <a:pt x="1011017" y="92238"/>
                </a:cubicBezTo>
                <a:lnTo>
                  <a:pt x="855381" y="92238"/>
                </a:lnTo>
                <a:cubicBezTo>
                  <a:pt x="847911" y="92238"/>
                  <a:pt x="840440" y="86516"/>
                  <a:pt x="840440" y="79650"/>
                </a:cubicBezTo>
                <a:cubicBezTo>
                  <a:pt x="840440" y="71639"/>
                  <a:pt x="847911" y="65917"/>
                  <a:pt x="855381" y="65917"/>
                </a:cubicBezTo>
                <a:close/>
                <a:moveTo>
                  <a:pt x="817117" y="28673"/>
                </a:moveTo>
                <a:cubicBezTo>
                  <a:pt x="812142" y="28673"/>
                  <a:pt x="808411" y="33659"/>
                  <a:pt x="808411" y="38646"/>
                </a:cubicBezTo>
                <a:lnTo>
                  <a:pt x="808411" y="432587"/>
                </a:lnTo>
                <a:cubicBezTo>
                  <a:pt x="808411" y="437574"/>
                  <a:pt x="812142" y="442560"/>
                  <a:pt x="817117" y="442560"/>
                </a:cubicBezTo>
                <a:lnTo>
                  <a:pt x="1080783" y="442560"/>
                </a:lnTo>
                <a:cubicBezTo>
                  <a:pt x="1085758" y="442560"/>
                  <a:pt x="1090733" y="437574"/>
                  <a:pt x="1090733" y="432587"/>
                </a:cubicBezTo>
                <a:lnTo>
                  <a:pt x="1090733" y="38646"/>
                </a:lnTo>
                <a:cubicBezTo>
                  <a:pt x="1090733" y="33659"/>
                  <a:pt x="1085758" y="28673"/>
                  <a:pt x="1080783" y="28673"/>
                </a:cubicBezTo>
                <a:close/>
                <a:moveTo>
                  <a:pt x="817117" y="0"/>
                </a:moveTo>
                <a:lnTo>
                  <a:pt x="1080783" y="0"/>
                </a:lnTo>
                <a:cubicBezTo>
                  <a:pt x="1101926" y="0"/>
                  <a:pt x="1119338" y="17453"/>
                  <a:pt x="1119338" y="38646"/>
                </a:cubicBezTo>
                <a:lnTo>
                  <a:pt x="1119338" y="432587"/>
                </a:lnTo>
                <a:cubicBezTo>
                  <a:pt x="1119338" y="453780"/>
                  <a:pt x="1101926" y="471233"/>
                  <a:pt x="1080783" y="471233"/>
                </a:cubicBezTo>
                <a:lnTo>
                  <a:pt x="1057153" y="471233"/>
                </a:lnTo>
                <a:lnTo>
                  <a:pt x="1057153" y="754222"/>
                </a:lnTo>
                <a:lnTo>
                  <a:pt x="1103170" y="754222"/>
                </a:lnTo>
                <a:cubicBezTo>
                  <a:pt x="1111876" y="754222"/>
                  <a:pt x="1119338" y="761702"/>
                  <a:pt x="1119338" y="770429"/>
                </a:cubicBezTo>
                <a:lnTo>
                  <a:pt x="1119338" y="804088"/>
                </a:lnTo>
                <a:cubicBezTo>
                  <a:pt x="1119338" y="845228"/>
                  <a:pt x="1068346" y="877641"/>
                  <a:pt x="1002430" y="877641"/>
                </a:cubicBezTo>
                <a:lnTo>
                  <a:pt x="113178" y="877641"/>
                </a:lnTo>
                <a:cubicBezTo>
                  <a:pt x="49748" y="877641"/>
                  <a:pt x="0" y="846474"/>
                  <a:pt x="0" y="806582"/>
                </a:cubicBezTo>
                <a:lnTo>
                  <a:pt x="0" y="772922"/>
                </a:lnTo>
                <a:cubicBezTo>
                  <a:pt x="0" y="762949"/>
                  <a:pt x="9950" y="754222"/>
                  <a:pt x="21143" y="754222"/>
                </a:cubicBezTo>
                <a:lnTo>
                  <a:pt x="62185" y="754222"/>
                </a:lnTo>
                <a:lnTo>
                  <a:pt x="62185" y="264289"/>
                </a:lnTo>
                <a:cubicBezTo>
                  <a:pt x="62185" y="224397"/>
                  <a:pt x="94522" y="191984"/>
                  <a:pt x="135564" y="191984"/>
                </a:cubicBezTo>
                <a:lnTo>
                  <a:pt x="778562" y="191984"/>
                </a:lnTo>
                <a:lnTo>
                  <a:pt x="778562" y="38646"/>
                </a:lnTo>
                <a:cubicBezTo>
                  <a:pt x="778562" y="17453"/>
                  <a:pt x="795974" y="0"/>
                  <a:pt x="817117"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D117B07A-58A6-854A-880C-8BDD692A64BD}"/>
              </a:ext>
            </a:extLst>
          </p:cNvPr>
          <p:cNvSpPr txBox="1"/>
          <p:nvPr/>
        </p:nvSpPr>
        <p:spPr>
          <a:xfrm>
            <a:off x="5069367" y="2809716"/>
            <a:ext cx="2053267" cy="1070358"/>
          </a:xfrm>
          <a:prstGeom prst="rect">
            <a:avLst/>
          </a:prstGeom>
          <a:noFill/>
        </p:spPr>
        <p:txBody>
          <a:bodyPr wrap="square" rtlCol="0" anchor="b">
            <a:spAutoFit/>
          </a:bodyPr>
          <a:lstStyle/>
          <a:p>
            <a:pPr algn="ctr">
              <a:lnSpc>
                <a:spcPts val="3750"/>
              </a:lnSpc>
            </a:pP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0C7CD3F0-6449-1241-A40F-7019A5AC90B1}"/>
              </a:ext>
            </a:extLst>
          </p:cNvPr>
          <p:cNvSpPr txBox="1"/>
          <p:nvPr/>
        </p:nvSpPr>
        <p:spPr>
          <a:xfrm>
            <a:off x="5069367" y="4059444"/>
            <a:ext cx="2053267" cy="784830"/>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BFCE5F53-35DC-9C4B-A5C6-2143F9DCE87E}"/>
              </a:ext>
            </a:extLst>
          </p:cNvPr>
          <p:cNvSpPr txBox="1"/>
          <p:nvPr/>
        </p:nvSpPr>
        <p:spPr>
          <a:xfrm>
            <a:off x="1372815" y="968530"/>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17C20621-0E11-E246-B256-40F23265F9C2}"/>
              </a:ext>
            </a:extLst>
          </p:cNvPr>
          <p:cNvSpPr txBox="1"/>
          <p:nvPr/>
        </p:nvSpPr>
        <p:spPr>
          <a:xfrm>
            <a:off x="1372815" y="1343861"/>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1F12A66C-DD18-F34D-83EA-42244B0A7A08}"/>
              </a:ext>
            </a:extLst>
          </p:cNvPr>
          <p:cNvSpPr txBox="1"/>
          <p:nvPr/>
        </p:nvSpPr>
        <p:spPr>
          <a:xfrm>
            <a:off x="711992" y="2882828"/>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3077FAAE-F079-2B44-853B-40AB77A1692A}"/>
              </a:ext>
            </a:extLst>
          </p:cNvPr>
          <p:cNvSpPr txBox="1"/>
          <p:nvPr/>
        </p:nvSpPr>
        <p:spPr>
          <a:xfrm>
            <a:off x="711992" y="3258159"/>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EF3A5F31-BE76-6642-A9CE-8ADAEA8D243F}"/>
              </a:ext>
            </a:extLst>
          </p:cNvPr>
          <p:cNvSpPr txBox="1"/>
          <p:nvPr/>
        </p:nvSpPr>
        <p:spPr>
          <a:xfrm>
            <a:off x="1372815" y="4788258"/>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BBBB65FD-A6D5-D544-91DD-576DFEB5DBE3}"/>
              </a:ext>
            </a:extLst>
          </p:cNvPr>
          <p:cNvSpPr txBox="1"/>
          <p:nvPr/>
        </p:nvSpPr>
        <p:spPr>
          <a:xfrm>
            <a:off x="1372815" y="5163589"/>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D174AF8A-3E2A-A54C-A1DC-22285DF77328}"/>
              </a:ext>
            </a:extLst>
          </p:cNvPr>
          <p:cNvSpPr txBox="1"/>
          <p:nvPr/>
        </p:nvSpPr>
        <p:spPr>
          <a:xfrm>
            <a:off x="8762242" y="968530"/>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9DCD3EB4-6688-1E4C-B71B-9522D2811C16}"/>
              </a:ext>
            </a:extLst>
          </p:cNvPr>
          <p:cNvSpPr txBox="1"/>
          <p:nvPr/>
        </p:nvSpPr>
        <p:spPr>
          <a:xfrm>
            <a:off x="8762242" y="1343861"/>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74DCF93B-79E9-0048-BD54-8B0ACAC664CB}"/>
              </a:ext>
            </a:extLst>
          </p:cNvPr>
          <p:cNvSpPr txBox="1"/>
          <p:nvPr/>
        </p:nvSpPr>
        <p:spPr>
          <a:xfrm>
            <a:off x="9423064" y="2882828"/>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05</a:t>
            </a:r>
          </a:p>
        </p:txBody>
      </p:sp>
      <p:sp>
        <p:nvSpPr>
          <p:cNvPr id="15" name="TextBox 14">
            <a:extLst>
              <a:ext uri="{FF2B5EF4-FFF2-40B4-BE49-F238E27FC236}">
                <a16:creationId xmlns:a16="http://schemas.microsoft.com/office/drawing/2014/main" id="{648FFAB9-047D-B84D-9F64-35866C213379}"/>
              </a:ext>
            </a:extLst>
          </p:cNvPr>
          <p:cNvSpPr txBox="1"/>
          <p:nvPr/>
        </p:nvSpPr>
        <p:spPr>
          <a:xfrm>
            <a:off x="9423064" y="3258159"/>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B2518F8C-52A2-A54B-89EC-E5A7C6AEDD97}"/>
              </a:ext>
            </a:extLst>
          </p:cNvPr>
          <p:cNvSpPr txBox="1"/>
          <p:nvPr/>
        </p:nvSpPr>
        <p:spPr>
          <a:xfrm>
            <a:off x="8762242" y="4788258"/>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06</a:t>
            </a:r>
          </a:p>
        </p:txBody>
      </p:sp>
      <p:sp>
        <p:nvSpPr>
          <p:cNvPr id="17" name="TextBox 16">
            <a:extLst>
              <a:ext uri="{FF2B5EF4-FFF2-40B4-BE49-F238E27FC236}">
                <a16:creationId xmlns:a16="http://schemas.microsoft.com/office/drawing/2014/main" id="{57698A79-5970-EA49-8CE0-CD7153B72631}"/>
              </a:ext>
            </a:extLst>
          </p:cNvPr>
          <p:cNvSpPr txBox="1"/>
          <p:nvPr/>
        </p:nvSpPr>
        <p:spPr>
          <a:xfrm>
            <a:off x="8762242" y="5163589"/>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4196720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2BE30933-731F-F444-AB4E-0EEFC5A073E9}"/>
              </a:ext>
            </a:extLst>
          </p:cNvPr>
          <p:cNvGrpSpPr/>
          <p:nvPr/>
        </p:nvGrpSpPr>
        <p:grpSpPr>
          <a:xfrm>
            <a:off x="-72084" y="-58059"/>
            <a:ext cx="12343033" cy="7067523"/>
            <a:chOff x="-121253" y="-110270"/>
            <a:chExt cx="12343033" cy="7067523"/>
          </a:xfrm>
        </p:grpSpPr>
        <p:sp>
          <p:nvSpPr>
            <p:cNvPr id="32" name="Rectangle 31">
              <a:extLst>
                <a:ext uri="{FF2B5EF4-FFF2-40B4-BE49-F238E27FC236}">
                  <a16:creationId xmlns:a16="http://schemas.microsoft.com/office/drawing/2014/main" id="{14027218-5566-E84B-984E-C326EE15C938}"/>
                </a:ext>
              </a:extLst>
            </p:cNvPr>
            <p:cNvSpPr/>
            <p:nvPr/>
          </p:nvSpPr>
          <p:spPr>
            <a:xfrm>
              <a:off x="-121253" y="-110270"/>
              <a:ext cx="12343033" cy="7067523"/>
            </a:xfrm>
            <a:prstGeom prst="rect">
              <a:avLst/>
            </a:prstGeom>
            <a:gradFill flip="none" rotWithShape="1">
              <a:gsLst>
                <a:gs pos="0">
                  <a:schemeClr val="accent6">
                    <a:lumMod val="90000"/>
                    <a:lumOff val="10000"/>
                  </a:schemeClr>
                </a:gs>
                <a:gs pos="38000">
                  <a:schemeClr val="accent5"/>
                </a:gs>
                <a:gs pos="100000">
                  <a:schemeClr val="accent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ight Triangle 32">
              <a:extLst>
                <a:ext uri="{FF2B5EF4-FFF2-40B4-BE49-F238E27FC236}">
                  <a16:creationId xmlns:a16="http://schemas.microsoft.com/office/drawing/2014/main" id="{2CB7E66F-2584-AE43-A1E2-0A7D334C7A64}"/>
                </a:ext>
              </a:extLst>
            </p:cNvPr>
            <p:cNvSpPr/>
            <p:nvPr/>
          </p:nvSpPr>
          <p:spPr>
            <a:xfrm rot="5400000">
              <a:off x="-115616" y="7999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33">
              <a:extLst>
                <a:ext uri="{FF2B5EF4-FFF2-40B4-BE49-F238E27FC236}">
                  <a16:creationId xmlns:a16="http://schemas.microsoft.com/office/drawing/2014/main" id="{39E62BD3-F0FF-D94F-BB18-6A5A36568091}"/>
                </a:ext>
              </a:extLst>
            </p:cNvPr>
            <p:cNvSpPr/>
            <p:nvPr/>
          </p:nvSpPr>
          <p:spPr>
            <a:xfrm rot="16200000">
              <a:off x="10094847" y="4769500"/>
              <a:ext cx="2205510" cy="1988796"/>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60">
            <a:extLst>
              <a:ext uri="{FF2B5EF4-FFF2-40B4-BE49-F238E27FC236}">
                <a16:creationId xmlns:a16="http://schemas.microsoft.com/office/drawing/2014/main" id="{B40C00E7-03BB-D742-BBEE-06E27F5CFF54}"/>
              </a:ext>
            </a:extLst>
          </p:cNvPr>
          <p:cNvSpPr>
            <a:spLocks noChangeArrowheads="1"/>
          </p:cNvSpPr>
          <p:nvPr/>
        </p:nvSpPr>
        <p:spPr bwMode="auto">
          <a:xfrm>
            <a:off x="3113274" y="1726157"/>
            <a:ext cx="2340038" cy="1181005"/>
          </a:xfrm>
          <a:custGeom>
            <a:avLst/>
            <a:gdLst>
              <a:gd name="T0" fmla="*/ 3219 w 3756"/>
              <a:gd name="T1" fmla="*/ 824 h 1898"/>
              <a:gd name="T2" fmla="*/ 3219 w 3756"/>
              <a:gd name="T3" fmla="*/ 824 h 1898"/>
              <a:gd name="T4" fmla="*/ 2395 w 3756"/>
              <a:gd name="T5" fmla="*/ 0 h 1898"/>
              <a:gd name="T6" fmla="*/ 2395 w 3756"/>
              <a:gd name="T7" fmla="*/ 0 h 1898"/>
              <a:gd name="T8" fmla="*/ 1761 w 3756"/>
              <a:gd name="T9" fmla="*/ 297 h 1898"/>
              <a:gd name="T10" fmla="*/ 1761 w 3756"/>
              <a:gd name="T11" fmla="*/ 297 h 1898"/>
              <a:gd name="T12" fmla="*/ 1482 w 3756"/>
              <a:gd name="T13" fmla="*/ 218 h 1898"/>
              <a:gd name="T14" fmla="*/ 1482 w 3756"/>
              <a:gd name="T15" fmla="*/ 218 h 1898"/>
              <a:gd name="T16" fmla="*/ 953 w 3756"/>
              <a:gd name="T17" fmla="*/ 660 h 1898"/>
              <a:gd name="T18" fmla="*/ 953 w 3756"/>
              <a:gd name="T19" fmla="*/ 660 h 1898"/>
              <a:gd name="T20" fmla="*/ 655 w 3756"/>
              <a:gd name="T21" fmla="*/ 587 h 1898"/>
              <a:gd name="T22" fmla="*/ 655 w 3756"/>
              <a:gd name="T23" fmla="*/ 587 h 1898"/>
              <a:gd name="T24" fmla="*/ 0 w 3756"/>
              <a:gd name="T25" fmla="*/ 1242 h 1898"/>
              <a:gd name="T26" fmla="*/ 0 w 3756"/>
              <a:gd name="T27" fmla="*/ 1242 h 1898"/>
              <a:gd name="T28" fmla="*/ 655 w 3756"/>
              <a:gd name="T29" fmla="*/ 1897 h 1898"/>
              <a:gd name="T30" fmla="*/ 3219 w 3756"/>
              <a:gd name="T31" fmla="*/ 1897 h 1898"/>
              <a:gd name="T32" fmla="*/ 3219 w 3756"/>
              <a:gd name="T33" fmla="*/ 1897 h 1898"/>
              <a:gd name="T34" fmla="*/ 3755 w 3756"/>
              <a:gd name="T35" fmla="*/ 1360 h 1898"/>
              <a:gd name="T36" fmla="*/ 3755 w 3756"/>
              <a:gd name="T37" fmla="*/ 1360 h 1898"/>
              <a:gd name="T38" fmla="*/ 3219 w 3756"/>
              <a:gd name="T39" fmla="*/ 82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6" h="1898">
                <a:moveTo>
                  <a:pt x="3219" y="824"/>
                </a:moveTo>
                <a:lnTo>
                  <a:pt x="3219" y="824"/>
                </a:lnTo>
                <a:cubicBezTo>
                  <a:pt x="3219" y="369"/>
                  <a:pt x="2850" y="0"/>
                  <a:pt x="2395" y="0"/>
                </a:cubicBezTo>
                <a:lnTo>
                  <a:pt x="2395" y="0"/>
                </a:lnTo>
                <a:cubicBezTo>
                  <a:pt x="2139" y="0"/>
                  <a:pt x="1912" y="115"/>
                  <a:pt x="1761" y="297"/>
                </a:cubicBezTo>
                <a:lnTo>
                  <a:pt x="1761" y="297"/>
                </a:lnTo>
                <a:cubicBezTo>
                  <a:pt x="1680" y="247"/>
                  <a:pt x="1584" y="218"/>
                  <a:pt x="1482" y="218"/>
                </a:cubicBezTo>
                <a:lnTo>
                  <a:pt x="1482" y="218"/>
                </a:lnTo>
                <a:cubicBezTo>
                  <a:pt x="1217" y="218"/>
                  <a:pt x="998" y="409"/>
                  <a:pt x="953" y="660"/>
                </a:cubicBezTo>
                <a:lnTo>
                  <a:pt x="953" y="660"/>
                </a:lnTo>
                <a:cubicBezTo>
                  <a:pt x="864" y="614"/>
                  <a:pt x="762" y="587"/>
                  <a:pt x="655" y="587"/>
                </a:cubicBezTo>
                <a:lnTo>
                  <a:pt x="655" y="587"/>
                </a:lnTo>
                <a:cubicBezTo>
                  <a:pt x="293" y="587"/>
                  <a:pt x="0" y="881"/>
                  <a:pt x="0" y="1242"/>
                </a:cubicBezTo>
                <a:lnTo>
                  <a:pt x="0" y="1242"/>
                </a:lnTo>
                <a:cubicBezTo>
                  <a:pt x="0" y="1604"/>
                  <a:pt x="293" y="1897"/>
                  <a:pt x="655" y="1897"/>
                </a:cubicBezTo>
                <a:lnTo>
                  <a:pt x="3219" y="1897"/>
                </a:lnTo>
                <a:lnTo>
                  <a:pt x="3219" y="1897"/>
                </a:lnTo>
                <a:cubicBezTo>
                  <a:pt x="3516" y="1897"/>
                  <a:pt x="3755" y="1657"/>
                  <a:pt x="3755" y="1360"/>
                </a:cubicBezTo>
                <a:lnTo>
                  <a:pt x="3755" y="1360"/>
                </a:lnTo>
                <a:cubicBezTo>
                  <a:pt x="3755" y="1064"/>
                  <a:pt x="3516" y="824"/>
                  <a:pt x="3219" y="824"/>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5" name="Freeform 61">
            <a:extLst>
              <a:ext uri="{FF2B5EF4-FFF2-40B4-BE49-F238E27FC236}">
                <a16:creationId xmlns:a16="http://schemas.microsoft.com/office/drawing/2014/main" id="{17F14238-F460-EB44-82FF-633C7B84770D}"/>
              </a:ext>
            </a:extLst>
          </p:cNvPr>
          <p:cNvSpPr>
            <a:spLocks noChangeArrowheads="1"/>
          </p:cNvSpPr>
          <p:nvPr/>
        </p:nvSpPr>
        <p:spPr bwMode="auto">
          <a:xfrm>
            <a:off x="6738685" y="2709413"/>
            <a:ext cx="2340038" cy="1181005"/>
          </a:xfrm>
          <a:custGeom>
            <a:avLst/>
            <a:gdLst>
              <a:gd name="T0" fmla="*/ 3219 w 3756"/>
              <a:gd name="T1" fmla="*/ 825 h 1897"/>
              <a:gd name="T2" fmla="*/ 3219 w 3756"/>
              <a:gd name="T3" fmla="*/ 825 h 1897"/>
              <a:gd name="T4" fmla="*/ 2394 w 3756"/>
              <a:gd name="T5" fmla="*/ 0 h 1897"/>
              <a:gd name="T6" fmla="*/ 2394 w 3756"/>
              <a:gd name="T7" fmla="*/ 0 h 1897"/>
              <a:gd name="T8" fmla="*/ 1761 w 3756"/>
              <a:gd name="T9" fmla="*/ 297 h 1897"/>
              <a:gd name="T10" fmla="*/ 1761 w 3756"/>
              <a:gd name="T11" fmla="*/ 297 h 1897"/>
              <a:gd name="T12" fmla="*/ 1481 w 3756"/>
              <a:gd name="T13" fmla="*/ 219 h 1897"/>
              <a:gd name="T14" fmla="*/ 1481 w 3756"/>
              <a:gd name="T15" fmla="*/ 219 h 1897"/>
              <a:gd name="T16" fmla="*/ 953 w 3756"/>
              <a:gd name="T17" fmla="*/ 660 h 1897"/>
              <a:gd name="T18" fmla="*/ 953 w 3756"/>
              <a:gd name="T19" fmla="*/ 660 h 1897"/>
              <a:gd name="T20" fmla="*/ 654 w 3756"/>
              <a:gd name="T21" fmla="*/ 588 h 1897"/>
              <a:gd name="T22" fmla="*/ 654 w 3756"/>
              <a:gd name="T23" fmla="*/ 588 h 1897"/>
              <a:gd name="T24" fmla="*/ 0 w 3756"/>
              <a:gd name="T25" fmla="*/ 1241 h 1897"/>
              <a:gd name="T26" fmla="*/ 0 w 3756"/>
              <a:gd name="T27" fmla="*/ 1241 h 1897"/>
              <a:gd name="T28" fmla="*/ 654 w 3756"/>
              <a:gd name="T29" fmla="*/ 1896 h 1897"/>
              <a:gd name="T30" fmla="*/ 3219 w 3756"/>
              <a:gd name="T31" fmla="*/ 1896 h 1897"/>
              <a:gd name="T32" fmla="*/ 3219 w 3756"/>
              <a:gd name="T33" fmla="*/ 1896 h 1897"/>
              <a:gd name="T34" fmla="*/ 3755 w 3756"/>
              <a:gd name="T35" fmla="*/ 1360 h 1897"/>
              <a:gd name="T36" fmla="*/ 3755 w 3756"/>
              <a:gd name="T37" fmla="*/ 1360 h 1897"/>
              <a:gd name="T38" fmla="*/ 3219 w 3756"/>
              <a:gd name="T39" fmla="*/ 825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6" h="1897">
                <a:moveTo>
                  <a:pt x="3219" y="825"/>
                </a:moveTo>
                <a:lnTo>
                  <a:pt x="3219" y="825"/>
                </a:lnTo>
                <a:cubicBezTo>
                  <a:pt x="3219" y="369"/>
                  <a:pt x="2850" y="0"/>
                  <a:pt x="2394" y="0"/>
                </a:cubicBezTo>
                <a:lnTo>
                  <a:pt x="2394" y="0"/>
                </a:lnTo>
                <a:cubicBezTo>
                  <a:pt x="2140" y="0"/>
                  <a:pt x="1912" y="115"/>
                  <a:pt x="1761" y="297"/>
                </a:cubicBezTo>
                <a:lnTo>
                  <a:pt x="1761" y="297"/>
                </a:lnTo>
                <a:cubicBezTo>
                  <a:pt x="1679" y="247"/>
                  <a:pt x="1584" y="219"/>
                  <a:pt x="1481" y="219"/>
                </a:cubicBezTo>
                <a:lnTo>
                  <a:pt x="1481" y="219"/>
                </a:lnTo>
                <a:cubicBezTo>
                  <a:pt x="1217" y="219"/>
                  <a:pt x="998" y="409"/>
                  <a:pt x="953" y="660"/>
                </a:cubicBezTo>
                <a:lnTo>
                  <a:pt x="953" y="660"/>
                </a:lnTo>
                <a:cubicBezTo>
                  <a:pt x="863" y="614"/>
                  <a:pt x="762" y="588"/>
                  <a:pt x="654" y="588"/>
                </a:cubicBezTo>
                <a:lnTo>
                  <a:pt x="654" y="588"/>
                </a:lnTo>
                <a:cubicBezTo>
                  <a:pt x="293" y="588"/>
                  <a:pt x="0" y="881"/>
                  <a:pt x="0" y="1241"/>
                </a:cubicBezTo>
                <a:lnTo>
                  <a:pt x="0" y="1241"/>
                </a:lnTo>
                <a:cubicBezTo>
                  <a:pt x="0" y="1603"/>
                  <a:pt x="293" y="1896"/>
                  <a:pt x="654" y="1896"/>
                </a:cubicBezTo>
                <a:lnTo>
                  <a:pt x="3219" y="1896"/>
                </a:lnTo>
                <a:lnTo>
                  <a:pt x="3219" y="1896"/>
                </a:lnTo>
                <a:cubicBezTo>
                  <a:pt x="3515" y="1896"/>
                  <a:pt x="3755" y="1656"/>
                  <a:pt x="3755" y="1360"/>
                </a:cubicBezTo>
                <a:lnTo>
                  <a:pt x="3755" y="1360"/>
                </a:lnTo>
                <a:cubicBezTo>
                  <a:pt x="3755" y="1064"/>
                  <a:pt x="3515" y="825"/>
                  <a:pt x="3219" y="825"/>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6" name="Freeform 62">
            <a:extLst>
              <a:ext uri="{FF2B5EF4-FFF2-40B4-BE49-F238E27FC236}">
                <a16:creationId xmlns:a16="http://schemas.microsoft.com/office/drawing/2014/main" id="{ABDD50DB-C0C7-E841-A7F7-BAF96EA74AD7}"/>
              </a:ext>
            </a:extLst>
          </p:cNvPr>
          <p:cNvSpPr>
            <a:spLocks noChangeArrowheads="1"/>
          </p:cNvSpPr>
          <p:nvPr/>
        </p:nvSpPr>
        <p:spPr bwMode="auto">
          <a:xfrm>
            <a:off x="3116021" y="4200775"/>
            <a:ext cx="2340038" cy="1183750"/>
          </a:xfrm>
          <a:custGeom>
            <a:avLst/>
            <a:gdLst>
              <a:gd name="T0" fmla="*/ 3219 w 3757"/>
              <a:gd name="T1" fmla="*/ 825 h 1899"/>
              <a:gd name="T2" fmla="*/ 3219 w 3757"/>
              <a:gd name="T3" fmla="*/ 825 h 1899"/>
              <a:gd name="T4" fmla="*/ 2395 w 3757"/>
              <a:gd name="T5" fmla="*/ 0 h 1899"/>
              <a:gd name="T6" fmla="*/ 2395 w 3757"/>
              <a:gd name="T7" fmla="*/ 0 h 1899"/>
              <a:gd name="T8" fmla="*/ 1761 w 3757"/>
              <a:gd name="T9" fmla="*/ 297 h 1899"/>
              <a:gd name="T10" fmla="*/ 1761 w 3757"/>
              <a:gd name="T11" fmla="*/ 297 h 1899"/>
              <a:gd name="T12" fmla="*/ 1481 w 3757"/>
              <a:gd name="T13" fmla="*/ 219 h 1899"/>
              <a:gd name="T14" fmla="*/ 1481 w 3757"/>
              <a:gd name="T15" fmla="*/ 219 h 1899"/>
              <a:gd name="T16" fmla="*/ 954 w 3757"/>
              <a:gd name="T17" fmla="*/ 660 h 1899"/>
              <a:gd name="T18" fmla="*/ 954 w 3757"/>
              <a:gd name="T19" fmla="*/ 660 h 1899"/>
              <a:gd name="T20" fmla="*/ 655 w 3757"/>
              <a:gd name="T21" fmla="*/ 588 h 1899"/>
              <a:gd name="T22" fmla="*/ 655 w 3757"/>
              <a:gd name="T23" fmla="*/ 588 h 1899"/>
              <a:gd name="T24" fmla="*/ 0 w 3757"/>
              <a:gd name="T25" fmla="*/ 1243 h 1899"/>
              <a:gd name="T26" fmla="*/ 0 w 3757"/>
              <a:gd name="T27" fmla="*/ 1243 h 1899"/>
              <a:gd name="T28" fmla="*/ 655 w 3757"/>
              <a:gd name="T29" fmla="*/ 1898 h 1899"/>
              <a:gd name="T30" fmla="*/ 3219 w 3757"/>
              <a:gd name="T31" fmla="*/ 1898 h 1899"/>
              <a:gd name="T32" fmla="*/ 3219 w 3757"/>
              <a:gd name="T33" fmla="*/ 1898 h 1899"/>
              <a:gd name="T34" fmla="*/ 3756 w 3757"/>
              <a:gd name="T35" fmla="*/ 1361 h 1899"/>
              <a:gd name="T36" fmla="*/ 3756 w 3757"/>
              <a:gd name="T37" fmla="*/ 1361 h 1899"/>
              <a:gd name="T38" fmla="*/ 3219 w 3757"/>
              <a:gd name="T39" fmla="*/ 82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7" h="1899">
                <a:moveTo>
                  <a:pt x="3219" y="825"/>
                </a:moveTo>
                <a:lnTo>
                  <a:pt x="3219" y="825"/>
                </a:lnTo>
                <a:cubicBezTo>
                  <a:pt x="3219" y="369"/>
                  <a:pt x="2850" y="0"/>
                  <a:pt x="2395" y="0"/>
                </a:cubicBezTo>
                <a:lnTo>
                  <a:pt x="2395" y="0"/>
                </a:lnTo>
                <a:cubicBezTo>
                  <a:pt x="2140" y="0"/>
                  <a:pt x="1912" y="115"/>
                  <a:pt x="1761" y="297"/>
                </a:cubicBezTo>
                <a:lnTo>
                  <a:pt x="1761" y="297"/>
                </a:lnTo>
                <a:cubicBezTo>
                  <a:pt x="1680" y="248"/>
                  <a:pt x="1584" y="219"/>
                  <a:pt x="1481" y="219"/>
                </a:cubicBezTo>
                <a:lnTo>
                  <a:pt x="1481" y="219"/>
                </a:lnTo>
                <a:cubicBezTo>
                  <a:pt x="1218" y="219"/>
                  <a:pt x="998" y="409"/>
                  <a:pt x="954" y="660"/>
                </a:cubicBezTo>
                <a:lnTo>
                  <a:pt x="954" y="660"/>
                </a:lnTo>
                <a:cubicBezTo>
                  <a:pt x="864" y="614"/>
                  <a:pt x="762" y="588"/>
                  <a:pt x="655" y="588"/>
                </a:cubicBezTo>
                <a:lnTo>
                  <a:pt x="655" y="588"/>
                </a:lnTo>
                <a:cubicBezTo>
                  <a:pt x="293" y="588"/>
                  <a:pt x="0" y="881"/>
                  <a:pt x="0" y="1243"/>
                </a:cubicBezTo>
                <a:lnTo>
                  <a:pt x="0" y="1243"/>
                </a:lnTo>
                <a:cubicBezTo>
                  <a:pt x="0" y="1604"/>
                  <a:pt x="293" y="1898"/>
                  <a:pt x="655" y="1898"/>
                </a:cubicBezTo>
                <a:lnTo>
                  <a:pt x="3219" y="1898"/>
                </a:lnTo>
                <a:lnTo>
                  <a:pt x="3219" y="1898"/>
                </a:lnTo>
                <a:cubicBezTo>
                  <a:pt x="3516" y="1898"/>
                  <a:pt x="3756" y="1657"/>
                  <a:pt x="3756" y="1361"/>
                </a:cubicBezTo>
                <a:lnTo>
                  <a:pt x="3756" y="1361"/>
                </a:lnTo>
                <a:cubicBezTo>
                  <a:pt x="3756" y="1065"/>
                  <a:pt x="3516" y="825"/>
                  <a:pt x="3219" y="825"/>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7" name="Freeform 63">
            <a:extLst>
              <a:ext uri="{FF2B5EF4-FFF2-40B4-BE49-F238E27FC236}">
                <a16:creationId xmlns:a16="http://schemas.microsoft.com/office/drawing/2014/main" id="{019DD23C-B929-EB4C-9C3E-BAFD609555CB}"/>
              </a:ext>
            </a:extLst>
          </p:cNvPr>
          <p:cNvSpPr>
            <a:spLocks noChangeArrowheads="1"/>
          </p:cNvSpPr>
          <p:nvPr/>
        </p:nvSpPr>
        <p:spPr bwMode="auto">
          <a:xfrm>
            <a:off x="6744178" y="5184030"/>
            <a:ext cx="2340038" cy="1183750"/>
          </a:xfrm>
          <a:custGeom>
            <a:avLst/>
            <a:gdLst>
              <a:gd name="T0" fmla="*/ 3219 w 3756"/>
              <a:gd name="T1" fmla="*/ 825 h 1899"/>
              <a:gd name="T2" fmla="*/ 3219 w 3756"/>
              <a:gd name="T3" fmla="*/ 825 h 1899"/>
              <a:gd name="T4" fmla="*/ 2395 w 3756"/>
              <a:gd name="T5" fmla="*/ 0 h 1899"/>
              <a:gd name="T6" fmla="*/ 2395 w 3756"/>
              <a:gd name="T7" fmla="*/ 0 h 1899"/>
              <a:gd name="T8" fmla="*/ 1761 w 3756"/>
              <a:gd name="T9" fmla="*/ 298 h 1899"/>
              <a:gd name="T10" fmla="*/ 1761 w 3756"/>
              <a:gd name="T11" fmla="*/ 298 h 1899"/>
              <a:gd name="T12" fmla="*/ 1482 w 3756"/>
              <a:gd name="T13" fmla="*/ 219 h 1899"/>
              <a:gd name="T14" fmla="*/ 1482 w 3756"/>
              <a:gd name="T15" fmla="*/ 219 h 1899"/>
              <a:gd name="T16" fmla="*/ 953 w 3756"/>
              <a:gd name="T17" fmla="*/ 660 h 1899"/>
              <a:gd name="T18" fmla="*/ 953 w 3756"/>
              <a:gd name="T19" fmla="*/ 660 h 1899"/>
              <a:gd name="T20" fmla="*/ 655 w 3756"/>
              <a:gd name="T21" fmla="*/ 588 h 1899"/>
              <a:gd name="T22" fmla="*/ 655 w 3756"/>
              <a:gd name="T23" fmla="*/ 588 h 1899"/>
              <a:gd name="T24" fmla="*/ 0 w 3756"/>
              <a:gd name="T25" fmla="*/ 1243 h 1899"/>
              <a:gd name="T26" fmla="*/ 0 w 3756"/>
              <a:gd name="T27" fmla="*/ 1243 h 1899"/>
              <a:gd name="T28" fmla="*/ 655 w 3756"/>
              <a:gd name="T29" fmla="*/ 1898 h 1899"/>
              <a:gd name="T30" fmla="*/ 3219 w 3756"/>
              <a:gd name="T31" fmla="*/ 1898 h 1899"/>
              <a:gd name="T32" fmla="*/ 3219 w 3756"/>
              <a:gd name="T33" fmla="*/ 1898 h 1899"/>
              <a:gd name="T34" fmla="*/ 3755 w 3756"/>
              <a:gd name="T35" fmla="*/ 1361 h 1899"/>
              <a:gd name="T36" fmla="*/ 3755 w 3756"/>
              <a:gd name="T37" fmla="*/ 1361 h 1899"/>
              <a:gd name="T38" fmla="*/ 3219 w 3756"/>
              <a:gd name="T39" fmla="*/ 82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56" h="1899">
                <a:moveTo>
                  <a:pt x="3219" y="825"/>
                </a:moveTo>
                <a:lnTo>
                  <a:pt x="3219" y="825"/>
                </a:lnTo>
                <a:cubicBezTo>
                  <a:pt x="3219" y="370"/>
                  <a:pt x="2850" y="0"/>
                  <a:pt x="2395" y="0"/>
                </a:cubicBezTo>
                <a:lnTo>
                  <a:pt x="2395" y="0"/>
                </a:lnTo>
                <a:cubicBezTo>
                  <a:pt x="2140" y="0"/>
                  <a:pt x="1912" y="116"/>
                  <a:pt x="1761" y="298"/>
                </a:cubicBezTo>
                <a:lnTo>
                  <a:pt x="1761" y="298"/>
                </a:lnTo>
                <a:cubicBezTo>
                  <a:pt x="1680" y="248"/>
                  <a:pt x="1584" y="219"/>
                  <a:pt x="1482" y="219"/>
                </a:cubicBezTo>
                <a:lnTo>
                  <a:pt x="1482" y="219"/>
                </a:lnTo>
                <a:cubicBezTo>
                  <a:pt x="1217" y="219"/>
                  <a:pt x="998" y="410"/>
                  <a:pt x="953" y="660"/>
                </a:cubicBezTo>
                <a:lnTo>
                  <a:pt x="953" y="660"/>
                </a:lnTo>
                <a:cubicBezTo>
                  <a:pt x="864" y="614"/>
                  <a:pt x="762" y="588"/>
                  <a:pt x="655" y="588"/>
                </a:cubicBezTo>
                <a:lnTo>
                  <a:pt x="655" y="588"/>
                </a:lnTo>
                <a:cubicBezTo>
                  <a:pt x="293" y="588"/>
                  <a:pt x="0" y="882"/>
                  <a:pt x="0" y="1243"/>
                </a:cubicBezTo>
                <a:lnTo>
                  <a:pt x="0" y="1243"/>
                </a:lnTo>
                <a:cubicBezTo>
                  <a:pt x="0" y="1605"/>
                  <a:pt x="293" y="1898"/>
                  <a:pt x="655" y="1898"/>
                </a:cubicBezTo>
                <a:lnTo>
                  <a:pt x="3219" y="1898"/>
                </a:lnTo>
                <a:lnTo>
                  <a:pt x="3219" y="1898"/>
                </a:lnTo>
                <a:cubicBezTo>
                  <a:pt x="3515" y="1898"/>
                  <a:pt x="3755" y="1658"/>
                  <a:pt x="3755" y="1361"/>
                </a:cubicBezTo>
                <a:lnTo>
                  <a:pt x="3755" y="1361"/>
                </a:lnTo>
                <a:cubicBezTo>
                  <a:pt x="3755" y="1065"/>
                  <a:pt x="3515" y="825"/>
                  <a:pt x="3219" y="825"/>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18" name="Freeform 64">
            <a:extLst>
              <a:ext uri="{FF2B5EF4-FFF2-40B4-BE49-F238E27FC236}">
                <a16:creationId xmlns:a16="http://schemas.microsoft.com/office/drawing/2014/main" id="{2CB5014A-17F3-1B41-BBC6-A9978D1ED82C}"/>
              </a:ext>
            </a:extLst>
          </p:cNvPr>
          <p:cNvSpPr>
            <a:spLocks noChangeArrowheads="1"/>
          </p:cNvSpPr>
          <p:nvPr/>
        </p:nvSpPr>
        <p:spPr bwMode="auto">
          <a:xfrm>
            <a:off x="6013602" y="1638269"/>
            <a:ext cx="164792" cy="4842121"/>
          </a:xfrm>
          <a:prstGeom prst="roundRect">
            <a:avLst>
              <a:gd name="adj" fmla="val 50000"/>
            </a:avLst>
          </a:prstGeom>
          <a:solidFill>
            <a:schemeClr val="accent1"/>
          </a:solidFill>
          <a:ln>
            <a:noFill/>
          </a:ln>
          <a:effectLst/>
        </p:spPr>
        <p:txBody>
          <a:bodyPr wrap="none" anchor="ctr"/>
          <a:lstStyle/>
          <a:p>
            <a:endParaRPr lang="en-US" dirty="0">
              <a:latin typeface="Poppins" pitchFamily="2" charset="77"/>
            </a:endParaRPr>
          </a:p>
        </p:txBody>
      </p:sp>
      <p:sp>
        <p:nvSpPr>
          <p:cNvPr id="19" name="Freeform 70">
            <a:extLst>
              <a:ext uri="{FF2B5EF4-FFF2-40B4-BE49-F238E27FC236}">
                <a16:creationId xmlns:a16="http://schemas.microsoft.com/office/drawing/2014/main" id="{34D36945-7D96-0E4C-B8A5-0650BA6EF362}"/>
              </a:ext>
            </a:extLst>
          </p:cNvPr>
          <p:cNvSpPr>
            <a:spLocks noChangeArrowheads="1"/>
          </p:cNvSpPr>
          <p:nvPr/>
        </p:nvSpPr>
        <p:spPr bwMode="auto">
          <a:xfrm>
            <a:off x="5373664" y="2025528"/>
            <a:ext cx="153806" cy="153806"/>
          </a:xfrm>
          <a:custGeom>
            <a:avLst/>
            <a:gdLst>
              <a:gd name="T0" fmla="*/ 247 w 248"/>
              <a:gd name="T1" fmla="*/ 123 h 248"/>
              <a:gd name="T2" fmla="*/ 247 w 248"/>
              <a:gd name="T3" fmla="*/ 123 h 248"/>
              <a:gd name="T4" fmla="*/ 123 w 248"/>
              <a:gd name="T5" fmla="*/ 247 h 248"/>
              <a:gd name="T6" fmla="*/ 123 w 248"/>
              <a:gd name="T7" fmla="*/ 247 h 248"/>
              <a:gd name="T8" fmla="*/ 0 w 248"/>
              <a:gd name="T9" fmla="*/ 123 h 248"/>
              <a:gd name="T10" fmla="*/ 0 w 248"/>
              <a:gd name="T11" fmla="*/ 123 h 248"/>
              <a:gd name="T12" fmla="*/ 123 w 248"/>
              <a:gd name="T13" fmla="*/ 0 h 248"/>
              <a:gd name="T14" fmla="*/ 123 w 248"/>
              <a:gd name="T15" fmla="*/ 0 h 248"/>
              <a:gd name="T16" fmla="*/ 247 w 248"/>
              <a:gd name="T17"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8">
                <a:moveTo>
                  <a:pt x="247" y="123"/>
                </a:moveTo>
                <a:lnTo>
                  <a:pt x="247" y="123"/>
                </a:lnTo>
                <a:cubicBezTo>
                  <a:pt x="247" y="191"/>
                  <a:pt x="192" y="247"/>
                  <a:pt x="123" y="247"/>
                </a:cubicBezTo>
                <a:lnTo>
                  <a:pt x="123" y="247"/>
                </a:lnTo>
                <a:cubicBezTo>
                  <a:pt x="56" y="247"/>
                  <a:pt x="0" y="191"/>
                  <a:pt x="0" y="123"/>
                </a:cubicBezTo>
                <a:lnTo>
                  <a:pt x="0" y="123"/>
                </a:lnTo>
                <a:cubicBezTo>
                  <a:pt x="0" y="56"/>
                  <a:pt x="56" y="0"/>
                  <a:pt x="123" y="0"/>
                </a:cubicBezTo>
                <a:lnTo>
                  <a:pt x="123" y="0"/>
                </a:lnTo>
                <a:cubicBezTo>
                  <a:pt x="192" y="0"/>
                  <a:pt x="247" y="56"/>
                  <a:pt x="247" y="123"/>
                </a:cubicBezTo>
              </a:path>
            </a:pathLst>
          </a:cu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76">
            <a:extLst>
              <a:ext uri="{FF2B5EF4-FFF2-40B4-BE49-F238E27FC236}">
                <a16:creationId xmlns:a16="http://schemas.microsoft.com/office/drawing/2014/main" id="{CF28F044-1471-F140-AA43-2F304BEF1572}"/>
              </a:ext>
            </a:extLst>
          </p:cNvPr>
          <p:cNvSpPr>
            <a:spLocks noChangeArrowheads="1"/>
          </p:cNvSpPr>
          <p:nvPr/>
        </p:nvSpPr>
        <p:spPr bwMode="auto">
          <a:xfrm>
            <a:off x="6664530" y="2981318"/>
            <a:ext cx="153806" cy="153806"/>
          </a:xfrm>
          <a:custGeom>
            <a:avLst/>
            <a:gdLst>
              <a:gd name="T0" fmla="*/ 0 w 248"/>
              <a:gd name="T1" fmla="*/ 124 h 248"/>
              <a:gd name="T2" fmla="*/ 0 w 248"/>
              <a:gd name="T3" fmla="*/ 124 h 248"/>
              <a:gd name="T4" fmla="*/ 124 w 248"/>
              <a:gd name="T5" fmla="*/ 247 h 248"/>
              <a:gd name="T6" fmla="*/ 124 w 248"/>
              <a:gd name="T7" fmla="*/ 247 h 248"/>
              <a:gd name="T8" fmla="*/ 247 w 248"/>
              <a:gd name="T9" fmla="*/ 124 h 248"/>
              <a:gd name="T10" fmla="*/ 247 w 248"/>
              <a:gd name="T11" fmla="*/ 124 h 248"/>
              <a:gd name="T12" fmla="*/ 124 w 248"/>
              <a:gd name="T13" fmla="*/ 0 h 248"/>
              <a:gd name="T14" fmla="*/ 124 w 248"/>
              <a:gd name="T15" fmla="*/ 0 h 248"/>
              <a:gd name="T16" fmla="*/ 0 w 248"/>
              <a:gd name="T17"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8">
                <a:moveTo>
                  <a:pt x="0" y="124"/>
                </a:moveTo>
                <a:lnTo>
                  <a:pt x="0" y="124"/>
                </a:lnTo>
                <a:cubicBezTo>
                  <a:pt x="0" y="192"/>
                  <a:pt x="56" y="247"/>
                  <a:pt x="124" y="247"/>
                </a:cubicBezTo>
                <a:lnTo>
                  <a:pt x="124" y="247"/>
                </a:lnTo>
                <a:cubicBezTo>
                  <a:pt x="192" y="247"/>
                  <a:pt x="247" y="192"/>
                  <a:pt x="247" y="124"/>
                </a:cubicBezTo>
                <a:lnTo>
                  <a:pt x="247" y="124"/>
                </a:lnTo>
                <a:cubicBezTo>
                  <a:pt x="247" y="56"/>
                  <a:pt x="192" y="0"/>
                  <a:pt x="124" y="0"/>
                </a:cubicBezTo>
                <a:lnTo>
                  <a:pt x="124" y="0"/>
                </a:lnTo>
                <a:cubicBezTo>
                  <a:pt x="56" y="0"/>
                  <a:pt x="0" y="56"/>
                  <a:pt x="0" y="124"/>
                </a:cubicBezTo>
              </a:path>
            </a:pathLst>
          </a:cu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82">
            <a:extLst>
              <a:ext uri="{FF2B5EF4-FFF2-40B4-BE49-F238E27FC236}">
                <a16:creationId xmlns:a16="http://schemas.microsoft.com/office/drawing/2014/main" id="{E20A1A98-F3AC-C34C-A3C7-3691FF412712}"/>
              </a:ext>
            </a:extLst>
          </p:cNvPr>
          <p:cNvSpPr>
            <a:spLocks noChangeArrowheads="1"/>
          </p:cNvSpPr>
          <p:nvPr/>
        </p:nvSpPr>
        <p:spPr bwMode="auto">
          <a:xfrm>
            <a:off x="5373664" y="4568808"/>
            <a:ext cx="153806" cy="153806"/>
          </a:xfrm>
          <a:custGeom>
            <a:avLst/>
            <a:gdLst>
              <a:gd name="T0" fmla="*/ 248 w 249"/>
              <a:gd name="T1" fmla="*/ 123 h 247"/>
              <a:gd name="T2" fmla="*/ 248 w 249"/>
              <a:gd name="T3" fmla="*/ 123 h 247"/>
              <a:gd name="T4" fmla="*/ 124 w 249"/>
              <a:gd name="T5" fmla="*/ 246 h 247"/>
              <a:gd name="T6" fmla="*/ 124 w 249"/>
              <a:gd name="T7" fmla="*/ 246 h 247"/>
              <a:gd name="T8" fmla="*/ 0 w 249"/>
              <a:gd name="T9" fmla="*/ 123 h 247"/>
              <a:gd name="T10" fmla="*/ 0 w 249"/>
              <a:gd name="T11" fmla="*/ 123 h 247"/>
              <a:gd name="T12" fmla="*/ 124 w 249"/>
              <a:gd name="T13" fmla="*/ 0 h 247"/>
              <a:gd name="T14" fmla="*/ 124 w 249"/>
              <a:gd name="T15" fmla="*/ 0 h 247"/>
              <a:gd name="T16" fmla="*/ 248 w 249"/>
              <a:gd name="T17" fmla="*/ 12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247">
                <a:moveTo>
                  <a:pt x="248" y="123"/>
                </a:moveTo>
                <a:lnTo>
                  <a:pt x="248" y="123"/>
                </a:lnTo>
                <a:cubicBezTo>
                  <a:pt x="248" y="191"/>
                  <a:pt x="192" y="246"/>
                  <a:pt x="124" y="246"/>
                </a:cubicBezTo>
                <a:lnTo>
                  <a:pt x="124" y="246"/>
                </a:lnTo>
                <a:cubicBezTo>
                  <a:pt x="56" y="246"/>
                  <a:pt x="0" y="191"/>
                  <a:pt x="0" y="123"/>
                </a:cubicBezTo>
                <a:lnTo>
                  <a:pt x="0" y="123"/>
                </a:lnTo>
                <a:cubicBezTo>
                  <a:pt x="0" y="55"/>
                  <a:pt x="56" y="0"/>
                  <a:pt x="124" y="0"/>
                </a:cubicBezTo>
                <a:lnTo>
                  <a:pt x="124" y="0"/>
                </a:lnTo>
                <a:cubicBezTo>
                  <a:pt x="192" y="0"/>
                  <a:pt x="248" y="55"/>
                  <a:pt x="248" y="123"/>
                </a:cubicBezTo>
              </a:path>
            </a:pathLst>
          </a:cu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2" name="Freeform 88">
            <a:extLst>
              <a:ext uri="{FF2B5EF4-FFF2-40B4-BE49-F238E27FC236}">
                <a16:creationId xmlns:a16="http://schemas.microsoft.com/office/drawing/2014/main" id="{CC03D91E-94AE-F448-A243-EE6CCE84EDDB}"/>
              </a:ext>
            </a:extLst>
          </p:cNvPr>
          <p:cNvSpPr>
            <a:spLocks noChangeArrowheads="1"/>
          </p:cNvSpPr>
          <p:nvPr/>
        </p:nvSpPr>
        <p:spPr bwMode="auto">
          <a:xfrm>
            <a:off x="6664530" y="5524598"/>
            <a:ext cx="153806" cy="153806"/>
          </a:xfrm>
          <a:custGeom>
            <a:avLst/>
            <a:gdLst>
              <a:gd name="T0" fmla="*/ 0 w 247"/>
              <a:gd name="T1" fmla="*/ 123 h 248"/>
              <a:gd name="T2" fmla="*/ 0 w 247"/>
              <a:gd name="T3" fmla="*/ 123 h 248"/>
              <a:gd name="T4" fmla="*/ 123 w 247"/>
              <a:gd name="T5" fmla="*/ 247 h 248"/>
              <a:gd name="T6" fmla="*/ 123 w 247"/>
              <a:gd name="T7" fmla="*/ 247 h 248"/>
              <a:gd name="T8" fmla="*/ 246 w 247"/>
              <a:gd name="T9" fmla="*/ 123 h 248"/>
              <a:gd name="T10" fmla="*/ 246 w 247"/>
              <a:gd name="T11" fmla="*/ 123 h 248"/>
              <a:gd name="T12" fmla="*/ 123 w 247"/>
              <a:gd name="T13" fmla="*/ 0 h 248"/>
              <a:gd name="T14" fmla="*/ 123 w 247"/>
              <a:gd name="T15" fmla="*/ 0 h 248"/>
              <a:gd name="T16" fmla="*/ 0 w 247"/>
              <a:gd name="T17" fmla="*/ 12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48">
                <a:moveTo>
                  <a:pt x="0" y="123"/>
                </a:moveTo>
                <a:lnTo>
                  <a:pt x="0" y="123"/>
                </a:lnTo>
                <a:cubicBezTo>
                  <a:pt x="0" y="192"/>
                  <a:pt x="55" y="247"/>
                  <a:pt x="123" y="247"/>
                </a:cubicBezTo>
                <a:lnTo>
                  <a:pt x="123" y="247"/>
                </a:lnTo>
                <a:cubicBezTo>
                  <a:pt x="191" y="247"/>
                  <a:pt x="246" y="192"/>
                  <a:pt x="246" y="123"/>
                </a:cubicBezTo>
                <a:lnTo>
                  <a:pt x="246" y="123"/>
                </a:lnTo>
                <a:cubicBezTo>
                  <a:pt x="246" y="56"/>
                  <a:pt x="191" y="0"/>
                  <a:pt x="123" y="0"/>
                </a:cubicBezTo>
                <a:lnTo>
                  <a:pt x="123" y="0"/>
                </a:lnTo>
                <a:cubicBezTo>
                  <a:pt x="55" y="0"/>
                  <a:pt x="0" y="56"/>
                  <a:pt x="0" y="123"/>
                </a:cubicBezTo>
              </a:path>
            </a:pathLst>
          </a:custGeom>
          <a:noFill/>
          <a:ln w="508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22">
            <a:extLst>
              <a:ext uri="{FF2B5EF4-FFF2-40B4-BE49-F238E27FC236}">
                <a16:creationId xmlns:a16="http://schemas.microsoft.com/office/drawing/2014/main" id="{3D4B92CC-08B1-6949-844F-A735ABE7FF48}"/>
              </a:ext>
            </a:extLst>
          </p:cNvPr>
          <p:cNvSpPr>
            <a:spLocks noChangeArrowheads="1"/>
          </p:cNvSpPr>
          <p:nvPr/>
        </p:nvSpPr>
        <p:spPr bwMode="auto">
          <a:xfrm>
            <a:off x="7529683" y="3028010"/>
            <a:ext cx="760166" cy="666783"/>
          </a:xfrm>
          <a:custGeom>
            <a:avLst/>
            <a:gdLst>
              <a:gd name="connsiteX0" fmla="*/ 720302 w 1520332"/>
              <a:gd name="connsiteY0" fmla="*/ 940837 h 1333566"/>
              <a:gd name="connsiteX1" fmla="*/ 714100 w 1520332"/>
              <a:gd name="connsiteY1" fmla="*/ 945834 h 1333566"/>
              <a:gd name="connsiteX2" fmla="*/ 714100 w 1520332"/>
              <a:gd name="connsiteY2" fmla="*/ 1189453 h 1333566"/>
              <a:gd name="connsiteX3" fmla="*/ 733946 w 1520332"/>
              <a:gd name="connsiteY3" fmla="*/ 1205694 h 1333566"/>
              <a:gd name="connsiteX4" fmla="*/ 1076286 w 1520332"/>
              <a:gd name="connsiteY4" fmla="*/ 1205694 h 1333566"/>
              <a:gd name="connsiteX5" fmla="*/ 1096132 w 1520332"/>
              <a:gd name="connsiteY5" fmla="*/ 1189453 h 1333566"/>
              <a:gd name="connsiteX6" fmla="*/ 1096132 w 1520332"/>
              <a:gd name="connsiteY6" fmla="*/ 1012048 h 1333566"/>
              <a:gd name="connsiteX7" fmla="*/ 1076286 w 1520332"/>
              <a:gd name="connsiteY7" fmla="*/ 994558 h 1333566"/>
              <a:gd name="connsiteX8" fmla="*/ 856742 w 1520332"/>
              <a:gd name="connsiteY8" fmla="*/ 994558 h 1333566"/>
              <a:gd name="connsiteX9" fmla="*/ 838137 w 1520332"/>
              <a:gd name="connsiteY9" fmla="*/ 974569 h 1333566"/>
              <a:gd name="connsiteX10" fmla="*/ 838137 w 1520332"/>
              <a:gd name="connsiteY10" fmla="*/ 945834 h 1333566"/>
              <a:gd name="connsiteX11" fmla="*/ 831935 w 1520332"/>
              <a:gd name="connsiteY11" fmla="*/ 940837 h 1333566"/>
              <a:gd name="connsiteX12" fmla="*/ 720302 w 1520332"/>
              <a:gd name="connsiteY12" fmla="*/ 900858 h 1333566"/>
              <a:gd name="connsiteX13" fmla="*/ 831935 w 1520332"/>
              <a:gd name="connsiteY13" fmla="*/ 900858 h 1333566"/>
              <a:gd name="connsiteX14" fmla="*/ 876588 w 1520332"/>
              <a:gd name="connsiteY14" fmla="*/ 945834 h 1333566"/>
              <a:gd name="connsiteX15" fmla="*/ 876588 w 1520332"/>
              <a:gd name="connsiteY15" fmla="*/ 954579 h 1333566"/>
              <a:gd name="connsiteX16" fmla="*/ 1076286 w 1520332"/>
              <a:gd name="connsiteY16" fmla="*/ 954579 h 1333566"/>
              <a:gd name="connsiteX17" fmla="*/ 1135824 w 1520332"/>
              <a:gd name="connsiteY17" fmla="*/ 1012048 h 1333566"/>
              <a:gd name="connsiteX18" fmla="*/ 1135824 w 1520332"/>
              <a:gd name="connsiteY18" fmla="*/ 1189453 h 1333566"/>
              <a:gd name="connsiteX19" fmla="*/ 1076286 w 1520332"/>
              <a:gd name="connsiteY19" fmla="*/ 1245673 h 1333566"/>
              <a:gd name="connsiteX20" fmla="*/ 733946 w 1520332"/>
              <a:gd name="connsiteY20" fmla="*/ 1245673 h 1333566"/>
              <a:gd name="connsiteX21" fmla="*/ 675649 w 1520332"/>
              <a:gd name="connsiteY21" fmla="*/ 1189453 h 1333566"/>
              <a:gd name="connsiteX22" fmla="*/ 675649 w 1520332"/>
              <a:gd name="connsiteY22" fmla="*/ 945834 h 1333566"/>
              <a:gd name="connsiteX23" fmla="*/ 720302 w 1520332"/>
              <a:gd name="connsiteY23" fmla="*/ 900858 h 1333566"/>
              <a:gd name="connsiteX24" fmla="*/ 322231 w 1520332"/>
              <a:gd name="connsiteY24" fmla="*/ 788186 h 1333566"/>
              <a:gd name="connsiteX25" fmla="*/ 135611 w 1520332"/>
              <a:gd name="connsiteY25" fmla="*/ 861650 h 1333566"/>
              <a:gd name="connsiteX26" fmla="*/ 291127 w 1520332"/>
              <a:gd name="connsiteY26" fmla="*/ 1012315 h 1333566"/>
              <a:gd name="connsiteX27" fmla="*/ 293616 w 1520332"/>
              <a:gd name="connsiteY27" fmla="*/ 1013560 h 1333566"/>
              <a:gd name="connsiteX28" fmla="*/ 380705 w 1520332"/>
              <a:gd name="connsiteY28" fmla="*/ 988657 h 1333566"/>
              <a:gd name="connsiteX29" fmla="*/ 393146 w 1520332"/>
              <a:gd name="connsiteY29" fmla="*/ 989902 h 1333566"/>
              <a:gd name="connsiteX30" fmla="*/ 393146 w 1520332"/>
              <a:gd name="connsiteY30" fmla="*/ 982431 h 1333566"/>
              <a:gd name="connsiteX31" fmla="*/ 386926 w 1520332"/>
              <a:gd name="connsiteY31" fmla="*/ 974960 h 1333566"/>
              <a:gd name="connsiteX32" fmla="*/ 385682 w 1520332"/>
              <a:gd name="connsiteY32" fmla="*/ 972470 h 1333566"/>
              <a:gd name="connsiteX33" fmla="*/ 322231 w 1520332"/>
              <a:gd name="connsiteY33" fmla="*/ 788186 h 1333566"/>
              <a:gd name="connsiteX34" fmla="*/ 590964 w 1520332"/>
              <a:gd name="connsiteY34" fmla="*/ 767018 h 1333566"/>
              <a:gd name="connsiteX35" fmla="*/ 590964 w 1520332"/>
              <a:gd name="connsiteY35" fmla="*/ 839237 h 1333566"/>
              <a:gd name="connsiteX36" fmla="*/ 618335 w 1520332"/>
              <a:gd name="connsiteY36" fmla="*/ 846708 h 1333566"/>
              <a:gd name="connsiteX37" fmla="*/ 649438 w 1520332"/>
              <a:gd name="connsiteY37" fmla="*/ 771999 h 1333566"/>
              <a:gd name="connsiteX38" fmla="*/ 590964 w 1520332"/>
              <a:gd name="connsiteY38" fmla="*/ 767018 h 1333566"/>
              <a:gd name="connsiteX39" fmla="*/ 539954 w 1520332"/>
              <a:gd name="connsiteY39" fmla="*/ 765773 h 1333566"/>
              <a:gd name="connsiteX40" fmla="*/ 360799 w 1520332"/>
              <a:gd name="connsiteY40" fmla="*/ 780715 h 1333566"/>
              <a:gd name="connsiteX41" fmla="*/ 409320 w 1520332"/>
              <a:gd name="connsiteY41" fmla="*/ 931380 h 1333566"/>
              <a:gd name="connsiteX42" fmla="*/ 551151 w 1520332"/>
              <a:gd name="connsiteY42" fmla="*/ 837992 h 1333566"/>
              <a:gd name="connsiteX43" fmla="*/ 551151 w 1520332"/>
              <a:gd name="connsiteY43" fmla="*/ 765773 h 1333566"/>
              <a:gd name="connsiteX44" fmla="*/ 539954 w 1520332"/>
              <a:gd name="connsiteY44" fmla="*/ 765773 h 1333566"/>
              <a:gd name="connsiteX45" fmla="*/ 930612 w 1520332"/>
              <a:gd name="connsiteY45" fmla="*/ 646238 h 1333566"/>
              <a:gd name="connsiteX46" fmla="*/ 650682 w 1520332"/>
              <a:gd name="connsiteY46" fmla="*/ 879082 h 1333566"/>
              <a:gd name="connsiteX47" fmla="*/ 639485 w 1520332"/>
              <a:gd name="connsiteY47" fmla="*/ 892779 h 1333566"/>
              <a:gd name="connsiteX48" fmla="*/ 622067 w 1520332"/>
              <a:gd name="connsiteY48" fmla="*/ 892779 h 1333566"/>
              <a:gd name="connsiteX49" fmla="*/ 559860 w 1520332"/>
              <a:gd name="connsiteY49" fmla="*/ 876592 h 1333566"/>
              <a:gd name="connsiteX50" fmla="*/ 430470 w 1520332"/>
              <a:gd name="connsiteY50" fmla="*/ 1008579 h 1333566"/>
              <a:gd name="connsiteX51" fmla="*/ 431715 w 1520332"/>
              <a:gd name="connsiteY51" fmla="*/ 1012315 h 1333566"/>
              <a:gd name="connsiteX52" fmla="*/ 424250 w 1520332"/>
              <a:gd name="connsiteY52" fmla="*/ 1027257 h 1333566"/>
              <a:gd name="connsiteX53" fmla="*/ 406832 w 1520332"/>
              <a:gd name="connsiteY53" fmla="*/ 1032237 h 1333566"/>
              <a:gd name="connsiteX54" fmla="*/ 380705 w 1520332"/>
              <a:gd name="connsiteY54" fmla="*/ 1028502 h 1333566"/>
              <a:gd name="connsiteX55" fmla="*/ 251315 w 1520332"/>
              <a:gd name="connsiteY55" fmla="*/ 1161734 h 1333566"/>
              <a:gd name="connsiteX56" fmla="*/ 375729 w 1520332"/>
              <a:gd name="connsiteY56" fmla="*/ 1293721 h 1333566"/>
              <a:gd name="connsiteX57" fmla="*/ 379461 w 1520332"/>
              <a:gd name="connsiteY57" fmla="*/ 1293721 h 1333566"/>
              <a:gd name="connsiteX58" fmla="*/ 1321270 w 1520332"/>
              <a:gd name="connsiteY58" fmla="*/ 1293721 h 1333566"/>
              <a:gd name="connsiteX59" fmla="*/ 1480520 w 1520332"/>
              <a:gd name="connsiteY59" fmla="*/ 1130605 h 1333566"/>
              <a:gd name="connsiteX60" fmla="*/ 1321270 w 1520332"/>
              <a:gd name="connsiteY60" fmla="*/ 966244 h 1333566"/>
              <a:gd name="connsiteX61" fmla="*/ 1242890 w 1520332"/>
              <a:gd name="connsiteY61" fmla="*/ 987412 h 1333566"/>
              <a:gd name="connsiteX62" fmla="*/ 1221740 w 1520332"/>
              <a:gd name="connsiteY62" fmla="*/ 987412 h 1333566"/>
              <a:gd name="connsiteX63" fmla="*/ 1214275 w 1520332"/>
              <a:gd name="connsiteY63" fmla="*/ 967489 h 1333566"/>
              <a:gd name="connsiteX64" fmla="*/ 1215519 w 1520332"/>
              <a:gd name="connsiteY64" fmla="*/ 936360 h 1333566"/>
              <a:gd name="connsiteX65" fmla="*/ 930612 w 1520332"/>
              <a:gd name="connsiteY65" fmla="*/ 646238 h 1333566"/>
              <a:gd name="connsiteX66" fmla="*/ 38568 w 1520332"/>
              <a:gd name="connsiteY66" fmla="*/ 564057 h 1333566"/>
              <a:gd name="connsiteX67" fmla="*/ 114460 w 1520332"/>
              <a:gd name="connsiteY67" fmla="*/ 828031 h 1333566"/>
              <a:gd name="connsiteX68" fmla="*/ 314766 w 1520332"/>
              <a:gd name="connsiteY68" fmla="*/ 748341 h 1333566"/>
              <a:gd name="connsiteX69" fmla="*/ 298592 w 1520332"/>
              <a:gd name="connsiteY69" fmla="*/ 564057 h 1333566"/>
              <a:gd name="connsiteX70" fmla="*/ 551151 w 1520332"/>
              <a:gd name="connsiteY70" fmla="*/ 562812 h 1333566"/>
              <a:gd name="connsiteX71" fmla="*/ 338404 w 1520332"/>
              <a:gd name="connsiteY71" fmla="*/ 564057 h 1333566"/>
              <a:gd name="connsiteX72" fmla="*/ 353334 w 1520332"/>
              <a:gd name="connsiteY72" fmla="*/ 740870 h 1333566"/>
              <a:gd name="connsiteX73" fmla="*/ 539954 w 1520332"/>
              <a:gd name="connsiteY73" fmla="*/ 725928 h 1333566"/>
              <a:gd name="connsiteX74" fmla="*/ 551151 w 1520332"/>
              <a:gd name="connsiteY74" fmla="*/ 725928 h 1333566"/>
              <a:gd name="connsiteX75" fmla="*/ 813664 w 1520332"/>
              <a:gd name="connsiteY75" fmla="*/ 561567 h 1333566"/>
              <a:gd name="connsiteX76" fmla="*/ 590964 w 1520332"/>
              <a:gd name="connsiteY76" fmla="*/ 562812 h 1333566"/>
              <a:gd name="connsiteX77" fmla="*/ 590964 w 1520332"/>
              <a:gd name="connsiteY77" fmla="*/ 727173 h 1333566"/>
              <a:gd name="connsiteX78" fmla="*/ 658147 w 1520332"/>
              <a:gd name="connsiteY78" fmla="*/ 733399 h 1333566"/>
              <a:gd name="connsiteX79" fmla="*/ 660635 w 1520332"/>
              <a:gd name="connsiteY79" fmla="*/ 733399 h 1333566"/>
              <a:gd name="connsiteX80" fmla="*/ 673077 w 1520332"/>
              <a:gd name="connsiteY80" fmla="*/ 735889 h 1333566"/>
              <a:gd name="connsiteX81" fmla="*/ 812420 w 1520332"/>
              <a:gd name="connsiteY81" fmla="*/ 628805 h 1333566"/>
              <a:gd name="connsiteX82" fmla="*/ 812420 w 1520332"/>
              <a:gd name="connsiteY82" fmla="*/ 625070 h 1333566"/>
              <a:gd name="connsiteX83" fmla="*/ 813664 w 1520332"/>
              <a:gd name="connsiteY83" fmla="*/ 562812 h 1333566"/>
              <a:gd name="connsiteX84" fmla="*/ 1093594 w 1520332"/>
              <a:gd name="connsiteY84" fmla="*/ 560322 h 1333566"/>
              <a:gd name="connsiteX85" fmla="*/ 853476 w 1520332"/>
              <a:gd name="connsiteY85" fmla="*/ 561567 h 1333566"/>
              <a:gd name="connsiteX86" fmla="*/ 853476 w 1520332"/>
              <a:gd name="connsiteY86" fmla="*/ 562812 h 1333566"/>
              <a:gd name="connsiteX87" fmla="*/ 852232 w 1520332"/>
              <a:gd name="connsiteY87" fmla="*/ 615109 h 1333566"/>
              <a:gd name="connsiteX88" fmla="*/ 930612 w 1520332"/>
              <a:gd name="connsiteY88" fmla="*/ 606392 h 1333566"/>
              <a:gd name="connsiteX89" fmla="*/ 1086129 w 1520332"/>
              <a:gd name="connsiteY89" fmla="*/ 647483 h 1333566"/>
              <a:gd name="connsiteX90" fmla="*/ 1094838 w 1520332"/>
              <a:gd name="connsiteY90" fmla="*/ 562812 h 1333566"/>
              <a:gd name="connsiteX91" fmla="*/ 1093594 w 1520332"/>
              <a:gd name="connsiteY91" fmla="*/ 560322 h 1333566"/>
              <a:gd name="connsiteX92" fmla="*/ 788781 w 1520332"/>
              <a:gd name="connsiteY92" fmla="*/ 331212 h 1333566"/>
              <a:gd name="connsiteX93" fmla="*/ 590964 w 1520332"/>
              <a:gd name="connsiteY93" fmla="*/ 348644 h 1333566"/>
              <a:gd name="connsiteX94" fmla="*/ 590964 w 1520332"/>
              <a:gd name="connsiteY94" fmla="*/ 522967 h 1333566"/>
              <a:gd name="connsiteX95" fmla="*/ 813664 w 1520332"/>
              <a:gd name="connsiteY95" fmla="*/ 521722 h 1333566"/>
              <a:gd name="connsiteX96" fmla="*/ 788781 w 1520332"/>
              <a:gd name="connsiteY96" fmla="*/ 331212 h 1333566"/>
              <a:gd name="connsiteX97" fmla="*/ 363287 w 1520332"/>
              <a:gd name="connsiteY97" fmla="*/ 331212 h 1333566"/>
              <a:gd name="connsiteX98" fmla="*/ 339649 w 1520332"/>
              <a:gd name="connsiteY98" fmla="*/ 524212 h 1333566"/>
              <a:gd name="connsiteX99" fmla="*/ 551151 w 1520332"/>
              <a:gd name="connsiteY99" fmla="*/ 524212 h 1333566"/>
              <a:gd name="connsiteX100" fmla="*/ 551151 w 1520332"/>
              <a:gd name="connsiteY100" fmla="*/ 348644 h 1333566"/>
              <a:gd name="connsiteX101" fmla="*/ 363287 w 1520332"/>
              <a:gd name="connsiteY101" fmla="*/ 331212 h 1333566"/>
              <a:gd name="connsiteX102" fmla="*/ 999040 w 1520332"/>
              <a:gd name="connsiteY102" fmla="*/ 260238 h 1333566"/>
              <a:gd name="connsiteX103" fmla="*/ 828593 w 1520332"/>
              <a:gd name="connsiteY103" fmla="*/ 323741 h 1333566"/>
              <a:gd name="connsiteX104" fmla="*/ 853476 w 1520332"/>
              <a:gd name="connsiteY104" fmla="*/ 521722 h 1333566"/>
              <a:gd name="connsiteX105" fmla="*/ 1092350 w 1520332"/>
              <a:gd name="connsiteY105" fmla="*/ 521722 h 1333566"/>
              <a:gd name="connsiteX106" fmla="*/ 999040 w 1520332"/>
              <a:gd name="connsiteY106" fmla="*/ 260238 h 1333566"/>
              <a:gd name="connsiteX107" fmla="*/ 138099 w 1520332"/>
              <a:gd name="connsiteY107" fmla="*/ 256503 h 1333566"/>
              <a:gd name="connsiteX108" fmla="*/ 41056 w 1520332"/>
              <a:gd name="connsiteY108" fmla="*/ 525457 h 1333566"/>
              <a:gd name="connsiteX109" fmla="*/ 299836 w 1520332"/>
              <a:gd name="connsiteY109" fmla="*/ 524212 h 1333566"/>
              <a:gd name="connsiteX110" fmla="*/ 323475 w 1520332"/>
              <a:gd name="connsiteY110" fmla="*/ 323741 h 1333566"/>
              <a:gd name="connsiteX111" fmla="*/ 138099 w 1520332"/>
              <a:gd name="connsiteY111" fmla="*/ 256503 h 1333566"/>
              <a:gd name="connsiteX112" fmla="*/ 699203 w 1520332"/>
              <a:gd name="connsiteY112" fmla="*/ 56032 h 1333566"/>
              <a:gd name="connsiteX113" fmla="*/ 818640 w 1520332"/>
              <a:gd name="connsiteY113" fmla="*/ 285141 h 1333566"/>
              <a:gd name="connsiteX114" fmla="*/ 974157 w 1520332"/>
              <a:gd name="connsiteY114" fmla="*/ 229109 h 1333566"/>
              <a:gd name="connsiteX115" fmla="*/ 699203 w 1520332"/>
              <a:gd name="connsiteY115" fmla="*/ 56032 h 1333566"/>
              <a:gd name="connsiteX116" fmla="*/ 459085 w 1520332"/>
              <a:gd name="connsiteY116" fmla="*/ 49806 h 1333566"/>
              <a:gd name="connsiteX117" fmla="*/ 164226 w 1520332"/>
              <a:gd name="connsiteY117" fmla="*/ 225374 h 1333566"/>
              <a:gd name="connsiteX118" fmla="*/ 333428 w 1520332"/>
              <a:gd name="connsiteY118" fmla="*/ 285141 h 1333566"/>
              <a:gd name="connsiteX119" fmla="*/ 459085 w 1520332"/>
              <a:gd name="connsiteY119" fmla="*/ 49806 h 1333566"/>
              <a:gd name="connsiteX120" fmla="*/ 551151 w 1520332"/>
              <a:gd name="connsiteY120" fmla="*/ 41090 h 1333566"/>
              <a:gd name="connsiteX121" fmla="*/ 373240 w 1520332"/>
              <a:gd name="connsiteY121" fmla="*/ 292612 h 1333566"/>
              <a:gd name="connsiteX122" fmla="*/ 551151 w 1520332"/>
              <a:gd name="connsiteY122" fmla="*/ 310044 h 1333566"/>
              <a:gd name="connsiteX123" fmla="*/ 590964 w 1520332"/>
              <a:gd name="connsiteY123" fmla="*/ 39845 h 1333566"/>
              <a:gd name="connsiteX124" fmla="*/ 590964 w 1520332"/>
              <a:gd name="connsiteY124" fmla="*/ 310044 h 1333566"/>
              <a:gd name="connsiteX125" fmla="*/ 778828 w 1520332"/>
              <a:gd name="connsiteY125" fmla="*/ 293857 h 1333566"/>
              <a:gd name="connsiteX126" fmla="*/ 590964 w 1520332"/>
              <a:gd name="connsiteY126" fmla="*/ 39845 h 1333566"/>
              <a:gd name="connsiteX127" fmla="*/ 567325 w 1520332"/>
              <a:gd name="connsiteY127" fmla="*/ 0 h 1333566"/>
              <a:gd name="connsiteX128" fmla="*/ 572302 w 1520332"/>
              <a:gd name="connsiteY128" fmla="*/ 0 h 1333566"/>
              <a:gd name="connsiteX129" fmla="*/ 576034 w 1520332"/>
              <a:gd name="connsiteY129" fmla="*/ 0 h 1333566"/>
              <a:gd name="connsiteX130" fmla="*/ 585987 w 1520332"/>
              <a:gd name="connsiteY130" fmla="*/ 0 h 1333566"/>
              <a:gd name="connsiteX131" fmla="*/ 1017702 w 1520332"/>
              <a:gd name="connsiteY131" fmla="*/ 220393 h 1333566"/>
              <a:gd name="connsiteX132" fmla="*/ 1020190 w 1520332"/>
              <a:gd name="connsiteY132" fmla="*/ 224128 h 1333566"/>
              <a:gd name="connsiteX133" fmla="*/ 1021434 w 1520332"/>
              <a:gd name="connsiteY133" fmla="*/ 225374 h 1333566"/>
              <a:gd name="connsiteX134" fmla="*/ 1134650 w 1520332"/>
              <a:gd name="connsiteY134" fmla="*/ 562812 h 1333566"/>
              <a:gd name="connsiteX135" fmla="*/ 1123453 w 1520332"/>
              <a:gd name="connsiteY135" fmla="*/ 671141 h 1333566"/>
              <a:gd name="connsiteX136" fmla="*/ 1255331 w 1520332"/>
              <a:gd name="connsiteY136" fmla="*/ 936360 h 1333566"/>
              <a:gd name="connsiteX137" fmla="*/ 1255331 w 1520332"/>
              <a:gd name="connsiteY137" fmla="*/ 937605 h 1333566"/>
              <a:gd name="connsiteX138" fmla="*/ 1321270 w 1520332"/>
              <a:gd name="connsiteY138" fmla="*/ 926399 h 1333566"/>
              <a:gd name="connsiteX139" fmla="*/ 1520332 w 1520332"/>
              <a:gd name="connsiteY139" fmla="*/ 1130605 h 1333566"/>
              <a:gd name="connsiteX140" fmla="*/ 1321270 w 1520332"/>
              <a:gd name="connsiteY140" fmla="*/ 1333566 h 1333566"/>
              <a:gd name="connsiteX141" fmla="*/ 375729 w 1520332"/>
              <a:gd name="connsiteY141" fmla="*/ 1333566 h 1333566"/>
              <a:gd name="connsiteX142" fmla="*/ 371996 w 1520332"/>
              <a:gd name="connsiteY142" fmla="*/ 1332321 h 1333566"/>
              <a:gd name="connsiteX143" fmla="*/ 211503 w 1520332"/>
              <a:gd name="connsiteY143" fmla="*/ 1161734 h 1333566"/>
              <a:gd name="connsiteX144" fmla="*/ 261268 w 1520332"/>
              <a:gd name="connsiteY144" fmla="*/ 1039708 h 1333566"/>
              <a:gd name="connsiteX145" fmla="*/ 94554 w 1520332"/>
              <a:gd name="connsiteY145" fmla="*/ 870366 h 1333566"/>
              <a:gd name="connsiteX146" fmla="*/ 92066 w 1520332"/>
              <a:gd name="connsiteY146" fmla="*/ 867876 h 1333566"/>
              <a:gd name="connsiteX147" fmla="*/ 89578 w 1520332"/>
              <a:gd name="connsiteY147" fmla="*/ 862895 h 1333566"/>
              <a:gd name="connsiteX148" fmla="*/ 0 w 1520332"/>
              <a:gd name="connsiteY148" fmla="*/ 562812 h 1333566"/>
              <a:gd name="connsiteX149" fmla="*/ 567325 w 1520332"/>
              <a:gd name="connsiteY149" fmla="*/ 0 h 133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1520332" h="1333566">
                <a:moveTo>
                  <a:pt x="720302" y="940837"/>
                </a:moveTo>
                <a:cubicBezTo>
                  <a:pt x="717821" y="940837"/>
                  <a:pt x="714100" y="943335"/>
                  <a:pt x="714100" y="945834"/>
                </a:cubicBezTo>
                <a:lnTo>
                  <a:pt x="714100" y="1189453"/>
                </a:lnTo>
                <a:cubicBezTo>
                  <a:pt x="714100" y="1198198"/>
                  <a:pt x="722783" y="1205694"/>
                  <a:pt x="733946" y="1205694"/>
                </a:cubicBezTo>
                <a:lnTo>
                  <a:pt x="1076286" y="1205694"/>
                </a:lnTo>
                <a:cubicBezTo>
                  <a:pt x="1087449" y="1205694"/>
                  <a:pt x="1096132" y="1198198"/>
                  <a:pt x="1096132" y="1189453"/>
                </a:cubicBezTo>
                <a:lnTo>
                  <a:pt x="1096132" y="1012048"/>
                </a:lnTo>
                <a:cubicBezTo>
                  <a:pt x="1096132" y="1002054"/>
                  <a:pt x="1087449" y="994558"/>
                  <a:pt x="1076286" y="994558"/>
                </a:cubicBezTo>
                <a:lnTo>
                  <a:pt x="856742" y="994558"/>
                </a:lnTo>
                <a:cubicBezTo>
                  <a:pt x="846819" y="994558"/>
                  <a:pt x="838137" y="985813"/>
                  <a:pt x="838137" y="974569"/>
                </a:cubicBezTo>
                <a:lnTo>
                  <a:pt x="838137" y="945834"/>
                </a:lnTo>
                <a:cubicBezTo>
                  <a:pt x="838137" y="943335"/>
                  <a:pt x="834415" y="940837"/>
                  <a:pt x="831935" y="940837"/>
                </a:cubicBezTo>
                <a:close/>
                <a:moveTo>
                  <a:pt x="720302" y="900858"/>
                </a:moveTo>
                <a:lnTo>
                  <a:pt x="831935" y="900858"/>
                </a:lnTo>
                <a:cubicBezTo>
                  <a:pt x="856742" y="900858"/>
                  <a:pt x="876588" y="920848"/>
                  <a:pt x="876588" y="945834"/>
                </a:cubicBezTo>
                <a:lnTo>
                  <a:pt x="876588" y="954579"/>
                </a:lnTo>
                <a:lnTo>
                  <a:pt x="1076286" y="954579"/>
                </a:lnTo>
                <a:cubicBezTo>
                  <a:pt x="1109776" y="954579"/>
                  <a:pt x="1135824" y="980815"/>
                  <a:pt x="1135824" y="1012048"/>
                </a:cubicBezTo>
                <a:lnTo>
                  <a:pt x="1135824" y="1189453"/>
                </a:lnTo>
                <a:cubicBezTo>
                  <a:pt x="1135824" y="1220686"/>
                  <a:pt x="1109776" y="1245673"/>
                  <a:pt x="1076286" y="1245673"/>
                </a:cubicBezTo>
                <a:lnTo>
                  <a:pt x="733946" y="1245673"/>
                </a:lnTo>
                <a:cubicBezTo>
                  <a:pt x="701697" y="1245673"/>
                  <a:pt x="675649" y="1220686"/>
                  <a:pt x="675649" y="1189453"/>
                </a:cubicBezTo>
                <a:lnTo>
                  <a:pt x="675649" y="945834"/>
                </a:lnTo>
                <a:cubicBezTo>
                  <a:pt x="675649" y="920848"/>
                  <a:pt x="695495" y="900858"/>
                  <a:pt x="720302" y="900858"/>
                </a:cubicBezTo>
                <a:close/>
                <a:moveTo>
                  <a:pt x="322231" y="788186"/>
                </a:moveTo>
                <a:cubicBezTo>
                  <a:pt x="248827" y="803128"/>
                  <a:pt x="186620" y="828031"/>
                  <a:pt x="135611" y="861650"/>
                </a:cubicBezTo>
                <a:cubicBezTo>
                  <a:pt x="176667" y="921418"/>
                  <a:pt x="230165" y="973715"/>
                  <a:pt x="291127" y="1012315"/>
                </a:cubicBezTo>
                <a:cubicBezTo>
                  <a:pt x="292371" y="1012315"/>
                  <a:pt x="293616" y="1013560"/>
                  <a:pt x="293616" y="1013560"/>
                </a:cubicBezTo>
                <a:cubicBezTo>
                  <a:pt x="318498" y="998618"/>
                  <a:pt x="348358" y="988657"/>
                  <a:pt x="380705" y="988657"/>
                </a:cubicBezTo>
                <a:cubicBezTo>
                  <a:pt x="385682" y="988657"/>
                  <a:pt x="388170" y="988657"/>
                  <a:pt x="393146" y="989902"/>
                </a:cubicBezTo>
                <a:cubicBezTo>
                  <a:pt x="393146" y="987412"/>
                  <a:pt x="393146" y="984921"/>
                  <a:pt x="393146" y="982431"/>
                </a:cubicBezTo>
                <a:lnTo>
                  <a:pt x="386926" y="974960"/>
                </a:lnTo>
                <a:cubicBezTo>
                  <a:pt x="386926" y="973715"/>
                  <a:pt x="385682" y="973715"/>
                  <a:pt x="385682" y="972470"/>
                </a:cubicBezTo>
                <a:cubicBezTo>
                  <a:pt x="358311" y="920173"/>
                  <a:pt x="335916" y="855424"/>
                  <a:pt x="322231" y="788186"/>
                </a:cubicBezTo>
                <a:close/>
                <a:moveTo>
                  <a:pt x="590964" y="767018"/>
                </a:moveTo>
                <a:lnTo>
                  <a:pt x="590964" y="839237"/>
                </a:lnTo>
                <a:cubicBezTo>
                  <a:pt x="600917" y="841728"/>
                  <a:pt x="609626" y="844218"/>
                  <a:pt x="618335" y="846708"/>
                </a:cubicBezTo>
                <a:cubicBezTo>
                  <a:pt x="624555" y="819315"/>
                  <a:pt x="635753" y="795657"/>
                  <a:pt x="649438" y="771999"/>
                </a:cubicBezTo>
                <a:cubicBezTo>
                  <a:pt x="629532" y="769508"/>
                  <a:pt x="610870" y="768263"/>
                  <a:pt x="590964" y="767018"/>
                </a:cubicBezTo>
                <a:close/>
                <a:moveTo>
                  <a:pt x="539954" y="765773"/>
                </a:moveTo>
                <a:cubicBezTo>
                  <a:pt x="475259" y="765773"/>
                  <a:pt x="415541" y="769508"/>
                  <a:pt x="360799" y="780715"/>
                </a:cubicBezTo>
                <a:cubicBezTo>
                  <a:pt x="371996" y="835502"/>
                  <a:pt x="388170" y="886553"/>
                  <a:pt x="409320" y="931380"/>
                </a:cubicBezTo>
                <a:cubicBezTo>
                  <a:pt x="435447" y="877837"/>
                  <a:pt x="490189" y="840482"/>
                  <a:pt x="551151" y="837992"/>
                </a:cubicBezTo>
                <a:lnTo>
                  <a:pt x="551151" y="765773"/>
                </a:lnTo>
                <a:cubicBezTo>
                  <a:pt x="547419" y="765773"/>
                  <a:pt x="543687" y="765773"/>
                  <a:pt x="539954" y="765773"/>
                </a:cubicBezTo>
                <a:close/>
                <a:moveTo>
                  <a:pt x="930612" y="646238"/>
                </a:moveTo>
                <a:cubicBezTo>
                  <a:pt x="793758" y="646238"/>
                  <a:pt x="676809" y="744605"/>
                  <a:pt x="650682" y="879082"/>
                </a:cubicBezTo>
                <a:cubicBezTo>
                  <a:pt x="649438" y="884063"/>
                  <a:pt x="645706" y="890289"/>
                  <a:pt x="639485" y="892779"/>
                </a:cubicBezTo>
                <a:cubicBezTo>
                  <a:pt x="634508" y="895269"/>
                  <a:pt x="628288" y="895269"/>
                  <a:pt x="622067" y="892779"/>
                </a:cubicBezTo>
                <a:cubicBezTo>
                  <a:pt x="603405" y="881573"/>
                  <a:pt x="582255" y="876592"/>
                  <a:pt x="559860" y="876592"/>
                </a:cubicBezTo>
                <a:cubicBezTo>
                  <a:pt x="488945" y="876592"/>
                  <a:pt x="430470" y="936360"/>
                  <a:pt x="430470" y="1008579"/>
                </a:cubicBezTo>
                <a:lnTo>
                  <a:pt x="431715" y="1012315"/>
                </a:lnTo>
                <a:cubicBezTo>
                  <a:pt x="431715" y="1018541"/>
                  <a:pt x="427982" y="1023521"/>
                  <a:pt x="424250" y="1027257"/>
                </a:cubicBezTo>
                <a:cubicBezTo>
                  <a:pt x="419273" y="1032237"/>
                  <a:pt x="413053" y="1033483"/>
                  <a:pt x="406832" y="1032237"/>
                </a:cubicBezTo>
                <a:cubicBezTo>
                  <a:pt x="399367" y="1029747"/>
                  <a:pt x="389414" y="1028502"/>
                  <a:pt x="380705" y="1028502"/>
                </a:cubicBezTo>
                <a:cubicBezTo>
                  <a:pt x="309789" y="1028502"/>
                  <a:pt x="251315" y="1088270"/>
                  <a:pt x="251315" y="1161734"/>
                </a:cubicBezTo>
                <a:cubicBezTo>
                  <a:pt x="251315" y="1232708"/>
                  <a:pt x="306057" y="1289985"/>
                  <a:pt x="375729" y="1293721"/>
                </a:cubicBezTo>
                <a:cubicBezTo>
                  <a:pt x="376973" y="1293721"/>
                  <a:pt x="378217" y="1293721"/>
                  <a:pt x="379461" y="1293721"/>
                </a:cubicBezTo>
                <a:lnTo>
                  <a:pt x="1321270" y="1293721"/>
                </a:lnTo>
                <a:cubicBezTo>
                  <a:pt x="1408360" y="1293721"/>
                  <a:pt x="1480520" y="1220257"/>
                  <a:pt x="1480520" y="1130605"/>
                </a:cubicBezTo>
                <a:cubicBezTo>
                  <a:pt x="1480520" y="1039708"/>
                  <a:pt x="1408360" y="966244"/>
                  <a:pt x="1321270" y="966244"/>
                </a:cubicBezTo>
                <a:cubicBezTo>
                  <a:pt x="1293899" y="966244"/>
                  <a:pt x="1266529" y="973715"/>
                  <a:pt x="1242890" y="987412"/>
                </a:cubicBezTo>
                <a:cubicBezTo>
                  <a:pt x="1236669" y="989902"/>
                  <a:pt x="1227960" y="989902"/>
                  <a:pt x="1221740" y="987412"/>
                </a:cubicBezTo>
                <a:cubicBezTo>
                  <a:pt x="1215519" y="982431"/>
                  <a:pt x="1213031" y="974960"/>
                  <a:pt x="1214275" y="967489"/>
                </a:cubicBezTo>
                <a:cubicBezTo>
                  <a:pt x="1214275" y="957528"/>
                  <a:pt x="1215519" y="946321"/>
                  <a:pt x="1215519" y="936360"/>
                </a:cubicBezTo>
                <a:cubicBezTo>
                  <a:pt x="1215519" y="775734"/>
                  <a:pt x="1087373" y="646238"/>
                  <a:pt x="930612" y="646238"/>
                </a:cubicBezTo>
                <a:close/>
                <a:moveTo>
                  <a:pt x="38568" y="564057"/>
                </a:moveTo>
                <a:cubicBezTo>
                  <a:pt x="39812" y="656199"/>
                  <a:pt x="65939" y="748341"/>
                  <a:pt x="114460" y="828031"/>
                </a:cubicBezTo>
                <a:cubicBezTo>
                  <a:pt x="169202" y="793166"/>
                  <a:pt x="236385" y="767018"/>
                  <a:pt x="314766" y="748341"/>
                </a:cubicBezTo>
                <a:cubicBezTo>
                  <a:pt x="304813" y="689818"/>
                  <a:pt x="298592" y="627560"/>
                  <a:pt x="298592" y="564057"/>
                </a:cubicBezTo>
                <a:close/>
                <a:moveTo>
                  <a:pt x="551151" y="562812"/>
                </a:moveTo>
                <a:lnTo>
                  <a:pt x="338404" y="564057"/>
                </a:lnTo>
                <a:cubicBezTo>
                  <a:pt x="338404" y="625070"/>
                  <a:pt x="343381" y="684838"/>
                  <a:pt x="353334" y="740870"/>
                </a:cubicBezTo>
                <a:cubicBezTo>
                  <a:pt x="410564" y="732154"/>
                  <a:pt x="472771" y="725928"/>
                  <a:pt x="539954" y="725928"/>
                </a:cubicBezTo>
                <a:cubicBezTo>
                  <a:pt x="543687" y="725928"/>
                  <a:pt x="547419" y="725928"/>
                  <a:pt x="551151" y="725928"/>
                </a:cubicBezTo>
                <a:close/>
                <a:moveTo>
                  <a:pt x="813664" y="561567"/>
                </a:moveTo>
                <a:lnTo>
                  <a:pt x="590964" y="562812"/>
                </a:lnTo>
                <a:lnTo>
                  <a:pt x="590964" y="727173"/>
                </a:lnTo>
                <a:cubicBezTo>
                  <a:pt x="614602" y="728418"/>
                  <a:pt x="636997" y="729663"/>
                  <a:pt x="658147" y="733399"/>
                </a:cubicBezTo>
                <a:cubicBezTo>
                  <a:pt x="659391" y="733399"/>
                  <a:pt x="659391" y="733399"/>
                  <a:pt x="660635" y="733399"/>
                </a:cubicBezTo>
                <a:lnTo>
                  <a:pt x="673077" y="735889"/>
                </a:lnTo>
                <a:cubicBezTo>
                  <a:pt x="709156" y="688573"/>
                  <a:pt x="757678" y="651218"/>
                  <a:pt x="812420" y="628805"/>
                </a:cubicBezTo>
                <a:cubicBezTo>
                  <a:pt x="812420" y="627560"/>
                  <a:pt x="812420" y="626315"/>
                  <a:pt x="812420" y="625070"/>
                </a:cubicBezTo>
                <a:cubicBezTo>
                  <a:pt x="813664" y="603902"/>
                  <a:pt x="813664" y="582734"/>
                  <a:pt x="813664" y="562812"/>
                </a:cubicBezTo>
                <a:close/>
                <a:moveTo>
                  <a:pt x="1093594" y="560322"/>
                </a:moveTo>
                <a:lnTo>
                  <a:pt x="853476" y="561567"/>
                </a:lnTo>
                <a:lnTo>
                  <a:pt x="853476" y="562812"/>
                </a:lnTo>
                <a:cubicBezTo>
                  <a:pt x="853476" y="580244"/>
                  <a:pt x="853476" y="597676"/>
                  <a:pt x="852232" y="615109"/>
                </a:cubicBezTo>
                <a:cubicBezTo>
                  <a:pt x="877115" y="610128"/>
                  <a:pt x="903241" y="606392"/>
                  <a:pt x="930612" y="606392"/>
                </a:cubicBezTo>
                <a:cubicBezTo>
                  <a:pt x="986598" y="606392"/>
                  <a:pt x="1040096" y="621334"/>
                  <a:pt x="1086129" y="647483"/>
                </a:cubicBezTo>
                <a:cubicBezTo>
                  <a:pt x="1091106" y="618844"/>
                  <a:pt x="1094838" y="585225"/>
                  <a:pt x="1094838" y="562812"/>
                </a:cubicBezTo>
                <a:cubicBezTo>
                  <a:pt x="1094838" y="561567"/>
                  <a:pt x="1093594" y="561567"/>
                  <a:pt x="1093594" y="560322"/>
                </a:cubicBezTo>
                <a:close/>
                <a:moveTo>
                  <a:pt x="788781" y="331212"/>
                </a:moveTo>
                <a:cubicBezTo>
                  <a:pt x="729063" y="342419"/>
                  <a:pt x="663123" y="348644"/>
                  <a:pt x="590964" y="348644"/>
                </a:cubicBezTo>
                <a:lnTo>
                  <a:pt x="590964" y="522967"/>
                </a:lnTo>
                <a:lnTo>
                  <a:pt x="813664" y="521722"/>
                </a:lnTo>
                <a:cubicBezTo>
                  <a:pt x="811175" y="454483"/>
                  <a:pt x="802467" y="389735"/>
                  <a:pt x="788781" y="331212"/>
                </a:cubicBezTo>
                <a:close/>
                <a:moveTo>
                  <a:pt x="363287" y="331212"/>
                </a:moveTo>
                <a:cubicBezTo>
                  <a:pt x="349602" y="389735"/>
                  <a:pt x="342137" y="455728"/>
                  <a:pt x="339649" y="524212"/>
                </a:cubicBezTo>
                <a:lnTo>
                  <a:pt x="551151" y="524212"/>
                </a:lnTo>
                <a:lnTo>
                  <a:pt x="551151" y="348644"/>
                </a:lnTo>
                <a:cubicBezTo>
                  <a:pt x="486456" y="348644"/>
                  <a:pt x="423006" y="342419"/>
                  <a:pt x="363287" y="331212"/>
                </a:cubicBezTo>
                <a:close/>
                <a:moveTo>
                  <a:pt x="999040" y="260238"/>
                </a:moveTo>
                <a:cubicBezTo>
                  <a:pt x="950518" y="288877"/>
                  <a:pt x="893288" y="308799"/>
                  <a:pt x="828593" y="323741"/>
                </a:cubicBezTo>
                <a:cubicBezTo>
                  <a:pt x="842279" y="383509"/>
                  <a:pt x="850988" y="450748"/>
                  <a:pt x="853476" y="521722"/>
                </a:cubicBezTo>
                <a:lnTo>
                  <a:pt x="1092350" y="521722"/>
                </a:lnTo>
                <a:cubicBezTo>
                  <a:pt x="1084885" y="424599"/>
                  <a:pt x="1051293" y="334948"/>
                  <a:pt x="999040" y="260238"/>
                </a:cubicBezTo>
                <a:close/>
                <a:moveTo>
                  <a:pt x="138099" y="256503"/>
                </a:moveTo>
                <a:cubicBezTo>
                  <a:pt x="83357" y="333703"/>
                  <a:pt x="47277" y="425844"/>
                  <a:pt x="41056" y="525457"/>
                </a:cubicBezTo>
                <a:lnTo>
                  <a:pt x="299836" y="524212"/>
                </a:lnTo>
                <a:cubicBezTo>
                  <a:pt x="301080" y="453238"/>
                  <a:pt x="309789" y="384754"/>
                  <a:pt x="323475" y="323741"/>
                </a:cubicBezTo>
                <a:cubicBezTo>
                  <a:pt x="253803" y="307554"/>
                  <a:pt x="190353" y="285141"/>
                  <a:pt x="138099" y="256503"/>
                </a:cubicBezTo>
                <a:close/>
                <a:moveTo>
                  <a:pt x="699203" y="56032"/>
                </a:moveTo>
                <a:cubicBezTo>
                  <a:pt x="750213" y="105838"/>
                  <a:pt x="791269" y="185529"/>
                  <a:pt x="818640" y="285141"/>
                </a:cubicBezTo>
                <a:cubicBezTo>
                  <a:pt x="878359" y="271445"/>
                  <a:pt x="929368" y="252767"/>
                  <a:pt x="974157" y="229109"/>
                </a:cubicBezTo>
                <a:cubicBezTo>
                  <a:pt x="904485" y="145683"/>
                  <a:pt x="808687" y="83425"/>
                  <a:pt x="699203" y="56032"/>
                </a:cubicBezTo>
                <a:close/>
                <a:moveTo>
                  <a:pt x="459085" y="49806"/>
                </a:moveTo>
                <a:cubicBezTo>
                  <a:pt x="342137" y="74709"/>
                  <a:pt x="237630" y="138212"/>
                  <a:pt x="164226" y="225374"/>
                </a:cubicBezTo>
                <a:cubicBezTo>
                  <a:pt x="211503" y="250277"/>
                  <a:pt x="269977" y="270199"/>
                  <a:pt x="333428" y="285141"/>
                </a:cubicBezTo>
                <a:cubicBezTo>
                  <a:pt x="362043" y="181793"/>
                  <a:pt x="406832" y="98367"/>
                  <a:pt x="459085" y="49806"/>
                </a:cubicBezTo>
                <a:close/>
                <a:moveTo>
                  <a:pt x="551151" y="41090"/>
                </a:moveTo>
                <a:cubicBezTo>
                  <a:pt x="477747" y="58522"/>
                  <a:pt x="411808" y="156890"/>
                  <a:pt x="373240" y="292612"/>
                </a:cubicBezTo>
                <a:cubicBezTo>
                  <a:pt x="430470" y="303819"/>
                  <a:pt x="490189" y="308799"/>
                  <a:pt x="551151" y="310044"/>
                </a:cubicBezTo>
                <a:close/>
                <a:moveTo>
                  <a:pt x="590964" y="39845"/>
                </a:moveTo>
                <a:lnTo>
                  <a:pt x="590964" y="310044"/>
                </a:lnTo>
                <a:cubicBezTo>
                  <a:pt x="659391" y="308799"/>
                  <a:pt x="721598" y="303819"/>
                  <a:pt x="778828" y="293857"/>
                </a:cubicBezTo>
                <a:cubicBezTo>
                  <a:pt x="739016" y="150664"/>
                  <a:pt x="670588" y="52296"/>
                  <a:pt x="590964" y="39845"/>
                </a:cubicBezTo>
                <a:close/>
                <a:moveTo>
                  <a:pt x="567325" y="0"/>
                </a:moveTo>
                <a:cubicBezTo>
                  <a:pt x="569813" y="0"/>
                  <a:pt x="571058" y="0"/>
                  <a:pt x="572302" y="0"/>
                </a:cubicBezTo>
                <a:cubicBezTo>
                  <a:pt x="574790" y="0"/>
                  <a:pt x="574790" y="0"/>
                  <a:pt x="576034" y="0"/>
                </a:cubicBezTo>
                <a:cubicBezTo>
                  <a:pt x="579767" y="0"/>
                  <a:pt x="583499" y="0"/>
                  <a:pt x="585987" y="0"/>
                </a:cubicBezTo>
                <a:cubicBezTo>
                  <a:pt x="761410" y="4980"/>
                  <a:pt x="916927" y="90896"/>
                  <a:pt x="1017702" y="220393"/>
                </a:cubicBezTo>
                <a:cubicBezTo>
                  <a:pt x="1017702" y="221638"/>
                  <a:pt x="1020190" y="222883"/>
                  <a:pt x="1020190" y="224128"/>
                </a:cubicBezTo>
                <a:cubicBezTo>
                  <a:pt x="1020190" y="224128"/>
                  <a:pt x="1020190" y="225374"/>
                  <a:pt x="1021434" y="225374"/>
                </a:cubicBezTo>
                <a:cubicBezTo>
                  <a:pt x="1092350" y="318761"/>
                  <a:pt x="1134650" y="435806"/>
                  <a:pt x="1134650" y="562812"/>
                </a:cubicBezTo>
                <a:cubicBezTo>
                  <a:pt x="1134650" y="592696"/>
                  <a:pt x="1128430" y="638767"/>
                  <a:pt x="1123453" y="671141"/>
                </a:cubicBezTo>
                <a:cubicBezTo>
                  <a:pt x="1203078" y="732154"/>
                  <a:pt x="1255331" y="826786"/>
                  <a:pt x="1255331" y="936360"/>
                </a:cubicBezTo>
                <a:lnTo>
                  <a:pt x="1255331" y="937605"/>
                </a:lnTo>
                <a:cubicBezTo>
                  <a:pt x="1276482" y="930134"/>
                  <a:pt x="1298876" y="926399"/>
                  <a:pt x="1321270" y="926399"/>
                </a:cubicBezTo>
                <a:cubicBezTo>
                  <a:pt x="1430754" y="926399"/>
                  <a:pt x="1520332" y="1018541"/>
                  <a:pt x="1520332" y="1130605"/>
                </a:cubicBezTo>
                <a:cubicBezTo>
                  <a:pt x="1520332" y="1241424"/>
                  <a:pt x="1430754" y="1333566"/>
                  <a:pt x="1321270" y="1333566"/>
                </a:cubicBezTo>
                <a:lnTo>
                  <a:pt x="375729" y="1333566"/>
                </a:lnTo>
                <a:cubicBezTo>
                  <a:pt x="374484" y="1333566"/>
                  <a:pt x="373240" y="1333566"/>
                  <a:pt x="371996" y="1332321"/>
                </a:cubicBezTo>
                <a:cubicBezTo>
                  <a:pt x="281174" y="1327340"/>
                  <a:pt x="211503" y="1253876"/>
                  <a:pt x="211503" y="1161734"/>
                </a:cubicBezTo>
                <a:cubicBezTo>
                  <a:pt x="211503" y="1114418"/>
                  <a:pt x="230165" y="1070837"/>
                  <a:pt x="261268" y="1039708"/>
                </a:cubicBezTo>
                <a:cubicBezTo>
                  <a:pt x="195329" y="996128"/>
                  <a:pt x="138099" y="937605"/>
                  <a:pt x="94554" y="870366"/>
                </a:cubicBezTo>
                <a:cubicBezTo>
                  <a:pt x="93310" y="870366"/>
                  <a:pt x="92066" y="869121"/>
                  <a:pt x="92066" y="867876"/>
                </a:cubicBezTo>
                <a:cubicBezTo>
                  <a:pt x="90822" y="866631"/>
                  <a:pt x="89578" y="864140"/>
                  <a:pt x="89578" y="862895"/>
                </a:cubicBezTo>
                <a:cubicBezTo>
                  <a:pt x="32347" y="773244"/>
                  <a:pt x="0" y="667405"/>
                  <a:pt x="0" y="562812"/>
                </a:cubicBezTo>
                <a:cubicBezTo>
                  <a:pt x="0" y="251522"/>
                  <a:pt x="253803" y="0"/>
                  <a:pt x="56732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4" name="Freeform 23">
            <a:extLst>
              <a:ext uri="{FF2B5EF4-FFF2-40B4-BE49-F238E27FC236}">
                <a16:creationId xmlns:a16="http://schemas.microsoft.com/office/drawing/2014/main" id="{8B788005-92E9-404D-AB74-D2B311603C34}"/>
              </a:ext>
            </a:extLst>
          </p:cNvPr>
          <p:cNvSpPr>
            <a:spLocks noChangeArrowheads="1"/>
          </p:cNvSpPr>
          <p:nvPr/>
        </p:nvSpPr>
        <p:spPr bwMode="auto">
          <a:xfrm>
            <a:off x="3926245" y="4582541"/>
            <a:ext cx="716221" cy="548680"/>
          </a:xfrm>
          <a:custGeom>
            <a:avLst/>
            <a:gdLst>
              <a:gd name="connsiteX0" fmla="*/ 673285 w 1432442"/>
              <a:gd name="connsiteY0" fmla="*/ 886377 h 1097360"/>
              <a:gd name="connsiteX1" fmla="*/ 673285 w 1432442"/>
              <a:gd name="connsiteY1" fmla="*/ 953791 h 1097360"/>
              <a:gd name="connsiteX2" fmla="*/ 689464 w 1432442"/>
              <a:gd name="connsiteY2" fmla="*/ 968773 h 1097360"/>
              <a:gd name="connsiteX3" fmla="*/ 744223 w 1432442"/>
              <a:gd name="connsiteY3" fmla="*/ 968773 h 1097360"/>
              <a:gd name="connsiteX4" fmla="*/ 760402 w 1432442"/>
              <a:gd name="connsiteY4" fmla="*/ 953791 h 1097360"/>
              <a:gd name="connsiteX5" fmla="*/ 760402 w 1432442"/>
              <a:gd name="connsiteY5" fmla="*/ 886377 h 1097360"/>
              <a:gd name="connsiteX6" fmla="*/ 619771 w 1432442"/>
              <a:gd name="connsiteY6" fmla="*/ 886377 h 1097360"/>
              <a:gd name="connsiteX7" fmla="*/ 555056 w 1432442"/>
              <a:gd name="connsiteY7" fmla="*/ 1057410 h 1097360"/>
              <a:gd name="connsiteX8" fmla="*/ 877387 w 1432442"/>
              <a:gd name="connsiteY8" fmla="*/ 1057410 h 1097360"/>
              <a:gd name="connsiteX9" fmla="*/ 808938 w 1432442"/>
              <a:gd name="connsiteY9" fmla="*/ 886377 h 1097360"/>
              <a:gd name="connsiteX10" fmla="*/ 798982 w 1432442"/>
              <a:gd name="connsiteY10" fmla="*/ 886377 h 1097360"/>
              <a:gd name="connsiteX11" fmla="*/ 798982 w 1432442"/>
              <a:gd name="connsiteY11" fmla="*/ 953791 h 1097360"/>
              <a:gd name="connsiteX12" fmla="*/ 744223 w 1432442"/>
              <a:gd name="connsiteY12" fmla="*/ 1008722 h 1097360"/>
              <a:gd name="connsiteX13" fmla="*/ 689464 w 1432442"/>
              <a:gd name="connsiteY13" fmla="*/ 1008722 h 1097360"/>
              <a:gd name="connsiteX14" fmla="*/ 633461 w 1432442"/>
              <a:gd name="connsiteY14" fmla="*/ 953791 h 1097360"/>
              <a:gd name="connsiteX15" fmla="*/ 633461 w 1432442"/>
              <a:gd name="connsiteY15" fmla="*/ 886377 h 1097360"/>
              <a:gd name="connsiteX16" fmla="*/ 39824 w 1432442"/>
              <a:gd name="connsiteY16" fmla="*/ 675394 h 1097360"/>
              <a:gd name="connsiteX17" fmla="*/ 39824 w 1432442"/>
              <a:gd name="connsiteY17" fmla="*/ 811472 h 1097360"/>
              <a:gd name="connsiteX18" fmla="*/ 74671 w 1432442"/>
              <a:gd name="connsiteY18" fmla="*/ 846427 h 1097360"/>
              <a:gd name="connsiteX19" fmla="*/ 606081 w 1432442"/>
              <a:gd name="connsiteY19" fmla="*/ 846427 h 1097360"/>
              <a:gd name="connsiteX20" fmla="*/ 653373 w 1432442"/>
              <a:gd name="connsiteY20" fmla="*/ 846427 h 1097360"/>
              <a:gd name="connsiteX21" fmla="*/ 779070 w 1432442"/>
              <a:gd name="connsiteY21" fmla="*/ 846427 h 1097360"/>
              <a:gd name="connsiteX22" fmla="*/ 822628 w 1432442"/>
              <a:gd name="connsiteY22" fmla="*/ 846427 h 1097360"/>
              <a:gd name="connsiteX23" fmla="*/ 1357771 w 1432442"/>
              <a:gd name="connsiteY23" fmla="*/ 846427 h 1097360"/>
              <a:gd name="connsiteX24" fmla="*/ 1392618 w 1432442"/>
              <a:gd name="connsiteY24" fmla="*/ 811472 h 1097360"/>
              <a:gd name="connsiteX25" fmla="*/ 1392618 w 1432442"/>
              <a:gd name="connsiteY25" fmla="*/ 675394 h 1097360"/>
              <a:gd name="connsiteX26" fmla="*/ 746462 w 1432442"/>
              <a:gd name="connsiteY26" fmla="*/ 483387 h 1097360"/>
              <a:gd name="connsiteX27" fmla="*/ 767840 w 1432442"/>
              <a:gd name="connsiteY27" fmla="*/ 508107 h 1097360"/>
              <a:gd name="connsiteX28" fmla="*/ 746462 w 1432442"/>
              <a:gd name="connsiteY28" fmla="*/ 531591 h 1097360"/>
              <a:gd name="connsiteX29" fmla="*/ 725084 w 1432442"/>
              <a:gd name="connsiteY29" fmla="*/ 508107 h 1097360"/>
              <a:gd name="connsiteX30" fmla="*/ 746462 w 1432442"/>
              <a:gd name="connsiteY30" fmla="*/ 483387 h 1097360"/>
              <a:gd name="connsiteX31" fmla="*/ 748161 w 1432442"/>
              <a:gd name="connsiteY31" fmla="*/ 455088 h 1097360"/>
              <a:gd name="connsiteX32" fmla="*/ 694585 w 1432442"/>
              <a:gd name="connsiteY32" fmla="*/ 508982 h 1097360"/>
              <a:gd name="connsiteX33" fmla="*/ 748161 w 1432442"/>
              <a:gd name="connsiteY33" fmla="*/ 562876 h 1097360"/>
              <a:gd name="connsiteX34" fmla="*/ 802983 w 1432442"/>
              <a:gd name="connsiteY34" fmla="*/ 508982 h 1097360"/>
              <a:gd name="connsiteX35" fmla="*/ 748161 w 1432442"/>
              <a:gd name="connsiteY35" fmla="*/ 455088 h 1097360"/>
              <a:gd name="connsiteX36" fmla="*/ 662190 w 1432442"/>
              <a:gd name="connsiteY36" fmla="*/ 198154 h 1097360"/>
              <a:gd name="connsiteX37" fmla="*/ 518905 w 1432442"/>
              <a:gd name="connsiteY37" fmla="*/ 348554 h 1097360"/>
              <a:gd name="connsiteX38" fmla="*/ 520151 w 1432442"/>
              <a:gd name="connsiteY38" fmla="*/ 367355 h 1097360"/>
              <a:gd name="connsiteX39" fmla="*/ 505200 w 1432442"/>
              <a:gd name="connsiteY39" fmla="*/ 389915 h 1097360"/>
              <a:gd name="connsiteX40" fmla="*/ 461591 w 1432442"/>
              <a:gd name="connsiteY40" fmla="*/ 448822 h 1097360"/>
              <a:gd name="connsiteX41" fmla="*/ 518905 w 1432442"/>
              <a:gd name="connsiteY41" fmla="*/ 507729 h 1097360"/>
              <a:gd name="connsiteX42" fmla="*/ 654715 w 1432442"/>
              <a:gd name="connsiteY42" fmla="*/ 507729 h 1097360"/>
              <a:gd name="connsiteX43" fmla="*/ 748161 w 1432442"/>
              <a:gd name="connsiteY43" fmla="*/ 414982 h 1097360"/>
              <a:gd name="connsiteX44" fmla="*/ 842854 w 1432442"/>
              <a:gd name="connsiteY44" fmla="*/ 507729 h 1097360"/>
              <a:gd name="connsiteX45" fmla="*/ 957482 w 1432442"/>
              <a:gd name="connsiteY45" fmla="*/ 507729 h 1097360"/>
              <a:gd name="connsiteX46" fmla="*/ 1013550 w 1432442"/>
              <a:gd name="connsiteY46" fmla="*/ 448822 h 1097360"/>
              <a:gd name="connsiteX47" fmla="*/ 984893 w 1432442"/>
              <a:gd name="connsiteY47" fmla="*/ 396181 h 1097360"/>
              <a:gd name="connsiteX48" fmla="*/ 974925 w 1432442"/>
              <a:gd name="connsiteY48" fmla="*/ 377381 h 1097360"/>
              <a:gd name="connsiteX49" fmla="*/ 976171 w 1432442"/>
              <a:gd name="connsiteY49" fmla="*/ 368608 h 1097360"/>
              <a:gd name="connsiteX50" fmla="*/ 905151 w 1432442"/>
              <a:gd name="connsiteY50" fmla="*/ 294661 h 1097360"/>
              <a:gd name="connsiteX51" fmla="*/ 840362 w 1432442"/>
              <a:gd name="connsiteY51" fmla="*/ 337274 h 1097360"/>
              <a:gd name="connsiteX52" fmla="*/ 819181 w 1432442"/>
              <a:gd name="connsiteY52" fmla="*/ 348554 h 1097360"/>
              <a:gd name="connsiteX53" fmla="*/ 802983 w 1432442"/>
              <a:gd name="connsiteY53" fmla="*/ 331008 h 1097360"/>
              <a:gd name="connsiteX54" fmla="*/ 662190 w 1432442"/>
              <a:gd name="connsiteY54" fmla="*/ 198154 h 1097360"/>
              <a:gd name="connsiteX55" fmla="*/ 662190 w 1432442"/>
              <a:gd name="connsiteY55" fmla="*/ 159300 h 1097360"/>
              <a:gd name="connsiteX56" fmla="*/ 832886 w 1432442"/>
              <a:gd name="connsiteY56" fmla="*/ 283381 h 1097360"/>
              <a:gd name="connsiteX57" fmla="*/ 905151 w 1432442"/>
              <a:gd name="connsiteY57" fmla="*/ 254554 h 1097360"/>
              <a:gd name="connsiteX58" fmla="*/ 1014795 w 1432442"/>
              <a:gd name="connsiteY58" fmla="*/ 368608 h 1097360"/>
              <a:gd name="connsiteX59" fmla="*/ 1053420 w 1432442"/>
              <a:gd name="connsiteY59" fmla="*/ 448822 h 1097360"/>
              <a:gd name="connsiteX60" fmla="*/ 957482 w 1432442"/>
              <a:gd name="connsiteY60" fmla="*/ 547836 h 1097360"/>
              <a:gd name="connsiteX61" fmla="*/ 832886 w 1432442"/>
              <a:gd name="connsiteY61" fmla="*/ 547836 h 1097360"/>
              <a:gd name="connsiteX62" fmla="*/ 748161 w 1432442"/>
              <a:gd name="connsiteY62" fmla="*/ 602983 h 1097360"/>
              <a:gd name="connsiteX63" fmla="*/ 663436 w 1432442"/>
              <a:gd name="connsiteY63" fmla="*/ 547836 h 1097360"/>
              <a:gd name="connsiteX64" fmla="*/ 518905 w 1432442"/>
              <a:gd name="connsiteY64" fmla="*/ 547836 h 1097360"/>
              <a:gd name="connsiteX65" fmla="*/ 422967 w 1432442"/>
              <a:gd name="connsiteY65" fmla="*/ 448822 h 1097360"/>
              <a:gd name="connsiteX66" fmla="*/ 479035 w 1432442"/>
              <a:gd name="connsiteY66" fmla="*/ 357328 h 1097360"/>
              <a:gd name="connsiteX67" fmla="*/ 479035 w 1432442"/>
              <a:gd name="connsiteY67" fmla="*/ 348554 h 1097360"/>
              <a:gd name="connsiteX68" fmla="*/ 662190 w 1432442"/>
              <a:gd name="connsiteY68" fmla="*/ 159300 h 1097360"/>
              <a:gd name="connsiteX69" fmla="*/ 74671 w 1432442"/>
              <a:gd name="connsiteY69" fmla="*/ 39949 h 1097360"/>
              <a:gd name="connsiteX70" fmla="*/ 39824 w 1432442"/>
              <a:gd name="connsiteY70" fmla="*/ 74905 h 1097360"/>
              <a:gd name="connsiteX71" fmla="*/ 39824 w 1432442"/>
              <a:gd name="connsiteY71" fmla="*/ 635445 h 1097360"/>
              <a:gd name="connsiteX72" fmla="*/ 1042908 w 1432442"/>
              <a:gd name="connsiteY72" fmla="*/ 635445 h 1097360"/>
              <a:gd name="connsiteX73" fmla="*/ 1142469 w 1432442"/>
              <a:gd name="connsiteY73" fmla="*/ 550552 h 1097360"/>
              <a:gd name="connsiteX74" fmla="*/ 1169849 w 1432442"/>
              <a:gd name="connsiteY74" fmla="*/ 553049 h 1097360"/>
              <a:gd name="connsiteX75" fmla="*/ 1167360 w 1432442"/>
              <a:gd name="connsiteY75" fmla="*/ 580514 h 1097360"/>
              <a:gd name="connsiteX76" fmla="*/ 1103889 w 1432442"/>
              <a:gd name="connsiteY76" fmla="*/ 635445 h 1097360"/>
              <a:gd name="connsiteX77" fmla="*/ 1151181 w 1432442"/>
              <a:gd name="connsiteY77" fmla="*/ 635445 h 1097360"/>
              <a:gd name="connsiteX78" fmla="*/ 1271899 w 1432442"/>
              <a:gd name="connsiteY78" fmla="*/ 513100 h 1097360"/>
              <a:gd name="connsiteX79" fmla="*/ 1300523 w 1432442"/>
              <a:gd name="connsiteY79" fmla="*/ 513100 h 1097360"/>
              <a:gd name="connsiteX80" fmla="*/ 1300523 w 1432442"/>
              <a:gd name="connsiteY80" fmla="*/ 541813 h 1097360"/>
              <a:gd name="connsiteX81" fmla="*/ 1207184 w 1432442"/>
              <a:gd name="connsiteY81" fmla="*/ 635445 h 1097360"/>
              <a:gd name="connsiteX82" fmla="*/ 1392618 w 1432442"/>
              <a:gd name="connsiteY82" fmla="*/ 635445 h 1097360"/>
              <a:gd name="connsiteX83" fmla="*/ 1392618 w 1432442"/>
              <a:gd name="connsiteY83" fmla="*/ 74905 h 1097360"/>
              <a:gd name="connsiteX84" fmla="*/ 1357771 w 1432442"/>
              <a:gd name="connsiteY84" fmla="*/ 39949 h 1097360"/>
              <a:gd name="connsiteX85" fmla="*/ 399491 w 1432442"/>
              <a:gd name="connsiteY85" fmla="*/ 39949 h 1097360"/>
              <a:gd name="connsiteX86" fmla="*/ 207835 w 1432442"/>
              <a:gd name="connsiteY86" fmla="*/ 247187 h 1097360"/>
              <a:gd name="connsiteX87" fmla="*/ 192900 w 1432442"/>
              <a:gd name="connsiteY87" fmla="*/ 253429 h 1097360"/>
              <a:gd name="connsiteX88" fmla="*/ 179211 w 1432442"/>
              <a:gd name="connsiteY88" fmla="*/ 248435 h 1097360"/>
              <a:gd name="connsiteX89" fmla="*/ 177966 w 1432442"/>
              <a:gd name="connsiteY89" fmla="*/ 220970 h 1097360"/>
              <a:gd name="connsiteX90" fmla="*/ 344732 w 1432442"/>
              <a:gd name="connsiteY90" fmla="*/ 39949 h 1097360"/>
              <a:gd name="connsiteX91" fmla="*/ 278772 w 1432442"/>
              <a:gd name="connsiteY91" fmla="*/ 39949 h 1097360"/>
              <a:gd name="connsiteX92" fmla="*/ 185433 w 1432442"/>
              <a:gd name="connsiteY92" fmla="*/ 131084 h 1097360"/>
              <a:gd name="connsiteX93" fmla="*/ 171744 w 1432442"/>
              <a:gd name="connsiteY93" fmla="*/ 136078 h 1097360"/>
              <a:gd name="connsiteX94" fmla="*/ 158054 w 1432442"/>
              <a:gd name="connsiteY94" fmla="*/ 129835 h 1097360"/>
              <a:gd name="connsiteX95" fmla="*/ 158054 w 1432442"/>
              <a:gd name="connsiteY95" fmla="*/ 102370 h 1097360"/>
              <a:gd name="connsiteX96" fmla="*/ 222769 w 1432442"/>
              <a:gd name="connsiteY96" fmla="*/ 39949 h 1097360"/>
              <a:gd name="connsiteX97" fmla="*/ 74671 w 1432442"/>
              <a:gd name="connsiteY97" fmla="*/ 0 h 1097360"/>
              <a:gd name="connsiteX98" fmla="*/ 1357771 w 1432442"/>
              <a:gd name="connsiteY98" fmla="*/ 0 h 1097360"/>
              <a:gd name="connsiteX99" fmla="*/ 1432442 w 1432442"/>
              <a:gd name="connsiteY99" fmla="*/ 74905 h 1097360"/>
              <a:gd name="connsiteX100" fmla="*/ 1432442 w 1432442"/>
              <a:gd name="connsiteY100" fmla="*/ 811472 h 1097360"/>
              <a:gd name="connsiteX101" fmla="*/ 1357771 w 1432442"/>
              <a:gd name="connsiteY101" fmla="*/ 886377 h 1097360"/>
              <a:gd name="connsiteX102" fmla="*/ 851252 w 1432442"/>
              <a:gd name="connsiteY102" fmla="*/ 886377 h 1097360"/>
              <a:gd name="connsiteX103" fmla="*/ 914722 w 1432442"/>
              <a:gd name="connsiteY103" fmla="*/ 1044926 h 1097360"/>
              <a:gd name="connsiteX104" fmla="*/ 917211 w 1432442"/>
              <a:gd name="connsiteY104" fmla="*/ 1057410 h 1097360"/>
              <a:gd name="connsiteX105" fmla="*/ 990638 w 1432442"/>
              <a:gd name="connsiteY105" fmla="*/ 1057410 h 1097360"/>
              <a:gd name="connsiteX106" fmla="*/ 1011795 w 1432442"/>
              <a:gd name="connsiteY106" fmla="*/ 1077385 h 1097360"/>
              <a:gd name="connsiteX107" fmla="*/ 990638 w 1432442"/>
              <a:gd name="connsiteY107" fmla="*/ 1097360 h 1097360"/>
              <a:gd name="connsiteX108" fmla="*/ 878631 w 1432442"/>
              <a:gd name="connsiteY108" fmla="*/ 1097360 h 1097360"/>
              <a:gd name="connsiteX109" fmla="*/ 553811 w 1432442"/>
              <a:gd name="connsiteY109" fmla="*/ 1097360 h 1097360"/>
              <a:gd name="connsiteX110" fmla="*/ 441804 w 1432442"/>
              <a:gd name="connsiteY110" fmla="*/ 1097360 h 1097360"/>
              <a:gd name="connsiteX111" fmla="*/ 423137 w 1432442"/>
              <a:gd name="connsiteY111" fmla="*/ 1077385 h 1097360"/>
              <a:gd name="connsiteX112" fmla="*/ 441804 w 1432442"/>
              <a:gd name="connsiteY112" fmla="*/ 1057410 h 1097360"/>
              <a:gd name="connsiteX113" fmla="*/ 515231 w 1432442"/>
              <a:gd name="connsiteY113" fmla="*/ 1057410 h 1097360"/>
              <a:gd name="connsiteX114" fmla="*/ 517720 w 1432442"/>
              <a:gd name="connsiteY114" fmla="*/ 1046174 h 1097360"/>
              <a:gd name="connsiteX115" fmla="*/ 577457 w 1432442"/>
              <a:gd name="connsiteY115" fmla="*/ 886377 h 1097360"/>
              <a:gd name="connsiteX116" fmla="*/ 74671 w 1432442"/>
              <a:gd name="connsiteY116" fmla="*/ 886377 h 1097360"/>
              <a:gd name="connsiteX117" fmla="*/ 0 w 1432442"/>
              <a:gd name="connsiteY117" fmla="*/ 811472 h 1097360"/>
              <a:gd name="connsiteX118" fmla="*/ 0 w 1432442"/>
              <a:gd name="connsiteY118" fmla="*/ 74905 h 1097360"/>
              <a:gd name="connsiteX119" fmla="*/ 74671 w 1432442"/>
              <a:gd name="connsiteY119" fmla="*/ 0 h 10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432442" h="1097360">
                <a:moveTo>
                  <a:pt x="673285" y="886377"/>
                </a:moveTo>
                <a:lnTo>
                  <a:pt x="673285" y="953791"/>
                </a:lnTo>
                <a:cubicBezTo>
                  <a:pt x="673285" y="961282"/>
                  <a:pt x="679508" y="968773"/>
                  <a:pt x="689464" y="968773"/>
                </a:cubicBezTo>
                <a:lnTo>
                  <a:pt x="744223" y="968773"/>
                </a:lnTo>
                <a:cubicBezTo>
                  <a:pt x="752935" y="968773"/>
                  <a:pt x="760402" y="961282"/>
                  <a:pt x="760402" y="953791"/>
                </a:cubicBezTo>
                <a:lnTo>
                  <a:pt x="760402" y="886377"/>
                </a:lnTo>
                <a:close/>
                <a:moveTo>
                  <a:pt x="619771" y="886377"/>
                </a:moveTo>
                <a:lnTo>
                  <a:pt x="555056" y="1057410"/>
                </a:lnTo>
                <a:lnTo>
                  <a:pt x="877387" y="1057410"/>
                </a:lnTo>
                <a:lnTo>
                  <a:pt x="808938" y="886377"/>
                </a:lnTo>
                <a:lnTo>
                  <a:pt x="798982" y="886377"/>
                </a:lnTo>
                <a:lnTo>
                  <a:pt x="798982" y="953791"/>
                </a:lnTo>
                <a:cubicBezTo>
                  <a:pt x="798982" y="983753"/>
                  <a:pt x="775336" y="1008722"/>
                  <a:pt x="744223" y="1008722"/>
                </a:cubicBezTo>
                <a:lnTo>
                  <a:pt x="689464" y="1008722"/>
                </a:lnTo>
                <a:cubicBezTo>
                  <a:pt x="657107" y="1008722"/>
                  <a:pt x="633461" y="983753"/>
                  <a:pt x="633461" y="953791"/>
                </a:cubicBezTo>
                <a:lnTo>
                  <a:pt x="633461" y="886377"/>
                </a:lnTo>
                <a:close/>
                <a:moveTo>
                  <a:pt x="39824" y="675394"/>
                </a:moveTo>
                <a:lnTo>
                  <a:pt x="39824" y="811472"/>
                </a:lnTo>
                <a:cubicBezTo>
                  <a:pt x="39824" y="830198"/>
                  <a:pt x="56003" y="846427"/>
                  <a:pt x="74671" y="846427"/>
                </a:cubicBezTo>
                <a:lnTo>
                  <a:pt x="606081" y="846427"/>
                </a:lnTo>
                <a:lnTo>
                  <a:pt x="653373" y="846427"/>
                </a:lnTo>
                <a:lnTo>
                  <a:pt x="779070" y="846427"/>
                </a:lnTo>
                <a:lnTo>
                  <a:pt x="822628" y="846427"/>
                </a:lnTo>
                <a:lnTo>
                  <a:pt x="1357771" y="846427"/>
                </a:lnTo>
                <a:cubicBezTo>
                  <a:pt x="1377684" y="846427"/>
                  <a:pt x="1392618" y="830198"/>
                  <a:pt x="1392618" y="811472"/>
                </a:cubicBezTo>
                <a:lnTo>
                  <a:pt x="1392618" y="675394"/>
                </a:lnTo>
                <a:close/>
                <a:moveTo>
                  <a:pt x="746462" y="483387"/>
                </a:moveTo>
                <a:cubicBezTo>
                  <a:pt x="758339" y="483387"/>
                  <a:pt x="767840" y="494511"/>
                  <a:pt x="767840" y="508107"/>
                </a:cubicBezTo>
                <a:cubicBezTo>
                  <a:pt x="767840" y="520467"/>
                  <a:pt x="758339" y="531591"/>
                  <a:pt x="746462" y="531591"/>
                </a:cubicBezTo>
                <a:cubicBezTo>
                  <a:pt x="734585" y="531591"/>
                  <a:pt x="725084" y="520467"/>
                  <a:pt x="725084" y="508107"/>
                </a:cubicBezTo>
                <a:cubicBezTo>
                  <a:pt x="725084" y="494511"/>
                  <a:pt x="734585" y="483387"/>
                  <a:pt x="746462" y="483387"/>
                </a:cubicBezTo>
                <a:close/>
                <a:moveTo>
                  <a:pt x="748161" y="455088"/>
                </a:moveTo>
                <a:cubicBezTo>
                  <a:pt x="718258" y="455088"/>
                  <a:pt x="694585" y="478902"/>
                  <a:pt x="694585" y="508982"/>
                </a:cubicBezTo>
                <a:cubicBezTo>
                  <a:pt x="694585" y="539062"/>
                  <a:pt x="718258" y="562876"/>
                  <a:pt x="748161" y="562876"/>
                </a:cubicBezTo>
                <a:cubicBezTo>
                  <a:pt x="778064" y="562876"/>
                  <a:pt x="802983" y="539062"/>
                  <a:pt x="802983" y="508982"/>
                </a:cubicBezTo>
                <a:cubicBezTo>
                  <a:pt x="802983" y="478902"/>
                  <a:pt x="778064" y="455088"/>
                  <a:pt x="748161" y="455088"/>
                </a:cubicBezTo>
                <a:close/>
                <a:moveTo>
                  <a:pt x="662190" y="198154"/>
                </a:moveTo>
                <a:cubicBezTo>
                  <a:pt x="583695" y="198154"/>
                  <a:pt x="518905" y="265834"/>
                  <a:pt x="518905" y="348554"/>
                </a:cubicBezTo>
                <a:cubicBezTo>
                  <a:pt x="518905" y="354821"/>
                  <a:pt x="518905" y="362341"/>
                  <a:pt x="520151" y="367355"/>
                </a:cubicBezTo>
                <a:cubicBezTo>
                  <a:pt x="521397" y="377381"/>
                  <a:pt x="515167" y="387408"/>
                  <a:pt x="505200" y="389915"/>
                </a:cubicBezTo>
                <a:cubicBezTo>
                  <a:pt x="479035" y="396181"/>
                  <a:pt x="461591" y="419995"/>
                  <a:pt x="461591" y="448822"/>
                </a:cubicBezTo>
                <a:cubicBezTo>
                  <a:pt x="461591" y="481409"/>
                  <a:pt x="487756" y="507729"/>
                  <a:pt x="518905" y="507729"/>
                </a:cubicBezTo>
                <a:lnTo>
                  <a:pt x="654715" y="507729"/>
                </a:lnTo>
                <a:cubicBezTo>
                  <a:pt x="654715" y="456342"/>
                  <a:pt x="697077" y="414982"/>
                  <a:pt x="748161" y="414982"/>
                </a:cubicBezTo>
                <a:cubicBezTo>
                  <a:pt x="799245" y="414982"/>
                  <a:pt x="841608" y="456342"/>
                  <a:pt x="842854" y="507729"/>
                </a:cubicBezTo>
                <a:lnTo>
                  <a:pt x="957482" y="507729"/>
                </a:lnTo>
                <a:cubicBezTo>
                  <a:pt x="988630" y="507729"/>
                  <a:pt x="1013550" y="481409"/>
                  <a:pt x="1013550" y="448822"/>
                </a:cubicBezTo>
                <a:cubicBezTo>
                  <a:pt x="1013550" y="426262"/>
                  <a:pt x="1002336" y="406208"/>
                  <a:pt x="984893" y="396181"/>
                </a:cubicBezTo>
                <a:cubicBezTo>
                  <a:pt x="977417" y="392421"/>
                  <a:pt x="973679" y="384901"/>
                  <a:pt x="974925" y="377381"/>
                </a:cubicBezTo>
                <a:cubicBezTo>
                  <a:pt x="976171" y="373621"/>
                  <a:pt x="976171" y="371115"/>
                  <a:pt x="976171" y="368608"/>
                </a:cubicBezTo>
                <a:cubicBezTo>
                  <a:pt x="976171" y="327248"/>
                  <a:pt x="943776" y="294661"/>
                  <a:pt x="905151" y="294661"/>
                </a:cubicBezTo>
                <a:cubicBezTo>
                  <a:pt x="877740" y="294661"/>
                  <a:pt x="852821" y="310954"/>
                  <a:pt x="840362" y="337274"/>
                </a:cubicBezTo>
                <a:cubicBezTo>
                  <a:pt x="836624" y="346048"/>
                  <a:pt x="829148" y="349808"/>
                  <a:pt x="819181" y="348554"/>
                </a:cubicBezTo>
                <a:cubicBezTo>
                  <a:pt x="810459" y="347301"/>
                  <a:pt x="804229" y="339781"/>
                  <a:pt x="802983" y="331008"/>
                </a:cubicBezTo>
                <a:cubicBezTo>
                  <a:pt x="794261" y="255807"/>
                  <a:pt x="734456" y="198154"/>
                  <a:pt x="662190" y="198154"/>
                </a:cubicBezTo>
                <a:close/>
                <a:moveTo>
                  <a:pt x="662190" y="159300"/>
                </a:moveTo>
                <a:cubicBezTo>
                  <a:pt x="739439" y="159300"/>
                  <a:pt x="806721" y="209434"/>
                  <a:pt x="832886" y="283381"/>
                </a:cubicBezTo>
                <a:cubicBezTo>
                  <a:pt x="852821" y="264581"/>
                  <a:pt x="877740" y="254554"/>
                  <a:pt x="905151" y="254554"/>
                </a:cubicBezTo>
                <a:cubicBezTo>
                  <a:pt x="966203" y="254554"/>
                  <a:pt x="1014795" y="305941"/>
                  <a:pt x="1014795" y="368608"/>
                </a:cubicBezTo>
                <a:cubicBezTo>
                  <a:pt x="1038469" y="387408"/>
                  <a:pt x="1053420" y="417488"/>
                  <a:pt x="1053420" y="448822"/>
                </a:cubicBezTo>
                <a:cubicBezTo>
                  <a:pt x="1053420" y="503969"/>
                  <a:pt x="1009812" y="547836"/>
                  <a:pt x="957482" y="547836"/>
                </a:cubicBezTo>
                <a:lnTo>
                  <a:pt x="832886" y="547836"/>
                </a:lnTo>
                <a:cubicBezTo>
                  <a:pt x="819181" y="580423"/>
                  <a:pt x="785540" y="602983"/>
                  <a:pt x="748161" y="602983"/>
                </a:cubicBezTo>
                <a:cubicBezTo>
                  <a:pt x="710783" y="602983"/>
                  <a:pt x="677142" y="580423"/>
                  <a:pt x="663436" y="547836"/>
                </a:cubicBezTo>
                <a:lnTo>
                  <a:pt x="518905" y="547836"/>
                </a:lnTo>
                <a:cubicBezTo>
                  <a:pt x="465329" y="547836"/>
                  <a:pt x="422967" y="503969"/>
                  <a:pt x="422967" y="448822"/>
                </a:cubicBezTo>
                <a:cubicBezTo>
                  <a:pt x="422967" y="407461"/>
                  <a:pt x="445394" y="372368"/>
                  <a:pt x="479035" y="357328"/>
                </a:cubicBezTo>
                <a:cubicBezTo>
                  <a:pt x="479035" y="353568"/>
                  <a:pt x="479035" y="351061"/>
                  <a:pt x="479035" y="348554"/>
                </a:cubicBezTo>
                <a:cubicBezTo>
                  <a:pt x="479035" y="243274"/>
                  <a:pt x="561268" y="159300"/>
                  <a:pt x="662190" y="159300"/>
                </a:cubicBezTo>
                <a:close/>
                <a:moveTo>
                  <a:pt x="74671" y="39949"/>
                </a:moveTo>
                <a:cubicBezTo>
                  <a:pt x="56003" y="39949"/>
                  <a:pt x="39824" y="54930"/>
                  <a:pt x="39824" y="74905"/>
                </a:cubicBezTo>
                <a:lnTo>
                  <a:pt x="39824" y="635445"/>
                </a:lnTo>
                <a:lnTo>
                  <a:pt x="1042908" y="635445"/>
                </a:lnTo>
                <a:lnTo>
                  <a:pt x="1142469" y="550552"/>
                </a:lnTo>
                <a:cubicBezTo>
                  <a:pt x="1149936" y="543062"/>
                  <a:pt x="1162382" y="544310"/>
                  <a:pt x="1169849" y="553049"/>
                </a:cubicBezTo>
                <a:cubicBezTo>
                  <a:pt x="1177316" y="560540"/>
                  <a:pt x="1176071" y="573024"/>
                  <a:pt x="1167360" y="580514"/>
                </a:cubicBezTo>
                <a:lnTo>
                  <a:pt x="1103889" y="635445"/>
                </a:lnTo>
                <a:lnTo>
                  <a:pt x="1151181" y="635445"/>
                </a:lnTo>
                <a:lnTo>
                  <a:pt x="1271899" y="513100"/>
                </a:lnTo>
                <a:cubicBezTo>
                  <a:pt x="1280611" y="505609"/>
                  <a:pt x="1293056" y="505609"/>
                  <a:pt x="1300523" y="513100"/>
                </a:cubicBezTo>
                <a:cubicBezTo>
                  <a:pt x="1307990" y="520590"/>
                  <a:pt x="1307990" y="534323"/>
                  <a:pt x="1300523" y="541813"/>
                </a:cubicBezTo>
                <a:lnTo>
                  <a:pt x="1207184" y="635445"/>
                </a:lnTo>
                <a:lnTo>
                  <a:pt x="1392618" y="635445"/>
                </a:lnTo>
                <a:lnTo>
                  <a:pt x="1392618" y="74905"/>
                </a:lnTo>
                <a:cubicBezTo>
                  <a:pt x="1392618" y="54930"/>
                  <a:pt x="1377684" y="39949"/>
                  <a:pt x="1357771" y="39949"/>
                </a:cubicBezTo>
                <a:lnTo>
                  <a:pt x="399491" y="39949"/>
                </a:lnTo>
                <a:lnTo>
                  <a:pt x="207835" y="247187"/>
                </a:lnTo>
                <a:cubicBezTo>
                  <a:pt x="204101" y="252180"/>
                  <a:pt x="199123" y="253429"/>
                  <a:pt x="192900" y="253429"/>
                </a:cubicBezTo>
                <a:cubicBezTo>
                  <a:pt x="187922" y="253429"/>
                  <a:pt x="184189" y="252180"/>
                  <a:pt x="179211" y="248435"/>
                </a:cubicBezTo>
                <a:cubicBezTo>
                  <a:pt x="171744" y="240945"/>
                  <a:pt x="171744" y="228461"/>
                  <a:pt x="177966" y="220970"/>
                </a:cubicBezTo>
                <a:lnTo>
                  <a:pt x="344732" y="39949"/>
                </a:lnTo>
                <a:lnTo>
                  <a:pt x="278772" y="39949"/>
                </a:lnTo>
                <a:lnTo>
                  <a:pt x="185433" y="131084"/>
                </a:lnTo>
                <a:cubicBezTo>
                  <a:pt x="182944" y="134829"/>
                  <a:pt x="176722" y="136078"/>
                  <a:pt x="171744" y="136078"/>
                </a:cubicBezTo>
                <a:cubicBezTo>
                  <a:pt x="166765" y="136078"/>
                  <a:pt x="161787" y="133581"/>
                  <a:pt x="158054" y="129835"/>
                </a:cubicBezTo>
                <a:cubicBezTo>
                  <a:pt x="150587" y="122345"/>
                  <a:pt x="150587" y="109861"/>
                  <a:pt x="158054" y="102370"/>
                </a:cubicBezTo>
                <a:lnTo>
                  <a:pt x="222769" y="39949"/>
                </a:lnTo>
                <a:close/>
                <a:moveTo>
                  <a:pt x="74671" y="0"/>
                </a:moveTo>
                <a:lnTo>
                  <a:pt x="1357771" y="0"/>
                </a:lnTo>
                <a:cubicBezTo>
                  <a:pt x="1398840" y="0"/>
                  <a:pt x="1432442" y="33707"/>
                  <a:pt x="1432442" y="74905"/>
                </a:cubicBezTo>
                <a:lnTo>
                  <a:pt x="1432442" y="811472"/>
                </a:lnTo>
                <a:cubicBezTo>
                  <a:pt x="1432442" y="852670"/>
                  <a:pt x="1398840" y="886377"/>
                  <a:pt x="1357771" y="886377"/>
                </a:cubicBezTo>
                <a:lnTo>
                  <a:pt x="851252" y="886377"/>
                </a:lnTo>
                <a:lnTo>
                  <a:pt x="914722" y="1044926"/>
                </a:lnTo>
                <a:cubicBezTo>
                  <a:pt x="917211" y="1049920"/>
                  <a:pt x="917211" y="1054913"/>
                  <a:pt x="917211" y="1057410"/>
                </a:cubicBezTo>
                <a:lnTo>
                  <a:pt x="990638" y="1057410"/>
                </a:lnTo>
                <a:cubicBezTo>
                  <a:pt x="1001839" y="1057410"/>
                  <a:pt x="1011795" y="1067397"/>
                  <a:pt x="1011795" y="1077385"/>
                </a:cubicBezTo>
                <a:cubicBezTo>
                  <a:pt x="1011795" y="1089869"/>
                  <a:pt x="1001839" y="1097360"/>
                  <a:pt x="990638" y="1097360"/>
                </a:cubicBezTo>
                <a:lnTo>
                  <a:pt x="878631" y="1097360"/>
                </a:lnTo>
                <a:lnTo>
                  <a:pt x="553811" y="1097360"/>
                </a:lnTo>
                <a:lnTo>
                  <a:pt x="441804" y="1097360"/>
                </a:lnTo>
                <a:cubicBezTo>
                  <a:pt x="430604" y="1097360"/>
                  <a:pt x="423137" y="1089869"/>
                  <a:pt x="423137" y="1077385"/>
                </a:cubicBezTo>
                <a:cubicBezTo>
                  <a:pt x="423137" y="1067397"/>
                  <a:pt x="430604" y="1057410"/>
                  <a:pt x="441804" y="1057410"/>
                </a:cubicBezTo>
                <a:lnTo>
                  <a:pt x="515231" y="1057410"/>
                </a:lnTo>
                <a:cubicBezTo>
                  <a:pt x="515231" y="1054913"/>
                  <a:pt x="516476" y="1049920"/>
                  <a:pt x="517720" y="1046174"/>
                </a:cubicBezTo>
                <a:lnTo>
                  <a:pt x="577457" y="886377"/>
                </a:lnTo>
                <a:lnTo>
                  <a:pt x="74671" y="886377"/>
                </a:lnTo>
                <a:cubicBezTo>
                  <a:pt x="33602" y="886377"/>
                  <a:pt x="0" y="852670"/>
                  <a:pt x="0" y="811472"/>
                </a:cubicBezTo>
                <a:lnTo>
                  <a:pt x="0" y="74905"/>
                </a:lnTo>
                <a:cubicBezTo>
                  <a:pt x="0" y="33707"/>
                  <a:pt x="33602" y="0"/>
                  <a:pt x="74671"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5" name="Freeform 24">
            <a:extLst>
              <a:ext uri="{FF2B5EF4-FFF2-40B4-BE49-F238E27FC236}">
                <a16:creationId xmlns:a16="http://schemas.microsoft.com/office/drawing/2014/main" id="{968B6E52-770B-8D4F-A9EA-81A5B299645C}"/>
              </a:ext>
            </a:extLst>
          </p:cNvPr>
          <p:cNvSpPr>
            <a:spLocks noChangeArrowheads="1"/>
          </p:cNvSpPr>
          <p:nvPr/>
        </p:nvSpPr>
        <p:spPr bwMode="auto">
          <a:xfrm>
            <a:off x="3901528" y="2080459"/>
            <a:ext cx="760163" cy="595371"/>
          </a:xfrm>
          <a:custGeom>
            <a:avLst/>
            <a:gdLst>
              <a:gd name="connsiteX0" fmla="*/ 39910 w 1520325"/>
              <a:gd name="connsiteY0" fmla="*/ 1063430 h 1190742"/>
              <a:gd name="connsiteX1" fmla="*/ 39910 w 1520325"/>
              <a:gd name="connsiteY1" fmla="*/ 1093386 h 1190742"/>
              <a:gd name="connsiteX2" fmla="*/ 154651 w 1520325"/>
              <a:gd name="connsiteY2" fmla="*/ 1150801 h 1190742"/>
              <a:gd name="connsiteX3" fmla="*/ 1361932 w 1520325"/>
              <a:gd name="connsiteY3" fmla="*/ 1150801 h 1190742"/>
              <a:gd name="connsiteX4" fmla="*/ 1480415 w 1520325"/>
              <a:gd name="connsiteY4" fmla="*/ 1090889 h 1190742"/>
              <a:gd name="connsiteX5" fmla="*/ 1480415 w 1520325"/>
              <a:gd name="connsiteY5" fmla="*/ 1063430 h 1190742"/>
              <a:gd name="connsiteX6" fmla="*/ 1018954 w 1520325"/>
              <a:gd name="connsiteY6" fmla="*/ 1063430 h 1190742"/>
              <a:gd name="connsiteX7" fmla="*/ 940381 w 1520325"/>
              <a:gd name="connsiteY7" fmla="*/ 1093386 h 1190742"/>
              <a:gd name="connsiteX8" fmla="*/ 937887 w 1520325"/>
              <a:gd name="connsiteY8" fmla="*/ 1094634 h 1190742"/>
              <a:gd name="connsiteX9" fmla="*/ 561235 w 1520325"/>
              <a:gd name="connsiteY9" fmla="*/ 1094634 h 1190742"/>
              <a:gd name="connsiteX10" fmla="*/ 483910 w 1520325"/>
              <a:gd name="connsiteY10" fmla="*/ 1063430 h 1190742"/>
              <a:gd name="connsiteX11" fmla="*/ 1350707 w 1520325"/>
              <a:gd name="connsiteY11" fmla="*/ 640305 h 1190742"/>
              <a:gd name="connsiteX12" fmla="*/ 1350707 w 1520325"/>
              <a:gd name="connsiteY12" fmla="*/ 1024737 h 1190742"/>
              <a:gd name="connsiteX13" fmla="*/ 1395606 w 1520325"/>
              <a:gd name="connsiteY13" fmla="*/ 1024737 h 1190742"/>
              <a:gd name="connsiteX14" fmla="*/ 1395606 w 1520325"/>
              <a:gd name="connsiteY14" fmla="*/ 640305 h 1190742"/>
              <a:gd name="connsiteX15" fmla="*/ 877939 w 1520325"/>
              <a:gd name="connsiteY15" fmla="*/ 550729 h 1190742"/>
              <a:gd name="connsiteX16" fmla="*/ 729880 w 1520325"/>
              <a:gd name="connsiteY16" fmla="*/ 662886 h 1190742"/>
              <a:gd name="connsiteX17" fmla="*/ 713706 w 1520325"/>
              <a:gd name="connsiteY17" fmla="*/ 677840 h 1190742"/>
              <a:gd name="connsiteX18" fmla="*/ 695043 w 1520325"/>
              <a:gd name="connsiteY18" fmla="*/ 669117 h 1190742"/>
              <a:gd name="connsiteX19" fmla="*/ 611682 w 1520325"/>
              <a:gd name="connsiteY19" fmla="*/ 624254 h 1190742"/>
              <a:gd name="connsiteX20" fmla="*/ 512147 w 1520325"/>
              <a:gd name="connsiteY20" fmla="*/ 725195 h 1190742"/>
              <a:gd name="connsiteX21" fmla="*/ 512147 w 1520325"/>
              <a:gd name="connsiteY21" fmla="*/ 728934 h 1190742"/>
              <a:gd name="connsiteX22" fmla="*/ 505926 w 1520325"/>
              <a:gd name="connsiteY22" fmla="*/ 742642 h 1190742"/>
              <a:gd name="connsiteX23" fmla="*/ 492240 w 1520325"/>
              <a:gd name="connsiteY23" fmla="*/ 748873 h 1190742"/>
              <a:gd name="connsiteX24" fmla="*/ 488507 w 1520325"/>
              <a:gd name="connsiteY24" fmla="*/ 748873 h 1190742"/>
              <a:gd name="connsiteX25" fmla="*/ 418833 w 1520325"/>
              <a:gd name="connsiteY25" fmla="*/ 817413 h 1190742"/>
              <a:gd name="connsiteX26" fmla="*/ 488507 w 1520325"/>
              <a:gd name="connsiteY26" fmla="*/ 887199 h 1190742"/>
              <a:gd name="connsiteX27" fmla="*/ 490996 w 1520325"/>
              <a:gd name="connsiteY27" fmla="*/ 887199 h 1190742"/>
              <a:gd name="connsiteX28" fmla="*/ 494728 w 1520325"/>
              <a:gd name="connsiteY28" fmla="*/ 887199 h 1190742"/>
              <a:gd name="connsiteX29" fmla="*/ 1077009 w 1520325"/>
              <a:gd name="connsiteY29" fmla="*/ 887199 h 1190742"/>
              <a:gd name="connsiteX30" fmla="*/ 1146684 w 1520325"/>
              <a:gd name="connsiteY30" fmla="*/ 817413 h 1190742"/>
              <a:gd name="connsiteX31" fmla="*/ 1077009 w 1520325"/>
              <a:gd name="connsiteY31" fmla="*/ 748873 h 1190742"/>
              <a:gd name="connsiteX32" fmla="*/ 1054614 w 1520325"/>
              <a:gd name="connsiteY32" fmla="*/ 752611 h 1190742"/>
              <a:gd name="connsiteX33" fmla="*/ 1034707 w 1520325"/>
              <a:gd name="connsiteY33" fmla="*/ 748873 h 1190742"/>
              <a:gd name="connsiteX34" fmla="*/ 1028486 w 1520325"/>
              <a:gd name="connsiteY34" fmla="*/ 730180 h 1190742"/>
              <a:gd name="connsiteX35" fmla="*/ 1030974 w 1520325"/>
              <a:gd name="connsiteY35" fmla="*/ 702764 h 1190742"/>
              <a:gd name="connsiteX36" fmla="*/ 877939 w 1520325"/>
              <a:gd name="connsiteY36" fmla="*/ 550729 h 1190742"/>
              <a:gd name="connsiteX37" fmla="*/ 1157116 w 1520325"/>
              <a:gd name="connsiteY37" fmla="*/ 516345 h 1190742"/>
              <a:gd name="connsiteX38" fmla="*/ 1417867 w 1520325"/>
              <a:gd name="connsiteY38" fmla="*/ 516345 h 1190742"/>
              <a:gd name="connsiteX39" fmla="*/ 1437924 w 1520325"/>
              <a:gd name="connsiteY39" fmla="*/ 534987 h 1190742"/>
              <a:gd name="connsiteX40" fmla="*/ 1417867 w 1520325"/>
              <a:gd name="connsiteY40" fmla="*/ 553629 h 1190742"/>
              <a:gd name="connsiteX41" fmla="*/ 1157116 w 1520325"/>
              <a:gd name="connsiteY41" fmla="*/ 553629 h 1190742"/>
              <a:gd name="connsiteX42" fmla="*/ 1137058 w 1520325"/>
              <a:gd name="connsiteY42" fmla="*/ 534987 h 1190742"/>
              <a:gd name="connsiteX43" fmla="*/ 1157116 w 1520325"/>
              <a:gd name="connsiteY43" fmla="*/ 516345 h 1190742"/>
              <a:gd name="connsiteX44" fmla="*/ 877939 w 1520325"/>
              <a:gd name="connsiteY44" fmla="*/ 510851 h 1190742"/>
              <a:gd name="connsiteX45" fmla="*/ 1070788 w 1520325"/>
              <a:gd name="connsiteY45" fmla="*/ 702764 h 1190742"/>
              <a:gd name="connsiteX46" fmla="*/ 1070788 w 1520325"/>
              <a:gd name="connsiteY46" fmla="*/ 708995 h 1190742"/>
              <a:gd name="connsiteX47" fmla="*/ 1077009 w 1520325"/>
              <a:gd name="connsiteY47" fmla="*/ 708995 h 1190742"/>
              <a:gd name="connsiteX48" fmla="*/ 1185254 w 1520325"/>
              <a:gd name="connsiteY48" fmla="*/ 817413 h 1190742"/>
              <a:gd name="connsiteX49" fmla="*/ 1077009 w 1520325"/>
              <a:gd name="connsiteY49" fmla="*/ 927077 h 1190742"/>
              <a:gd name="connsiteX50" fmla="*/ 492240 w 1520325"/>
              <a:gd name="connsiteY50" fmla="*/ 927077 h 1190742"/>
              <a:gd name="connsiteX51" fmla="*/ 490996 w 1520325"/>
              <a:gd name="connsiteY51" fmla="*/ 927077 h 1190742"/>
              <a:gd name="connsiteX52" fmla="*/ 488507 w 1520325"/>
              <a:gd name="connsiteY52" fmla="*/ 927077 h 1190742"/>
              <a:gd name="connsiteX53" fmla="*/ 379019 w 1520325"/>
              <a:gd name="connsiteY53" fmla="*/ 817413 h 1190742"/>
              <a:gd name="connsiteX54" fmla="*/ 473577 w 1520325"/>
              <a:gd name="connsiteY54" fmla="*/ 710241 h 1190742"/>
              <a:gd name="connsiteX55" fmla="*/ 611682 w 1520325"/>
              <a:gd name="connsiteY55" fmla="*/ 584376 h 1190742"/>
              <a:gd name="connsiteX56" fmla="*/ 703752 w 1520325"/>
              <a:gd name="connsiteY56" fmla="*/ 620516 h 1190742"/>
              <a:gd name="connsiteX57" fmla="*/ 877939 w 1520325"/>
              <a:gd name="connsiteY57" fmla="*/ 510851 h 1190742"/>
              <a:gd name="connsiteX58" fmla="*/ 1157116 w 1520325"/>
              <a:gd name="connsiteY58" fmla="*/ 433949 h 1190742"/>
              <a:gd name="connsiteX59" fmla="*/ 1419120 w 1520325"/>
              <a:gd name="connsiteY59" fmla="*/ 433949 h 1190742"/>
              <a:gd name="connsiteX60" fmla="*/ 1437924 w 1520325"/>
              <a:gd name="connsiteY60" fmla="*/ 452593 h 1190742"/>
              <a:gd name="connsiteX61" fmla="*/ 1419120 w 1520325"/>
              <a:gd name="connsiteY61" fmla="*/ 471237 h 1190742"/>
              <a:gd name="connsiteX62" fmla="*/ 1157116 w 1520325"/>
              <a:gd name="connsiteY62" fmla="*/ 471237 h 1190742"/>
              <a:gd name="connsiteX63" fmla="*/ 1137058 w 1520325"/>
              <a:gd name="connsiteY63" fmla="*/ 452593 h 1190742"/>
              <a:gd name="connsiteX64" fmla="*/ 1157116 w 1520325"/>
              <a:gd name="connsiteY64" fmla="*/ 433949 h 1190742"/>
              <a:gd name="connsiteX65" fmla="*/ 258168 w 1520325"/>
              <a:gd name="connsiteY65" fmla="*/ 389425 h 1190742"/>
              <a:gd name="connsiteX66" fmla="*/ 208281 w 1520325"/>
              <a:gd name="connsiteY66" fmla="*/ 439352 h 1190742"/>
              <a:gd name="connsiteX67" fmla="*/ 208281 w 1520325"/>
              <a:gd name="connsiteY67" fmla="*/ 1024737 h 1190742"/>
              <a:gd name="connsiteX68" fmla="*/ 493887 w 1520325"/>
              <a:gd name="connsiteY68" fmla="*/ 1024737 h 1190742"/>
              <a:gd name="connsiteX69" fmla="*/ 510101 w 1520325"/>
              <a:gd name="connsiteY69" fmla="*/ 1033474 h 1190742"/>
              <a:gd name="connsiteX70" fmla="*/ 561235 w 1520325"/>
              <a:gd name="connsiteY70" fmla="*/ 1054693 h 1190742"/>
              <a:gd name="connsiteX71" fmla="*/ 935393 w 1520325"/>
              <a:gd name="connsiteY71" fmla="*/ 1054693 h 1190742"/>
              <a:gd name="connsiteX72" fmla="*/ 1002741 w 1520325"/>
              <a:gd name="connsiteY72" fmla="*/ 1027233 h 1190742"/>
              <a:gd name="connsiteX73" fmla="*/ 1012718 w 1520325"/>
              <a:gd name="connsiteY73" fmla="*/ 1024737 h 1190742"/>
              <a:gd name="connsiteX74" fmla="*/ 1310797 w 1520325"/>
              <a:gd name="connsiteY74" fmla="*/ 1024737 h 1190742"/>
              <a:gd name="connsiteX75" fmla="*/ 1310797 w 1520325"/>
              <a:gd name="connsiteY75" fmla="*/ 640305 h 1190742"/>
              <a:gd name="connsiteX76" fmla="*/ 1111246 w 1520325"/>
              <a:gd name="connsiteY76" fmla="*/ 640305 h 1190742"/>
              <a:gd name="connsiteX77" fmla="*/ 1057617 w 1520325"/>
              <a:gd name="connsiteY77" fmla="*/ 587882 h 1190742"/>
              <a:gd name="connsiteX78" fmla="*/ 1057617 w 1520325"/>
              <a:gd name="connsiteY78" fmla="*/ 389425 h 1190742"/>
              <a:gd name="connsiteX79" fmla="*/ 1157116 w 1520325"/>
              <a:gd name="connsiteY79" fmla="*/ 346060 h 1190742"/>
              <a:gd name="connsiteX80" fmla="*/ 1419120 w 1520325"/>
              <a:gd name="connsiteY80" fmla="*/ 346060 h 1190742"/>
              <a:gd name="connsiteX81" fmla="*/ 1437924 w 1520325"/>
              <a:gd name="connsiteY81" fmla="*/ 364704 h 1190742"/>
              <a:gd name="connsiteX82" fmla="*/ 1419120 w 1520325"/>
              <a:gd name="connsiteY82" fmla="*/ 383348 h 1190742"/>
              <a:gd name="connsiteX83" fmla="*/ 1157116 w 1520325"/>
              <a:gd name="connsiteY83" fmla="*/ 383348 h 1190742"/>
              <a:gd name="connsiteX84" fmla="*/ 1137058 w 1520325"/>
              <a:gd name="connsiteY84" fmla="*/ 364704 h 1190742"/>
              <a:gd name="connsiteX85" fmla="*/ 1157116 w 1520325"/>
              <a:gd name="connsiteY85" fmla="*/ 346060 h 1190742"/>
              <a:gd name="connsiteX86" fmla="*/ 184584 w 1520325"/>
              <a:gd name="connsiteY86" fmla="*/ 300806 h 1190742"/>
              <a:gd name="connsiteX87" fmla="*/ 124719 w 1520325"/>
              <a:gd name="connsiteY87" fmla="*/ 359469 h 1190742"/>
              <a:gd name="connsiteX88" fmla="*/ 124719 w 1520325"/>
              <a:gd name="connsiteY88" fmla="*/ 1024737 h 1190742"/>
              <a:gd name="connsiteX89" fmla="*/ 168370 w 1520325"/>
              <a:gd name="connsiteY89" fmla="*/ 1024737 h 1190742"/>
              <a:gd name="connsiteX90" fmla="*/ 168370 w 1520325"/>
              <a:gd name="connsiteY90" fmla="*/ 439352 h 1190742"/>
              <a:gd name="connsiteX91" fmla="*/ 258168 w 1520325"/>
              <a:gd name="connsiteY91" fmla="*/ 349484 h 1190742"/>
              <a:gd name="connsiteX92" fmla="*/ 1057617 w 1520325"/>
              <a:gd name="connsiteY92" fmla="*/ 349484 h 1190742"/>
              <a:gd name="connsiteX93" fmla="*/ 1057617 w 1520325"/>
              <a:gd name="connsiteY93" fmla="*/ 300806 h 1190742"/>
              <a:gd name="connsiteX94" fmla="*/ 1157116 w 1520325"/>
              <a:gd name="connsiteY94" fmla="*/ 263665 h 1190742"/>
              <a:gd name="connsiteX95" fmla="*/ 1419120 w 1520325"/>
              <a:gd name="connsiteY95" fmla="*/ 263665 h 1190742"/>
              <a:gd name="connsiteX96" fmla="*/ 1437924 w 1520325"/>
              <a:gd name="connsiteY96" fmla="*/ 282307 h 1190742"/>
              <a:gd name="connsiteX97" fmla="*/ 1419120 w 1520325"/>
              <a:gd name="connsiteY97" fmla="*/ 300949 h 1190742"/>
              <a:gd name="connsiteX98" fmla="*/ 1157116 w 1520325"/>
              <a:gd name="connsiteY98" fmla="*/ 300949 h 1190742"/>
              <a:gd name="connsiteX99" fmla="*/ 1137058 w 1520325"/>
              <a:gd name="connsiteY99" fmla="*/ 282307 h 1190742"/>
              <a:gd name="connsiteX100" fmla="*/ 1157116 w 1520325"/>
              <a:gd name="connsiteY100" fmla="*/ 263665 h 1190742"/>
              <a:gd name="connsiteX101" fmla="*/ 1162329 w 1520325"/>
              <a:gd name="connsiteY101" fmla="*/ 181268 h 1190742"/>
              <a:gd name="connsiteX102" fmla="*/ 1418167 w 1520325"/>
              <a:gd name="connsiteY102" fmla="*/ 181268 h 1190742"/>
              <a:gd name="connsiteX103" fmla="*/ 1437942 w 1520325"/>
              <a:gd name="connsiteY103" fmla="*/ 199293 h 1190742"/>
              <a:gd name="connsiteX104" fmla="*/ 1418167 w 1520325"/>
              <a:gd name="connsiteY104" fmla="*/ 218520 h 1190742"/>
              <a:gd name="connsiteX105" fmla="*/ 1162329 w 1520325"/>
              <a:gd name="connsiteY105" fmla="*/ 218520 h 1190742"/>
              <a:gd name="connsiteX106" fmla="*/ 1142554 w 1520325"/>
              <a:gd name="connsiteY106" fmla="*/ 199293 h 1190742"/>
              <a:gd name="connsiteX107" fmla="*/ 1162329 w 1520325"/>
              <a:gd name="connsiteY107" fmla="*/ 181268 h 1190742"/>
              <a:gd name="connsiteX108" fmla="*/ 1162568 w 1520325"/>
              <a:gd name="connsiteY108" fmla="*/ 87887 h 1190742"/>
              <a:gd name="connsiteX109" fmla="*/ 1373969 w 1520325"/>
              <a:gd name="connsiteY109" fmla="*/ 87887 h 1190742"/>
              <a:gd name="connsiteX110" fmla="*/ 1393983 w 1520325"/>
              <a:gd name="connsiteY110" fmla="*/ 105910 h 1190742"/>
              <a:gd name="connsiteX111" fmla="*/ 1373969 w 1520325"/>
              <a:gd name="connsiteY111" fmla="*/ 125135 h 1190742"/>
              <a:gd name="connsiteX112" fmla="*/ 1162568 w 1520325"/>
              <a:gd name="connsiteY112" fmla="*/ 125135 h 1190742"/>
              <a:gd name="connsiteX113" fmla="*/ 1142554 w 1520325"/>
              <a:gd name="connsiteY113" fmla="*/ 105910 h 1190742"/>
              <a:gd name="connsiteX114" fmla="*/ 1162568 w 1520325"/>
              <a:gd name="connsiteY114" fmla="*/ 87887 h 1190742"/>
              <a:gd name="connsiteX115" fmla="*/ 1111246 w 1520325"/>
              <a:gd name="connsiteY115" fmla="*/ 39941 h 1190742"/>
              <a:gd name="connsiteX116" fmla="*/ 1097527 w 1520325"/>
              <a:gd name="connsiteY116" fmla="*/ 53671 h 1190742"/>
              <a:gd name="connsiteX117" fmla="*/ 1097527 w 1520325"/>
              <a:gd name="connsiteY117" fmla="*/ 587882 h 1190742"/>
              <a:gd name="connsiteX118" fmla="*/ 1111246 w 1520325"/>
              <a:gd name="connsiteY118" fmla="*/ 600364 h 1190742"/>
              <a:gd name="connsiteX119" fmla="*/ 1467943 w 1520325"/>
              <a:gd name="connsiteY119" fmla="*/ 600364 h 1190742"/>
              <a:gd name="connsiteX120" fmla="*/ 1480415 w 1520325"/>
              <a:gd name="connsiteY120" fmla="*/ 587882 h 1190742"/>
              <a:gd name="connsiteX121" fmla="*/ 1480415 w 1520325"/>
              <a:gd name="connsiteY121" fmla="*/ 53671 h 1190742"/>
              <a:gd name="connsiteX122" fmla="*/ 1467943 w 1520325"/>
              <a:gd name="connsiteY122" fmla="*/ 39941 h 1190742"/>
              <a:gd name="connsiteX123" fmla="*/ 1111246 w 1520325"/>
              <a:gd name="connsiteY123" fmla="*/ 0 h 1190742"/>
              <a:gd name="connsiteX124" fmla="*/ 1467943 w 1520325"/>
              <a:gd name="connsiteY124" fmla="*/ 0 h 1190742"/>
              <a:gd name="connsiteX125" fmla="*/ 1520325 w 1520325"/>
              <a:gd name="connsiteY125" fmla="*/ 53671 h 1190742"/>
              <a:gd name="connsiteX126" fmla="*/ 1520325 w 1520325"/>
              <a:gd name="connsiteY126" fmla="*/ 587882 h 1190742"/>
              <a:gd name="connsiteX127" fmla="*/ 1467943 w 1520325"/>
              <a:gd name="connsiteY127" fmla="*/ 640305 h 1190742"/>
              <a:gd name="connsiteX128" fmla="*/ 1435516 w 1520325"/>
              <a:gd name="connsiteY128" fmla="*/ 640305 h 1190742"/>
              <a:gd name="connsiteX129" fmla="*/ 1435516 w 1520325"/>
              <a:gd name="connsiteY129" fmla="*/ 1024737 h 1190742"/>
              <a:gd name="connsiteX130" fmla="*/ 1496628 w 1520325"/>
              <a:gd name="connsiteY130" fmla="*/ 1024737 h 1190742"/>
              <a:gd name="connsiteX131" fmla="*/ 1520325 w 1520325"/>
              <a:gd name="connsiteY131" fmla="*/ 1045956 h 1190742"/>
              <a:gd name="connsiteX132" fmla="*/ 1520325 w 1520325"/>
              <a:gd name="connsiteY132" fmla="*/ 1090889 h 1190742"/>
              <a:gd name="connsiteX133" fmla="*/ 1361932 w 1520325"/>
              <a:gd name="connsiteY133" fmla="*/ 1190742 h 1190742"/>
              <a:gd name="connsiteX134" fmla="*/ 154651 w 1520325"/>
              <a:gd name="connsiteY134" fmla="*/ 1190742 h 1190742"/>
              <a:gd name="connsiteX135" fmla="*/ 0 w 1520325"/>
              <a:gd name="connsiteY135" fmla="*/ 1093386 h 1190742"/>
              <a:gd name="connsiteX136" fmla="*/ 0 w 1520325"/>
              <a:gd name="connsiteY136" fmla="*/ 1049700 h 1190742"/>
              <a:gd name="connsiteX137" fmla="*/ 29932 w 1520325"/>
              <a:gd name="connsiteY137" fmla="*/ 1024737 h 1190742"/>
              <a:gd name="connsiteX138" fmla="*/ 84809 w 1520325"/>
              <a:gd name="connsiteY138" fmla="*/ 1024737 h 1190742"/>
              <a:gd name="connsiteX139" fmla="*/ 84809 w 1520325"/>
              <a:gd name="connsiteY139" fmla="*/ 359469 h 1190742"/>
              <a:gd name="connsiteX140" fmla="*/ 184584 w 1520325"/>
              <a:gd name="connsiteY140" fmla="*/ 260865 h 1190742"/>
              <a:gd name="connsiteX141" fmla="*/ 1057617 w 1520325"/>
              <a:gd name="connsiteY141" fmla="*/ 260865 h 1190742"/>
              <a:gd name="connsiteX142" fmla="*/ 1057617 w 1520325"/>
              <a:gd name="connsiteY142" fmla="*/ 53671 h 1190742"/>
              <a:gd name="connsiteX143" fmla="*/ 1111246 w 1520325"/>
              <a:gd name="connsiteY143" fmla="*/ 0 h 119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520325" h="1190742">
                <a:moveTo>
                  <a:pt x="39910" y="1063430"/>
                </a:moveTo>
                <a:lnTo>
                  <a:pt x="39910" y="1093386"/>
                </a:lnTo>
                <a:cubicBezTo>
                  <a:pt x="39910" y="1119597"/>
                  <a:pt x="87303" y="1150801"/>
                  <a:pt x="154651" y="1150801"/>
                </a:cubicBezTo>
                <a:lnTo>
                  <a:pt x="1361932" y="1150801"/>
                </a:lnTo>
                <a:cubicBezTo>
                  <a:pt x="1431774" y="1150801"/>
                  <a:pt x="1480415" y="1119597"/>
                  <a:pt x="1480415" y="1090889"/>
                </a:cubicBezTo>
                <a:lnTo>
                  <a:pt x="1480415" y="1063430"/>
                </a:lnTo>
                <a:lnTo>
                  <a:pt x="1018954" y="1063430"/>
                </a:lnTo>
                <a:cubicBezTo>
                  <a:pt x="994011" y="1078408"/>
                  <a:pt x="961584" y="1089641"/>
                  <a:pt x="940381" y="1093386"/>
                </a:cubicBezTo>
                <a:cubicBezTo>
                  <a:pt x="940381" y="1094634"/>
                  <a:pt x="937887" y="1094634"/>
                  <a:pt x="937887" y="1094634"/>
                </a:cubicBezTo>
                <a:lnTo>
                  <a:pt x="561235" y="1094634"/>
                </a:lnTo>
                <a:cubicBezTo>
                  <a:pt x="528808" y="1094634"/>
                  <a:pt x="500123" y="1082152"/>
                  <a:pt x="483910" y="1063430"/>
                </a:cubicBezTo>
                <a:close/>
                <a:moveTo>
                  <a:pt x="1350707" y="640305"/>
                </a:moveTo>
                <a:lnTo>
                  <a:pt x="1350707" y="1024737"/>
                </a:lnTo>
                <a:lnTo>
                  <a:pt x="1395606" y="1024737"/>
                </a:lnTo>
                <a:lnTo>
                  <a:pt x="1395606" y="640305"/>
                </a:lnTo>
                <a:close/>
                <a:moveTo>
                  <a:pt x="877939" y="550729"/>
                </a:moveTo>
                <a:cubicBezTo>
                  <a:pt x="809509" y="550729"/>
                  <a:pt x="748543" y="596838"/>
                  <a:pt x="729880" y="662886"/>
                </a:cubicBezTo>
                <a:cubicBezTo>
                  <a:pt x="728636" y="670363"/>
                  <a:pt x="722415" y="676594"/>
                  <a:pt x="713706" y="677840"/>
                </a:cubicBezTo>
                <a:cubicBezTo>
                  <a:pt x="707485" y="677840"/>
                  <a:pt x="698776" y="675348"/>
                  <a:pt x="695043" y="669117"/>
                </a:cubicBezTo>
                <a:cubicBezTo>
                  <a:pt x="676380" y="640454"/>
                  <a:pt x="645276" y="624254"/>
                  <a:pt x="611682" y="624254"/>
                </a:cubicBezTo>
                <a:cubicBezTo>
                  <a:pt x="556938" y="624254"/>
                  <a:pt x="512147" y="669117"/>
                  <a:pt x="512147" y="725195"/>
                </a:cubicBezTo>
                <a:lnTo>
                  <a:pt x="512147" y="728934"/>
                </a:lnTo>
                <a:cubicBezTo>
                  <a:pt x="512147" y="733918"/>
                  <a:pt x="509659" y="738903"/>
                  <a:pt x="505926" y="742642"/>
                </a:cubicBezTo>
                <a:cubicBezTo>
                  <a:pt x="502194" y="746380"/>
                  <a:pt x="497217" y="748873"/>
                  <a:pt x="492240" y="748873"/>
                </a:cubicBezTo>
                <a:lnTo>
                  <a:pt x="488507" y="748873"/>
                </a:lnTo>
                <a:cubicBezTo>
                  <a:pt x="449938" y="748873"/>
                  <a:pt x="418833" y="780027"/>
                  <a:pt x="418833" y="817413"/>
                </a:cubicBezTo>
                <a:cubicBezTo>
                  <a:pt x="418833" y="856045"/>
                  <a:pt x="449938" y="887199"/>
                  <a:pt x="488507" y="887199"/>
                </a:cubicBezTo>
                <a:lnTo>
                  <a:pt x="490996" y="887199"/>
                </a:lnTo>
                <a:cubicBezTo>
                  <a:pt x="492240" y="887199"/>
                  <a:pt x="493484" y="887199"/>
                  <a:pt x="494728" y="887199"/>
                </a:cubicBezTo>
                <a:lnTo>
                  <a:pt x="1077009" y="887199"/>
                </a:lnTo>
                <a:cubicBezTo>
                  <a:pt x="1115579" y="887199"/>
                  <a:pt x="1146684" y="856045"/>
                  <a:pt x="1146684" y="817413"/>
                </a:cubicBezTo>
                <a:cubicBezTo>
                  <a:pt x="1146684" y="780027"/>
                  <a:pt x="1115579" y="748873"/>
                  <a:pt x="1077009" y="748873"/>
                </a:cubicBezTo>
                <a:cubicBezTo>
                  <a:pt x="1069544" y="748873"/>
                  <a:pt x="1062079" y="750119"/>
                  <a:pt x="1054614" y="752611"/>
                </a:cubicBezTo>
                <a:cubicBezTo>
                  <a:pt x="1047149" y="755104"/>
                  <a:pt x="1039684" y="753857"/>
                  <a:pt x="1034707" y="748873"/>
                </a:cubicBezTo>
                <a:cubicBezTo>
                  <a:pt x="1028486" y="745134"/>
                  <a:pt x="1027242" y="737657"/>
                  <a:pt x="1028486" y="730180"/>
                </a:cubicBezTo>
                <a:cubicBezTo>
                  <a:pt x="1029730" y="721457"/>
                  <a:pt x="1030974" y="712733"/>
                  <a:pt x="1030974" y="702764"/>
                </a:cubicBezTo>
                <a:cubicBezTo>
                  <a:pt x="1030974" y="619269"/>
                  <a:pt x="962544" y="550729"/>
                  <a:pt x="877939" y="550729"/>
                </a:cubicBezTo>
                <a:close/>
                <a:moveTo>
                  <a:pt x="1157116" y="516345"/>
                </a:moveTo>
                <a:lnTo>
                  <a:pt x="1417867" y="516345"/>
                </a:lnTo>
                <a:cubicBezTo>
                  <a:pt x="1429149" y="516345"/>
                  <a:pt x="1437924" y="524501"/>
                  <a:pt x="1437924" y="534987"/>
                </a:cubicBezTo>
                <a:cubicBezTo>
                  <a:pt x="1437924" y="545473"/>
                  <a:pt x="1429149" y="553629"/>
                  <a:pt x="1417867" y="553629"/>
                </a:cubicBezTo>
                <a:lnTo>
                  <a:pt x="1157116" y="553629"/>
                </a:lnTo>
                <a:cubicBezTo>
                  <a:pt x="1145833" y="553629"/>
                  <a:pt x="1137058" y="545473"/>
                  <a:pt x="1137058" y="534987"/>
                </a:cubicBezTo>
                <a:cubicBezTo>
                  <a:pt x="1137058" y="524501"/>
                  <a:pt x="1145833" y="516345"/>
                  <a:pt x="1157116" y="516345"/>
                </a:cubicBezTo>
                <a:close/>
                <a:moveTo>
                  <a:pt x="877939" y="510851"/>
                </a:moveTo>
                <a:cubicBezTo>
                  <a:pt x="983695" y="510851"/>
                  <a:pt x="1070788" y="598084"/>
                  <a:pt x="1070788" y="702764"/>
                </a:cubicBezTo>
                <a:cubicBezTo>
                  <a:pt x="1070788" y="705256"/>
                  <a:pt x="1070788" y="707748"/>
                  <a:pt x="1070788" y="708995"/>
                </a:cubicBezTo>
                <a:cubicBezTo>
                  <a:pt x="1072033" y="708995"/>
                  <a:pt x="1074521" y="708995"/>
                  <a:pt x="1077009" y="708995"/>
                </a:cubicBezTo>
                <a:cubicBezTo>
                  <a:pt x="1136730" y="708995"/>
                  <a:pt x="1185254" y="758842"/>
                  <a:pt x="1185254" y="817413"/>
                </a:cubicBezTo>
                <a:cubicBezTo>
                  <a:pt x="1185254" y="878476"/>
                  <a:pt x="1136730" y="927077"/>
                  <a:pt x="1077009" y="927077"/>
                </a:cubicBezTo>
                <a:lnTo>
                  <a:pt x="492240" y="927077"/>
                </a:lnTo>
                <a:lnTo>
                  <a:pt x="490996" y="927077"/>
                </a:lnTo>
                <a:cubicBezTo>
                  <a:pt x="489752" y="927077"/>
                  <a:pt x="488507" y="927077"/>
                  <a:pt x="488507" y="927077"/>
                </a:cubicBezTo>
                <a:cubicBezTo>
                  <a:pt x="428786" y="927077"/>
                  <a:pt x="379019" y="878476"/>
                  <a:pt x="379019" y="817413"/>
                </a:cubicBezTo>
                <a:cubicBezTo>
                  <a:pt x="379019" y="762581"/>
                  <a:pt x="420077" y="716472"/>
                  <a:pt x="473577" y="710241"/>
                </a:cubicBezTo>
                <a:cubicBezTo>
                  <a:pt x="479798" y="640454"/>
                  <a:pt x="539519" y="584376"/>
                  <a:pt x="611682" y="584376"/>
                </a:cubicBezTo>
                <a:cubicBezTo>
                  <a:pt x="646520" y="584376"/>
                  <a:pt x="678869" y="598084"/>
                  <a:pt x="703752" y="620516"/>
                </a:cubicBezTo>
                <a:cubicBezTo>
                  <a:pt x="736101" y="554468"/>
                  <a:pt x="803288" y="510851"/>
                  <a:pt x="877939" y="510851"/>
                </a:cubicBezTo>
                <a:close/>
                <a:moveTo>
                  <a:pt x="1157116" y="433949"/>
                </a:moveTo>
                <a:lnTo>
                  <a:pt x="1419120" y="433949"/>
                </a:lnTo>
                <a:cubicBezTo>
                  <a:pt x="1429149" y="433949"/>
                  <a:pt x="1437924" y="443271"/>
                  <a:pt x="1437924" y="452593"/>
                </a:cubicBezTo>
                <a:cubicBezTo>
                  <a:pt x="1437924" y="463080"/>
                  <a:pt x="1429149" y="471237"/>
                  <a:pt x="1419120" y="471237"/>
                </a:cubicBezTo>
                <a:lnTo>
                  <a:pt x="1157116" y="471237"/>
                </a:lnTo>
                <a:cubicBezTo>
                  <a:pt x="1147087" y="471237"/>
                  <a:pt x="1137058" y="463080"/>
                  <a:pt x="1137058" y="452593"/>
                </a:cubicBezTo>
                <a:cubicBezTo>
                  <a:pt x="1137058" y="443271"/>
                  <a:pt x="1147087" y="433949"/>
                  <a:pt x="1157116" y="433949"/>
                </a:cubicBezTo>
                <a:close/>
                <a:moveTo>
                  <a:pt x="258168" y="389425"/>
                </a:moveTo>
                <a:cubicBezTo>
                  <a:pt x="231977" y="389425"/>
                  <a:pt x="208281" y="411892"/>
                  <a:pt x="208281" y="439352"/>
                </a:cubicBezTo>
                <a:lnTo>
                  <a:pt x="208281" y="1024737"/>
                </a:lnTo>
                <a:lnTo>
                  <a:pt x="493887" y="1024737"/>
                </a:lnTo>
                <a:cubicBezTo>
                  <a:pt x="500123" y="1024737"/>
                  <a:pt x="506359" y="1027233"/>
                  <a:pt x="510101" y="1033474"/>
                </a:cubicBezTo>
                <a:cubicBezTo>
                  <a:pt x="516336" y="1043460"/>
                  <a:pt x="536292" y="1054693"/>
                  <a:pt x="561235" y="1054693"/>
                </a:cubicBezTo>
                <a:lnTo>
                  <a:pt x="935393" y="1054693"/>
                </a:lnTo>
                <a:cubicBezTo>
                  <a:pt x="954101" y="1050948"/>
                  <a:pt x="984033" y="1039715"/>
                  <a:pt x="1002741" y="1027233"/>
                </a:cubicBezTo>
                <a:cubicBezTo>
                  <a:pt x="1005235" y="1024737"/>
                  <a:pt x="1008977" y="1024737"/>
                  <a:pt x="1012718" y="1024737"/>
                </a:cubicBezTo>
                <a:lnTo>
                  <a:pt x="1310797" y="1024737"/>
                </a:lnTo>
                <a:lnTo>
                  <a:pt x="1310797" y="640305"/>
                </a:lnTo>
                <a:lnTo>
                  <a:pt x="1111246" y="640305"/>
                </a:lnTo>
                <a:cubicBezTo>
                  <a:pt x="1081314" y="640305"/>
                  <a:pt x="1057617" y="616590"/>
                  <a:pt x="1057617" y="587882"/>
                </a:cubicBezTo>
                <a:lnTo>
                  <a:pt x="1057617" y="389425"/>
                </a:lnTo>
                <a:close/>
                <a:moveTo>
                  <a:pt x="1157116" y="346060"/>
                </a:moveTo>
                <a:lnTo>
                  <a:pt x="1419120" y="346060"/>
                </a:lnTo>
                <a:cubicBezTo>
                  <a:pt x="1429149" y="346060"/>
                  <a:pt x="1437924" y="355382"/>
                  <a:pt x="1437924" y="364704"/>
                </a:cubicBezTo>
                <a:cubicBezTo>
                  <a:pt x="1437924" y="375191"/>
                  <a:pt x="1429149" y="383348"/>
                  <a:pt x="1419120" y="383348"/>
                </a:cubicBezTo>
                <a:lnTo>
                  <a:pt x="1157116" y="383348"/>
                </a:lnTo>
                <a:cubicBezTo>
                  <a:pt x="1147087" y="383348"/>
                  <a:pt x="1137058" y="375191"/>
                  <a:pt x="1137058" y="364704"/>
                </a:cubicBezTo>
                <a:cubicBezTo>
                  <a:pt x="1137058" y="355382"/>
                  <a:pt x="1147087" y="346060"/>
                  <a:pt x="1157116" y="346060"/>
                </a:cubicBezTo>
                <a:close/>
                <a:moveTo>
                  <a:pt x="184584" y="300806"/>
                </a:moveTo>
                <a:cubicBezTo>
                  <a:pt x="150910" y="300806"/>
                  <a:pt x="124719" y="328266"/>
                  <a:pt x="124719" y="359469"/>
                </a:cubicBezTo>
                <a:lnTo>
                  <a:pt x="124719" y="1024737"/>
                </a:lnTo>
                <a:lnTo>
                  <a:pt x="168370" y="1024737"/>
                </a:lnTo>
                <a:lnTo>
                  <a:pt x="168370" y="439352"/>
                </a:lnTo>
                <a:cubicBezTo>
                  <a:pt x="168370" y="389425"/>
                  <a:pt x="209528" y="349484"/>
                  <a:pt x="258168" y="349484"/>
                </a:cubicBezTo>
                <a:lnTo>
                  <a:pt x="1057617" y="349484"/>
                </a:lnTo>
                <a:lnTo>
                  <a:pt x="1057617" y="300806"/>
                </a:lnTo>
                <a:close/>
                <a:moveTo>
                  <a:pt x="1157116" y="263665"/>
                </a:moveTo>
                <a:lnTo>
                  <a:pt x="1419120" y="263665"/>
                </a:lnTo>
                <a:cubicBezTo>
                  <a:pt x="1429149" y="263665"/>
                  <a:pt x="1437924" y="272986"/>
                  <a:pt x="1437924" y="282307"/>
                </a:cubicBezTo>
                <a:cubicBezTo>
                  <a:pt x="1437924" y="293958"/>
                  <a:pt x="1429149" y="300949"/>
                  <a:pt x="1419120" y="300949"/>
                </a:cubicBezTo>
                <a:lnTo>
                  <a:pt x="1157116" y="300949"/>
                </a:lnTo>
                <a:cubicBezTo>
                  <a:pt x="1147087" y="300949"/>
                  <a:pt x="1137058" y="293958"/>
                  <a:pt x="1137058" y="282307"/>
                </a:cubicBezTo>
                <a:cubicBezTo>
                  <a:pt x="1137058" y="272986"/>
                  <a:pt x="1147087" y="263665"/>
                  <a:pt x="1157116" y="263665"/>
                </a:cubicBezTo>
                <a:close/>
                <a:moveTo>
                  <a:pt x="1162329" y="181268"/>
                </a:moveTo>
                <a:lnTo>
                  <a:pt x="1418167" y="181268"/>
                </a:lnTo>
                <a:cubicBezTo>
                  <a:pt x="1430526" y="181268"/>
                  <a:pt x="1437942" y="189680"/>
                  <a:pt x="1437942" y="199293"/>
                </a:cubicBezTo>
                <a:cubicBezTo>
                  <a:pt x="1437942" y="211310"/>
                  <a:pt x="1430526" y="218520"/>
                  <a:pt x="1418167" y="218520"/>
                </a:cubicBezTo>
                <a:lnTo>
                  <a:pt x="1162329" y="218520"/>
                </a:lnTo>
                <a:cubicBezTo>
                  <a:pt x="1151206" y="218520"/>
                  <a:pt x="1142554" y="211310"/>
                  <a:pt x="1142554" y="199293"/>
                </a:cubicBezTo>
                <a:cubicBezTo>
                  <a:pt x="1142554" y="189680"/>
                  <a:pt x="1151206" y="181268"/>
                  <a:pt x="1162329" y="181268"/>
                </a:cubicBezTo>
                <a:close/>
                <a:moveTo>
                  <a:pt x="1162568" y="87887"/>
                </a:moveTo>
                <a:lnTo>
                  <a:pt x="1373969" y="87887"/>
                </a:lnTo>
                <a:cubicBezTo>
                  <a:pt x="1385227" y="87887"/>
                  <a:pt x="1393983" y="96298"/>
                  <a:pt x="1393983" y="105910"/>
                </a:cubicBezTo>
                <a:cubicBezTo>
                  <a:pt x="1393983" y="116724"/>
                  <a:pt x="1385227" y="125135"/>
                  <a:pt x="1373969" y="125135"/>
                </a:cubicBezTo>
                <a:lnTo>
                  <a:pt x="1162568" y="125135"/>
                </a:lnTo>
                <a:cubicBezTo>
                  <a:pt x="1151310" y="125135"/>
                  <a:pt x="1142554" y="116724"/>
                  <a:pt x="1142554" y="105910"/>
                </a:cubicBezTo>
                <a:cubicBezTo>
                  <a:pt x="1142554" y="96298"/>
                  <a:pt x="1151310" y="87887"/>
                  <a:pt x="1162568" y="87887"/>
                </a:cubicBezTo>
                <a:close/>
                <a:moveTo>
                  <a:pt x="1111246" y="39941"/>
                </a:moveTo>
                <a:cubicBezTo>
                  <a:pt x="1102516" y="39941"/>
                  <a:pt x="1097527" y="46182"/>
                  <a:pt x="1097527" y="53671"/>
                </a:cubicBezTo>
                <a:lnTo>
                  <a:pt x="1097527" y="587882"/>
                </a:lnTo>
                <a:cubicBezTo>
                  <a:pt x="1097527" y="594123"/>
                  <a:pt x="1102516" y="600364"/>
                  <a:pt x="1111246" y="600364"/>
                </a:cubicBezTo>
                <a:lnTo>
                  <a:pt x="1467943" y="600364"/>
                </a:lnTo>
                <a:cubicBezTo>
                  <a:pt x="1474179" y="600364"/>
                  <a:pt x="1480415" y="594123"/>
                  <a:pt x="1480415" y="587882"/>
                </a:cubicBezTo>
                <a:lnTo>
                  <a:pt x="1480415" y="53671"/>
                </a:lnTo>
                <a:cubicBezTo>
                  <a:pt x="1480415" y="46182"/>
                  <a:pt x="1474179" y="39941"/>
                  <a:pt x="1467943" y="39941"/>
                </a:cubicBezTo>
                <a:close/>
                <a:moveTo>
                  <a:pt x="1111246" y="0"/>
                </a:moveTo>
                <a:lnTo>
                  <a:pt x="1467943" y="0"/>
                </a:lnTo>
                <a:cubicBezTo>
                  <a:pt x="1496628" y="0"/>
                  <a:pt x="1520325" y="23715"/>
                  <a:pt x="1520325" y="53671"/>
                </a:cubicBezTo>
                <a:lnTo>
                  <a:pt x="1520325" y="587882"/>
                </a:lnTo>
                <a:cubicBezTo>
                  <a:pt x="1520325" y="616590"/>
                  <a:pt x="1496628" y="640305"/>
                  <a:pt x="1467943" y="640305"/>
                </a:cubicBezTo>
                <a:lnTo>
                  <a:pt x="1435516" y="640305"/>
                </a:lnTo>
                <a:lnTo>
                  <a:pt x="1435516" y="1024737"/>
                </a:lnTo>
                <a:lnTo>
                  <a:pt x="1496628" y="1024737"/>
                </a:lnTo>
                <a:cubicBezTo>
                  <a:pt x="1510347" y="1024737"/>
                  <a:pt x="1520325" y="1033474"/>
                  <a:pt x="1520325" y="1045956"/>
                </a:cubicBezTo>
                <a:lnTo>
                  <a:pt x="1520325" y="1090889"/>
                </a:lnTo>
                <a:cubicBezTo>
                  <a:pt x="1520325" y="1147057"/>
                  <a:pt x="1450482" y="1190742"/>
                  <a:pt x="1361932" y="1190742"/>
                </a:cubicBezTo>
                <a:lnTo>
                  <a:pt x="154651" y="1190742"/>
                </a:lnTo>
                <a:cubicBezTo>
                  <a:pt x="68595" y="1190742"/>
                  <a:pt x="0" y="1148305"/>
                  <a:pt x="0" y="1093386"/>
                </a:cubicBezTo>
                <a:lnTo>
                  <a:pt x="0" y="1049700"/>
                </a:lnTo>
                <a:cubicBezTo>
                  <a:pt x="0" y="1034722"/>
                  <a:pt x="12472" y="1024737"/>
                  <a:pt x="29932" y="1024737"/>
                </a:cubicBezTo>
                <a:lnTo>
                  <a:pt x="84809" y="1024737"/>
                </a:lnTo>
                <a:lnTo>
                  <a:pt x="84809" y="359469"/>
                </a:lnTo>
                <a:cubicBezTo>
                  <a:pt x="84809" y="305799"/>
                  <a:pt x="128460" y="260865"/>
                  <a:pt x="184584" y="260865"/>
                </a:cubicBezTo>
                <a:lnTo>
                  <a:pt x="1057617" y="260865"/>
                </a:lnTo>
                <a:lnTo>
                  <a:pt x="1057617" y="53671"/>
                </a:lnTo>
                <a:cubicBezTo>
                  <a:pt x="1057617" y="23715"/>
                  <a:pt x="1081314" y="0"/>
                  <a:pt x="1111246"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6" name="Freeform 25">
            <a:extLst>
              <a:ext uri="{FF2B5EF4-FFF2-40B4-BE49-F238E27FC236}">
                <a16:creationId xmlns:a16="http://schemas.microsoft.com/office/drawing/2014/main" id="{18C23D16-C57B-3A4E-97FA-52808B38DC06}"/>
              </a:ext>
            </a:extLst>
          </p:cNvPr>
          <p:cNvSpPr>
            <a:spLocks noChangeArrowheads="1"/>
          </p:cNvSpPr>
          <p:nvPr/>
        </p:nvSpPr>
        <p:spPr bwMode="auto">
          <a:xfrm>
            <a:off x="7554404" y="5462549"/>
            <a:ext cx="718966" cy="753549"/>
          </a:xfrm>
          <a:custGeom>
            <a:avLst/>
            <a:gdLst>
              <a:gd name="connsiteX0" fmla="*/ 1067858 w 1437932"/>
              <a:gd name="connsiteY0" fmla="*/ 1387506 h 1507098"/>
              <a:gd name="connsiteX1" fmla="*/ 1050413 w 1437932"/>
              <a:gd name="connsiteY1" fmla="*/ 1404947 h 1507098"/>
              <a:gd name="connsiteX2" fmla="*/ 1050413 w 1437932"/>
              <a:gd name="connsiteY2" fmla="*/ 1449794 h 1507098"/>
              <a:gd name="connsiteX3" fmla="*/ 1067858 w 1437932"/>
              <a:gd name="connsiteY3" fmla="*/ 1467234 h 1507098"/>
              <a:gd name="connsiteX4" fmla="*/ 1380614 w 1437932"/>
              <a:gd name="connsiteY4" fmla="*/ 1467234 h 1507098"/>
              <a:gd name="connsiteX5" fmla="*/ 1398059 w 1437932"/>
              <a:gd name="connsiteY5" fmla="*/ 1449794 h 1507098"/>
              <a:gd name="connsiteX6" fmla="*/ 1398059 w 1437932"/>
              <a:gd name="connsiteY6" fmla="*/ 1404947 h 1507098"/>
              <a:gd name="connsiteX7" fmla="*/ 1380614 w 1437932"/>
              <a:gd name="connsiteY7" fmla="*/ 1387506 h 1507098"/>
              <a:gd name="connsiteX8" fmla="*/ 564457 w 1437932"/>
              <a:gd name="connsiteY8" fmla="*/ 1383769 h 1507098"/>
              <a:gd name="connsiteX9" fmla="*/ 547012 w 1437932"/>
              <a:gd name="connsiteY9" fmla="*/ 1402455 h 1507098"/>
              <a:gd name="connsiteX10" fmla="*/ 547012 w 1437932"/>
              <a:gd name="connsiteY10" fmla="*/ 1446056 h 1507098"/>
              <a:gd name="connsiteX11" fmla="*/ 564457 w 1437932"/>
              <a:gd name="connsiteY11" fmla="*/ 1464743 h 1507098"/>
              <a:gd name="connsiteX12" fmla="*/ 869737 w 1437932"/>
              <a:gd name="connsiteY12" fmla="*/ 1464743 h 1507098"/>
              <a:gd name="connsiteX13" fmla="*/ 887182 w 1437932"/>
              <a:gd name="connsiteY13" fmla="*/ 1446056 h 1507098"/>
              <a:gd name="connsiteX14" fmla="*/ 887182 w 1437932"/>
              <a:gd name="connsiteY14" fmla="*/ 1402455 h 1507098"/>
              <a:gd name="connsiteX15" fmla="*/ 869737 w 1437932"/>
              <a:gd name="connsiteY15" fmla="*/ 1383769 h 1507098"/>
              <a:gd name="connsiteX16" fmla="*/ 57318 w 1437932"/>
              <a:gd name="connsiteY16" fmla="*/ 1383769 h 1507098"/>
              <a:gd name="connsiteX17" fmla="*/ 38627 w 1437932"/>
              <a:gd name="connsiteY17" fmla="*/ 1402455 h 1507098"/>
              <a:gd name="connsiteX18" fmla="*/ 38627 w 1437932"/>
              <a:gd name="connsiteY18" fmla="*/ 1446056 h 1507098"/>
              <a:gd name="connsiteX19" fmla="*/ 57318 w 1437932"/>
              <a:gd name="connsiteY19" fmla="*/ 1464743 h 1507098"/>
              <a:gd name="connsiteX20" fmla="*/ 362598 w 1437932"/>
              <a:gd name="connsiteY20" fmla="*/ 1464743 h 1507098"/>
              <a:gd name="connsiteX21" fmla="*/ 380043 w 1437932"/>
              <a:gd name="connsiteY21" fmla="*/ 1446056 h 1507098"/>
              <a:gd name="connsiteX22" fmla="*/ 380043 w 1437932"/>
              <a:gd name="connsiteY22" fmla="*/ 1402455 h 1507098"/>
              <a:gd name="connsiteX23" fmla="*/ 362598 w 1437932"/>
              <a:gd name="connsiteY23" fmla="*/ 1383769 h 1507098"/>
              <a:gd name="connsiteX24" fmla="*/ 1111802 w 1437932"/>
              <a:gd name="connsiteY24" fmla="*/ 1068903 h 1507098"/>
              <a:gd name="connsiteX25" fmla="*/ 1336851 w 1437932"/>
              <a:gd name="connsiteY25" fmla="*/ 1068903 h 1507098"/>
              <a:gd name="connsiteX26" fmla="*/ 1366527 w 1437932"/>
              <a:gd name="connsiteY26" fmla="*/ 1098733 h 1507098"/>
              <a:gd name="connsiteX27" fmla="*/ 1366527 w 1437932"/>
              <a:gd name="connsiteY27" fmla="*/ 1208112 h 1507098"/>
              <a:gd name="connsiteX28" fmla="*/ 1336851 w 1437932"/>
              <a:gd name="connsiteY28" fmla="*/ 1237942 h 1507098"/>
              <a:gd name="connsiteX29" fmla="*/ 1111802 w 1437932"/>
              <a:gd name="connsiteY29" fmla="*/ 1237942 h 1507098"/>
              <a:gd name="connsiteX30" fmla="*/ 1082125 w 1437932"/>
              <a:gd name="connsiteY30" fmla="*/ 1208112 h 1507098"/>
              <a:gd name="connsiteX31" fmla="*/ 1082125 w 1437932"/>
              <a:gd name="connsiteY31" fmla="*/ 1098733 h 1507098"/>
              <a:gd name="connsiteX32" fmla="*/ 1111802 w 1437932"/>
              <a:gd name="connsiteY32" fmla="*/ 1068903 h 1507098"/>
              <a:gd name="connsiteX33" fmla="*/ 595457 w 1437932"/>
              <a:gd name="connsiteY33" fmla="*/ 1068903 h 1507098"/>
              <a:gd name="connsiteX34" fmla="*/ 820506 w 1437932"/>
              <a:gd name="connsiteY34" fmla="*/ 1068903 h 1507098"/>
              <a:gd name="connsiteX35" fmla="*/ 850182 w 1437932"/>
              <a:gd name="connsiteY35" fmla="*/ 1098733 h 1507098"/>
              <a:gd name="connsiteX36" fmla="*/ 850182 w 1437932"/>
              <a:gd name="connsiteY36" fmla="*/ 1206869 h 1507098"/>
              <a:gd name="connsiteX37" fmla="*/ 820506 w 1437932"/>
              <a:gd name="connsiteY37" fmla="*/ 1237942 h 1507098"/>
              <a:gd name="connsiteX38" fmla="*/ 595457 w 1437932"/>
              <a:gd name="connsiteY38" fmla="*/ 1237942 h 1507098"/>
              <a:gd name="connsiteX39" fmla="*/ 565780 w 1437932"/>
              <a:gd name="connsiteY39" fmla="*/ 1206869 h 1507098"/>
              <a:gd name="connsiteX40" fmla="*/ 565780 w 1437932"/>
              <a:gd name="connsiteY40" fmla="*/ 1098733 h 1507098"/>
              <a:gd name="connsiteX41" fmla="*/ 595457 w 1437932"/>
              <a:gd name="connsiteY41" fmla="*/ 1068903 h 1507098"/>
              <a:gd name="connsiteX42" fmla="*/ 91332 w 1437932"/>
              <a:gd name="connsiteY42" fmla="*/ 1068903 h 1507098"/>
              <a:gd name="connsiteX43" fmla="*/ 315145 w 1437932"/>
              <a:gd name="connsiteY43" fmla="*/ 1068903 h 1507098"/>
              <a:gd name="connsiteX44" fmla="*/ 344821 w 1437932"/>
              <a:gd name="connsiteY44" fmla="*/ 1098733 h 1507098"/>
              <a:gd name="connsiteX45" fmla="*/ 344821 w 1437932"/>
              <a:gd name="connsiteY45" fmla="*/ 1208112 h 1507098"/>
              <a:gd name="connsiteX46" fmla="*/ 315145 w 1437932"/>
              <a:gd name="connsiteY46" fmla="*/ 1237942 h 1507098"/>
              <a:gd name="connsiteX47" fmla="*/ 91332 w 1437932"/>
              <a:gd name="connsiteY47" fmla="*/ 1237942 h 1507098"/>
              <a:gd name="connsiteX48" fmla="*/ 60419 w 1437932"/>
              <a:gd name="connsiteY48" fmla="*/ 1208112 h 1507098"/>
              <a:gd name="connsiteX49" fmla="*/ 60419 w 1437932"/>
              <a:gd name="connsiteY49" fmla="*/ 1098733 h 1507098"/>
              <a:gd name="connsiteX50" fmla="*/ 91332 w 1437932"/>
              <a:gd name="connsiteY50" fmla="*/ 1068903 h 1507098"/>
              <a:gd name="connsiteX51" fmla="*/ 1071596 w 1437932"/>
              <a:gd name="connsiteY51" fmla="*/ 1046170 h 1507098"/>
              <a:gd name="connsiteX52" fmla="*/ 1052905 w 1437932"/>
              <a:gd name="connsiteY52" fmla="*/ 1063611 h 1507098"/>
              <a:gd name="connsiteX53" fmla="*/ 1052905 w 1437932"/>
              <a:gd name="connsiteY53" fmla="*/ 1241753 h 1507098"/>
              <a:gd name="connsiteX54" fmla="*/ 1071596 w 1437932"/>
              <a:gd name="connsiteY54" fmla="*/ 1259194 h 1507098"/>
              <a:gd name="connsiteX55" fmla="*/ 1223613 w 1437932"/>
              <a:gd name="connsiteY55" fmla="*/ 1259194 h 1507098"/>
              <a:gd name="connsiteX56" fmla="*/ 1376876 w 1437932"/>
              <a:gd name="connsiteY56" fmla="*/ 1259194 h 1507098"/>
              <a:gd name="connsiteX57" fmla="*/ 1394321 w 1437932"/>
              <a:gd name="connsiteY57" fmla="*/ 1241753 h 1507098"/>
              <a:gd name="connsiteX58" fmla="*/ 1394321 w 1437932"/>
              <a:gd name="connsiteY58" fmla="*/ 1063611 h 1507098"/>
              <a:gd name="connsiteX59" fmla="*/ 1376876 w 1437932"/>
              <a:gd name="connsiteY59" fmla="*/ 1046170 h 1507098"/>
              <a:gd name="connsiteX60" fmla="*/ 559473 w 1437932"/>
              <a:gd name="connsiteY60" fmla="*/ 1046170 h 1507098"/>
              <a:gd name="connsiteX61" fmla="*/ 542028 w 1437932"/>
              <a:gd name="connsiteY61" fmla="*/ 1063611 h 1507098"/>
              <a:gd name="connsiteX62" fmla="*/ 542028 w 1437932"/>
              <a:gd name="connsiteY62" fmla="*/ 1241753 h 1507098"/>
              <a:gd name="connsiteX63" fmla="*/ 559473 w 1437932"/>
              <a:gd name="connsiteY63" fmla="*/ 1259194 h 1507098"/>
              <a:gd name="connsiteX64" fmla="*/ 864753 w 1437932"/>
              <a:gd name="connsiteY64" fmla="*/ 1259194 h 1507098"/>
              <a:gd name="connsiteX65" fmla="*/ 882197 w 1437932"/>
              <a:gd name="connsiteY65" fmla="*/ 1241753 h 1507098"/>
              <a:gd name="connsiteX66" fmla="*/ 882197 w 1437932"/>
              <a:gd name="connsiteY66" fmla="*/ 1063611 h 1507098"/>
              <a:gd name="connsiteX67" fmla="*/ 864753 w 1437932"/>
              <a:gd name="connsiteY67" fmla="*/ 1046170 h 1507098"/>
              <a:gd name="connsiteX68" fmla="*/ 57318 w 1437932"/>
              <a:gd name="connsiteY68" fmla="*/ 1046170 h 1507098"/>
              <a:gd name="connsiteX69" fmla="*/ 38627 w 1437932"/>
              <a:gd name="connsiteY69" fmla="*/ 1063611 h 1507098"/>
              <a:gd name="connsiteX70" fmla="*/ 38627 w 1437932"/>
              <a:gd name="connsiteY70" fmla="*/ 1241753 h 1507098"/>
              <a:gd name="connsiteX71" fmla="*/ 57318 w 1437932"/>
              <a:gd name="connsiteY71" fmla="*/ 1259194 h 1507098"/>
              <a:gd name="connsiteX72" fmla="*/ 362598 w 1437932"/>
              <a:gd name="connsiteY72" fmla="*/ 1259194 h 1507098"/>
              <a:gd name="connsiteX73" fmla="*/ 380043 w 1437932"/>
              <a:gd name="connsiteY73" fmla="*/ 1241753 h 1507098"/>
              <a:gd name="connsiteX74" fmla="*/ 380043 w 1437932"/>
              <a:gd name="connsiteY74" fmla="*/ 1063611 h 1507098"/>
              <a:gd name="connsiteX75" fmla="*/ 362598 w 1437932"/>
              <a:gd name="connsiteY75" fmla="*/ 1046170 h 1507098"/>
              <a:gd name="connsiteX76" fmla="*/ 716474 w 1437932"/>
              <a:gd name="connsiteY76" fmla="*/ 871765 h 1507098"/>
              <a:gd name="connsiteX77" fmla="*/ 680339 w 1437932"/>
              <a:gd name="connsiteY77" fmla="*/ 904154 h 1507098"/>
              <a:gd name="connsiteX78" fmla="*/ 716474 w 1437932"/>
              <a:gd name="connsiteY78" fmla="*/ 937790 h 1507098"/>
              <a:gd name="connsiteX79" fmla="*/ 752609 w 1437932"/>
              <a:gd name="connsiteY79" fmla="*/ 904154 h 1507098"/>
              <a:gd name="connsiteX80" fmla="*/ 716474 w 1437932"/>
              <a:gd name="connsiteY80" fmla="*/ 871765 h 1507098"/>
              <a:gd name="connsiteX81" fmla="*/ 988118 w 1437932"/>
              <a:gd name="connsiteY81" fmla="*/ 667909 h 1507098"/>
              <a:gd name="connsiteX82" fmla="*/ 1009462 w 1437932"/>
              <a:gd name="connsiteY82" fmla="*/ 686553 h 1507098"/>
              <a:gd name="connsiteX83" fmla="*/ 988118 w 1437932"/>
              <a:gd name="connsiteY83" fmla="*/ 705197 h 1507098"/>
              <a:gd name="connsiteX84" fmla="*/ 966774 w 1437932"/>
              <a:gd name="connsiteY84" fmla="*/ 686553 h 1507098"/>
              <a:gd name="connsiteX85" fmla="*/ 988118 w 1437932"/>
              <a:gd name="connsiteY85" fmla="*/ 667909 h 1507098"/>
              <a:gd name="connsiteX86" fmla="*/ 905721 w 1437932"/>
              <a:gd name="connsiteY86" fmla="*/ 667909 h 1507098"/>
              <a:gd name="connsiteX87" fmla="*/ 927065 w 1437932"/>
              <a:gd name="connsiteY87" fmla="*/ 686553 h 1507098"/>
              <a:gd name="connsiteX88" fmla="*/ 905721 w 1437932"/>
              <a:gd name="connsiteY88" fmla="*/ 705197 h 1507098"/>
              <a:gd name="connsiteX89" fmla="*/ 884377 w 1437932"/>
              <a:gd name="connsiteY89" fmla="*/ 686553 h 1507098"/>
              <a:gd name="connsiteX90" fmla="*/ 905721 w 1437932"/>
              <a:gd name="connsiteY90" fmla="*/ 667909 h 1507098"/>
              <a:gd name="connsiteX91" fmla="*/ 817832 w 1437932"/>
              <a:gd name="connsiteY91" fmla="*/ 667909 h 1507098"/>
              <a:gd name="connsiteX92" fmla="*/ 839176 w 1437932"/>
              <a:gd name="connsiteY92" fmla="*/ 686553 h 1507098"/>
              <a:gd name="connsiteX93" fmla="*/ 817832 w 1437932"/>
              <a:gd name="connsiteY93" fmla="*/ 705197 h 1507098"/>
              <a:gd name="connsiteX94" fmla="*/ 796488 w 1437932"/>
              <a:gd name="connsiteY94" fmla="*/ 686553 h 1507098"/>
              <a:gd name="connsiteX95" fmla="*/ 817832 w 1437932"/>
              <a:gd name="connsiteY95" fmla="*/ 667909 h 1507098"/>
              <a:gd name="connsiteX96" fmla="*/ 735438 w 1437932"/>
              <a:gd name="connsiteY96" fmla="*/ 667909 h 1507098"/>
              <a:gd name="connsiteX97" fmla="*/ 756782 w 1437932"/>
              <a:gd name="connsiteY97" fmla="*/ 686553 h 1507098"/>
              <a:gd name="connsiteX98" fmla="*/ 735438 w 1437932"/>
              <a:gd name="connsiteY98" fmla="*/ 705197 h 1507098"/>
              <a:gd name="connsiteX99" fmla="*/ 714094 w 1437932"/>
              <a:gd name="connsiteY99" fmla="*/ 686553 h 1507098"/>
              <a:gd name="connsiteX100" fmla="*/ 735438 w 1437932"/>
              <a:gd name="connsiteY100" fmla="*/ 667909 h 1507098"/>
              <a:gd name="connsiteX101" fmla="*/ 653041 w 1437932"/>
              <a:gd name="connsiteY101" fmla="*/ 667909 h 1507098"/>
              <a:gd name="connsiteX102" fmla="*/ 674385 w 1437932"/>
              <a:gd name="connsiteY102" fmla="*/ 686553 h 1507098"/>
              <a:gd name="connsiteX103" fmla="*/ 653041 w 1437932"/>
              <a:gd name="connsiteY103" fmla="*/ 705197 h 1507098"/>
              <a:gd name="connsiteX104" fmla="*/ 631697 w 1437932"/>
              <a:gd name="connsiteY104" fmla="*/ 686553 h 1507098"/>
              <a:gd name="connsiteX105" fmla="*/ 653041 w 1437932"/>
              <a:gd name="connsiteY105" fmla="*/ 667909 h 1507098"/>
              <a:gd name="connsiteX106" fmla="*/ 565152 w 1437932"/>
              <a:gd name="connsiteY106" fmla="*/ 667909 h 1507098"/>
              <a:gd name="connsiteX107" fmla="*/ 586496 w 1437932"/>
              <a:gd name="connsiteY107" fmla="*/ 686553 h 1507098"/>
              <a:gd name="connsiteX108" fmla="*/ 565152 w 1437932"/>
              <a:gd name="connsiteY108" fmla="*/ 705197 h 1507098"/>
              <a:gd name="connsiteX109" fmla="*/ 543808 w 1437932"/>
              <a:gd name="connsiteY109" fmla="*/ 686553 h 1507098"/>
              <a:gd name="connsiteX110" fmla="*/ 565152 w 1437932"/>
              <a:gd name="connsiteY110" fmla="*/ 667909 h 1507098"/>
              <a:gd name="connsiteX111" fmla="*/ 481504 w 1437932"/>
              <a:gd name="connsiteY111" fmla="*/ 667909 h 1507098"/>
              <a:gd name="connsiteX112" fmla="*/ 504103 w 1437932"/>
              <a:gd name="connsiteY112" fmla="*/ 686553 h 1507098"/>
              <a:gd name="connsiteX113" fmla="*/ 481504 w 1437932"/>
              <a:gd name="connsiteY113" fmla="*/ 705197 h 1507098"/>
              <a:gd name="connsiteX114" fmla="*/ 461415 w 1437932"/>
              <a:gd name="connsiteY114" fmla="*/ 686553 h 1507098"/>
              <a:gd name="connsiteX115" fmla="*/ 481504 w 1437932"/>
              <a:gd name="connsiteY115" fmla="*/ 667909 h 1507098"/>
              <a:gd name="connsiteX116" fmla="*/ 400361 w 1437932"/>
              <a:gd name="connsiteY116" fmla="*/ 667909 h 1507098"/>
              <a:gd name="connsiteX117" fmla="*/ 421705 w 1437932"/>
              <a:gd name="connsiteY117" fmla="*/ 686553 h 1507098"/>
              <a:gd name="connsiteX118" fmla="*/ 400361 w 1437932"/>
              <a:gd name="connsiteY118" fmla="*/ 705197 h 1507098"/>
              <a:gd name="connsiteX119" fmla="*/ 379017 w 1437932"/>
              <a:gd name="connsiteY119" fmla="*/ 686553 h 1507098"/>
              <a:gd name="connsiteX120" fmla="*/ 400361 w 1437932"/>
              <a:gd name="connsiteY120" fmla="*/ 667909 h 1507098"/>
              <a:gd name="connsiteX121" fmla="*/ 366336 w 1437932"/>
              <a:gd name="connsiteY121" fmla="*/ 621369 h 1507098"/>
              <a:gd name="connsiteX122" fmla="*/ 335185 w 1437932"/>
              <a:gd name="connsiteY122" fmla="*/ 652513 h 1507098"/>
              <a:gd name="connsiteX123" fmla="*/ 335185 w 1437932"/>
              <a:gd name="connsiteY123" fmla="*/ 722275 h 1507098"/>
              <a:gd name="connsiteX124" fmla="*/ 366336 w 1437932"/>
              <a:gd name="connsiteY124" fmla="*/ 753418 h 1507098"/>
              <a:gd name="connsiteX125" fmla="*/ 1025492 w 1437932"/>
              <a:gd name="connsiteY125" fmla="*/ 753418 h 1507098"/>
              <a:gd name="connsiteX126" fmla="*/ 1056643 w 1437932"/>
              <a:gd name="connsiteY126" fmla="*/ 722275 h 1507098"/>
              <a:gd name="connsiteX127" fmla="*/ 1056643 w 1437932"/>
              <a:gd name="connsiteY127" fmla="*/ 652513 h 1507098"/>
              <a:gd name="connsiteX128" fmla="*/ 1025492 w 1437932"/>
              <a:gd name="connsiteY128" fmla="*/ 621369 h 1507098"/>
              <a:gd name="connsiteX129" fmla="*/ 857277 w 1437932"/>
              <a:gd name="connsiteY129" fmla="*/ 40848 h 1507098"/>
              <a:gd name="connsiteX130" fmla="*/ 691553 w 1437932"/>
              <a:gd name="connsiteY130" fmla="*/ 141754 h 1507098"/>
              <a:gd name="connsiteX131" fmla="*/ 670370 w 1437932"/>
              <a:gd name="connsiteY131" fmla="*/ 164178 h 1507098"/>
              <a:gd name="connsiteX132" fmla="*/ 637973 w 1437932"/>
              <a:gd name="connsiteY132" fmla="*/ 161686 h 1507098"/>
              <a:gd name="connsiteX133" fmla="*/ 583147 w 1437932"/>
              <a:gd name="connsiteY133" fmla="*/ 146737 h 1507098"/>
              <a:gd name="connsiteX134" fmla="*/ 559473 w 1437932"/>
              <a:gd name="connsiteY134" fmla="*/ 145491 h 1507098"/>
              <a:gd name="connsiteX135" fmla="*/ 399979 w 1437932"/>
              <a:gd name="connsiteY135" fmla="*/ 266329 h 1507098"/>
              <a:gd name="connsiteX136" fmla="*/ 363844 w 1437932"/>
              <a:gd name="connsiteY136" fmla="*/ 306193 h 1507098"/>
              <a:gd name="connsiteX137" fmla="*/ 321479 w 1437932"/>
              <a:gd name="connsiteY137" fmla="*/ 364744 h 1507098"/>
              <a:gd name="connsiteX138" fmla="*/ 340169 w 1437932"/>
              <a:gd name="connsiteY138" fmla="*/ 422048 h 1507098"/>
              <a:gd name="connsiteX139" fmla="*/ 391257 w 1437932"/>
              <a:gd name="connsiteY139" fmla="*/ 444472 h 1507098"/>
              <a:gd name="connsiteX140" fmla="*/ 1045429 w 1437932"/>
              <a:gd name="connsiteY140" fmla="*/ 444472 h 1507098"/>
              <a:gd name="connsiteX141" fmla="*/ 1055397 w 1437932"/>
              <a:gd name="connsiteY141" fmla="*/ 444472 h 1507098"/>
              <a:gd name="connsiteX142" fmla="*/ 1102747 w 1437932"/>
              <a:gd name="connsiteY142" fmla="*/ 412082 h 1507098"/>
              <a:gd name="connsiteX143" fmla="*/ 1105239 w 1437932"/>
              <a:gd name="connsiteY143" fmla="*/ 341075 h 1507098"/>
              <a:gd name="connsiteX144" fmla="*/ 1030476 w 1437932"/>
              <a:gd name="connsiteY144" fmla="*/ 266329 h 1507098"/>
              <a:gd name="connsiteX145" fmla="*/ 999325 w 1437932"/>
              <a:gd name="connsiteY145" fmla="*/ 220237 h 1507098"/>
              <a:gd name="connsiteX146" fmla="*/ 988111 w 1437932"/>
              <a:gd name="connsiteY146" fmla="*/ 144246 h 1507098"/>
              <a:gd name="connsiteX147" fmla="*/ 857277 w 1437932"/>
              <a:gd name="connsiteY147" fmla="*/ 40848 h 1507098"/>
              <a:gd name="connsiteX148" fmla="*/ 861015 w 1437932"/>
              <a:gd name="connsiteY148" fmla="*/ 984 h 1507098"/>
              <a:gd name="connsiteX149" fmla="*/ 1025492 w 1437932"/>
              <a:gd name="connsiteY149" fmla="*/ 129297 h 1507098"/>
              <a:gd name="connsiteX150" fmla="*/ 1037953 w 1437932"/>
              <a:gd name="connsiteY150" fmla="*/ 225220 h 1507098"/>
              <a:gd name="connsiteX151" fmla="*/ 1040445 w 1437932"/>
              <a:gd name="connsiteY151" fmla="*/ 228957 h 1507098"/>
              <a:gd name="connsiteX152" fmla="*/ 1142620 w 1437932"/>
              <a:gd name="connsiteY152" fmla="*/ 324880 h 1507098"/>
              <a:gd name="connsiteX153" fmla="*/ 1136390 w 1437932"/>
              <a:gd name="connsiteY153" fmla="*/ 430769 h 1507098"/>
              <a:gd name="connsiteX154" fmla="*/ 1059135 w 1437932"/>
              <a:gd name="connsiteY154" fmla="*/ 484336 h 1507098"/>
              <a:gd name="connsiteX155" fmla="*/ 1045429 w 1437932"/>
              <a:gd name="connsiteY155" fmla="*/ 484336 h 1507098"/>
              <a:gd name="connsiteX156" fmla="*/ 736411 w 1437932"/>
              <a:gd name="connsiteY156" fmla="*/ 484336 h 1507098"/>
              <a:gd name="connsiteX157" fmla="*/ 736411 w 1437932"/>
              <a:gd name="connsiteY157" fmla="*/ 581505 h 1507098"/>
              <a:gd name="connsiteX158" fmla="*/ 1025492 w 1437932"/>
              <a:gd name="connsiteY158" fmla="*/ 581505 h 1507098"/>
              <a:gd name="connsiteX159" fmla="*/ 1096517 w 1437932"/>
              <a:gd name="connsiteY159" fmla="*/ 652513 h 1507098"/>
              <a:gd name="connsiteX160" fmla="*/ 1096517 w 1437932"/>
              <a:gd name="connsiteY160" fmla="*/ 722275 h 1507098"/>
              <a:gd name="connsiteX161" fmla="*/ 1025492 w 1437932"/>
              <a:gd name="connsiteY161" fmla="*/ 793282 h 1507098"/>
              <a:gd name="connsiteX162" fmla="*/ 736411 w 1437932"/>
              <a:gd name="connsiteY162" fmla="*/ 793282 h 1507098"/>
              <a:gd name="connsiteX163" fmla="*/ 736411 w 1437932"/>
              <a:gd name="connsiteY163" fmla="*/ 834392 h 1507098"/>
              <a:gd name="connsiteX164" fmla="*/ 788744 w 1437932"/>
              <a:gd name="connsiteY164" fmla="*/ 879239 h 1507098"/>
              <a:gd name="connsiteX165" fmla="*/ 1246041 w 1437932"/>
              <a:gd name="connsiteY165" fmla="*/ 879239 h 1507098"/>
              <a:gd name="connsiteX166" fmla="*/ 1264732 w 1437932"/>
              <a:gd name="connsiteY166" fmla="*/ 899171 h 1507098"/>
              <a:gd name="connsiteX167" fmla="*/ 1264732 w 1437932"/>
              <a:gd name="connsiteY167" fmla="*/ 1006306 h 1507098"/>
              <a:gd name="connsiteX168" fmla="*/ 1376876 w 1437932"/>
              <a:gd name="connsiteY168" fmla="*/ 1006306 h 1507098"/>
              <a:gd name="connsiteX169" fmla="*/ 1434194 w 1437932"/>
              <a:gd name="connsiteY169" fmla="*/ 1063611 h 1507098"/>
              <a:gd name="connsiteX170" fmla="*/ 1434194 w 1437932"/>
              <a:gd name="connsiteY170" fmla="*/ 1241753 h 1507098"/>
              <a:gd name="connsiteX171" fmla="*/ 1376876 w 1437932"/>
              <a:gd name="connsiteY171" fmla="*/ 1299058 h 1507098"/>
              <a:gd name="connsiteX172" fmla="*/ 1243549 w 1437932"/>
              <a:gd name="connsiteY172" fmla="*/ 1299058 h 1507098"/>
              <a:gd name="connsiteX173" fmla="*/ 1243549 w 1437932"/>
              <a:gd name="connsiteY173" fmla="*/ 1347642 h 1507098"/>
              <a:gd name="connsiteX174" fmla="*/ 1380614 w 1437932"/>
              <a:gd name="connsiteY174" fmla="*/ 1347642 h 1507098"/>
              <a:gd name="connsiteX175" fmla="*/ 1437932 w 1437932"/>
              <a:gd name="connsiteY175" fmla="*/ 1404947 h 1507098"/>
              <a:gd name="connsiteX176" fmla="*/ 1437932 w 1437932"/>
              <a:gd name="connsiteY176" fmla="*/ 1449794 h 1507098"/>
              <a:gd name="connsiteX177" fmla="*/ 1380614 w 1437932"/>
              <a:gd name="connsiteY177" fmla="*/ 1507098 h 1507098"/>
              <a:gd name="connsiteX178" fmla="*/ 1067858 w 1437932"/>
              <a:gd name="connsiteY178" fmla="*/ 1507098 h 1507098"/>
              <a:gd name="connsiteX179" fmla="*/ 1010540 w 1437932"/>
              <a:gd name="connsiteY179" fmla="*/ 1449794 h 1507098"/>
              <a:gd name="connsiteX180" fmla="*/ 1010540 w 1437932"/>
              <a:gd name="connsiteY180" fmla="*/ 1404947 h 1507098"/>
              <a:gd name="connsiteX181" fmla="*/ 1067858 w 1437932"/>
              <a:gd name="connsiteY181" fmla="*/ 1347642 h 1507098"/>
              <a:gd name="connsiteX182" fmla="*/ 1203676 w 1437932"/>
              <a:gd name="connsiteY182" fmla="*/ 1347642 h 1507098"/>
              <a:gd name="connsiteX183" fmla="*/ 1203676 w 1437932"/>
              <a:gd name="connsiteY183" fmla="*/ 1299058 h 1507098"/>
              <a:gd name="connsiteX184" fmla="*/ 1071596 w 1437932"/>
              <a:gd name="connsiteY184" fmla="*/ 1299058 h 1507098"/>
              <a:gd name="connsiteX185" fmla="*/ 1014278 w 1437932"/>
              <a:gd name="connsiteY185" fmla="*/ 1241753 h 1507098"/>
              <a:gd name="connsiteX186" fmla="*/ 1014278 w 1437932"/>
              <a:gd name="connsiteY186" fmla="*/ 1063611 h 1507098"/>
              <a:gd name="connsiteX187" fmla="*/ 1071596 w 1437932"/>
              <a:gd name="connsiteY187" fmla="*/ 1006306 h 1507098"/>
              <a:gd name="connsiteX188" fmla="*/ 1226105 w 1437932"/>
              <a:gd name="connsiteY188" fmla="*/ 1006306 h 1507098"/>
              <a:gd name="connsiteX189" fmla="*/ 1226105 w 1437932"/>
              <a:gd name="connsiteY189" fmla="*/ 919103 h 1507098"/>
              <a:gd name="connsiteX190" fmla="*/ 791236 w 1437932"/>
              <a:gd name="connsiteY190" fmla="*/ 919103 h 1507098"/>
              <a:gd name="connsiteX191" fmla="*/ 736411 w 1437932"/>
              <a:gd name="connsiteY191" fmla="*/ 975162 h 1507098"/>
              <a:gd name="connsiteX192" fmla="*/ 736411 w 1437932"/>
              <a:gd name="connsiteY192" fmla="*/ 1006306 h 1507098"/>
              <a:gd name="connsiteX193" fmla="*/ 864753 w 1437932"/>
              <a:gd name="connsiteY193" fmla="*/ 1006306 h 1507098"/>
              <a:gd name="connsiteX194" fmla="*/ 922071 w 1437932"/>
              <a:gd name="connsiteY194" fmla="*/ 1063611 h 1507098"/>
              <a:gd name="connsiteX195" fmla="*/ 922071 w 1437932"/>
              <a:gd name="connsiteY195" fmla="*/ 1241753 h 1507098"/>
              <a:gd name="connsiteX196" fmla="*/ 864753 w 1437932"/>
              <a:gd name="connsiteY196" fmla="*/ 1299058 h 1507098"/>
              <a:gd name="connsiteX197" fmla="*/ 736411 w 1437932"/>
              <a:gd name="connsiteY197" fmla="*/ 1299058 h 1507098"/>
              <a:gd name="connsiteX198" fmla="*/ 736411 w 1437932"/>
              <a:gd name="connsiteY198" fmla="*/ 1343905 h 1507098"/>
              <a:gd name="connsiteX199" fmla="*/ 869737 w 1437932"/>
              <a:gd name="connsiteY199" fmla="*/ 1343905 h 1507098"/>
              <a:gd name="connsiteX200" fmla="*/ 927055 w 1437932"/>
              <a:gd name="connsiteY200" fmla="*/ 1402455 h 1507098"/>
              <a:gd name="connsiteX201" fmla="*/ 927055 w 1437932"/>
              <a:gd name="connsiteY201" fmla="*/ 1446056 h 1507098"/>
              <a:gd name="connsiteX202" fmla="*/ 869737 w 1437932"/>
              <a:gd name="connsiteY202" fmla="*/ 1504607 h 1507098"/>
              <a:gd name="connsiteX203" fmla="*/ 564457 w 1437932"/>
              <a:gd name="connsiteY203" fmla="*/ 1504607 h 1507098"/>
              <a:gd name="connsiteX204" fmla="*/ 507139 w 1437932"/>
              <a:gd name="connsiteY204" fmla="*/ 1446056 h 1507098"/>
              <a:gd name="connsiteX205" fmla="*/ 507139 w 1437932"/>
              <a:gd name="connsiteY205" fmla="*/ 1402455 h 1507098"/>
              <a:gd name="connsiteX206" fmla="*/ 564457 w 1437932"/>
              <a:gd name="connsiteY206" fmla="*/ 1343905 h 1507098"/>
              <a:gd name="connsiteX207" fmla="*/ 696537 w 1437932"/>
              <a:gd name="connsiteY207" fmla="*/ 1343905 h 1507098"/>
              <a:gd name="connsiteX208" fmla="*/ 696537 w 1437932"/>
              <a:gd name="connsiteY208" fmla="*/ 1299058 h 1507098"/>
              <a:gd name="connsiteX209" fmla="*/ 559473 w 1437932"/>
              <a:gd name="connsiteY209" fmla="*/ 1299058 h 1507098"/>
              <a:gd name="connsiteX210" fmla="*/ 502155 w 1437932"/>
              <a:gd name="connsiteY210" fmla="*/ 1241753 h 1507098"/>
              <a:gd name="connsiteX211" fmla="*/ 502155 w 1437932"/>
              <a:gd name="connsiteY211" fmla="*/ 1063611 h 1507098"/>
              <a:gd name="connsiteX212" fmla="*/ 559473 w 1437932"/>
              <a:gd name="connsiteY212" fmla="*/ 1006306 h 1507098"/>
              <a:gd name="connsiteX213" fmla="*/ 696537 w 1437932"/>
              <a:gd name="connsiteY213" fmla="*/ 1006306 h 1507098"/>
              <a:gd name="connsiteX214" fmla="*/ 696537 w 1437932"/>
              <a:gd name="connsiteY214" fmla="*/ 975162 h 1507098"/>
              <a:gd name="connsiteX215" fmla="*/ 642957 w 1437932"/>
              <a:gd name="connsiteY215" fmla="*/ 919103 h 1507098"/>
              <a:gd name="connsiteX216" fmla="*/ 208089 w 1437932"/>
              <a:gd name="connsiteY216" fmla="*/ 919103 h 1507098"/>
              <a:gd name="connsiteX217" fmla="*/ 208089 w 1437932"/>
              <a:gd name="connsiteY217" fmla="*/ 1006306 h 1507098"/>
              <a:gd name="connsiteX218" fmla="*/ 362598 w 1437932"/>
              <a:gd name="connsiteY218" fmla="*/ 1006306 h 1507098"/>
              <a:gd name="connsiteX219" fmla="*/ 418670 w 1437932"/>
              <a:gd name="connsiteY219" fmla="*/ 1063611 h 1507098"/>
              <a:gd name="connsiteX220" fmla="*/ 418670 w 1437932"/>
              <a:gd name="connsiteY220" fmla="*/ 1241753 h 1507098"/>
              <a:gd name="connsiteX221" fmla="*/ 362598 w 1437932"/>
              <a:gd name="connsiteY221" fmla="*/ 1299058 h 1507098"/>
              <a:gd name="connsiteX222" fmla="*/ 229272 w 1437932"/>
              <a:gd name="connsiteY222" fmla="*/ 1299058 h 1507098"/>
              <a:gd name="connsiteX223" fmla="*/ 229272 w 1437932"/>
              <a:gd name="connsiteY223" fmla="*/ 1343905 h 1507098"/>
              <a:gd name="connsiteX224" fmla="*/ 362598 w 1437932"/>
              <a:gd name="connsiteY224" fmla="*/ 1343905 h 1507098"/>
              <a:gd name="connsiteX225" fmla="*/ 418670 w 1437932"/>
              <a:gd name="connsiteY225" fmla="*/ 1402455 h 1507098"/>
              <a:gd name="connsiteX226" fmla="*/ 418670 w 1437932"/>
              <a:gd name="connsiteY226" fmla="*/ 1446056 h 1507098"/>
              <a:gd name="connsiteX227" fmla="*/ 362598 w 1437932"/>
              <a:gd name="connsiteY227" fmla="*/ 1504607 h 1507098"/>
              <a:gd name="connsiteX228" fmla="*/ 57318 w 1437932"/>
              <a:gd name="connsiteY228" fmla="*/ 1504607 h 1507098"/>
              <a:gd name="connsiteX229" fmla="*/ 0 w 1437932"/>
              <a:gd name="connsiteY229" fmla="*/ 1446056 h 1507098"/>
              <a:gd name="connsiteX230" fmla="*/ 0 w 1437932"/>
              <a:gd name="connsiteY230" fmla="*/ 1402455 h 1507098"/>
              <a:gd name="connsiteX231" fmla="*/ 57318 w 1437932"/>
              <a:gd name="connsiteY231" fmla="*/ 1343905 h 1507098"/>
              <a:gd name="connsiteX232" fmla="*/ 189398 w 1437932"/>
              <a:gd name="connsiteY232" fmla="*/ 1343905 h 1507098"/>
              <a:gd name="connsiteX233" fmla="*/ 189398 w 1437932"/>
              <a:gd name="connsiteY233" fmla="*/ 1299058 h 1507098"/>
              <a:gd name="connsiteX234" fmla="*/ 57318 w 1437932"/>
              <a:gd name="connsiteY234" fmla="*/ 1299058 h 1507098"/>
              <a:gd name="connsiteX235" fmla="*/ 0 w 1437932"/>
              <a:gd name="connsiteY235" fmla="*/ 1241753 h 1507098"/>
              <a:gd name="connsiteX236" fmla="*/ 0 w 1437932"/>
              <a:gd name="connsiteY236" fmla="*/ 1063611 h 1507098"/>
              <a:gd name="connsiteX237" fmla="*/ 57318 w 1437932"/>
              <a:gd name="connsiteY237" fmla="*/ 1006306 h 1507098"/>
              <a:gd name="connsiteX238" fmla="*/ 168216 w 1437932"/>
              <a:gd name="connsiteY238" fmla="*/ 1006306 h 1507098"/>
              <a:gd name="connsiteX239" fmla="*/ 168216 w 1437932"/>
              <a:gd name="connsiteY239" fmla="*/ 899171 h 1507098"/>
              <a:gd name="connsiteX240" fmla="*/ 188152 w 1437932"/>
              <a:gd name="connsiteY240" fmla="*/ 879239 h 1507098"/>
              <a:gd name="connsiteX241" fmla="*/ 642957 w 1437932"/>
              <a:gd name="connsiteY241" fmla="*/ 879239 h 1507098"/>
              <a:gd name="connsiteX242" fmla="*/ 645449 w 1437932"/>
              <a:gd name="connsiteY242" fmla="*/ 880485 h 1507098"/>
              <a:gd name="connsiteX243" fmla="*/ 696537 w 1437932"/>
              <a:gd name="connsiteY243" fmla="*/ 834392 h 1507098"/>
              <a:gd name="connsiteX244" fmla="*/ 696537 w 1437932"/>
              <a:gd name="connsiteY244" fmla="*/ 793282 h 1507098"/>
              <a:gd name="connsiteX245" fmla="*/ 366336 w 1437932"/>
              <a:gd name="connsiteY245" fmla="*/ 793282 h 1507098"/>
              <a:gd name="connsiteX246" fmla="*/ 295312 w 1437932"/>
              <a:gd name="connsiteY246" fmla="*/ 722275 h 1507098"/>
              <a:gd name="connsiteX247" fmla="*/ 295312 w 1437932"/>
              <a:gd name="connsiteY247" fmla="*/ 652513 h 1507098"/>
              <a:gd name="connsiteX248" fmla="*/ 366336 w 1437932"/>
              <a:gd name="connsiteY248" fmla="*/ 581505 h 1507098"/>
              <a:gd name="connsiteX249" fmla="*/ 696537 w 1437932"/>
              <a:gd name="connsiteY249" fmla="*/ 581505 h 1507098"/>
              <a:gd name="connsiteX250" fmla="*/ 696537 w 1437932"/>
              <a:gd name="connsiteY250" fmla="*/ 484336 h 1507098"/>
              <a:gd name="connsiteX251" fmla="*/ 391257 w 1437932"/>
              <a:gd name="connsiteY251" fmla="*/ 484336 h 1507098"/>
              <a:gd name="connsiteX252" fmla="*/ 310264 w 1437932"/>
              <a:gd name="connsiteY252" fmla="*/ 448209 h 1507098"/>
              <a:gd name="connsiteX253" fmla="*/ 281605 w 1437932"/>
              <a:gd name="connsiteY253" fmla="*/ 359761 h 1507098"/>
              <a:gd name="connsiteX254" fmla="*/ 347646 w 1437932"/>
              <a:gd name="connsiteY254" fmla="*/ 270067 h 1507098"/>
              <a:gd name="connsiteX255" fmla="*/ 362598 w 1437932"/>
              <a:gd name="connsiteY255" fmla="*/ 252626 h 1507098"/>
              <a:gd name="connsiteX256" fmla="*/ 588132 w 1437932"/>
              <a:gd name="connsiteY256" fmla="*/ 108119 h 1507098"/>
              <a:gd name="connsiteX257" fmla="*/ 655418 w 1437932"/>
              <a:gd name="connsiteY257" fmla="*/ 125559 h 1507098"/>
              <a:gd name="connsiteX258" fmla="*/ 861015 w 1437932"/>
              <a:gd name="connsiteY258" fmla="*/ 984 h 150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1437932" h="1507098">
                <a:moveTo>
                  <a:pt x="1067858" y="1387506"/>
                </a:moveTo>
                <a:cubicBezTo>
                  <a:pt x="1057889" y="1387506"/>
                  <a:pt x="1050413" y="1394981"/>
                  <a:pt x="1050413" y="1404947"/>
                </a:cubicBezTo>
                <a:lnTo>
                  <a:pt x="1050413" y="1449794"/>
                </a:lnTo>
                <a:cubicBezTo>
                  <a:pt x="1050413" y="1459760"/>
                  <a:pt x="1057889" y="1467234"/>
                  <a:pt x="1067858" y="1467234"/>
                </a:cubicBezTo>
                <a:lnTo>
                  <a:pt x="1380614" y="1467234"/>
                </a:lnTo>
                <a:cubicBezTo>
                  <a:pt x="1390582" y="1467234"/>
                  <a:pt x="1398059" y="1459760"/>
                  <a:pt x="1398059" y="1449794"/>
                </a:cubicBezTo>
                <a:lnTo>
                  <a:pt x="1398059" y="1404947"/>
                </a:lnTo>
                <a:cubicBezTo>
                  <a:pt x="1398059" y="1394981"/>
                  <a:pt x="1390582" y="1387506"/>
                  <a:pt x="1380614" y="1387506"/>
                </a:cubicBezTo>
                <a:close/>
                <a:moveTo>
                  <a:pt x="564457" y="1383769"/>
                </a:moveTo>
                <a:cubicBezTo>
                  <a:pt x="554489" y="1383769"/>
                  <a:pt x="547012" y="1392489"/>
                  <a:pt x="547012" y="1402455"/>
                </a:cubicBezTo>
                <a:lnTo>
                  <a:pt x="547012" y="1446056"/>
                </a:lnTo>
                <a:cubicBezTo>
                  <a:pt x="547012" y="1456022"/>
                  <a:pt x="554489" y="1464743"/>
                  <a:pt x="564457" y="1464743"/>
                </a:cubicBezTo>
                <a:lnTo>
                  <a:pt x="869737" y="1464743"/>
                </a:lnTo>
                <a:cubicBezTo>
                  <a:pt x="879705" y="1464743"/>
                  <a:pt x="887182" y="1456022"/>
                  <a:pt x="887182" y="1446056"/>
                </a:cubicBezTo>
                <a:lnTo>
                  <a:pt x="887182" y="1402455"/>
                </a:lnTo>
                <a:cubicBezTo>
                  <a:pt x="887182" y="1392489"/>
                  <a:pt x="879705" y="1383769"/>
                  <a:pt x="869737" y="1383769"/>
                </a:cubicBezTo>
                <a:close/>
                <a:moveTo>
                  <a:pt x="57318" y="1383769"/>
                </a:moveTo>
                <a:cubicBezTo>
                  <a:pt x="47350" y="1383769"/>
                  <a:pt x="38627" y="1392489"/>
                  <a:pt x="38627" y="1402455"/>
                </a:cubicBezTo>
                <a:lnTo>
                  <a:pt x="38627" y="1446056"/>
                </a:lnTo>
                <a:cubicBezTo>
                  <a:pt x="38627" y="1456022"/>
                  <a:pt x="47350" y="1464743"/>
                  <a:pt x="57318" y="1464743"/>
                </a:cubicBezTo>
                <a:lnTo>
                  <a:pt x="362598" y="1464743"/>
                </a:lnTo>
                <a:cubicBezTo>
                  <a:pt x="372566" y="1464743"/>
                  <a:pt x="380043" y="1456022"/>
                  <a:pt x="380043" y="1446056"/>
                </a:cubicBezTo>
                <a:lnTo>
                  <a:pt x="380043" y="1402455"/>
                </a:lnTo>
                <a:cubicBezTo>
                  <a:pt x="380043" y="1392489"/>
                  <a:pt x="372566" y="1383769"/>
                  <a:pt x="362598" y="1383769"/>
                </a:cubicBezTo>
                <a:close/>
                <a:moveTo>
                  <a:pt x="1111802" y="1068903"/>
                </a:moveTo>
                <a:lnTo>
                  <a:pt x="1336851" y="1068903"/>
                </a:lnTo>
                <a:cubicBezTo>
                  <a:pt x="1354162" y="1068903"/>
                  <a:pt x="1366527" y="1082575"/>
                  <a:pt x="1366527" y="1098733"/>
                </a:cubicBezTo>
                <a:lnTo>
                  <a:pt x="1366527" y="1208112"/>
                </a:lnTo>
                <a:cubicBezTo>
                  <a:pt x="1366527" y="1224270"/>
                  <a:pt x="1354162" y="1237942"/>
                  <a:pt x="1336851" y="1237942"/>
                </a:cubicBezTo>
                <a:lnTo>
                  <a:pt x="1111802" y="1237942"/>
                </a:lnTo>
                <a:cubicBezTo>
                  <a:pt x="1095727" y="1237942"/>
                  <a:pt x="1082125" y="1224270"/>
                  <a:pt x="1082125" y="1208112"/>
                </a:cubicBezTo>
                <a:lnTo>
                  <a:pt x="1082125" y="1098733"/>
                </a:lnTo>
                <a:cubicBezTo>
                  <a:pt x="1082125" y="1082575"/>
                  <a:pt x="1095727" y="1068903"/>
                  <a:pt x="1111802" y="1068903"/>
                </a:cubicBezTo>
                <a:close/>
                <a:moveTo>
                  <a:pt x="595457" y="1068903"/>
                </a:moveTo>
                <a:lnTo>
                  <a:pt x="820506" y="1068903"/>
                </a:lnTo>
                <a:cubicBezTo>
                  <a:pt x="837817" y="1068903"/>
                  <a:pt x="850182" y="1082575"/>
                  <a:pt x="850182" y="1098733"/>
                </a:cubicBezTo>
                <a:lnTo>
                  <a:pt x="850182" y="1206869"/>
                </a:lnTo>
                <a:cubicBezTo>
                  <a:pt x="850182" y="1224270"/>
                  <a:pt x="837817" y="1237942"/>
                  <a:pt x="820506" y="1237942"/>
                </a:cubicBezTo>
                <a:lnTo>
                  <a:pt x="595457" y="1237942"/>
                </a:lnTo>
                <a:cubicBezTo>
                  <a:pt x="579382" y="1237942"/>
                  <a:pt x="565780" y="1224270"/>
                  <a:pt x="565780" y="1206869"/>
                </a:cubicBezTo>
                <a:lnTo>
                  <a:pt x="565780" y="1098733"/>
                </a:lnTo>
                <a:cubicBezTo>
                  <a:pt x="565780" y="1082575"/>
                  <a:pt x="579382" y="1068903"/>
                  <a:pt x="595457" y="1068903"/>
                </a:cubicBezTo>
                <a:close/>
                <a:moveTo>
                  <a:pt x="91332" y="1068903"/>
                </a:moveTo>
                <a:lnTo>
                  <a:pt x="315145" y="1068903"/>
                </a:lnTo>
                <a:cubicBezTo>
                  <a:pt x="332456" y="1068903"/>
                  <a:pt x="344821" y="1082575"/>
                  <a:pt x="344821" y="1098733"/>
                </a:cubicBezTo>
                <a:lnTo>
                  <a:pt x="344821" y="1208112"/>
                </a:lnTo>
                <a:cubicBezTo>
                  <a:pt x="344821" y="1224270"/>
                  <a:pt x="332456" y="1237942"/>
                  <a:pt x="315145" y="1237942"/>
                </a:cubicBezTo>
                <a:lnTo>
                  <a:pt x="91332" y="1237942"/>
                </a:lnTo>
                <a:cubicBezTo>
                  <a:pt x="74021" y="1237942"/>
                  <a:pt x="60419" y="1224270"/>
                  <a:pt x="60419" y="1208112"/>
                </a:cubicBezTo>
                <a:lnTo>
                  <a:pt x="60419" y="1098733"/>
                </a:lnTo>
                <a:cubicBezTo>
                  <a:pt x="60419" y="1082575"/>
                  <a:pt x="74021" y="1068903"/>
                  <a:pt x="91332" y="1068903"/>
                </a:cubicBezTo>
                <a:close/>
                <a:moveTo>
                  <a:pt x="1071596" y="1046170"/>
                </a:moveTo>
                <a:cubicBezTo>
                  <a:pt x="1061627" y="1046170"/>
                  <a:pt x="1052905" y="1053645"/>
                  <a:pt x="1052905" y="1063611"/>
                </a:cubicBezTo>
                <a:lnTo>
                  <a:pt x="1052905" y="1241753"/>
                </a:lnTo>
                <a:cubicBezTo>
                  <a:pt x="1052905" y="1251719"/>
                  <a:pt x="1061627" y="1259194"/>
                  <a:pt x="1071596" y="1259194"/>
                </a:cubicBezTo>
                <a:lnTo>
                  <a:pt x="1223613" y="1259194"/>
                </a:lnTo>
                <a:lnTo>
                  <a:pt x="1376876" y="1259194"/>
                </a:lnTo>
                <a:cubicBezTo>
                  <a:pt x="1386844" y="1259194"/>
                  <a:pt x="1394321" y="1251719"/>
                  <a:pt x="1394321" y="1241753"/>
                </a:cubicBezTo>
                <a:lnTo>
                  <a:pt x="1394321" y="1063611"/>
                </a:lnTo>
                <a:cubicBezTo>
                  <a:pt x="1394321" y="1053645"/>
                  <a:pt x="1386844" y="1046170"/>
                  <a:pt x="1376876" y="1046170"/>
                </a:cubicBezTo>
                <a:close/>
                <a:moveTo>
                  <a:pt x="559473" y="1046170"/>
                </a:moveTo>
                <a:cubicBezTo>
                  <a:pt x="549504" y="1046170"/>
                  <a:pt x="542028" y="1053645"/>
                  <a:pt x="542028" y="1063611"/>
                </a:cubicBezTo>
                <a:lnTo>
                  <a:pt x="542028" y="1241753"/>
                </a:lnTo>
                <a:cubicBezTo>
                  <a:pt x="542028" y="1251719"/>
                  <a:pt x="549504" y="1259194"/>
                  <a:pt x="559473" y="1259194"/>
                </a:cubicBezTo>
                <a:lnTo>
                  <a:pt x="864753" y="1259194"/>
                </a:lnTo>
                <a:cubicBezTo>
                  <a:pt x="874721" y="1259194"/>
                  <a:pt x="882197" y="1251719"/>
                  <a:pt x="882197" y="1241753"/>
                </a:cubicBezTo>
                <a:lnTo>
                  <a:pt x="882197" y="1063611"/>
                </a:lnTo>
                <a:cubicBezTo>
                  <a:pt x="882197" y="1053645"/>
                  <a:pt x="874721" y="1046170"/>
                  <a:pt x="864753" y="1046170"/>
                </a:cubicBezTo>
                <a:close/>
                <a:moveTo>
                  <a:pt x="57318" y="1046170"/>
                </a:moveTo>
                <a:cubicBezTo>
                  <a:pt x="47350" y="1046170"/>
                  <a:pt x="38627" y="1053645"/>
                  <a:pt x="38627" y="1063611"/>
                </a:cubicBezTo>
                <a:lnTo>
                  <a:pt x="38627" y="1241753"/>
                </a:lnTo>
                <a:cubicBezTo>
                  <a:pt x="38627" y="1251719"/>
                  <a:pt x="47350" y="1259194"/>
                  <a:pt x="57318" y="1259194"/>
                </a:cubicBezTo>
                <a:lnTo>
                  <a:pt x="362598" y="1259194"/>
                </a:lnTo>
                <a:cubicBezTo>
                  <a:pt x="372566" y="1259194"/>
                  <a:pt x="380043" y="1251719"/>
                  <a:pt x="380043" y="1241753"/>
                </a:cubicBezTo>
                <a:lnTo>
                  <a:pt x="380043" y="1063611"/>
                </a:lnTo>
                <a:cubicBezTo>
                  <a:pt x="380043" y="1053645"/>
                  <a:pt x="372566" y="1046170"/>
                  <a:pt x="362598" y="1046170"/>
                </a:cubicBezTo>
                <a:close/>
                <a:moveTo>
                  <a:pt x="716474" y="871765"/>
                </a:moveTo>
                <a:cubicBezTo>
                  <a:pt x="696537" y="871765"/>
                  <a:pt x="680339" y="886714"/>
                  <a:pt x="680339" y="904154"/>
                </a:cubicBezTo>
                <a:cubicBezTo>
                  <a:pt x="680339" y="922841"/>
                  <a:pt x="696537" y="937790"/>
                  <a:pt x="716474" y="937790"/>
                </a:cubicBezTo>
                <a:cubicBezTo>
                  <a:pt x="737657" y="937790"/>
                  <a:pt x="752609" y="922841"/>
                  <a:pt x="752609" y="904154"/>
                </a:cubicBezTo>
                <a:cubicBezTo>
                  <a:pt x="752609" y="886714"/>
                  <a:pt x="737657" y="871765"/>
                  <a:pt x="716474" y="871765"/>
                </a:cubicBezTo>
                <a:close/>
                <a:moveTo>
                  <a:pt x="988118" y="667909"/>
                </a:moveTo>
                <a:cubicBezTo>
                  <a:pt x="999418" y="667909"/>
                  <a:pt x="1009462" y="677231"/>
                  <a:pt x="1009462" y="686553"/>
                </a:cubicBezTo>
                <a:cubicBezTo>
                  <a:pt x="1009462" y="697040"/>
                  <a:pt x="999418" y="705197"/>
                  <a:pt x="988118" y="705197"/>
                </a:cubicBezTo>
                <a:cubicBezTo>
                  <a:pt x="976818" y="705197"/>
                  <a:pt x="966774" y="697040"/>
                  <a:pt x="966774" y="686553"/>
                </a:cubicBezTo>
                <a:cubicBezTo>
                  <a:pt x="966774" y="677231"/>
                  <a:pt x="976818" y="667909"/>
                  <a:pt x="988118" y="667909"/>
                </a:cubicBezTo>
                <a:close/>
                <a:moveTo>
                  <a:pt x="905721" y="667909"/>
                </a:moveTo>
                <a:cubicBezTo>
                  <a:pt x="917021" y="667909"/>
                  <a:pt x="927065" y="676066"/>
                  <a:pt x="927065" y="686553"/>
                </a:cubicBezTo>
                <a:cubicBezTo>
                  <a:pt x="927065" y="695875"/>
                  <a:pt x="917021" y="705197"/>
                  <a:pt x="905721" y="705197"/>
                </a:cubicBezTo>
                <a:cubicBezTo>
                  <a:pt x="894421" y="705197"/>
                  <a:pt x="884377" y="695875"/>
                  <a:pt x="884377" y="686553"/>
                </a:cubicBezTo>
                <a:cubicBezTo>
                  <a:pt x="884377" y="676066"/>
                  <a:pt x="894421" y="667909"/>
                  <a:pt x="905721" y="667909"/>
                </a:cubicBezTo>
                <a:close/>
                <a:moveTo>
                  <a:pt x="817832" y="667909"/>
                </a:moveTo>
                <a:cubicBezTo>
                  <a:pt x="829132" y="667909"/>
                  <a:pt x="839176" y="676066"/>
                  <a:pt x="839176" y="686553"/>
                </a:cubicBezTo>
                <a:cubicBezTo>
                  <a:pt x="839176" y="695875"/>
                  <a:pt x="829132" y="705197"/>
                  <a:pt x="817832" y="705197"/>
                </a:cubicBezTo>
                <a:cubicBezTo>
                  <a:pt x="806532" y="705197"/>
                  <a:pt x="796488" y="695875"/>
                  <a:pt x="796488" y="686553"/>
                </a:cubicBezTo>
                <a:cubicBezTo>
                  <a:pt x="796488" y="676066"/>
                  <a:pt x="806532" y="667909"/>
                  <a:pt x="817832" y="667909"/>
                </a:cubicBezTo>
                <a:close/>
                <a:moveTo>
                  <a:pt x="735438" y="667909"/>
                </a:moveTo>
                <a:cubicBezTo>
                  <a:pt x="746738" y="667909"/>
                  <a:pt x="756782" y="677231"/>
                  <a:pt x="756782" y="686553"/>
                </a:cubicBezTo>
                <a:cubicBezTo>
                  <a:pt x="756782" y="697040"/>
                  <a:pt x="746738" y="705197"/>
                  <a:pt x="735438" y="705197"/>
                </a:cubicBezTo>
                <a:cubicBezTo>
                  <a:pt x="724138" y="705197"/>
                  <a:pt x="714094" y="697040"/>
                  <a:pt x="714094" y="686553"/>
                </a:cubicBezTo>
                <a:cubicBezTo>
                  <a:pt x="714094" y="677231"/>
                  <a:pt x="724138" y="667909"/>
                  <a:pt x="735438" y="667909"/>
                </a:cubicBezTo>
                <a:close/>
                <a:moveTo>
                  <a:pt x="653041" y="667909"/>
                </a:moveTo>
                <a:cubicBezTo>
                  <a:pt x="665597" y="667909"/>
                  <a:pt x="674385" y="677231"/>
                  <a:pt x="674385" y="686553"/>
                </a:cubicBezTo>
                <a:cubicBezTo>
                  <a:pt x="674385" y="697040"/>
                  <a:pt x="665597" y="705197"/>
                  <a:pt x="653041" y="705197"/>
                </a:cubicBezTo>
                <a:cubicBezTo>
                  <a:pt x="641741" y="705197"/>
                  <a:pt x="631697" y="697040"/>
                  <a:pt x="631697" y="686553"/>
                </a:cubicBezTo>
                <a:cubicBezTo>
                  <a:pt x="631697" y="677231"/>
                  <a:pt x="641741" y="667909"/>
                  <a:pt x="653041" y="667909"/>
                </a:cubicBezTo>
                <a:close/>
                <a:moveTo>
                  <a:pt x="565152" y="667909"/>
                </a:moveTo>
                <a:cubicBezTo>
                  <a:pt x="577708" y="667909"/>
                  <a:pt x="586496" y="677231"/>
                  <a:pt x="586496" y="686553"/>
                </a:cubicBezTo>
                <a:cubicBezTo>
                  <a:pt x="586496" y="697040"/>
                  <a:pt x="577708" y="705197"/>
                  <a:pt x="565152" y="705197"/>
                </a:cubicBezTo>
                <a:cubicBezTo>
                  <a:pt x="553852" y="705197"/>
                  <a:pt x="543808" y="697040"/>
                  <a:pt x="543808" y="686553"/>
                </a:cubicBezTo>
                <a:cubicBezTo>
                  <a:pt x="543808" y="677231"/>
                  <a:pt x="553852" y="667909"/>
                  <a:pt x="565152" y="667909"/>
                </a:cubicBezTo>
                <a:close/>
                <a:moveTo>
                  <a:pt x="481504" y="667909"/>
                </a:moveTo>
                <a:cubicBezTo>
                  <a:pt x="494059" y="667909"/>
                  <a:pt x="504103" y="676066"/>
                  <a:pt x="504103" y="686553"/>
                </a:cubicBezTo>
                <a:cubicBezTo>
                  <a:pt x="504103" y="695875"/>
                  <a:pt x="494059" y="705197"/>
                  <a:pt x="481504" y="705197"/>
                </a:cubicBezTo>
                <a:cubicBezTo>
                  <a:pt x="470204" y="705197"/>
                  <a:pt x="461415" y="695875"/>
                  <a:pt x="461415" y="686553"/>
                </a:cubicBezTo>
                <a:cubicBezTo>
                  <a:pt x="461415" y="676066"/>
                  <a:pt x="470204" y="667909"/>
                  <a:pt x="481504" y="667909"/>
                </a:cubicBezTo>
                <a:close/>
                <a:moveTo>
                  <a:pt x="400361" y="667909"/>
                </a:moveTo>
                <a:cubicBezTo>
                  <a:pt x="411661" y="667909"/>
                  <a:pt x="421705" y="677231"/>
                  <a:pt x="421705" y="686553"/>
                </a:cubicBezTo>
                <a:cubicBezTo>
                  <a:pt x="421705" y="697040"/>
                  <a:pt x="411661" y="705197"/>
                  <a:pt x="400361" y="705197"/>
                </a:cubicBezTo>
                <a:cubicBezTo>
                  <a:pt x="387806" y="705197"/>
                  <a:pt x="379017" y="697040"/>
                  <a:pt x="379017" y="686553"/>
                </a:cubicBezTo>
                <a:cubicBezTo>
                  <a:pt x="379017" y="677231"/>
                  <a:pt x="387806" y="667909"/>
                  <a:pt x="400361" y="667909"/>
                </a:cubicBezTo>
                <a:close/>
                <a:moveTo>
                  <a:pt x="366336" y="621369"/>
                </a:moveTo>
                <a:cubicBezTo>
                  <a:pt x="348892" y="621369"/>
                  <a:pt x="335185" y="636318"/>
                  <a:pt x="335185" y="652513"/>
                </a:cubicBezTo>
                <a:lnTo>
                  <a:pt x="335185" y="722275"/>
                </a:lnTo>
                <a:cubicBezTo>
                  <a:pt x="335185" y="739715"/>
                  <a:pt x="348892" y="753418"/>
                  <a:pt x="366336" y="753418"/>
                </a:cubicBezTo>
                <a:lnTo>
                  <a:pt x="1025492" y="753418"/>
                </a:lnTo>
                <a:cubicBezTo>
                  <a:pt x="1042937" y="753418"/>
                  <a:pt x="1056643" y="739715"/>
                  <a:pt x="1056643" y="722275"/>
                </a:cubicBezTo>
                <a:lnTo>
                  <a:pt x="1056643" y="652513"/>
                </a:lnTo>
                <a:cubicBezTo>
                  <a:pt x="1056643" y="636318"/>
                  <a:pt x="1042937" y="621369"/>
                  <a:pt x="1025492" y="621369"/>
                </a:cubicBezTo>
                <a:close/>
                <a:moveTo>
                  <a:pt x="857277" y="40848"/>
                </a:moveTo>
                <a:cubicBezTo>
                  <a:pt x="785006" y="33374"/>
                  <a:pt x="718966" y="74484"/>
                  <a:pt x="691553" y="141754"/>
                </a:cubicBezTo>
                <a:cubicBezTo>
                  <a:pt x="687815" y="151720"/>
                  <a:pt x="680339" y="160441"/>
                  <a:pt x="670370" y="164178"/>
                </a:cubicBezTo>
                <a:cubicBezTo>
                  <a:pt x="659156" y="167915"/>
                  <a:pt x="647942" y="166669"/>
                  <a:pt x="637973" y="161686"/>
                </a:cubicBezTo>
                <a:cubicBezTo>
                  <a:pt x="624267" y="154212"/>
                  <a:pt x="605576" y="149229"/>
                  <a:pt x="583147" y="146737"/>
                </a:cubicBezTo>
                <a:cubicBezTo>
                  <a:pt x="575671" y="145491"/>
                  <a:pt x="566949" y="145491"/>
                  <a:pt x="559473" y="145491"/>
                </a:cubicBezTo>
                <a:cubicBezTo>
                  <a:pt x="461035" y="145491"/>
                  <a:pt x="417424" y="220237"/>
                  <a:pt x="399979" y="266329"/>
                </a:cubicBezTo>
                <a:cubicBezTo>
                  <a:pt x="393749" y="285016"/>
                  <a:pt x="380043" y="298719"/>
                  <a:pt x="363844" y="306193"/>
                </a:cubicBezTo>
                <a:cubicBezTo>
                  <a:pt x="340169" y="316159"/>
                  <a:pt x="323971" y="338583"/>
                  <a:pt x="321479" y="364744"/>
                </a:cubicBezTo>
                <a:cubicBezTo>
                  <a:pt x="318987" y="385922"/>
                  <a:pt x="325217" y="405854"/>
                  <a:pt x="340169" y="422048"/>
                </a:cubicBezTo>
                <a:cubicBezTo>
                  <a:pt x="352630" y="436997"/>
                  <a:pt x="371320" y="444472"/>
                  <a:pt x="391257" y="444472"/>
                </a:cubicBezTo>
                <a:lnTo>
                  <a:pt x="1045429" y="444472"/>
                </a:lnTo>
                <a:cubicBezTo>
                  <a:pt x="1049167" y="444472"/>
                  <a:pt x="1051659" y="444472"/>
                  <a:pt x="1055397" y="444472"/>
                </a:cubicBezTo>
                <a:cubicBezTo>
                  <a:pt x="1075334" y="441980"/>
                  <a:pt x="1091532" y="430769"/>
                  <a:pt x="1102747" y="412082"/>
                </a:cubicBezTo>
                <a:cubicBezTo>
                  <a:pt x="1113961" y="389659"/>
                  <a:pt x="1116453" y="364744"/>
                  <a:pt x="1105239" y="341075"/>
                </a:cubicBezTo>
                <a:cubicBezTo>
                  <a:pt x="1095271" y="313668"/>
                  <a:pt x="1071596" y="278787"/>
                  <a:pt x="1030476" y="266329"/>
                </a:cubicBezTo>
                <a:cubicBezTo>
                  <a:pt x="1010540" y="261346"/>
                  <a:pt x="996833" y="241414"/>
                  <a:pt x="999325" y="220237"/>
                </a:cubicBezTo>
                <a:cubicBezTo>
                  <a:pt x="1001817" y="194076"/>
                  <a:pt x="998079" y="169161"/>
                  <a:pt x="988111" y="144246"/>
                </a:cubicBezTo>
                <a:cubicBezTo>
                  <a:pt x="965682" y="86941"/>
                  <a:pt x="913348" y="45831"/>
                  <a:pt x="857277" y="40848"/>
                </a:cubicBezTo>
                <a:close/>
                <a:moveTo>
                  <a:pt x="861015" y="984"/>
                </a:moveTo>
                <a:cubicBezTo>
                  <a:pt x="932039" y="8459"/>
                  <a:pt x="996833" y="58289"/>
                  <a:pt x="1025492" y="129297"/>
                </a:cubicBezTo>
                <a:cubicBezTo>
                  <a:pt x="1037953" y="160441"/>
                  <a:pt x="1041691" y="192830"/>
                  <a:pt x="1037953" y="225220"/>
                </a:cubicBezTo>
                <a:cubicBezTo>
                  <a:pt x="1037953" y="226465"/>
                  <a:pt x="1039199" y="228957"/>
                  <a:pt x="1040445" y="228957"/>
                </a:cubicBezTo>
                <a:cubicBezTo>
                  <a:pt x="1085302" y="241414"/>
                  <a:pt x="1120191" y="275050"/>
                  <a:pt x="1142620" y="324880"/>
                </a:cubicBezTo>
                <a:cubicBezTo>
                  <a:pt x="1157573" y="359761"/>
                  <a:pt x="1155081" y="399625"/>
                  <a:pt x="1136390" y="430769"/>
                </a:cubicBezTo>
                <a:cubicBezTo>
                  <a:pt x="1118945" y="460667"/>
                  <a:pt x="1091532" y="480599"/>
                  <a:pt x="1059135" y="484336"/>
                </a:cubicBezTo>
                <a:cubicBezTo>
                  <a:pt x="1055397" y="484336"/>
                  <a:pt x="1050413" y="484336"/>
                  <a:pt x="1045429" y="484336"/>
                </a:cubicBezTo>
                <a:lnTo>
                  <a:pt x="736411" y="484336"/>
                </a:lnTo>
                <a:lnTo>
                  <a:pt x="736411" y="581505"/>
                </a:lnTo>
                <a:lnTo>
                  <a:pt x="1025492" y="581505"/>
                </a:lnTo>
                <a:cubicBezTo>
                  <a:pt x="1064119" y="581505"/>
                  <a:pt x="1096517" y="613894"/>
                  <a:pt x="1096517" y="652513"/>
                </a:cubicBezTo>
                <a:lnTo>
                  <a:pt x="1096517" y="722275"/>
                </a:lnTo>
                <a:cubicBezTo>
                  <a:pt x="1096517" y="760893"/>
                  <a:pt x="1064119" y="793282"/>
                  <a:pt x="1025492" y="793282"/>
                </a:cubicBezTo>
                <a:lnTo>
                  <a:pt x="736411" y="793282"/>
                </a:lnTo>
                <a:lnTo>
                  <a:pt x="736411" y="834392"/>
                </a:lnTo>
                <a:cubicBezTo>
                  <a:pt x="761331" y="840621"/>
                  <a:pt x="780022" y="858062"/>
                  <a:pt x="788744" y="879239"/>
                </a:cubicBezTo>
                <a:lnTo>
                  <a:pt x="1246041" y="879239"/>
                </a:lnTo>
                <a:cubicBezTo>
                  <a:pt x="1256010" y="879239"/>
                  <a:pt x="1264732" y="887960"/>
                  <a:pt x="1264732" y="899171"/>
                </a:cubicBezTo>
                <a:lnTo>
                  <a:pt x="1264732" y="1006306"/>
                </a:lnTo>
                <a:lnTo>
                  <a:pt x="1376876" y="1006306"/>
                </a:lnTo>
                <a:cubicBezTo>
                  <a:pt x="1408027" y="1006306"/>
                  <a:pt x="1434194" y="1031221"/>
                  <a:pt x="1434194" y="1063611"/>
                </a:cubicBezTo>
                <a:lnTo>
                  <a:pt x="1434194" y="1241753"/>
                </a:lnTo>
                <a:cubicBezTo>
                  <a:pt x="1434194" y="1274143"/>
                  <a:pt x="1408027" y="1299058"/>
                  <a:pt x="1376876" y="1299058"/>
                </a:cubicBezTo>
                <a:lnTo>
                  <a:pt x="1243549" y="1299058"/>
                </a:lnTo>
                <a:lnTo>
                  <a:pt x="1243549" y="1347642"/>
                </a:lnTo>
                <a:lnTo>
                  <a:pt x="1380614" y="1347642"/>
                </a:lnTo>
                <a:cubicBezTo>
                  <a:pt x="1411765" y="1347642"/>
                  <a:pt x="1437932" y="1373803"/>
                  <a:pt x="1437932" y="1404947"/>
                </a:cubicBezTo>
                <a:lnTo>
                  <a:pt x="1437932" y="1449794"/>
                </a:lnTo>
                <a:cubicBezTo>
                  <a:pt x="1437932" y="1480937"/>
                  <a:pt x="1411765" y="1507098"/>
                  <a:pt x="1380614" y="1507098"/>
                </a:cubicBezTo>
                <a:lnTo>
                  <a:pt x="1067858" y="1507098"/>
                </a:lnTo>
                <a:cubicBezTo>
                  <a:pt x="1035461" y="1507098"/>
                  <a:pt x="1010540" y="1480937"/>
                  <a:pt x="1010540" y="1449794"/>
                </a:cubicBezTo>
                <a:lnTo>
                  <a:pt x="1010540" y="1404947"/>
                </a:lnTo>
                <a:cubicBezTo>
                  <a:pt x="1010540" y="1373803"/>
                  <a:pt x="1035461" y="1347642"/>
                  <a:pt x="1067858" y="1347642"/>
                </a:cubicBezTo>
                <a:lnTo>
                  <a:pt x="1203676" y="1347642"/>
                </a:lnTo>
                <a:lnTo>
                  <a:pt x="1203676" y="1299058"/>
                </a:lnTo>
                <a:lnTo>
                  <a:pt x="1071596" y="1299058"/>
                </a:lnTo>
                <a:cubicBezTo>
                  <a:pt x="1039199" y="1299058"/>
                  <a:pt x="1014278" y="1274143"/>
                  <a:pt x="1014278" y="1241753"/>
                </a:cubicBezTo>
                <a:lnTo>
                  <a:pt x="1014278" y="1063611"/>
                </a:lnTo>
                <a:cubicBezTo>
                  <a:pt x="1014278" y="1031221"/>
                  <a:pt x="1039199" y="1006306"/>
                  <a:pt x="1071596" y="1006306"/>
                </a:cubicBezTo>
                <a:lnTo>
                  <a:pt x="1226105" y="1006306"/>
                </a:lnTo>
                <a:lnTo>
                  <a:pt x="1226105" y="919103"/>
                </a:lnTo>
                <a:lnTo>
                  <a:pt x="791236" y="919103"/>
                </a:lnTo>
                <a:cubicBezTo>
                  <a:pt x="785006" y="945264"/>
                  <a:pt x="763823" y="966442"/>
                  <a:pt x="736411" y="975162"/>
                </a:cubicBezTo>
                <a:lnTo>
                  <a:pt x="736411" y="1006306"/>
                </a:lnTo>
                <a:lnTo>
                  <a:pt x="864753" y="1006306"/>
                </a:lnTo>
                <a:cubicBezTo>
                  <a:pt x="895904" y="1006306"/>
                  <a:pt x="922071" y="1031221"/>
                  <a:pt x="922071" y="1063611"/>
                </a:cubicBezTo>
                <a:lnTo>
                  <a:pt x="922071" y="1241753"/>
                </a:lnTo>
                <a:cubicBezTo>
                  <a:pt x="922071" y="1274143"/>
                  <a:pt x="895904" y="1299058"/>
                  <a:pt x="864753" y="1299058"/>
                </a:cubicBezTo>
                <a:lnTo>
                  <a:pt x="736411" y="1299058"/>
                </a:lnTo>
                <a:lnTo>
                  <a:pt x="736411" y="1343905"/>
                </a:lnTo>
                <a:lnTo>
                  <a:pt x="869737" y="1343905"/>
                </a:lnTo>
                <a:cubicBezTo>
                  <a:pt x="900888" y="1343905"/>
                  <a:pt x="927055" y="1370065"/>
                  <a:pt x="927055" y="1402455"/>
                </a:cubicBezTo>
                <a:lnTo>
                  <a:pt x="927055" y="1446056"/>
                </a:lnTo>
                <a:cubicBezTo>
                  <a:pt x="927055" y="1478446"/>
                  <a:pt x="900888" y="1504607"/>
                  <a:pt x="869737" y="1504607"/>
                </a:cubicBezTo>
                <a:lnTo>
                  <a:pt x="564457" y="1504607"/>
                </a:lnTo>
                <a:cubicBezTo>
                  <a:pt x="533306" y="1504607"/>
                  <a:pt x="507139" y="1478446"/>
                  <a:pt x="507139" y="1446056"/>
                </a:cubicBezTo>
                <a:lnTo>
                  <a:pt x="507139" y="1402455"/>
                </a:lnTo>
                <a:cubicBezTo>
                  <a:pt x="507139" y="1370065"/>
                  <a:pt x="533306" y="1343905"/>
                  <a:pt x="564457" y="1343905"/>
                </a:cubicBezTo>
                <a:lnTo>
                  <a:pt x="696537" y="1343905"/>
                </a:lnTo>
                <a:lnTo>
                  <a:pt x="696537" y="1299058"/>
                </a:lnTo>
                <a:lnTo>
                  <a:pt x="559473" y="1299058"/>
                </a:lnTo>
                <a:cubicBezTo>
                  <a:pt x="527076" y="1299058"/>
                  <a:pt x="502155" y="1274143"/>
                  <a:pt x="502155" y="1241753"/>
                </a:cubicBezTo>
                <a:lnTo>
                  <a:pt x="502155" y="1063611"/>
                </a:lnTo>
                <a:cubicBezTo>
                  <a:pt x="502155" y="1031221"/>
                  <a:pt x="527076" y="1006306"/>
                  <a:pt x="559473" y="1006306"/>
                </a:cubicBezTo>
                <a:lnTo>
                  <a:pt x="696537" y="1006306"/>
                </a:lnTo>
                <a:lnTo>
                  <a:pt x="696537" y="975162"/>
                </a:lnTo>
                <a:cubicBezTo>
                  <a:pt x="669124" y="966442"/>
                  <a:pt x="647942" y="945264"/>
                  <a:pt x="642957" y="919103"/>
                </a:cubicBezTo>
                <a:lnTo>
                  <a:pt x="208089" y="919103"/>
                </a:lnTo>
                <a:lnTo>
                  <a:pt x="208089" y="1006306"/>
                </a:lnTo>
                <a:lnTo>
                  <a:pt x="362598" y="1006306"/>
                </a:lnTo>
                <a:cubicBezTo>
                  <a:pt x="393749" y="1006306"/>
                  <a:pt x="418670" y="1031221"/>
                  <a:pt x="418670" y="1063611"/>
                </a:cubicBezTo>
                <a:lnTo>
                  <a:pt x="418670" y="1241753"/>
                </a:lnTo>
                <a:cubicBezTo>
                  <a:pt x="418670" y="1274143"/>
                  <a:pt x="393749" y="1299058"/>
                  <a:pt x="362598" y="1299058"/>
                </a:cubicBezTo>
                <a:lnTo>
                  <a:pt x="229272" y="1299058"/>
                </a:lnTo>
                <a:lnTo>
                  <a:pt x="229272" y="1343905"/>
                </a:lnTo>
                <a:lnTo>
                  <a:pt x="362598" y="1343905"/>
                </a:lnTo>
                <a:cubicBezTo>
                  <a:pt x="393749" y="1343905"/>
                  <a:pt x="418670" y="1370065"/>
                  <a:pt x="418670" y="1402455"/>
                </a:cubicBezTo>
                <a:lnTo>
                  <a:pt x="418670" y="1446056"/>
                </a:lnTo>
                <a:cubicBezTo>
                  <a:pt x="418670" y="1478446"/>
                  <a:pt x="393749" y="1504607"/>
                  <a:pt x="362598" y="1504607"/>
                </a:cubicBezTo>
                <a:lnTo>
                  <a:pt x="57318" y="1504607"/>
                </a:lnTo>
                <a:cubicBezTo>
                  <a:pt x="24921" y="1504607"/>
                  <a:pt x="0" y="1478446"/>
                  <a:pt x="0" y="1446056"/>
                </a:cubicBezTo>
                <a:lnTo>
                  <a:pt x="0" y="1402455"/>
                </a:lnTo>
                <a:cubicBezTo>
                  <a:pt x="0" y="1370065"/>
                  <a:pt x="24921" y="1343905"/>
                  <a:pt x="57318" y="1343905"/>
                </a:cubicBezTo>
                <a:lnTo>
                  <a:pt x="189398" y="1343905"/>
                </a:lnTo>
                <a:lnTo>
                  <a:pt x="189398" y="1299058"/>
                </a:lnTo>
                <a:lnTo>
                  <a:pt x="57318" y="1299058"/>
                </a:lnTo>
                <a:cubicBezTo>
                  <a:pt x="24921" y="1299058"/>
                  <a:pt x="0" y="1274143"/>
                  <a:pt x="0" y="1241753"/>
                </a:cubicBezTo>
                <a:lnTo>
                  <a:pt x="0" y="1063611"/>
                </a:lnTo>
                <a:cubicBezTo>
                  <a:pt x="0" y="1031221"/>
                  <a:pt x="24921" y="1006306"/>
                  <a:pt x="57318" y="1006306"/>
                </a:cubicBezTo>
                <a:lnTo>
                  <a:pt x="168216" y="1006306"/>
                </a:lnTo>
                <a:lnTo>
                  <a:pt x="168216" y="899171"/>
                </a:lnTo>
                <a:cubicBezTo>
                  <a:pt x="168216" y="887960"/>
                  <a:pt x="178184" y="879239"/>
                  <a:pt x="188152" y="879239"/>
                </a:cubicBezTo>
                <a:lnTo>
                  <a:pt x="642957" y="879239"/>
                </a:lnTo>
                <a:cubicBezTo>
                  <a:pt x="642957" y="879239"/>
                  <a:pt x="644203" y="879239"/>
                  <a:pt x="645449" y="880485"/>
                </a:cubicBezTo>
                <a:cubicBezTo>
                  <a:pt x="654172" y="858062"/>
                  <a:pt x="672862" y="840621"/>
                  <a:pt x="696537" y="834392"/>
                </a:cubicBezTo>
                <a:lnTo>
                  <a:pt x="696537" y="793282"/>
                </a:lnTo>
                <a:lnTo>
                  <a:pt x="366336" y="793282"/>
                </a:lnTo>
                <a:cubicBezTo>
                  <a:pt x="327709" y="793282"/>
                  <a:pt x="295312" y="760893"/>
                  <a:pt x="295312" y="722275"/>
                </a:cubicBezTo>
                <a:lnTo>
                  <a:pt x="295312" y="652513"/>
                </a:lnTo>
                <a:cubicBezTo>
                  <a:pt x="295312" y="613894"/>
                  <a:pt x="327709" y="581505"/>
                  <a:pt x="366336" y="581505"/>
                </a:cubicBezTo>
                <a:lnTo>
                  <a:pt x="696537" y="581505"/>
                </a:lnTo>
                <a:lnTo>
                  <a:pt x="696537" y="484336"/>
                </a:lnTo>
                <a:lnTo>
                  <a:pt x="391257" y="484336"/>
                </a:lnTo>
                <a:cubicBezTo>
                  <a:pt x="360106" y="484336"/>
                  <a:pt x="331447" y="471878"/>
                  <a:pt x="310264" y="448209"/>
                </a:cubicBezTo>
                <a:cubicBezTo>
                  <a:pt x="289082" y="424540"/>
                  <a:pt x="279113" y="392150"/>
                  <a:pt x="281605" y="359761"/>
                </a:cubicBezTo>
                <a:cubicBezTo>
                  <a:pt x="286590" y="319897"/>
                  <a:pt x="311510" y="286261"/>
                  <a:pt x="347646" y="270067"/>
                </a:cubicBezTo>
                <a:cubicBezTo>
                  <a:pt x="353876" y="266329"/>
                  <a:pt x="360106" y="260101"/>
                  <a:pt x="362598" y="252626"/>
                </a:cubicBezTo>
                <a:cubicBezTo>
                  <a:pt x="381289" y="204042"/>
                  <a:pt x="439853" y="90678"/>
                  <a:pt x="588132" y="108119"/>
                </a:cubicBezTo>
                <a:cubicBezTo>
                  <a:pt x="615545" y="110610"/>
                  <a:pt x="637973" y="116839"/>
                  <a:pt x="655418" y="125559"/>
                </a:cubicBezTo>
                <a:cubicBezTo>
                  <a:pt x="690307" y="42094"/>
                  <a:pt x="772546" y="-7736"/>
                  <a:pt x="861015" y="984"/>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27" name="Rectangle 3">
            <a:extLst>
              <a:ext uri="{FF2B5EF4-FFF2-40B4-BE49-F238E27FC236}">
                <a16:creationId xmlns:a16="http://schemas.microsoft.com/office/drawing/2014/main" id="{3B8501EA-677C-F946-BD90-7CACF61E1C8B}"/>
              </a:ext>
            </a:extLst>
          </p:cNvPr>
          <p:cNvSpPr/>
          <p:nvPr/>
        </p:nvSpPr>
        <p:spPr>
          <a:xfrm>
            <a:off x="5455373" y="1808553"/>
            <a:ext cx="644060" cy="215633"/>
          </a:xfrm>
          <a:custGeom>
            <a:avLst/>
            <a:gdLst>
              <a:gd name="connsiteX0" fmla="*/ 0 w 675909"/>
              <a:gd name="connsiteY0" fmla="*/ 0 h 462169"/>
              <a:gd name="connsiteX1" fmla="*/ 675909 w 675909"/>
              <a:gd name="connsiteY1" fmla="*/ 0 h 462169"/>
              <a:gd name="connsiteX2" fmla="*/ 675909 w 675909"/>
              <a:gd name="connsiteY2" fmla="*/ 462169 h 462169"/>
              <a:gd name="connsiteX3" fmla="*/ 0 w 675909"/>
              <a:gd name="connsiteY3" fmla="*/ 462169 h 462169"/>
              <a:gd name="connsiteX4" fmla="*/ 0 w 675909"/>
              <a:gd name="connsiteY4" fmla="*/ 0 h 462169"/>
              <a:gd name="connsiteX0" fmla="*/ 0 w 675909"/>
              <a:gd name="connsiteY0" fmla="*/ 0 h 462169"/>
              <a:gd name="connsiteX1" fmla="*/ 675909 w 675909"/>
              <a:gd name="connsiteY1" fmla="*/ 0 h 462169"/>
              <a:gd name="connsiteX2" fmla="*/ 0 w 675909"/>
              <a:gd name="connsiteY2" fmla="*/ 462169 h 462169"/>
              <a:gd name="connsiteX3" fmla="*/ 0 w 675909"/>
              <a:gd name="connsiteY3" fmla="*/ 0 h 462169"/>
              <a:gd name="connsiteX0" fmla="*/ 0 w 675909"/>
              <a:gd name="connsiteY0" fmla="*/ 462169 h 553609"/>
              <a:gd name="connsiteX1" fmla="*/ 0 w 675909"/>
              <a:gd name="connsiteY1" fmla="*/ 0 h 553609"/>
              <a:gd name="connsiteX2" fmla="*/ 675909 w 675909"/>
              <a:gd name="connsiteY2" fmla="*/ 0 h 553609"/>
              <a:gd name="connsiteX3" fmla="*/ 91440 w 675909"/>
              <a:gd name="connsiteY3" fmla="*/ 553609 h 553609"/>
              <a:gd name="connsiteX0" fmla="*/ 0 w 675909"/>
              <a:gd name="connsiteY0" fmla="*/ 462169 h 462169"/>
              <a:gd name="connsiteX1" fmla="*/ 0 w 675909"/>
              <a:gd name="connsiteY1" fmla="*/ 0 h 462169"/>
              <a:gd name="connsiteX2" fmla="*/ 675909 w 675909"/>
              <a:gd name="connsiteY2" fmla="*/ 0 h 462169"/>
            </a:gdLst>
            <a:ahLst/>
            <a:cxnLst>
              <a:cxn ang="0">
                <a:pos x="connsiteX0" y="connsiteY0"/>
              </a:cxn>
              <a:cxn ang="0">
                <a:pos x="connsiteX1" y="connsiteY1"/>
              </a:cxn>
              <a:cxn ang="0">
                <a:pos x="connsiteX2" y="connsiteY2"/>
              </a:cxn>
            </a:cxnLst>
            <a:rect l="l" t="t" r="r" b="b"/>
            <a:pathLst>
              <a:path w="675909" h="462169">
                <a:moveTo>
                  <a:pt x="0" y="462169"/>
                </a:moveTo>
                <a:lnTo>
                  <a:pt x="0" y="0"/>
                </a:lnTo>
                <a:lnTo>
                  <a:pt x="675909" y="0"/>
                </a:lnTo>
              </a:path>
            </a:pathLst>
          </a:custGeom>
          <a:noFill/>
          <a:ln w="508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28" name="Rectangle 3">
            <a:extLst>
              <a:ext uri="{FF2B5EF4-FFF2-40B4-BE49-F238E27FC236}">
                <a16:creationId xmlns:a16="http://schemas.microsoft.com/office/drawing/2014/main" id="{1EE72EC8-DEA5-9043-A16E-78685D99A21E}"/>
              </a:ext>
            </a:extLst>
          </p:cNvPr>
          <p:cNvSpPr/>
          <p:nvPr/>
        </p:nvSpPr>
        <p:spPr>
          <a:xfrm flipH="1">
            <a:off x="6097373" y="2764343"/>
            <a:ext cx="644060" cy="215633"/>
          </a:xfrm>
          <a:custGeom>
            <a:avLst/>
            <a:gdLst>
              <a:gd name="connsiteX0" fmla="*/ 0 w 675909"/>
              <a:gd name="connsiteY0" fmla="*/ 0 h 462169"/>
              <a:gd name="connsiteX1" fmla="*/ 675909 w 675909"/>
              <a:gd name="connsiteY1" fmla="*/ 0 h 462169"/>
              <a:gd name="connsiteX2" fmla="*/ 675909 w 675909"/>
              <a:gd name="connsiteY2" fmla="*/ 462169 h 462169"/>
              <a:gd name="connsiteX3" fmla="*/ 0 w 675909"/>
              <a:gd name="connsiteY3" fmla="*/ 462169 h 462169"/>
              <a:gd name="connsiteX4" fmla="*/ 0 w 675909"/>
              <a:gd name="connsiteY4" fmla="*/ 0 h 462169"/>
              <a:gd name="connsiteX0" fmla="*/ 0 w 675909"/>
              <a:gd name="connsiteY0" fmla="*/ 0 h 462169"/>
              <a:gd name="connsiteX1" fmla="*/ 675909 w 675909"/>
              <a:gd name="connsiteY1" fmla="*/ 0 h 462169"/>
              <a:gd name="connsiteX2" fmla="*/ 0 w 675909"/>
              <a:gd name="connsiteY2" fmla="*/ 462169 h 462169"/>
              <a:gd name="connsiteX3" fmla="*/ 0 w 675909"/>
              <a:gd name="connsiteY3" fmla="*/ 0 h 462169"/>
              <a:gd name="connsiteX0" fmla="*/ 0 w 675909"/>
              <a:gd name="connsiteY0" fmla="*/ 462169 h 553609"/>
              <a:gd name="connsiteX1" fmla="*/ 0 w 675909"/>
              <a:gd name="connsiteY1" fmla="*/ 0 h 553609"/>
              <a:gd name="connsiteX2" fmla="*/ 675909 w 675909"/>
              <a:gd name="connsiteY2" fmla="*/ 0 h 553609"/>
              <a:gd name="connsiteX3" fmla="*/ 91440 w 675909"/>
              <a:gd name="connsiteY3" fmla="*/ 553609 h 553609"/>
              <a:gd name="connsiteX0" fmla="*/ 0 w 675909"/>
              <a:gd name="connsiteY0" fmla="*/ 462169 h 462169"/>
              <a:gd name="connsiteX1" fmla="*/ 0 w 675909"/>
              <a:gd name="connsiteY1" fmla="*/ 0 h 462169"/>
              <a:gd name="connsiteX2" fmla="*/ 675909 w 675909"/>
              <a:gd name="connsiteY2" fmla="*/ 0 h 462169"/>
            </a:gdLst>
            <a:ahLst/>
            <a:cxnLst>
              <a:cxn ang="0">
                <a:pos x="connsiteX0" y="connsiteY0"/>
              </a:cxn>
              <a:cxn ang="0">
                <a:pos x="connsiteX1" y="connsiteY1"/>
              </a:cxn>
              <a:cxn ang="0">
                <a:pos x="connsiteX2" y="connsiteY2"/>
              </a:cxn>
            </a:cxnLst>
            <a:rect l="l" t="t" r="r" b="b"/>
            <a:pathLst>
              <a:path w="675909" h="462169">
                <a:moveTo>
                  <a:pt x="0" y="462169"/>
                </a:moveTo>
                <a:lnTo>
                  <a:pt x="0" y="0"/>
                </a:lnTo>
                <a:lnTo>
                  <a:pt x="675909" y="0"/>
                </a:lnTo>
              </a:path>
            </a:pathLst>
          </a:custGeom>
          <a:noFill/>
          <a:ln w="508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29" name="Rectangle 3">
            <a:extLst>
              <a:ext uri="{FF2B5EF4-FFF2-40B4-BE49-F238E27FC236}">
                <a16:creationId xmlns:a16="http://schemas.microsoft.com/office/drawing/2014/main" id="{2744F78D-9E27-4949-8B3A-3FBDB9BC8A98}"/>
              </a:ext>
            </a:extLst>
          </p:cNvPr>
          <p:cNvSpPr/>
          <p:nvPr/>
        </p:nvSpPr>
        <p:spPr>
          <a:xfrm>
            <a:off x="5447818" y="4353176"/>
            <a:ext cx="644060" cy="215633"/>
          </a:xfrm>
          <a:custGeom>
            <a:avLst/>
            <a:gdLst>
              <a:gd name="connsiteX0" fmla="*/ 0 w 675909"/>
              <a:gd name="connsiteY0" fmla="*/ 0 h 462169"/>
              <a:gd name="connsiteX1" fmla="*/ 675909 w 675909"/>
              <a:gd name="connsiteY1" fmla="*/ 0 h 462169"/>
              <a:gd name="connsiteX2" fmla="*/ 675909 w 675909"/>
              <a:gd name="connsiteY2" fmla="*/ 462169 h 462169"/>
              <a:gd name="connsiteX3" fmla="*/ 0 w 675909"/>
              <a:gd name="connsiteY3" fmla="*/ 462169 h 462169"/>
              <a:gd name="connsiteX4" fmla="*/ 0 w 675909"/>
              <a:gd name="connsiteY4" fmla="*/ 0 h 462169"/>
              <a:gd name="connsiteX0" fmla="*/ 0 w 675909"/>
              <a:gd name="connsiteY0" fmla="*/ 0 h 462169"/>
              <a:gd name="connsiteX1" fmla="*/ 675909 w 675909"/>
              <a:gd name="connsiteY1" fmla="*/ 0 h 462169"/>
              <a:gd name="connsiteX2" fmla="*/ 0 w 675909"/>
              <a:gd name="connsiteY2" fmla="*/ 462169 h 462169"/>
              <a:gd name="connsiteX3" fmla="*/ 0 w 675909"/>
              <a:gd name="connsiteY3" fmla="*/ 0 h 462169"/>
              <a:gd name="connsiteX0" fmla="*/ 0 w 675909"/>
              <a:gd name="connsiteY0" fmla="*/ 462169 h 553609"/>
              <a:gd name="connsiteX1" fmla="*/ 0 w 675909"/>
              <a:gd name="connsiteY1" fmla="*/ 0 h 553609"/>
              <a:gd name="connsiteX2" fmla="*/ 675909 w 675909"/>
              <a:gd name="connsiteY2" fmla="*/ 0 h 553609"/>
              <a:gd name="connsiteX3" fmla="*/ 91440 w 675909"/>
              <a:gd name="connsiteY3" fmla="*/ 553609 h 553609"/>
              <a:gd name="connsiteX0" fmla="*/ 0 w 675909"/>
              <a:gd name="connsiteY0" fmla="*/ 462169 h 462169"/>
              <a:gd name="connsiteX1" fmla="*/ 0 w 675909"/>
              <a:gd name="connsiteY1" fmla="*/ 0 h 462169"/>
              <a:gd name="connsiteX2" fmla="*/ 675909 w 675909"/>
              <a:gd name="connsiteY2" fmla="*/ 0 h 462169"/>
            </a:gdLst>
            <a:ahLst/>
            <a:cxnLst>
              <a:cxn ang="0">
                <a:pos x="connsiteX0" y="connsiteY0"/>
              </a:cxn>
              <a:cxn ang="0">
                <a:pos x="connsiteX1" y="connsiteY1"/>
              </a:cxn>
              <a:cxn ang="0">
                <a:pos x="connsiteX2" y="connsiteY2"/>
              </a:cxn>
            </a:cxnLst>
            <a:rect l="l" t="t" r="r" b="b"/>
            <a:pathLst>
              <a:path w="675909" h="462169">
                <a:moveTo>
                  <a:pt x="0" y="462169"/>
                </a:moveTo>
                <a:lnTo>
                  <a:pt x="0" y="0"/>
                </a:lnTo>
                <a:lnTo>
                  <a:pt x="675909" y="0"/>
                </a:lnTo>
              </a:path>
            </a:pathLst>
          </a:custGeom>
          <a:noFill/>
          <a:ln w="508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30" name="Rectangle 3">
            <a:extLst>
              <a:ext uri="{FF2B5EF4-FFF2-40B4-BE49-F238E27FC236}">
                <a16:creationId xmlns:a16="http://schemas.microsoft.com/office/drawing/2014/main" id="{21DB83CE-67EC-3A4A-AE0E-8422CB7600E8}"/>
              </a:ext>
            </a:extLst>
          </p:cNvPr>
          <p:cNvSpPr/>
          <p:nvPr/>
        </p:nvSpPr>
        <p:spPr>
          <a:xfrm flipH="1">
            <a:off x="6097373" y="5308966"/>
            <a:ext cx="644060" cy="215633"/>
          </a:xfrm>
          <a:custGeom>
            <a:avLst/>
            <a:gdLst>
              <a:gd name="connsiteX0" fmla="*/ 0 w 675909"/>
              <a:gd name="connsiteY0" fmla="*/ 0 h 462169"/>
              <a:gd name="connsiteX1" fmla="*/ 675909 w 675909"/>
              <a:gd name="connsiteY1" fmla="*/ 0 h 462169"/>
              <a:gd name="connsiteX2" fmla="*/ 675909 w 675909"/>
              <a:gd name="connsiteY2" fmla="*/ 462169 h 462169"/>
              <a:gd name="connsiteX3" fmla="*/ 0 w 675909"/>
              <a:gd name="connsiteY3" fmla="*/ 462169 h 462169"/>
              <a:gd name="connsiteX4" fmla="*/ 0 w 675909"/>
              <a:gd name="connsiteY4" fmla="*/ 0 h 462169"/>
              <a:gd name="connsiteX0" fmla="*/ 0 w 675909"/>
              <a:gd name="connsiteY0" fmla="*/ 0 h 462169"/>
              <a:gd name="connsiteX1" fmla="*/ 675909 w 675909"/>
              <a:gd name="connsiteY1" fmla="*/ 0 h 462169"/>
              <a:gd name="connsiteX2" fmla="*/ 0 w 675909"/>
              <a:gd name="connsiteY2" fmla="*/ 462169 h 462169"/>
              <a:gd name="connsiteX3" fmla="*/ 0 w 675909"/>
              <a:gd name="connsiteY3" fmla="*/ 0 h 462169"/>
              <a:gd name="connsiteX0" fmla="*/ 0 w 675909"/>
              <a:gd name="connsiteY0" fmla="*/ 462169 h 553609"/>
              <a:gd name="connsiteX1" fmla="*/ 0 w 675909"/>
              <a:gd name="connsiteY1" fmla="*/ 0 h 553609"/>
              <a:gd name="connsiteX2" fmla="*/ 675909 w 675909"/>
              <a:gd name="connsiteY2" fmla="*/ 0 h 553609"/>
              <a:gd name="connsiteX3" fmla="*/ 91440 w 675909"/>
              <a:gd name="connsiteY3" fmla="*/ 553609 h 553609"/>
              <a:gd name="connsiteX0" fmla="*/ 0 w 675909"/>
              <a:gd name="connsiteY0" fmla="*/ 462169 h 462169"/>
              <a:gd name="connsiteX1" fmla="*/ 0 w 675909"/>
              <a:gd name="connsiteY1" fmla="*/ 0 h 462169"/>
              <a:gd name="connsiteX2" fmla="*/ 675909 w 675909"/>
              <a:gd name="connsiteY2" fmla="*/ 0 h 462169"/>
            </a:gdLst>
            <a:ahLst/>
            <a:cxnLst>
              <a:cxn ang="0">
                <a:pos x="connsiteX0" y="connsiteY0"/>
              </a:cxn>
              <a:cxn ang="0">
                <a:pos x="connsiteX1" y="connsiteY1"/>
              </a:cxn>
              <a:cxn ang="0">
                <a:pos x="connsiteX2" y="connsiteY2"/>
              </a:cxn>
            </a:cxnLst>
            <a:rect l="l" t="t" r="r" b="b"/>
            <a:pathLst>
              <a:path w="675909" h="462169">
                <a:moveTo>
                  <a:pt x="0" y="462169"/>
                </a:moveTo>
                <a:lnTo>
                  <a:pt x="0" y="0"/>
                </a:lnTo>
                <a:lnTo>
                  <a:pt x="675909" y="0"/>
                </a:lnTo>
              </a:path>
            </a:pathLst>
          </a:custGeom>
          <a:noFill/>
          <a:ln w="508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Poppins" pitchFamily="2" charset="77"/>
            </a:endParaRPr>
          </a:p>
        </p:txBody>
      </p:sp>
      <p:sp>
        <p:nvSpPr>
          <p:cNvPr id="4" name="TextBox 3">
            <a:extLst>
              <a:ext uri="{FF2B5EF4-FFF2-40B4-BE49-F238E27FC236}">
                <a16:creationId xmlns:a16="http://schemas.microsoft.com/office/drawing/2014/main" id="{0099DD52-3AA1-8E41-A5E0-98C5DDFBC010}"/>
              </a:ext>
            </a:extLst>
          </p:cNvPr>
          <p:cNvSpPr txBox="1"/>
          <p:nvPr/>
        </p:nvSpPr>
        <p:spPr>
          <a:xfrm>
            <a:off x="762001" y="283413"/>
            <a:ext cx="10668000" cy="707886"/>
          </a:xfrm>
          <a:prstGeom prst="rect">
            <a:avLst/>
          </a:prstGeom>
          <a:noFill/>
        </p:spPr>
        <p:txBody>
          <a:bodyPr wrap="square" rtlCol="0" anchor="b">
            <a:spAutoFit/>
          </a:bodyPr>
          <a:lstStyle/>
          <a:p>
            <a:pPr algn="ctr"/>
            <a:r>
              <a:rPr lang="en-US" sz="4000" b="1" dirty="0">
                <a:ln>
                  <a:solidFill>
                    <a:schemeClr val="accent1"/>
                  </a:solidFill>
                </a:ln>
                <a:noFill/>
                <a:latin typeface="Barlow" pitchFamily="2" charset="77"/>
              </a:rPr>
              <a:t>CLOUD SLIDE</a:t>
            </a:r>
          </a:p>
        </p:txBody>
      </p:sp>
      <p:sp>
        <p:nvSpPr>
          <p:cNvPr id="5" name="TextBox 4">
            <a:extLst>
              <a:ext uri="{FF2B5EF4-FFF2-40B4-BE49-F238E27FC236}">
                <a16:creationId xmlns:a16="http://schemas.microsoft.com/office/drawing/2014/main" id="{9D78FAC2-DA7E-6F4C-9CFE-CC7B0CCD8160}"/>
              </a:ext>
            </a:extLst>
          </p:cNvPr>
          <p:cNvSpPr txBox="1"/>
          <p:nvPr/>
        </p:nvSpPr>
        <p:spPr>
          <a:xfrm>
            <a:off x="762001" y="947744"/>
            <a:ext cx="10667999" cy="323165"/>
          </a:xfrm>
          <a:prstGeom prst="rect">
            <a:avLst/>
          </a:prstGeom>
          <a:noFill/>
        </p:spPr>
        <p:txBody>
          <a:bodyPr wrap="square" rtlCol="0">
            <a:spAutoFit/>
          </a:bodyPr>
          <a:lstStyle/>
          <a:p>
            <a:pPr algn="ctr"/>
            <a:r>
              <a:rPr lang="en-US" sz="1500" spc="-60" dirty="0">
                <a:solidFill>
                  <a:schemeClr val="bg1"/>
                </a:solidFill>
                <a:latin typeface="Poppins" pitchFamily="2" charset="77"/>
                <a:cs typeface="Poppins" pitchFamily="2" charset="77"/>
              </a:rPr>
              <a:t>Make a big impact with our professional slides and charts</a:t>
            </a:r>
          </a:p>
        </p:txBody>
      </p:sp>
      <p:sp>
        <p:nvSpPr>
          <p:cNvPr id="6" name="TextBox 5">
            <a:extLst>
              <a:ext uri="{FF2B5EF4-FFF2-40B4-BE49-F238E27FC236}">
                <a16:creationId xmlns:a16="http://schemas.microsoft.com/office/drawing/2014/main" id="{DAA330DB-422E-0542-878A-413531CC08AF}"/>
              </a:ext>
            </a:extLst>
          </p:cNvPr>
          <p:cNvSpPr txBox="1"/>
          <p:nvPr/>
        </p:nvSpPr>
        <p:spPr>
          <a:xfrm>
            <a:off x="801756" y="1758526"/>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01</a:t>
            </a:r>
          </a:p>
        </p:txBody>
      </p:sp>
      <p:sp>
        <p:nvSpPr>
          <p:cNvPr id="7" name="TextBox 6">
            <a:extLst>
              <a:ext uri="{FF2B5EF4-FFF2-40B4-BE49-F238E27FC236}">
                <a16:creationId xmlns:a16="http://schemas.microsoft.com/office/drawing/2014/main" id="{4BCB6C7C-0363-9848-BB44-14FCD9B0F49F}"/>
              </a:ext>
            </a:extLst>
          </p:cNvPr>
          <p:cNvSpPr txBox="1"/>
          <p:nvPr/>
        </p:nvSpPr>
        <p:spPr>
          <a:xfrm>
            <a:off x="801756" y="2133857"/>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8" name="TextBox 7">
            <a:extLst>
              <a:ext uri="{FF2B5EF4-FFF2-40B4-BE49-F238E27FC236}">
                <a16:creationId xmlns:a16="http://schemas.microsoft.com/office/drawing/2014/main" id="{9ACACC88-15FC-0749-8FC9-1141689950D3}"/>
              </a:ext>
            </a:extLst>
          </p:cNvPr>
          <p:cNvSpPr txBox="1"/>
          <p:nvPr/>
        </p:nvSpPr>
        <p:spPr>
          <a:xfrm>
            <a:off x="9328904" y="2716485"/>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02</a:t>
            </a:r>
          </a:p>
        </p:txBody>
      </p:sp>
      <p:sp>
        <p:nvSpPr>
          <p:cNvPr id="9" name="TextBox 8">
            <a:extLst>
              <a:ext uri="{FF2B5EF4-FFF2-40B4-BE49-F238E27FC236}">
                <a16:creationId xmlns:a16="http://schemas.microsoft.com/office/drawing/2014/main" id="{F880012D-5D51-254F-B05A-FBDD06F7DC2B}"/>
              </a:ext>
            </a:extLst>
          </p:cNvPr>
          <p:cNvSpPr txBox="1"/>
          <p:nvPr/>
        </p:nvSpPr>
        <p:spPr>
          <a:xfrm>
            <a:off x="9328904" y="3091816"/>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0" name="TextBox 9">
            <a:extLst>
              <a:ext uri="{FF2B5EF4-FFF2-40B4-BE49-F238E27FC236}">
                <a16:creationId xmlns:a16="http://schemas.microsoft.com/office/drawing/2014/main" id="{509F4130-755F-F845-A1D1-5FB8629835D2}"/>
              </a:ext>
            </a:extLst>
          </p:cNvPr>
          <p:cNvSpPr txBox="1"/>
          <p:nvPr/>
        </p:nvSpPr>
        <p:spPr>
          <a:xfrm>
            <a:off x="801755" y="4238780"/>
            <a:ext cx="2056944" cy="353943"/>
          </a:xfrm>
          <a:prstGeom prst="rect">
            <a:avLst/>
          </a:prstGeom>
          <a:noFill/>
        </p:spPr>
        <p:txBody>
          <a:bodyPr wrap="square" rtlCol="0" anchor="b">
            <a:spAutoFit/>
          </a:bodyPr>
          <a:lstStyle/>
          <a:p>
            <a:pPr algn="r"/>
            <a:r>
              <a:rPr lang="en-US" sz="1700" b="1" spc="-15" dirty="0">
                <a:solidFill>
                  <a:schemeClr val="accent1"/>
                </a:solidFill>
                <a:latin typeface="Poppins" pitchFamily="2" charset="77"/>
                <a:cs typeface="Poppins" pitchFamily="2" charset="77"/>
              </a:rPr>
              <a:t>TITLE 03</a:t>
            </a:r>
          </a:p>
        </p:txBody>
      </p:sp>
      <p:sp>
        <p:nvSpPr>
          <p:cNvPr id="11" name="TextBox 10">
            <a:extLst>
              <a:ext uri="{FF2B5EF4-FFF2-40B4-BE49-F238E27FC236}">
                <a16:creationId xmlns:a16="http://schemas.microsoft.com/office/drawing/2014/main" id="{EFD926B3-AD05-5348-A2CE-C40E30B582D9}"/>
              </a:ext>
            </a:extLst>
          </p:cNvPr>
          <p:cNvSpPr txBox="1"/>
          <p:nvPr/>
        </p:nvSpPr>
        <p:spPr>
          <a:xfrm>
            <a:off x="801755" y="4614111"/>
            <a:ext cx="2056945" cy="830997"/>
          </a:xfrm>
          <a:prstGeom prst="rect">
            <a:avLst/>
          </a:prstGeom>
          <a:noFill/>
        </p:spPr>
        <p:txBody>
          <a:bodyPr wrap="square" rtlCol="0">
            <a:spAutoFit/>
          </a:bodyPr>
          <a:lstStyle/>
          <a:p>
            <a:pPr algn="r"/>
            <a:r>
              <a:rPr lang="en-US" sz="1200" dirty="0">
                <a:solidFill>
                  <a:schemeClr val="bg1"/>
                </a:solidFill>
                <a:latin typeface="Lato Light" panose="020F0502020204030203"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C37FCDB2-0CC4-0A4B-AADD-985A88CA545A}"/>
              </a:ext>
            </a:extLst>
          </p:cNvPr>
          <p:cNvSpPr txBox="1"/>
          <p:nvPr/>
        </p:nvSpPr>
        <p:spPr>
          <a:xfrm>
            <a:off x="9328905" y="5199747"/>
            <a:ext cx="2056944"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TITLE 04</a:t>
            </a:r>
          </a:p>
        </p:txBody>
      </p:sp>
      <p:sp>
        <p:nvSpPr>
          <p:cNvPr id="13" name="TextBox 12">
            <a:extLst>
              <a:ext uri="{FF2B5EF4-FFF2-40B4-BE49-F238E27FC236}">
                <a16:creationId xmlns:a16="http://schemas.microsoft.com/office/drawing/2014/main" id="{21FA41FB-2A2E-3242-B3CC-44CB44EF89D0}"/>
              </a:ext>
            </a:extLst>
          </p:cNvPr>
          <p:cNvSpPr txBox="1"/>
          <p:nvPr/>
        </p:nvSpPr>
        <p:spPr>
          <a:xfrm>
            <a:off x="9328905" y="5575078"/>
            <a:ext cx="2056945" cy="830997"/>
          </a:xfrm>
          <a:prstGeom prst="rect">
            <a:avLst/>
          </a:prstGeom>
          <a:noFill/>
        </p:spPr>
        <p:txBody>
          <a:bodyPr wrap="square" rtlCol="0">
            <a:spAutoFit/>
          </a:bodyPr>
          <a:lstStyle/>
          <a:p>
            <a:r>
              <a:rPr lang="en-US" sz="1200" dirty="0">
                <a:solidFill>
                  <a:schemeClr val="bg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2014353133"/>
      </p:ext>
    </p:extLst>
  </p:cSld>
  <p:clrMapOvr>
    <a:masterClrMapping/>
  </p:clrMapOvr>
</p:sld>
</file>

<file path=ppt/theme/theme1.xml><?xml version="1.0" encoding="utf-8"?>
<a:theme xmlns:a="http://schemas.openxmlformats.org/drawingml/2006/main" name="Office Theme">
  <a:themeElements>
    <a:clrScheme name="Cloud Theme">
      <a:dk1>
        <a:srgbClr val="000000"/>
      </a:dk1>
      <a:lt1>
        <a:srgbClr val="FFFFFF"/>
      </a:lt1>
      <a:dk2>
        <a:srgbClr val="44546A"/>
      </a:dk2>
      <a:lt2>
        <a:srgbClr val="E7E6E6"/>
      </a:lt2>
      <a:accent1>
        <a:srgbClr val="F09400"/>
      </a:accent1>
      <a:accent2>
        <a:srgbClr val="B9CE10"/>
      </a:accent2>
      <a:accent3>
        <a:srgbClr val="94C11E"/>
      </a:accent3>
      <a:accent4>
        <a:srgbClr val="35A8E0"/>
      </a:accent4>
      <a:accent5>
        <a:srgbClr val="141B34"/>
      </a:accent5>
      <a:accent6>
        <a:srgbClr val="11182D"/>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7224</TotalTime>
  <Words>1380</Words>
  <Application>Microsoft Office PowerPoint</Application>
  <PresentationFormat>Widescreen</PresentationFormat>
  <Paragraphs>146</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Barlow</vt:lpstr>
      <vt:lpstr>Barlow ExtraBold</vt:lpstr>
      <vt:lpstr>Calibri</vt:lpstr>
      <vt:lpstr>Calibri Light</vt:lpstr>
      <vt:lpstr>Gill Sans</vt:lpstr>
      <vt:lpstr>Lato Black</vt:lpstr>
      <vt:lpstr>Lato Light</vt:lpstr>
      <vt:lpstr>Nunito Sans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454</cp:revision>
  <dcterms:created xsi:type="dcterms:W3CDTF">2020-04-22T15:34:04Z</dcterms:created>
  <dcterms:modified xsi:type="dcterms:W3CDTF">2025-05-09T14:29:10Z</dcterms:modified>
</cp:coreProperties>
</file>