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1795" r:id="rId2"/>
    <p:sldId id="266" r:id="rId3"/>
    <p:sldId id="256" r:id="rId4"/>
    <p:sldId id="257" r:id="rId5"/>
    <p:sldId id="258" r:id="rId6"/>
    <p:sldId id="259" r:id="rId7"/>
    <p:sldId id="260" r:id="rId8"/>
    <p:sldId id="261" r:id="rId9"/>
    <p:sldId id="262" r:id="rId10"/>
    <p:sldId id="263" r:id="rId11"/>
    <p:sldId id="264" r:id="rId12"/>
    <p:sldId id="265" r:id="rId13"/>
    <p:sldId id="17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40F4"/>
    <a:srgbClr val="E600BD"/>
    <a:srgbClr val="FF005E"/>
    <a:srgbClr val="FF7100"/>
    <a:srgbClr val="FFD32C"/>
    <a:srgbClr val="02EDF1"/>
    <a:srgbClr val="0D9DF3"/>
    <a:srgbClr val="2DCF94"/>
    <a:srgbClr val="DA309D"/>
    <a:srgbClr val="FE12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DB9E3D-B07E-472C-AB01-36DDFE17129B}" v="2" dt="2025-04-26T15:38:34.6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71" autoAdjust="0"/>
    <p:restoredTop sz="95361"/>
  </p:normalViewPr>
  <p:slideViewPr>
    <p:cSldViewPr snapToGrid="0">
      <p:cViewPr varScale="1">
        <p:scale>
          <a:sx n="112" d="100"/>
          <a:sy n="112" d="100"/>
        </p:scale>
        <p:origin x="924" y="10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75" d="100"/>
          <a:sy n="75" d="100"/>
        </p:scale>
        <p:origin x="76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2FDB9E3D-B07E-472C-AB01-36DDFE17129B}"/>
    <pc:docChg chg="addSld delSld modSld sldOrd">
      <pc:chgData name="Jolie Serrano Delgado" userId="d52b4219-5c60-4a0c-87ad-b1ec335c0c37" providerId="ADAL" clId="{2FDB9E3D-B07E-472C-AB01-36DDFE17129B}" dt="2025-04-26T15:39:15.149" v="8" actId="47"/>
      <pc:docMkLst>
        <pc:docMk/>
      </pc:docMkLst>
      <pc:sldChg chg="modSp del mod">
        <pc:chgData name="Jolie Serrano Delgado" userId="d52b4219-5c60-4a0c-87ad-b1ec335c0c37" providerId="ADAL" clId="{2FDB9E3D-B07E-472C-AB01-36DDFE17129B}" dt="2025-04-26T15:39:15.149" v="8" actId="47"/>
        <pc:sldMkLst>
          <pc:docMk/>
          <pc:sldMk cId="0" sldId="1482"/>
        </pc:sldMkLst>
        <pc:spChg chg="mod">
          <ac:chgData name="Jolie Serrano Delgado" userId="d52b4219-5c60-4a0c-87ad-b1ec335c0c37" providerId="ADAL" clId="{2FDB9E3D-B07E-472C-AB01-36DDFE17129B}" dt="2025-04-26T15:38:53.954" v="5" actId="21"/>
          <ac:spMkLst>
            <pc:docMk/>
            <pc:sldMk cId="0" sldId="1482"/>
            <ac:spMk id="55309" creationId="{00000000-0000-0000-0000-000000000000}"/>
          </ac:spMkLst>
        </pc:spChg>
      </pc:sldChg>
      <pc:sldChg chg="add ord">
        <pc:chgData name="Jolie Serrano Delgado" userId="d52b4219-5c60-4a0c-87ad-b1ec335c0c37" providerId="ADAL" clId="{2FDB9E3D-B07E-472C-AB01-36DDFE17129B}" dt="2025-04-26T15:38:25.551" v="2"/>
        <pc:sldMkLst>
          <pc:docMk/>
          <pc:sldMk cId="3313802975" sldId="1780"/>
        </pc:sldMkLst>
      </pc:sldChg>
      <pc:sldChg chg="del">
        <pc:chgData name="Jolie Serrano Delgado" userId="d52b4219-5c60-4a0c-87ad-b1ec335c0c37" providerId="ADAL" clId="{2FDB9E3D-B07E-472C-AB01-36DDFE17129B}" dt="2025-04-26T15:38:26.956" v="3" actId="47"/>
        <pc:sldMkLst>
          <pc:docMk/>
          <pc:sldMk cId="1656187330" sldId="1794"/>
        </pc:sldMkLst>
      </pc:sldChg>
      <pc:sldChg chg="modSp add mod">
        <pc:chgData name="Jolie Serrano Delgado" userId="d52b4219-5c60-4a0c-87ad-b1ec335c0c37" providerId="ADAL" clId="{2FDB9E3D-B07E-472C-AB01-36DDFE17129B}" dt="2025-04-26T15:39:06.826" v="7" actId="207"/>
        <pc:sldMkLst>
          <pc:docMk/>
          <pc:sldMk cId="0" sldId="1795"/>
        </pc:sldMkLst>
        <pc:spChg chg="mod">
          <ac:chgData name="Jolie Serrano Delgado" userId="d52b4219-5c60-4a0c-87ad-b1ec335c0c37" providerId="ADAL" clId="{2FDB9E3D-B07E-472C-AB01-36DDFE17129B}" dt="2025-04-26T15:39:06.826" v="7" actId="207"/>
          <ac:spMkLst>
            <pc:docMk/>
            <pc:sldMk cId="0" sldId="1795"/>
            <ac:spMk id="18" creationId="{8F5F15BF-00E8-0146-9639-0FB07145B42A}"/>
          </ac:spMkLst>
        </pc:spChg>
        <pc:spChg chg="mod">
          <ac:chgData name="Jolie Serrano Delgado" userId="d52b4219-5c60-4a0c-87ad-b1ec335c0c37" providerId="ADAL" clId="{2FDB9E3D-B07E-472C-AB01-36DDFE17129B}" dt="2025-04-26T15:38:56.699" v="6"/>
          <ac:spMkLst>
            <pc:docMk/>
            <pc:sldMk cId="0" sldId="1795"/>
            <ac:spMk id="55309" creationId="{00000000-0000-0000-0000-000000000000}"/>
          </ac:spMkLst>
        </pc:spChg>
      </pc:sldChg>
      <pc:sldMasterChg chg="delSldLayout">
        <pc:chgData name="Jolie Serrano Delgado" userId="d52b4219-5c60-4a0c-87ad-b1ec335c0c37" providerId="ADAL" clId="{2FDB9E3D-B07E-472C-AB01-36DDFE17129B}" dt="2025-04-26T15:38:26.956" v="3" actId="47"/>
        <pc:sldMasterMkLst>
          <pc:docMk/>
          <pc:sldMasterMk cId="2916016287" sldId="2147483648"/>
        </pc:sldMasterMkLst>
        <pc:sldLayoutChg chg="del">
          <pc:chgData name="Jolie Serrano Delgado" userId="d52b4219-5c60-4a0c-87ad-b1ec335c0c37" providerId="ADAL" clId="{2FDB9E3D-B07E-472C-AB01-36DDFE17129B}" dt="2025-04-26T15:38:26.956" v="3" actId="47"/>
          <pc:sldLayoutMkLst>
            <pc:docMk/>
            <pc:sldMasterMk cId="2916016287" sldId="2147483648"/>
            <pc:sldLayoutMk cId="765548803" sldId="214748366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5F7126-B822-41AE-892A-5785A88118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3C9FC90-499A-4ED1-BDAE-456DC3E3FDC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387B3B-DE26-4C93-8722-1BA7A82C69F3}" type="datetimeFigureOut">
              <a:rPr lang="en-US" smtClean="0"/>
              <a:t>4/26/2025</a:t>
            </a:fld>
            <a:endParaRPr lang="en-US"/>
          </a:p>
        </p:txBody>
      </p:sp>
      <p:sp>
        <p:nvSpPr>
          <p:cNvPr id="4" name="Footer Placeholder 3">
            <a:extLst>
              <a:ext uri="{FF2B5EF4-FFF2-40B4-BE49-F238E27FC236}">
                <a16:creationId xmlns:a16="http://schemas.microsoft.com/office/drawing/2014/main" id="{D6835687-B789-44CD-BDCB-64F27E5144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F8C9B16-5263-468F-9A66-04713840689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8DF30F-227B-4DE2-B37C-EF4C37970A5E}" type="slidenum">
              <a:rPr lang="en-US" smtClean="0"/>
              <a:t>‹#›</a:t>
            </a:fld>
            <a:endParaRPr lang="en-US"/>
          </a:p>
        </p:txBody>
      </p:sp>
    </p:spTree>
    <p:extLst>
      <p:ext uri="{BB962C8B-B14F-4D97-AF65-F5344CB8AC3E}">
        <p14:creationId xmlns:p14="http://schemas.microsoft.com/office/powerpoint/2010/main" val="212323119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D44844-CAE8-461C-85F6-688C358CA0ED}" type="datetimeFigureOut">
              <a:rPr lang="en-US" smtClean="0"/>
              <a:t>4/26/2025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C9200-E78B-43A9-8F44-FFDBE80EA668}" type="slidenum">
              <a:rPr lang="en-US" smtClean="0"/>
              <a:t>‹#›</a:t>
            </a:fld>
            <a:endParaRPr lang="en-US"/>
          </a:p>
        </p:txBody>
      </p:sp>
    </p:spTree>
    <p:extLst>
      <p:ext uri="{BB962C8B-B14F-4D97-AF65-F5344CB8AC3E}">
        <p14:creationId xmlns:p14="http://schemas.microsoft.com/office/powerpoint/2010/main" val="2410865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981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Meet the Team">
    <p:spTree>
      <p:nvGrpSpPr>
        <p:cNvPr id="1" name=""/>
        <p:cNvGrpSpPr/>
        <p:nvPr/>
      </p:nvGrpSpPr>
      <p:grpSpPr>
        <a:xfrm>
          <a:off x="0" y="0"/>
          <a:ext cx="0" cy="0"/>
          <a:chOff x="0" y="0"/>
          <a:chExt cx="0" cy="0"/>
        </a:xfrm>
      </p:grpSpPr>
      <p:sp>
        <p:nvSpPr>
          <p:cNvPr id="70" name="Picture Placeholder 13"/>
          <p:cNvSpPr>
            <a:spLocks noGrp="1"/>
          </p:cNvSpPr>
          <p:nvPr>
            <p:ph type="pic" sz="quarter" idx="11"/>
          </p:nvPr>
        </p:nvSpPr>
        <p:spPr>
          <a:xfrm>
            <a:off x="1728662" y="1872316"/>
            <a:ext cx="2652423" cy="2650043"/>
          </a:xfrm>
          <a:prstGeom prst="ellipse">
            <a:avLst/>
          </a:prstGeom>
        </p:spPr>
        <p:txBody>
          <a:bodyPr rtlCol="0">
            <a:normAutofit/>
          </a:bodyPr>
          <a:lstStyle>
            <a:lvl1pPr marL="0" marR="0" indent="0" algn="l" defTabSz="914217" rtl="0" eaLnBrk="1" fontAlgn="auto" latinLnBrk="0" hangingPunct="1">
              <a:lnSpc>
                <a:spcPct val="90000"/>
              </a:lnSpc>
              <a:spcBef>
                <a:spcPts val="1000"/>
              </a:spcBef>
              <a:spcAft>
                <a:spcPts val="0"/>
              </a:spcAft>
              <a:buClrTx/>
              <a:buSzTx/>
              <a:buFont typeface="Arial" panose="020B0604020202020204" pitchFamily="34" charset="0"/>
              <a:buNone/>
              <a:tabLst/>
              <a:defRPr sz="1400">
                <a:latin typeface="Raleway Regular"/>
                <a:cs typeface="Raleway Regular"/>
              </a:defRPr>
            </a:lvl1pPr>
          </a:lstStyle>
          <a:p>
            <a:pPr lvl="0"/>
            <a:endParaRPr lang="en-US" noProof="0" dirty="0"/>
          </a:p>
        </p:txBody>
      </p:sp>
    </p:spTree>
    <p:extLst>
      <p:ext uri="{BB962C8B-B14F-4D97-AF65-F5344CB8AC3E}">
        <p14:creationId xmlns:p14="http://schemas.microsoft.com/office/powerpoint/2010/main" val="17101178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8684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234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A5ED7-AC1B-4EFC-A2F5-F8CCDD9900F3}"/>
              </a:ext>
            </a:extLst>
          </p:cNvPr>
          <p:cNvSpPr>
            <a:spLocks noGrp="1"/>
          </p:cNvSpPr>
          <p:nvPr>
            <p:ph type="title"/>
          </p:nvPr>
        </p:nvSpPr>
        <p:spPr>
          <a:xfrm>
            <a:off x="838200" y="365126"/>
            <a:ext cx="10515600" cy="781504"/>
          </a:xfrm>
          <a:prstGeom prst="rect">
            <a:avLst/>
          </a:prstGeo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2932694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1B7CF-24E5-41A7-B7C5-EA47FAFE72AE}"/>
              </a:ext>
            </a:extLst>
          </p:cNvPr>
          <p:cNvSpPr>
            <a:spLocks noGrp="1"/>
          </p:cNvSpPr>
          <p:nvPr>
            <p:ph type="title"/>
          </p:nvPr>
        </p:nvSpPr>
        <p:spPr>
          <a:xfrm>
            <a:off x="723900" y="355600"/>
            <a:ext cx="4962525" cy="119697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856907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49656C5-9EBA-45D4-8DCC-4D18137C7ED7}"/>
              </a:ext>
            </a:extLst>
          </p:cNvPr>
          <p:cNvSpPr>
            <a:spLocks noGrp="1"/>
          </p:cNvSpPr>
          <p:nvPr>
            <p:ph type="title"/>
          </p:nvPr>
        </p:nvSpPr>
        <p:spPr>
          <a:xfrm>
            <a:off x="838200" y="365126"/>
            <a:ext cx="10515600" cy="679904"/>
          </a:xfrm>
          <a:prstGeom prst="rect">
            <a:avLst/>
          </a:prstGeo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955657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BEF5E8-2EB2-43CC-99D3-000E119C3F42}"/>
              </a:ext>
            </a:extLst>
          </p:cNvPr>
          <p:cNvSpPr>
            <a:spLocks noGrp="1"/>
          </p:cNvSpPr>
          <p:nvPr>
            <p:ph type="title"/>
          </p:nvPr>
        </p:nvSpPr>
        <p:spPr>
          <a:xfrm>
            <a:off x="5613400" y="1555289"/>
            <a:ext cx="57658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59630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222F94C-C739-46D6-A244-D2632C9CA66E}"/>
              </a:ext>
            </a:extLst>
          </p:cNvPr>
          <p:cNvSpPr>
            <a:spLocks noGrp="1"/>
          </p:cNvSpPr>
          <p:nvPr>
            <p:ph type="pic" sz="quarter" idx="10"/>
          </p:nvPr>
        </p:nvSpPr>
        <p:spPr>
          <a:xfrm>
            <a:off x="1393825" y="1736725"/>
            <a:ext cx="2190750" cy="2190750"/>
          </a:xfrm>
          <a:prstGeom prst="ellipse">
            <a:avLst/>
          </a:prstGeom>
        </p:spPr>
        <p:txBody>
          <a:bodyPr/>
          <a:lstStyle/>
          <a:p>
            <a:endParaRPr lang="en-US"/>
          </a:p>
        </p:txBody>
      </p:sp>
      <p:sp>
        <p:nvSpPr>
          <p:cNvPr id="6" name="Picture Placeholder 2">
            <a:extLst>
              <a:ext uri="{FF2B5EF4-FFF2-40B4-BE49-F238E27FC236}">
                <a16:creationId xmlns:a16="http://schemas.microsoft.com/office/drawing/2014/main" id="{4904F02C-CF31-4DF5-9967-00860C966147}"/>
              </a:ext>
            </a:extLst>
          </p:cNvPr>
          <p:cNvSpPr>
            <a:spLocks noGrp="1"/>
          </p:cNvSpPr>
          <p:nvPr>
            <p:ph type="pic" sz="quarter" idx="11"/>
          </p:nvPr>
        </p:nvSpPr>
        <p:spPr>
          <a:xfrm>
            <a:off x="3926568" y="1736725"/>
            <a:ext cx="2190750" cy="2190750"/>
          </a:xfrm>
          <a:prstGeom prst="ellipse">
            <a:avLst/>
          </a:prstGeom>
        </p:spPr>
        <p:txBody>
          <a:bodyPr/>
          <a:lstStyle/>
          <a:p>
            <a:endParaRPr lang="en-US"/>
          </a:p>
        </p:txBody>
      </p:sp>
      <p:sp>
        <p:nvSpPr>
          <p:cNvPr id="7" name="Picture Placeholder 2">
            <a:extLst>
              <a:ext uri="{FF2B5EF4-FFF2-40B4-BE49-F238E27FC236}">
                <a16:creationId xmlns:a16="http://schemas.microsoft.com/office/drawing/2014/main" id="{40D730EF-B019-4AC3-80DF-EC6B8BB08171}"/>
              </a:ext>
            </a:extLst>
          </p:cNvPr>
          <p:cNvSpPr>
            <a:spLocks noGrp="1"/>
          </p:cNvSpPr>
          <p:nvPr>
            <p:ph type="pic" sz="quarter" idx="12"/>
          </p:nvPr>
        </p:nvSpPr>
        <p:spPr>
          <a:xfrm>
            <a:off x="6437994" y="1736725"/>
            <a:ext cx="2190750" cy="2190750"/>
          </a:xfrm>
          <a:prstGeom prst="ellipse">
            <a:avLst/>
          </a:prstGeom>
        </p:spPr>
        <p:txBody>
          <a:bodyPr/>
          <a:lstStyle/>
          <a:p>
            <a:endParaRPr lang="en-US"/>
          </a:p>
        </p:txBody>
      </p:sp>
      <p:sp>
        <p:nvSpPr>
          <p:cNvPr id="8" name="Picture Placeholder 2">
            <a:extLst>
              <a:ext uri="{FF2B5EF4-FFF2-40B4-BE49-F238E27FC236}">
                <a16:creationId xmlns:a16="http://schemas.microsoft.com/office/drawing/2014/main" id="{01178D9A-1A52-41EF-8CFA-53A54E9D423C}"/>
              </a:ext>
            </a:extLst>
          </p:cNvPr>
          <p:cNvSpPr>
            <a:spLocks noGrp="1"/>
          </p:cNvSpPr>
          <p:nvPr>
            <p:ph type="pic" sz="quarter" idx="13"/>
          </p:nvPr>
        </p:nvSpPr>
        <p:spPr>
          <a:xfrm>
            <a:off x="8949420" y="1736725"/>
            <a:ext cx="2190750" cy="2190750"/>
          </a:xfrm>
          <a:prstGeom prst="ellipse">
            <a:avLst/>
          </a:prstGeom>
        </p:spPr>
        <p:txBody>
          <a:bodyPr/>
          <a:lstStyle/>
          <a:p>
            <a:endParaRPr lang="en-US"/>
          </a:p>
        </p:txBody>
      </p:sp>
      <p:sp>
        <p:nvSpPr>
          <p:cNvPr id="4" name="Title 3">
            <a:extLst>
              <a:ext uri="{FF2B5EF4-FFF2-40B4-BE49-F238E27FC236}">
                <a16:creationId xmlns:a16="http://schemas.microsoft.com/office/drawing/2014/main" id="{8FDDF920-69F1-4A5A-9B25-937589019735}"/>
              </a:ext>
            </a:extLst>
          </p:cNvPr>
          <p:cNvSpPr>
            <a:spLocks noGrp="1"/>
          </p:cNvSpPr>
          <p:nvPr>
            <p:ph type="title"/>
          </p:nvPr>
        </p:nvSpPr>
        <p:spPr>
          <a:xfrm>
            <a:off x="838200" y="365125"/>
            <a:ext cx="10515600" cy="638175"/>
          </a:xfrm>
          <a:prstGeom prst="rect">
            <a:avLst/>
          </a:prstGeo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4187866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FE189A0-F882-485F-ACE3-8D1A70E03A7D}"/>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205233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6643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9998A-C9B4-4FCD-8202-1E67E9FE16E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98449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hyperlink" Target="https://slidesgratis.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free-powerpoint-templates-download.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74982DB-3B5F-8728-0C2B-E72C0DD66CE2}"/>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uadroTexto 2">
            <a:extLst>
              <a:ext uri="{FF2B5EF4-FFF2-40B4-BE49-F238E27FC236}">
                <a16:creationId xmlns:a16="http://schemas.microsoft.com/office/drawing/2014/main" id="{F2ECE205-1427-77DB-6399-06B4B41A22CE}"/>
              </a:ext>
            </a:extLst>
          </p:cNvPr>
          <p:cNvSpPr txBox="1"/>
          <p:nvPr userDrawn="1"/>
        </p:nvSpPr>
        <p:spPr>
          <a:xfrm>
            <a:off x="1659310" y="-688899"/>
            <a:ext cx="2367636" cy="369332"/>
          </a:xfrm>
          <a:prstGeom prst="rect">
            <a:avLst/>
          </a:prstGeom>
          <a:noFill/>
        </p:spPr>
        <p:txBody>
          <a:bodyPr wrap="none" rtlCol="0">
            <a:spAutoFit/>
          </a:bodyPr>
          <a:lstStyle/>
          <a:p>
            <a:r>
              <a:rPr lang="en-US" dirty="0">
                <a:solidFill>
                  <a:schemeClr val="bg1"/>
                </a:solidFill>
                <a:hlinkClick r:id="rId14">
                  <a:extLst>
                    <a:ext uri="{A12FA001-AC4F-418D-AE19-62706E023703}">
                      <ahyp:hlinkClr xmlns:ahyp="http://schemas.microsoft.com/office/drawing/2018/hyperlinkcolor" val="tx"/>
                    </a:ext>
                  </a:extLst>
                </a:hlinkClick>
              </a:rPr>
              <a:t>http://ppthemes.com/</a:t>
            </a:r>
            <a:r>
              <a:rPr lang="en-US" dirty="0">
                <a:solidFill>
                  <a:schemeClr val="bg1"/>
                </a:solidFill>
              </a:rPr>
              <a:t> </a:t>
            </a:r>
          </a:p>
        </p:txBody>
      </p:sp>
      <p:pic>
        <p:nvPicPr>
          <p:cNvPr id="4" name="Imagen 3">
            <a:extLst>
              <a:ext uri="{FF2B5EF4-FFF2-40B4-BE49-F238E27FC236}">
                <a16:creationId xmlns:a16="http://schemas.microsoft.com/office/drawing/2014/main" id="{58B93F9D-9573-60AC-FBED-248E9108815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5" name="CuadroTexto 4">
            <a:extLst>
              <a:ext uri="{FF2B5EF4-FFF2-40B4-BE49-F238E27FC236}">
                <a16:creationId xmlns:a16="http://schemas.microsoft.com/office/drawing/2014/main" id="{B6612077-6BA8-F16D-095D-39573C9FBA39}"/>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16">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6" name="Imagen 5">
            <a:extLst>
              <a:ext uri="{FF2B5EF4-FFF2-40B4-BE49-F238E27FC236}">
                <a16:creationId xmlns:a16="http://schemas.microsoft.com/office/drawing/2014/main" id="{C550BA74-1957-771A-34A6-991840DB4173}"/>
              </a:ext>
            </a:extLst>
          </p:cNvPr>
          <p:cNvPicPr>
            <a:picLocks noChangeAspect="1"/>
          </p:cNvPicPr>
          <p:nvPr userDrawn="1"/>
        </p:nvPicPr>
        <p:blipFill rotWithShape="1">
          <a:blip r:embed="rId17" cstate="hq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
        <p:nvSpPr>
          <p:cNvPr id="8" name="AutoShape 2" descr="Restyling de Instagram 2022: nueva tipografía, colores y enfoque">
            <a:extLst>
              <a:ext uri="{FF2B5EF4-FFF2-40B4-BE49-F238E27FC236}">
                <a16:creationId xmlns:a16="http://schemas.microsoft.com/office/drawing/2014/main" id="{767494D6-2AA0-70C9-4C62-3AF8483C3C0B}"/>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Tree>
    <p:extLst>
      <p:ext uri="{BB962C8B-B14F-4D97-AF65-F5344CB8AC3E}">
        <p14:creationId xmlns:p14="http://schemas.microsoft.com/office/powerpoint/2010/main" val="291601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9" r:id="rId8"/>
    <p:sldLayoutId id="2147483665" r:id="rId9"/>
    <p:sldLayoutId id="2147483666" r:id="rId10"/>
    <p:sldLayoutId id="2147483667" r:id="rId11"/>
    <p:sldLayoutId id="214748366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nts.google.com/specimen/Montserrat" TargetMode="External"/><Relationship Id="rId2" Type="http://schemas.openxmlformats.org/officeDocument/2006/relationships/hyperlink" Target="https://fontsfree.net/billabong-font-download.html" TargetMode="External"/><Relationship Id="rId1" Type="http://schemas.openxmlformats.org/officeDocument/2006/relationships/slideLayout" Target="../slideLayouts/slideLayout11.xml"/><Relationship Id="rId5" Type="http://schemas.openxmlformats.org/officeDocument/2006/relationships/hyperlink" Target="https://free-powerpoint-templates-download.com/" TargetMode="External"/><Relationship Id="rId4" Type="http://schemas.openxmlformats.org/officeDocument/2006/relationships/hyperlink" Target="https://fonts.google.com/specimen/Poppins"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g"/><Relationship Id="rId10" Type="http://schemas.openxmlformats.org/officeDocument/2006/relationships/image" Target="../media/image14.png"/><Relationship Id="rId4" Type="http://schemas.openxmlformats.org/officeDocument/2006/relationships/image" Target="../media/image8.jp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g"/><Relationship Id="rId10" Type="http://schemas.openxmlformats.org/officeDocument/2006/relationships/image" Target="../media/image14.png"/><Relationship Id="rId4" Type="http://schemas.openxmlformats.org/officeDocument/2006/relationships/image" Target="../media/image8.jp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png"/><Relationship Id="rId3" Type="http://schemas.openxmlformats.org/officeDocument/2006/relationships/slide" Target="slide4.xml"/><Relationship Id="rId7" Type="http://schemas.openxmlformats.org/officeDocument/2006/relationships/image" Target="../media/image8.jp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16.jpeg"/><Relationship Id="rId9" Type="http://schemas.openxmlformats.org/officeDocument/2006/relationships/image" Target="../media/image10.jpeg"/><Relationship Id="rId1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hyperlink" Target="http://www.slidesgratis.com/" TargetMode="External"/><Relationship Id="rId3" Type="http://schemas.openxmlformats.org/officeDocument/2006/relationships/hyperlink" Target="https://www.facebook.com/ppthemess" TargetMode="External"/><Relationship Id="rId7" Type="http://schemas.openxmlformats.org/officeDocument/2006/relationships/hyperlink" Target="https://ppthemes.com/" TargetMode="External"/><Relationship Id="rId2" Type="http://schemas.openxmlformats.org/officeDocument/2006/relationships/hyperlink" Target="https://www.instagram.com/ppthemes/" TargetMode="External"/><Relationship Id="rId1" Type="http://schemas.openxmlformats.org/officeDocument/2006/relationships/slideLayout" Target="../slideLayouts/slideLayout12.xml"/><Relationship Id="rId6" Type="http://schemas.openxmlformats.org/officeDocument/2006/relationships/hyperlink" Target="https://www.facebook.com/pptheme" TargetMode="External"/><Relationship Id="rId5" Type="http://schemas.openxmlformats.org/officeDocument/2006/relationships/hyperlink" Target="https://www.tiktok.com/@Ppthemes" TargetMode="External"/><Relationship Id="rId4" Type="http://schemas.openxmlformats.org/officeDocument/2006/relationships/hyperlink" Target="https://www.youtube.com/@Ppthemes" TargetMode="External"/><Relationship Id="rId9" Type="http://schemas.openxmlformats.org/officeDocument/2006/relationships/hyperlink" Target="https://www.pptbundl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slide" Target="slide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jpeg"/><Relationship Id="rId4" Type="http://schemas.openxmlformats.org/officeDocument/2006/relationships/slide" Target="slide4.xml"/><Relationship Id="rId9" Type="http://schemas.openxmlformats.org/officeDocument/2006/relationships/image" Target="../media/image9.jp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png"/><Relationship Id="rId3" Type="http://schemas.openxmlformats.org/officeDocument/2006/relationships/image" Target="../media/image7.svg"/><Relationship Id="rId7" Type="http://schemas.openxmlformats.org/officeDocument/2006/relationships/image" Target="../media/image5.png"/><Relationship Id="rId12"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image" Target="../media/image11.jpeg"/><Relationship Id="rId5" Type="http://schemas.openxmlformats.org/officeDocument/2006/relationships/image" Target="../media/image4.png"/><Relationship Id="rId15" Type="http://schemas.openxmlformats.org/officeDocument/2006/relationships/image" Target="../media/image15.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jp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svg"/><Relationship Id="rId7"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0.jpeg"/><Relationship Id="rId5" Type="http://schemas.openxmlformats.org/officeDocument/2006/relationships/image" Target="../media/image12.png"/><Relationship Id="rId10" Type="http://schemas.openxmlformats.org/officeDocument/2006/relationships/image" Target="../media/image9.jpg"/><Relationship Id="rId4" Type="http://schemas.openxmlformats.org/officeDocument/2006/relationships/image" Target="../media/image11.jpeg"/><Relationship Id="rId9" Type="http://schemas.openxmlformats.org/officeDocument/2006/relationships/image" Target="../media/image8.jp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jpg"/><Relationship Id="rId11" Type="http://schemas.openxmlformats.org/officeDocument/2006/relationships/image" Target="../media/image15.png"/><Relationship Id="rId5" Type="http://schemas.openxmlformats.org/officeDocument/2006/relationships/image" Target="../media/image8.jpg"/><Relationship Id="rId10" Type="http://schemas.openxmlformats.org/officeDocument/2006/relationships/image" Target="../media/image14.png"/><Relationship Id="rId4" Type="http://schemas.openxmlformats.org/officeDocument/2006/relationships/image" Target="../media/image10.jpe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sv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1.jpeg"/><Relationship Id="rId11" Type="http://schemas.openxmlformats.org/officeDocument/2006/relationships/image" Target="../media/image8.jpg"/><Relationship Id="rId5" Type="http://schemas.openxmlformats.org/officeDocument/2006/relationships/image" Target="../media/image10.jpeg"/><Relationship Id="rId10" Type="http://schemas.openxmlformats.org/officeDocument/2006/relationships/image" Target="../media/image14.png"/><Relationship Id="rId4" Type="http://schemas.openxmlformats.org/officeDocument/2006/relationships/image" Target="../media/image9.jp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3.png"/><Relationship Id="rId5" Type="http://schemas.openxmlformats.org/officeDocument/2006/relationships/image" Target="../media/image8.jpg"/><Relationship Id="rId10" Type="http://schemas.openxmlformats.org/officeDocument/2006/relationships/image" Target="../media/image15.png"/><Relationship Id="rId4" Type="http://schemas.openxmlformats.org/officeDocument/2006/relationships/image" Target="../media/image9.jp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g"/><Relationship Id="rId10" Type="http://schemas.openxmlformats.org/officeDocument/2006/relationships/image" Target="../media/image14.png"/><Relationship Id="rId4" Type="http://schemas.openxmlformats.org/officeDocument/2006/relationships/image" Target="../media/image8.jp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1588" y="-1"/>
            <a:ext cx="12188825" cy="6858000"/>
          </a:xfrm>
          <a:prstGeom prst="rect">
            <a:avLst/>
          </a:prstGeom>
          <a:solidFill>
            <a:schemeClr val="accent3">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49333" y="1921125"/>
            <a:ext cx="804707"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3"/>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49333" y="2791835"/>
            <a:ext cx="804707"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3"/>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49333" y="3809951"/>
            <a:ext cx="804707"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3"/>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49333" y="4826480"/>
            <a:ext cx="804707" cy="83086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989">
              <a:defRPr/>
            </a:pPr>
            <a:r>
              <a:rPr lang="en-US" sz="5399" dirty="0">
                <a:solidFill>
                  <a:schemeClr val="accent3"/>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6589" y="2012997"/>
            <a:ext cx="7321229" cy="80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t>
            </a:r>
            <a:r>
              <a:rPr lang="en-US" sz="1400" dirty="0">
                <a:solidFill>
                  <a:schemeClr val="bg1"/>
                </a:solidFill>
                <a:hlinkClick r:id="rId2">
                  <a:extLst>
                    <a:ext uri="{A12FA001-AC4F-418D-AE19-62706E023703}">
                      <ahyp:hlinkClr xmlns:ahyp="http://schemas.microsoft.com/office/drawing/2018/hyperlinkcolor" val="tx"/>
                    </a:ext>
                  </a:extLst>
                </a:hlinkClick>
              </a:rPr>
              <a:t>Billabong</a:t>
            </a:r>
            <a:r>
              <a:rPr lang="en-US" sz="1400" dirty="0">
                <a:solidFill>
                  <a:schemeClr val="bg1"/>
                </a:solidFill>
              </a:rPr>
              <a:t>  </a:t>
            </a:r>
            <a:r>
              <a:rPr lang="en-US" sz="1400" b="1" dirty="0">
                <a:solidFill>
                  <a:schemeClr val="bg1"/>
                </a:solidFill>
                <a:hlinkClick r:id="rId3">
                  <a:extLst>
                    <a:ext uri="{A12FA001-AC4F-418D-AE19-62706E023703}">
                      <ahyp:hlinkClr xmlns:ahyp="http://schemas.microsoft.com/office/drawing/2018/hyperlinkcolor" val="tx"/>
                    </a:ext>
                  </a:extLst>
                </a:hlinkClick>
              </a:rPr>
              <a:t>Monserrat</a:t>
            </a:r>
            <a:r>
              <a:rPr lang="en-US" sz="1400" dirty="0">
                <a:solidFill>
                  <a:schemeClr val="bg1"/>
                </a:solidFill>
              </a:rPr>
              <a:t>  </a:t>
            </a:r>
            <a:r>
              <a:rPr lang="en-US" sz="1400" b="1" dirty="0">
                <a:solidFill>
                  <a:schemeClr val="bg1"/>
                </a:solidFill>
              </a:rPr>
              <a:t>and </a:t>
            </a:r>
            <a:r>
              <a:rPr lang="en-US" sz="1400" b="1" dirty="0">
                <a:solidFill>
                  <a:schemeClr val="bg1"/>
                </a:solidFill>
                <a:hlinkClick r:id="rId4">
                  <a:extLst>
                    <a:ext uri="{A12FA001-AC4F-418D-AE19-62706E023703}">
                      <ahyp:hlinkClr xmlns:ahyp="http://schemas.microsoft.com/office/drawing/2018/hyperlinkcolor" val="tx"/>
                    </a:ext>
                  </a:extLst>
                </a:hlinkClick>
              </a:rPr>
              <a:t>Poppins</a:t>
            </a:r>
            <a:r>
              <a:rPr lang="en-US" sz="1400" dirty="0">
                <a:solidFill>
                  <a:schemeClr val="bg1"/>
                </a:solidFill>
              </a:rPr>
              <a:t>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5">
                  <a:extLst>
                    <a:ext uri="{A12FA001-AC4F-418D-AE19-62706E023703}">
                      <ahyp:hlinkClr xmlns:ahyp="http://schemas.microsoft.com/office/drawing/2018/hyperlinkcolor" val="tx"/>
                    </a:ext>
                  </a:extLst>
                </a:hlinkClick>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6589" y="4908084"/>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7277" y="505959"/>
            <a:ext cx="3151825" cy="60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9"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7425" y="1100323"/>
            <a:ext cx="1139528" cy="36504"/>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68" tIns="60934" rIns="121868" bIns="60934" anchor="ctr"/>
            <a:lstStyle/>
            <a:p>
              <a:pPr algn="ctr" defTabSz="913989">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6589" y="3925740"/>
            <a:ext cx="7321228" cy="80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82" tIns="54841" rIns="109682" bIns="5484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7277" y="1082954"/>
            <a:ext cx="6094413" cy="646203"/>
          </a:xfrm>
          <a:prstGeom prst="rect">
            <a:avLst/>
          </a:prstGeom>
        </p:spPr>
        <p:txBody>
          <a:bodyPr>
            <a:spAutoFit/>
          </a:bodyPr>
          <a:lstStyle/>
          <a:p>
            <a:r>
              <a:rPr lang="en-US" sz="3599" b="1" dirty="0">
                <a:solidFill>
                  <a:schemeClr val="accent3"/>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2926589" y="2941899"/>
            <a:ext cx="7227593"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ángulo 78">
            <a:extLst>
              <a:ext uri="{FF2B5EF4-FFF2-40B4-BE49-F238E27FC236}">
                <a16:creationId xmlns:a16="http://schemas.microsoft.com/office/drawing/2014/main" id="{B3F9797A-214F-7106-7BB4-3E20AC1C4853}"/>
              </a:ext>
            </a:extLst>
          </p:cNvPr>
          <p:cNvSpPr/>
          <p:nvPr/>
        </p:nvSpPr>
        <p:spPr>
          <a:xfrm>
            <a:off x="0" y="5274718"/>
            <a:ext cx="1384300" cy="51502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Rectángulo 1">
            <a:extLst>
              <a:ext uri="{FF2B5EF4-FFF2-40B4-BE49-F238E27FC236}">
                <a16:creationId xmlns:a16="http://schemas.microsoft.com/office/drawing/2014/main" id="{8B3E7474-F5A3-D827-95E5-C8D6B5474886}"/>
              </a:ext>
            </a:extLst>
          </p:cNvPr>
          <p:cNvSpPr/>
          <p:nvPr/>
        </p:nvSpPr>
        <p:spPr>
          <a:xfrm>
            <a:off x="0" y="0"/>
            <a:ext cx="1384300" cy="6858000"/>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 name="Gráfico 9">
            <a:extLst>
              <a:ext uri="{FF2B5EF4-FFF2-40B4-BE49-F238E27FC236}">
                <a16:creationId xmlns:a16="http://schemas.microsoft.com/office/drawing/2014/main" id="{79A0094E-9A45-473C-B9B6-88B73970CB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4197" y="155594"/>
            <a:ext cx="655907" cy="655907"/>
          </a:xfrm>
          <a:prstGeom prst="rect">
            <a:avLst/>
          </a:prstGeom>
        </p:spPr>
      </p:pic>
      <p:sp>
        <p:nvSpPr>
          <p:cNvPr id="25" name="CuadroTexto 24">
            <a:extLst>
              <a:ext uri="{FF2B5EF4-FFF2-40B4-BE49-F238E27FC236}">
                <a16:creationId xmlns:a16="http://schemas.microsoft.com/office/drawing/2014/main" id="{2D4349A1-03A2-D14F-7F8C-59E7B6761E3F}"/>
              </a:ext>
            </a:extLst>
          </p:cNvPr>
          <p:cNvSpPr txBox="1"/>
          <p:nvPr/>
        </p:nvSpPr>
        <p:spPr>
          <a:xfrm>
            <a:off x="8573077" y="155594"/>
            <a:ext cx="3254726" cy="769441"/>
          </a:xfrm>
          <a:prstGeom prst="rect">
            <a:avLst/>
          </a:prstGeom>
          <a:noFill/>
        </p:spPr>
        <p:txBody>
          <a:bodyPr wrap="square" rtlCol="0">
            <a:spAutoFit/>
          </a:bodyPr>
          <a:lstStyle/>
          <a:p>
            <a:pPr algn="r"/>
            <a:r>
              <a:rPr lang="en-US" sz="4400" dirty="0">
                <a:gradFill>
                  <a:gsLst>
                    <a:gs pos="0">
                      <a:schemeClr val="accent1"/>
                    </a:gs>
                    <a:gs pos="32000">
                      <a:schemeClr val="accent2"/>
                    </a:gs>
                    <a:gs pos="72000">
                      <a:schemeClr val="accent3"/>
                    </a:gs>
                    <a:gs pos="100000">
                      <a:schemeClr val="accent4"/>
                    </a:gs>
                  </a:gsLst>
                  <a:lin ang="5400000" scaled="1"/>
                </a:gradFill>
                <a:latin typeface="Billabong" panose="04000506040000020003" pitchFamily="82" charset="0"/>
              </a:rPr>
              <a:t>Group Name</a:t>
            </a:r>
          </a:p>
        </p:txBody>
      </p:sp>
      <p:grpSp>
        <p:nvGrpSpPr>
          <p:cNvPr id="35" name="Gráfico 13">
            <a:extLst>
              <a:ext uri="{FF2B5EF4-FFF2-40B4-BE49-F238E27FC236}">
                <a16:creationId xmlns:a16="http://schemas.microsoft.com/office/drawing/2014/main" id="{743FBAA4-75A6-3C65-C872-35126BC9EA2B}"/>
              </a:ext>
            </a:extLst>
          </p:cNvPr>
          <p:cNvGrpSpPr/>
          <p:nvPr/>
        </p:nvGrpSpPr>
        <p:grpSpPr>
          <a:xfrm>
            <a:off x="506068" y="4079822"/>
            <a:ext cx="372165" cy="372304"/>
            <a:chOff x="449204" y="4138938"/>
            <a:chExt cx="415078" cy="415233"/>
          </a:xfrm>
          <a:solidFill>
            <a:schemeClr val="tx1"/>
          </a:solidFill>
        </p:grpSpPr>
        <p:sp>
          <p:nvSpPr>
            <p:cNvPr id="36" name="Forma libre: forma 35">
              <a:extLst>
                <a:ext uri="{FF2B5EF4-FFF2-40B4-BE49-F238E27FC236}">
                  <a16:creationId xmlns:a16="http://schemas.microsoft.com/office/drawing/2014/main" id="{37A62AB5-611A-0284-F59B-2A9DC87C0151}"/>
                </a:ext>
              </a:extLst>
            </p:cNvPr>
            <p:cNvSpPr/>
            <p:nvPr/>
          </p:nvSpPr>
          <p:spPr>
            <a:xfrm>
              <a:off x="449204" y="4138938"/>
              <a:ext cx="415078" cy="415233"/>
            </a:xfrm>
            <a:custGeom>
              <a:avLst/>
              <a:gdLst>
                <a:gd name="connsiteX0" fmla="*/ 207435 w 415078"/>
                <a:gd name="connsiteY0" fmla="*/ 0 h 415233"/>
                <a:gd name="connsiteX1" fmla="*/ 207435 w 415078"/>
                <a:gd name="connsiteY1" fmla="*/ 47144 h 415233"/>
                <a:gd name="connsiteX2" fmla="*/ 225930 w 415078"/>
                <a:gd name="connsiteY2" fmla="*/ 48232 h 415233"/>
                <a:gd name="connsiteX3" fmla="*/ 366638 w 415078"/>
                <a:gd name="connsiteY3" fmla="*/ 188940 h 415233"/>
                <a:gd name="connsiteX4" fmla="*/ 326747 w 415078"/>
                <a:gd name="connsiteY4" fmla="*/ 314417 h 415233"/>
                <a:gd name="connsiteX5" fmla="*/ 207435 w 415078"/>
                <a:gd name="connsiteY5" fmla="*/ 367726 h 415233"/>
                <a:gd name="connsiteX6" fmla="*/ 138169 w 415078"/>
                <a:gd name="connsiteY6" fmla="*/ 351770 h 415233"/>
                <a:gd name="connsiteX7" fmla="*/ 124389 w 415078"/>
                <a:gd name="connsiteY7" fmla="*/ 345242 h 415233"/>
                <a:gd name="connsiteX8" fmla="*/ 109157 w 415078"/>
                <a:gd name="connsiteY8" fmla="*/ 348143 h 415233"/>
                <a:gd name="connsiteX9" fmla="*/ 64914 w 415078"/>
                <a:gd name="connsiteY9" fmla="*/ 356484 h 415233"/>
                <a:gd name="connsiteX10" fmla="*/ 71805 w 415078"/>
                <a:gd name="connsiteY10" fmla="*/ 315142 h 415233"/>
                <a:gd name="connsiteX11" fmla="*/ 74706 w 415078"/>
                <a:gd name="connsiteY11" fmla="*/ 298823 h 415233"/>
                <a:gd name="connsiteX12" fmla="*/ 66727 w 415078"/>
                <a:gd name="connsiteY12" fmla="*/ 284317 h 415233"/>
                <a:gd name="connsiteX13" fmla="*/ 47144 w 415078"/>
                <a:gd name="connsiteY13" fmla="*/ 207435 h 415233"/>
                <a:gd name="connsiteX14" fmla="*/ 207435 w 415078"/>
                <a:gd name="connsiteY14" fmla="*/ 47144 h 415233"/>
                <a:gd name="connsiteX15" fmla="*/ 207435 w 415078"/>
                <a:gd name="connsiteY15" fmla="*/ 0 h 415233"/>
                <a:gd name="connsiteX16" fmla="*/ 207435 w 415078"/>
                <a:gd name="connsiteY16" fmla="*/ 0 h 415233"/>
                <a:gd name="connsiteX17" fmla="*/ 0 w 415078"/>
                <a:gd name="connsiteY17" fmla="*/ 207435 h 415233"/>
                <a:gd name="connsiteX18" fmla="*/ 25385 w 415078"/>
                <a:gd name="connsiteY18" fmla="*/ 307164 h 415233"/>
                <a:gd name="connsiteX19" fmla="*/ 7978 w 415078"/>
                <a:gd name="connsiteY19" fmla="*/ 409793 h 415233"/>
                <a:gd name="connsiteX20" fmla="*/ 11605 w 415078"/>
                <a:gd name="connsiteY20" fmla="*/ 414145 h 415233"/>
                <a:gd name="connsiteX21" fmla="*/ 12330 w 415078"/>
                <a:gd name="connsiteY21" fmla="*/ 414145 h 415233"/>
                <a:gd name="connsiteX22" fmla="*/ 117861 w 415078"/>
                <a:gd name="connsiteY22" fmla="*/ 394562 h 415233"/>
                <a:gd name="connsiteX23" fmla="*/ 207435 w 415078"/>
                <a:gd name="connsiteY23" fmla="*/ 415233 h 415233"/>
                <a:gd name="connsiteX24" fmla="*/ 413783 w 415078"/>
                <a:gd name="connsiteY24" fmla="*/ 184226 h 415233"/>
                <a:gd name="connsiteX25" fmla="*/ 231370 w 415078"/>
                <a:gd name="connsiteY25" fmla="*/ 1813 h 415233"/>
                <a:gd name="connsiteX26" fmla="*/ 207435 w 415078"/>
                <a:gd name="connsiteY26" fmla="*/ 0 h 415233"/>
                <a:gd name="connsiteX27" fmla="*/ 207435 w 415078"/>
                <a:gd name="connsiteY27" fmla="*/ 0 h 41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15078" h="415233">
                  <a:moveTo>
                    <a:pt x="207435" y="0"/>
                  </a:moveTo>
                  <a:lnTo>
                    <a:pt x="207435" y="47144"/>
                  </a:lnTo>
                  <a:cubicBezTo>
                    <a:pt x="213600" y="47144"/>
                    <a:pt x="219765" y="47507"/>
                    <a:pt x="225930" y="48232"/>
                  </a:cubicBezTo>
                  <a:cubicBezTo>
                    <a:pt x="299548" y="56211"/>
                    <a:pt x="358660" y="115685"/>
                    <a:pt x="366638" y="188940"/>
                  </a:cubicBezTo>
                  <a:cubicBezTo>
                    <a:pt x="371715" y="235359"/>
                    <a:pt x="357572" y="279965"/>
                    <a:pt x="326747" y="314417"/>
                  </a:cubicBezTo>
                  <a:cubicBezTo>
                    <a:pt x="296284" y="348506"/>
                    <a:pt x="252766" y="367726"/>
                    <a:pt x="207435" y="367726"/>
                  </a:cubicBezTo>
                  <a:cubicBezTo>
                    <a:pt x="183500" y="367726"/>
                    <a:pt x="160291" y="362286"/>
                    <a:pt x="138169" y="351770"/>
                  </a:cubicBezTo>
                  <a:lnTo>
                    <a:pt x="124389" y="345242"/>
                  </a:lnTo>
                  <a:lnTo>
                    <a:pt x="109157" y="348143"/>
                  </a:lnTo>
                  <a:lnTo>
                    <a:pt x="64914" y="356484"/>
                  </a:lnTo>
                  <a:lnTo>
                    <a:pt x="71805" y="315142"/>
                  </a:lnTo>
                  <a:lnTo>
                    <a:pt x="74706" y="298823"/>
                  </a:lnTo>
                  <a:lnTo>
                    <a:pt x="66727" y="284317"/>
                  </a:lnTo>
                  <a:cubicBezTo>
                    <a:pt x="54035" y="260745"/>
                    <a:pt x="47144" y="234271"/>
                    <a:pt x="47144" y="207435"/>
                  </a:cubicBezTo>
                  <a:cubicBezTo>
                    <a:pt x="47144" y="118949"/>
                    <a:pt x="118949" y="47144"/>
                    <a:pt x="207435" y="47144"/>
                  </a:cubicBezTo>
                  <a:lnTo>
                    <a:pt x="207435" y="0"/>
                  </a:lnTo>
                  <a:moveTo>
                    <a:pt x="207435" y="0"/>
                  </a:moveTo>
                  <a:cubicBezTo>
                    <a:pt x="92838" y="0"/>
                    <a:pt x="0" y="92838"/>
                    <a:pt x="0" y="207435"/>
                  </a:cubicBezTo>
                  <a:cubicBezTo>
                    <a:pt x="0" y="243337"/>
                    <a:pt x="9066" y="277427"/>
                    <a:pt x="25385" y="307164"/>
                  </a:cubicBezTo>
                  <a:lnTo>
                    <a:pt x="7978" y="409793"/>
                  </a:lnTo>
                  <a:cubicBezTo>
                    <a:pt x="7616" y="411969"/>
                    <a:pt x="9429" y="414145"/>
                    <a:pt x="11605" y="414145"/>
                  </a:cubicBezTo>
                  <a:cubicBezTo>
                    <a:pt x="11967" y="414145"/>
                    <a:pt x="11967" y="414145"/>
                    <a:pt x="12330" y="414145"/>
                  </a:cubicBezTo>
                  <a:lnTo>
                    <a:pt x="117861" y="394562"/>
                  </a:lnTo>
                  <a:cubicBezTo>
                    <a:pt x="145060" y="407617"/>
                    <a:pt x="175522" y="415233"/>
                    <a:pt x="207435" y="415233"/>
                  </a:cubicBezTo>
                  <a:cubicBezTo>
                    <a:pt x="329648" y="415233"/>
                    <a:pt x="427563" y="309340"/>
                    <a:pt x="413783" y="184226"/>
                  </a:cubicBezTo>
                  <a:cubicBezTo>
                    <a:pt x="403266" y="89212"/>
                    <a:pt x="326021" y="11967"/>
                    <a:pt x="231370" y="1813"/>
                  </a:cubicBezTo>
                  <a:cubicBezTo>
                    <a:pt x="223029" y="363"/>
                    <a:pt x="215051" y="0"/>
                    <a:pt x="207435" y="0"/>
                  </a:cubicBezTo>
                  <a:lnTo>
                    <a:pt x="207435" y="0"/>
                  </a:lnTo>
                  <a:close/>
                </a:path>
              </a:pathLst>
            </a:custGeom>
            <a:grpFill/>
            <a:ln w="3620" cap="flat">
              <a:noFill/>
              <a:prstDash val="solid"/>
              <a:miter/>
            </a:ln>
          </p:spPr>
          <p:txBody>
            <a:bodyPr rtlCol="0" anchor="ctr"/>
            <a:lstStyle/>
            <a:p>
              <a:endParaRPr lang="es-CO"/>
            </a:p>
          </p:txBody>
        </p:sp>
        <p:sp>
          <p:nvSpPr>
            <p:cNvPr id="37" name="Forma libre: forma 36">
              <a:extLst>
                <a:ext uri="{FF2B5EF4-FFF2-40B4-BE49-F238E27FC236}">
                  <a16:creationId xmlns:a16="http://schemas.microsoft.com/office/drawing/2014/main" id="{779DC61E-919B-50BF-CD49-E3790ECBF407}"/>
                </a:ext>
              </a:extLst>
            </p:cNvPr>
            <p:cNvSpPr/>
            <p:nvPr/>
          </p:nvSpPr>
          <p:spPr>
            <a:xfrm>
              <a:off x="549300" y="4302809"/>
              <a:ext cx="210326" cy="99821"/>
            </a:xfrm>
            <a:custGeom>
              <a:avLst/>
              <a:gdLst>
                <a:gd name="connsiteX0" fmla="*/ 1083 w 210326"/>
                <a:gd name="connsiteY0" fmla="*/ 82368 h 99821"/>
                <a:gd name="connsiteX1" fmla="*/ 67810 w 210326"/>
                <a:gd name="connsiteY1" fmla="*/ 1860 h 99821"/>
                <a:gd name="connsiteX2" fmla="*/ 74338 w 210326"/>
                <a:gd name="connsiteY2" fmla="*/ 772 h 99821"/>
                <a:gd name="connsiteX3" fmla="*/ 136714 w 210326"/>
                <a:gd name="connsiteY3" fmla="*/ 39212 h 99821"/>
                <a:gd name="connsiteX4" fmla="*/ 141428 w 210326"/>
                <a:gd name="connsiteY4" fmla="*/ 39575 h 99821"/>
                <a:gd name="connsiteX5" fmla="*/ 203078 w 210326"/>
                <a:gd name="connsiteY5" fmla="*/ 8025 h 99821"/>
                <a:gd name="connsiteX6" fmla="*/ 209244 w 210326"/>
                <a:gd name="connsiteY6" fmla="*/ 15640 h 99821"/>
                <a:gd name="connsiteX7" fmla="*/ 141428 w 210326"/>
                <a:gd name="connsiteY7" fmla="*/ 97962 h 99821"/>
                <a:gd name="connsiteX8" fmla="*/ 134900 w 210326"/>
                <a:gd name="connsiteY8" fmla="*/ 99050 h 99821"/>
                <a:gd name="connsiteX9" fmla="*/ 73975 w 210326"/>
                <a:gd name="connsiteY9" fmla="*/ 58433 h 99821"/>
                <a:gd name="connsiteX10" fmla="*/ 68898 w 210326"/>
                <a:gd name="connsiteY10" fmla="*/ 58070 h 99821"/>
                <a:gd name="connsiteX11" fmla="*/ 7248 w 210326"/>
                <a:gd name="connsiteY11" fmla="*/ 89983 h 99821"/>
                <a:gd name="connsiteX12" fmla="*/ 1083 w 210326"/>
                <a:gd name="connsiteY12" fmla="*/ 82368 h 9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0326" h="99821">
                  <a:moveTo>
                    <a:pt x="1083" y="82368"/>
                  </a:moveTo>
                  <a:lnTo>
                    <a:pt x="67810" y="1860"/>
                  </a:lnTo>
                  <a:cubicBezTo>
                    <a:pt x="69261" y="46"/>
                    <a:pt x="72162" y="-679"/>
                    <a:pt x="74338" y="772"/>
                  </a:cubicBezTo>
                  <a:lnTo>
                    <a:pt x="136714" y="39212"/>
                  </a:lnTo>
                  <a:cubicBezTo>
                    <a:pt x="138164" y="40300"/>
                    <a:pt x="139978" y="40300"/>
                    <a:pt x="141428" y="39575"/>
                  </a:cubicBezTo>
                  <a:lnTo>
                    <a:pt x="203078" y="8025"/>
                  </a:lnTo>
                  <a:cubicBezTo>
                    <a:pt x="207793" y="5486"/>
                    <a:pt x="212507" y="11289"/>
                    <a:pt x="209244" y="15640"/>
                  </a:cubicBezTo>
                  <a:lnTo>
                    <a:pt x="141428" y="97962"/>
                  </a:lnTo>
                  <a:cubicBezTo>
                    <a:pt x="139978" y="99775"/>
                    <a:pt x="137076" y="100500"/>
                    <a:pt x="134900" y="99050"/>
                  </a:cubicBezTo>
                  <a:lnTo>
                    <a:pt x="73975" y="58433"/>
                  </a:lnTo>
                  <a:cubicBezTo>
                    <a:pt x="72525" y="57345"/>
                    <a:pt x="70712" y="57345"/>
                    <a:pt x="68898" y="58070"/>
                  </a:cubicBezTo>
                  <a:lnTo>
                    <a:pt x="7248" y="89983"/>
                  </a:lnTo>
                  <a:cubicBezTo>
                    <a:pt x="2534" y="92522"/>
                    <a:pt x="-2181" y="86719"/>
                    <a:pt x="1083" y="82368"/>
                  </a:cubicBezTo>
                  <a:close/>
                </a:path>
              </a:pathLst>
            </a:custGeom>
            <a:grpFill/>
            <a:ln w="3620" cap="flat">
              <a:noFill/>
              <a:prstDash val="solid"/>
              <a:miter/>
            </a:ln>
          </p:spPr>
          <p:txBody>
            <a:bodyPr rtlCol="0" anchor="ctr"/>
            <a:lstStyle/>
            <a:p>
              <a:endParaRPr lang="es-CO"/>
            </a:p>
          </p:txBody>
        </p:sp>
      </p:grpSp>
      <p:grpSp>
        <p:nvGrpSpPr>
          <p:cNvPr id="55" name="Grupo 54">
            <a:extLst>
              <a:ext uri="{FF2B5EF4-FFF2-40B4-BE49-F238E27FC236}">
                <a16:creationId xmlns:a16="http://schemas.microsoft.com/office/drawing/2014/main" id="{A47749EE-5FDA-0E39-EAF7-6B655E859AAE}"/>
              </a:ext>
            </a:extLst>
          </p:cNvPr>
          <p:cNvGrpSpPr/>
          <p:nvPr/>
        </p:nvGrpSpPr>
        <p:grpSpPr>
          <a:xfrm>
            <a:off x="486000" y="2769329"/>
            <a:ext cx="412301" cy="412949"/>
            <a:chOff x="486000" y="2769329"/>
            <a:chExt cx="412301" cy="412949"/>
          </a:xfrm>
          <a:solidFill>
            <a:schemeClr val="tx1"/>
          </a:solidFill>
        </p:grpSpPr>
        <p:sp>
          <p:nvSpPr>
            <p:cNvPr id="29" name="Forma libre: forma 28">
              <a:extLst>
                <a:ext uri="{FF2B5EF4-FFF2-40B4-BE49-F238E27FC236}">
                  <a16:creationId xmlns:a16="http://schemas.microsoft.com/office/drawing/2014/main" id="{213F6E92-8718-DE03-72C8-3EC4A1457139}"/>
                </a:ext>
              </a:extLst>
            </p:cNvPr>
            <p:cNvSpPr/>
            <p:nvPr/>
          </p:nvSpPr>
          <p:spPr>
            <a:xfrm>
              <a:off x="486000" y="2769329"/>
              <a:ext cx="412301" cy="412949"/>
            </a:xfrm>
            <a:custGeom>
              <a:avLst/>
              <a:gdLst>
                <a:gd name="connsiteX0" fmla="*/ 230282 w 459842"/>
                <a:gd name="connsiteY0" fmla="*/ 0 h 460564"/>
                <a:gd name="connsiteX1" fmla="*/ 0 w 459842"/>
                <a:gd name="connsiteY1" fmla="*/ 230282 h 460564"/>
                <a:gd name="connsiteX2" fmla="*/ 91025 w 459842"/>
                <a:gd name="connsiteY2" fmla="*/ 414145 h 460564"/>
                <a:gd name="connsiteX3" fmla="*/ 129103 w 459842"/>
                <a:gd name="connsiteY3" fmla="*/ 437355 h 460564"/>
                <a:gd name="connsiteX4" fmla="*/ 229919 w 459842"/>
                <a:gd name="connsiteY4" fmla="*/ 460564 h 460564"/>
                <a:gd name="connsiteX5" fmla="*/ 330736 w 459842"/>
                <a:gd name="connsiteY5" fmla="*/ 437355 h 460564"/>
                <a:gd name="connsiteX6" fmla="*/ 368814 w 459842"/>
                <a:gd name="connsiteY6" fmla="*/ 413783 h 460564"/>
                <a:gd name="connsiteX7" fmla="*/ 459839 w 459842"/>
                <a:gd name="connsiteY7" fmla="*/ 230282 h 460564"/>
                <a:gd name="connsiteX8" fmla="*/ 230282 w 459842"/>
                <a:gd name="connsiteY8" fmla="*/ 0 h 460564"/>
                <a:gd name="connsiteX9" fmla="*/ 349231 w 459842"/>
                <a:gd name="connsiteY9" fmla="*/ 374616 h 460564"/>
                <a:gd name="connsiteX10" fmla="*/ 312966 w 459842"/>
                <a:gd name="connsiteY10" fmla="*/ 398189 h 460564"/>
                <a:gd name="connsiteX11" fmla="*/ 230282 w 459842"/>
                <a:gd name="connsiteY11" fmla="*/ 417409 h 460564"/>
                <a:gd name="connsiteX12" fmla="*/ 147598 w 459842"/>
                <a:gd name="connsiteY12" fmla="*/ 398189 h 460564"/>
                <a:gd name="connsiteX13" fmla="*/ 111333 w 459842"/>
                <a:gd name="connsiteY13" fmla="*/ 374616 h 460564"/>
                <a:gd name="connsiteX14" fmla="*/ 43155 w 459842"/>
                <a:gd name="connsiteY14" fmla="*/ 229919 h 460564"/>
                <a:gd name="connsiteX15" fmla="*/ 230282 w 459842"/>
                <a:gd name="connsiteY15" fmla="*/ 42793 h 460564"/>
                <a:gd name="connsiteX16" fmla="*/ 417409 w 459842"/>
                <a:gd name="connsiteY16" fmla="*/ 229919 h 460564"/>
                <a:gd name="connsiteX17" fmla="*/ 349231 w 459842"/>
                <a:gd name="connsiteY17" fmla="*/ 374616 h 460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9842" h="460564">
                  <a:moveTo>
                    <a:pt x="230282" y="0"/>
                  </a:moveTo>
                  <a:cubicBezTo>
                    <a:pt x="102992" y="0"/>
                    <a:pt x="0" y="102992"/>
                    <a:pt x="0" y="230282"/>
                  </a:cubicBezTo>
                  <a:cubicBezTo>
                    <a:pt x="0" y="305350"/>
                    <a:pt x="35902" y="372078"/>
                    <a:pt x="91025" y="414145"/>
                  </a:cubicBezTo>
                  <a:cubicBezTo>
                    <a:pt x="102992" y="422849"/>
                    <a:pt x="115685" y="430827"/>
                    <a:pt x="129103" y="437355"/>
                  </a:cubicBezTo>
                  <a:cubicBezTo>
                    <a:pt x="159566" y="452223"/>
                    <a:pt x="193655" y="460564"/>
                    <a:pt x="229919" y="460564"/>
                  </a:cubicBezTo>
                  <a:cubicBezTo>
                    <a:pt x="266184" y="460564"/>
                    <a:pt x="300273" y="452223"/>
                    <a:pt x="330736" y="437355"/>
                  </a:cubicBezTo>
                  <a:cubicBezTo>
                    <a:pt x="344517" y="430827"/>
                    <a:pt x="357209" y="422849"/>
                    <a:pt x="368814" y="413783"/>
                  </a:cubicBezTo>
                  <a:cubicBezTo>
                    <a:pt x="424299" y="371715"/>
                    <a:pt x="459839" y="304988"/>
                    <a:pt x="459839" y="230282"/>
                  </a:cubicBezTo>
                  <a:cubicBezTo>
                    <a:pt x="460564" y="102992"/>
                    <a:pt x="357572" y="0"/>
                    <a:pt x="230282" y="0"/>
                  </a:cubicBezTo>
                  <a:close/>
                  <a:moveTo>
                    <a:pt x="349231" y="374616"/>
                  </a:moveTo>
                  <a:cubicBezTo>
                    <a:pt x="337989" y="384045"/>
                    <a:pt x="326021" y="391661"/>
                    <a:pt x="312966" y="398189"/>
                  </a:cubicBezTo>
                  <a:cubicBezTo>
                    <a:pt x="287943" y="410519"/>
                    <a:pt x="260019" y="417409"/>
                    <a:pt x="230282" y="417409"/>
                  </a:cubicBezTo>
                  <a:cubicBezTo>
                    <a:pt x="200545" y="417409"/>
                    <a:pt x="172621" y="410519"/>
                    <a:pt x="147598" y="398189"/>
                  </a:cubicBezTo>
                  <a:cubicBezTo>
                    <a:pt x="134543" y="391661"/>
                    <a:pt x="122575" y="384045"/>
                    <a:pt x="111333" y="374616"/>
                  </a:cubicBezTo>
                  <a:cubicBezTo>
                    <a:pt x="69629" y="340165"/>
                    <a:pt x="43155" y="288306"/>
                    <a:pt x="43155" y="229919"/>
                  </a:cubicBezTo>
                  <a:cubicBezTo>
                    <a:pt x="43155" y="126565"/>
                    <a:pt x="126927" y="42793"/>
                    <a:pt x="230282" y="42793"/>
                  </a:cubicBezTo>
                  <a:cubicBezTo>
                    <a:pt x="333637" y="42793"/>
                    <a:pt x="417409" y="126565"/>
                    <a:pt x="417409" y="229919"/>
                  </a:cubicBezTo>
                  <a:cubicBezTo>
                    <a:pt x="417409" y="288306"/>
                    <a:pt x="390573" y="340527"/>
                    <a:pt x="349231" y="374616"/>
                  </a:cubicBezTo>
                  <a:close/>
                </a:path>
              </a:pathLst>
            </a:custGeom>
            <a:grpFill/>
            <a:ln w="3620" cap="flat">
              <a:noFill/>
              <a:prstDash val="solid"/>
              <a:miter/>
            </a:ln>
          </p:spPr>
          <p:txBody>
            <a:bodyPr rtlCol="0" anchor="ctr"/>
            <a:lstStyle/>
            <a:p>
              <a:endParaRPr lang="es-CO"/>
            </a:p>
          </p:txBody>
        </p:sp>
        <p:sp>
          <p:nvSpPr>
            <p:cNvPr id="30" name="Forma libre: forma 29">
              <a:extLst>
                <a:ext uri="{FF2B5EF4-FFF2-40B4-BE49-F238E27FC236}">
                  <a16:creationId xmlns:a16="http://schemas.microsoft.com/office/drawing/2014/main" id="{BB3C2851-238A-43CF-FEC0-A5EB6F47B1BC}"/>
                </a:ext>
              </a:extLst>
            </p:cNvPr>
            <p:cNvSpPr/>
            <p:nvPr/>
          </p:nvSpPr>
          <p:spPr>
            <a:xfrm>
              <a:off x="610211" y="2889268"/>
              <a:ext cx="163879" cy="168756"/>
            </a:xfrm>
            <a:custGeom>
              <a:avLst/>
              <a:gdLst>
                <a:gd name="connsiteX0" fmla="*/ 48232 w 182775"/>
                <a:gd name="connsiteY0" fmla="*/ 37716 h 188214"/>
                <a:gd name="connsiteX1" fmla="*/ 0 w 182775"/>
                <a:gd name="connsiteY1" fmla="*/ 188215 h 188214"/>
                <a:gd name="connsiteX2" fmla="*/ 134543 w 182775"/>
                <a:gd name="connsiteY2" fmla="*/ 139983 h 188214"/>
                <a:gd name="connsiteX3" fmla="*/ 182775 w 182775"/>
                <a:gd name="connsiteY3" fmla="*/ 0 h 188214"/>
              </a:gdLst>
              <a:ahLst/>
              <a:cxnLst>
                <a:cxn ang="0">
                  <a:pos x="connsiteX0" y="connsiteY0"/>
                </a:cxn>
                <a:cxn ang="0">
                  <a:pos x="connsiteX1" y="connsiteY1"/>
                </a:cxn>
                <a:cxn ang="0">
                  <a:pos x="connsiteX2" y="connsiteY2"/>
                </a:cxn>
                <a:cxn ang="0">
                  <a:pos x="connsiteX3" y="connsiteY3"/>
                </a:cxn>
              </a:cxnLst>
              <a:rect l="l" t="t" r="r" b="b"/>
              <a:pathLst>
                <a:path w="182775" h="188214">
                  <a:moveTo>
                    <a:pt x="48232" y="37716"/>
                  </a:moveTo>
                  <a:lnTo>
                    <a:pt x="0" y="188215"/>
                  </a:lnTo>
                  <a:lnTo>
                    <a:pt x="134543" y="139983"/>
                  </a:lnTo>
                  <a:lnTo>
                    <a:pt x="182775" y="0"/>
                  </a:lnTo>
                  <a:close/>
                </a:path>
              </a:pathLst>
            </a:custGeom>
            <a:noFill/>
            <a:ln w="25337" cap="flat">
              <a:solidFill>
                <a:schemeClr val="tx1"/>
              </a:solidFill>
              <a:prstDash val="solid"/>
              <a:miter/>
            </a:ln>
          </p:spPr>
          <p:txBody>
            <a:bodyPr rtlCol="0" anchor="ctr"/>
            <a:lstStyle/>
            <a:p>
              <a:endParaRPr lang="es-CO"/>
            </a:p>
          </p:txBody>
        </p:sp>
        <p:sp>
          <p:nvSpPr>
            <p:cNvPr id="31" name="Forma libre: forma 30">
              <a:extLst>
                <a:ext uri="{FF2B5EF4-FFF2-40B4-BE49-F238E27FC236}">
                  <a16:creationId xmlns:a16="http://schemas.microsoft.com/office/drawing/2014/main" id="{23F0E4A6-3DD4-95AB-855E-831A1597371B}"/>
                </a:ext>
              </a:extLst>
            </p:cNvPr>
            <p:cNvSpPr/>
            <p:nvPr/>
          </p:nvSpPr>
          <p:spPr>
            <a:xfrm>
              <a:off x="610768" y="2910872"/>
              <a:ext cx="120632" cy="134940"/>
            </a:xfrm>
            <a:custGeom>
              <a:avLst/>
              <a:gdLst>
                <a:gd name="connsiteX0" fmla="*/ 48232 w 134542"/>
                <a:gd name="connsiteY0" fmla="*/ 0 h 150499"/>
                <a:gd name="connsiteX1" fmla="*/ 134543 w 134542"/>
                <a:gd name="connsiteY1" fmla="*/ 102267 h 150499"/>
                <a:gd name="connsiteX2" fmla="*/ 0 w 134542"/>
                <a:gd name="connsiteY2" fmla="*/ 150499 h 150499"/>
              </a:gdLst>
              <a:ahLst/>
              <a:cxnLst>
                <a:cxn ang="0">
                  <a:pos x="connsiteX0" y="connsiteY0"/>
                </a:cxn>
                <a:cxn ang="0">
                  <a:pos x="connsiteX1" y="connsiteY1"/>
                </a:cxn>
                <a:cxn ang="0">
                  <a:pos x="connsiteX2" y="connsiteY2"/>
                </a:cxn>
              </a:cxnLst>
              <a:rect l="l" t="t" r="r" b="b"/>
              <a:pathLst>
                <a:path w="134542" h="150499">
                  <a:moveTo>
                    <a:pt x="48232" y="0"/>
                  </a:moveTo>
                  <a:lnTo>
                    <a:pt x="134543" y="102267"/>
                  </a:lnTo>
                  <a:lnTo>
                    <a:pt x="0" y="150499"/>
                  </a:lnTo>
                  <a:close/>
                </a:path>
              </a:pathLst>
            </a:custGeom>
            <a:grpFill/>
            <a:ln w="3620" cap="flat">
              <a:noFill/>
              <a:prstDash val="solid"/>
              <a:miter/>
            </a:ln>
          </p:spPr>
          <p:txBody>
            <a:bodyPr rtlCol="0" anchor="ctr"/>
            <a:lstStyle/>
            <a:p>
              <a:endParaRPr lang="es-CO"/>
            </a:p>
          </p:txBody>
        </p:sp>
      </p:grpSp>
      <p:grpSp>
        <p:nvGrpSpPr>
          <p:cNvPr id="42" name="Gráfico 11">
            <a:extLst>
              <a:ext uri="{FF2B5EF4-FFF2-40B4-BE49-F238E27FC236}">
                <a16:creationId xmlns:a16="http://schemas.microsoft.com/office/drawing/2014/main" id="{2A82854D-A070-B816-F9AA-A98252EE4DBA}"/>
              </a:ext>
            </a:extLst>
          </p:cNvPr>
          <p:cNvGrpSpPr/>
          <p:nvPr/>
        </p:nvGrpSpPr>
        <p:grpSpPr>
          <a:xfrm>
            <a:off x="525670" y="5921956"/>
            <a:ext cx="332960" cy="288413"/>
            <a:chOff x="452831" y="6193480"/>
            <a:chExt cx="371352" cy="321669"/>
          </a:xfrm>
          <a:solidFill>
            <a:srgbClr val="020100"/>
          </a:solidFill>
        </p:grpSpPr>
        <p:grpSp>
          <p:nvGrpSpPr>
            <p:cNvPr id="43" name="Gráfico 11">
              <a:extLst>
                <a:ext uri="{FF2B5EF4-FFF2-40B4-BE49-F238E27FC236}">
                  <a16:creationId xmlns:a16="http://schemas.microsoft.com/office/drawing/2014/main" id="{ED1CDD86-7842-1B06-64A4-41095831147E}"/>
                </a:ext>
              </a:extLst>
            </p:cNvPr>
            <p:cNvGrpSpPr/>
            <p:nvPr/>
          </p:nvGrpSpPr>
          <p:grpSpPr>
            <a:xfrm>
              <a:off x="550021" y="6200008"/>
              <a:ext cx="274162" cy="307888"/>
              <a:chOff x="550021" y="6200008"/>
              <a:chExt cx="274162" cy="307888"/>
            </a:xfrm>
            <a:solidFill>
              <a:srgbClr val="020100"/>
            </a:solidFill>
          </p:grpSpPr>
          <p:sp>
            <p:nvSpPr>
              <p:cNvPr id="44" name="Forma libre: forma 43">
                <a:extLst>
                  <a:ext uri="{FF2B5EF4-FFF2-40B4-BE49-F238E27FC236}">
                    <a16:creationId xmlns:a16="http://schemas.microsoft.com/office/drawing/2014/main" id="{764E8A34-2896-5FDD-C178-D78C9E3AB8A4}"/>
                  </a:ext>
                </a:extLst>
              </p:cNvPr>
              <p:cNvSpPr/>
              <p:nvPr/>
            </p:nvSpPr>
            <p:spPr>
              <a:xfrm>
                <a:off x="550021" y="6200008"/>
                <a:ext cx="274162" cy="38440"/>
              </a:xfrm>
              <a:custGeom>
                <a:avLst/>
                <a:gdLst>
                  <a:gd name="connsiteX0" fmla="*/ 258931 w 274162"/>
                  <a:gd name="connsiteY0" fmla="*/ 38441 h 38440"/>
                  <a:gd name="connsiteX1" fmla="*/ 15231 w 274162"/>
                  <a:gd name="connsiteY1" fmla="*/ 38441 h 38440"/>
                  <a:gd name="connsiteX2" fmla="*/ 0 w 274162"/>
                  <a:gd name="connsiteY2" fmla="*/ 19220 h 38440"/>
                  <a:gd name="connsiteX3" fmla="*/ 15231 w 274162"/>
                  <a:gd name="connsiteY3" fmla="*/ 0 h 38440"/>
                  <a:gd name="connsiteX4" fmla="*/ 258931 w 274162"/>
                  <a:gd name="connsiteY4" fmla="*/ 0 h 38440"/>
                  <a:gd name="connsiteX5" fmla="*/ 274163 w 274162"/>
                  <a:gd name="connsiteY5" fmla="*/ 19220 h 38440"/>
                  <a:gd name="connsiteX6" fmla="*/ 258931 w 274162"/>
                  <a:gd name="connsiteY6" fmla="*/ 38441 h 3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162" h="38440">
                    <a:moveTo>
                      <a:pt x="258931" y="38441"/>
                    </a:moveTo>
                    <a:lnTo>
                      <a:pt x="15231" y="38441"/>
                    </a:lnTo>
                    <a:cubicBezTo>
                      <a:pt x="6890" y="38441"/>
                      <a:pt x="0" y="29737"/>
                      <a:pt x="0" y="19220"/>
                    </a:cubicBezTo>
                    <a:cubicBezTo>
                      <a:pt x="0" y="8704"/>
                      <a:pt x="6890" y="0"/>
                      <a:pt x="15231" y="0"/>
                    </a:cubicBezTo>
                    <a:lnTo>
                      <a:pt x="258931" y="0"/>
                    </a:lnTo>
                    <a:cubicBezTo>
                      <a:pt x="267272" y="0"/>
                      <a:pt x="274163" y="8704"/>
                      <a:pt x="274163" y="19220"/>
                    </a:cubicBezTo>
                    <a:cubicBezTo>
                      <a:pt x="274163" y="29737"/>
                      <a:pt x="267272" y="38441"/>
                      <a:pt x="258931" y="38441"/>
                    </a:cubicBezTo>
                    <a:close/>
                  </a:path>
                </a:pathLst>
              </a:custGeom>
              <a:solidFill>
                <a:srgbClr val="020100"/>
              </a:solidFill>
              <a:ln w="3620" cap="flat">
                <a:noFill/>
                <a:prstDash val="solid"/>
                <a:miter/>
              </a:ln>
            </p:spPr>
            <p:txBody>
              <a:bodyPr rtlCol="0" anchor="ctr"/>
              <a:lstStyle/>
              <a:p>
                <a:endParaRPr lang="es-CO"/>
              </a:p>
            </p:txBody>
          </p:sp>
          <p:sp>
            <p:nvSpPr>
              <p:cNvPr id="45" name="Forma libre: forma 44">
                <a:extLst>
                  <a:ext uri="{FF2B5EF4-FFF2-40B4-BE49-F238E27FC236}">
                    <a16:creationId xmlns:a16="http://schemas.microsoft.com/office/drawing/2014/main" id="{8766C5AE-9717-E3B6-385E-A30ADC8D3612}"/>
                  </a:ext>
                </a:extLst>
              </p:cNvPr>
              <p:cNvSpPr/>
              <p:nvPr/>
            </p:nvSpPr>
            <p:spPr>
              <a:xfrm>
                <a:off x="550021" y="6334551"/>
                <a:ext cx="274162" cy="38440"/>
              </a:xfrm>
              <a:custGeom>
                <a:avLst/>
                <a:gdLst>
                  <a:gd name="connsiteX0" fmla="*/ 258931 w 274162"/>
                  <a:gd name="connsiteY0" fmla="*/ 38441 h 38440"/>
                  <a:gd name="connsiteX1" fmla="*/ 15231 w 274162"/>
                  <a:gd name="connsiteY1" fmla="*/ 38441 h 38440"/>
                  <a:gd name="connsiteX2" fmla="*/ 0 w 274162"/>
                  <a:gd name="connsiteY2" fmla="*/ 19220 h 38440"/>
                  <a:gd name="connsiteX3" fmla="*/ 15231 w 274162"/>
                  <a:gd name="connsiteY3" fmla="*/ 0 h 38440"/>
                  <a:gd name="connsiteX4" fmla="*/ 258931 w 274162"/>
                  <a:gd name="connsiteY4" fmla="*/ 0 h 38440"/>
                  <a:gd name="connsiteX5" fmla="*/ 274163 w 274162"/>
                  <a:gd name="connsiteY5" fmla="*/ 19220 h 38440"/>
                  <a:gd name="connsiteX6" fmla="*/ 258931 w 274162"/>
                  <a:gd name="connsiteY6" fmla="*/ 38441 h 3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162" h="38440">
                    <a:moveTo>
                      <a:pt x="258931" y="38441"/>
                    </a:moveTo>
                    <a:lnTo>
                      <a:pt x="15231" y="38441"/>
                    </a:lnTo>
                    <a:cubicBezTo>
                      <a:pt x="6890" y="38441"/>
                      <a:pt x="0" y="29737"/>
                      <a:pt x="0" y="19220"/>
                    </a:cubicBezTo>
                    <a:cubicBezTo>
                      <a:pt x="0" y="8704"/>
                      <a:pt x="6890" y="0"/>
                      <a:pt x="15231" y="0"/>
                    </a:cubicBezTo>
                    <a:lnTo>
                      <a:pt x="258931" y="0"/>
                    </a:lnTo>
                    <a:cubicBezTo>
                      <a:pt x="267272" y="0"/>
                      <a:pt x="274163" y="8704"/>
                      <a:pt x="274163" y="19220"/>
                    </a:cubicBezTo>
                    <a:cubicBezTo>
                      <a:pt x="274163" y="29737"/>
                      <a:pt x="267272" y="38441"/>
                      <a:pt x="258931" y="38441"/>
                    </a:cubicBezTo>
                    <a:close/>
                  </a:path>
                </a:pathLst>
              </a:custGeom>
              <a:solidFill>
                <a:srgbClr val="020100"/>
              </a:solidFill>
              <a:ln w="3620" cap="flat">
                <a:noFill/>
                <a:prstDash val="solid"/>
                <a:miter/>
              </a:ln>
            </p:spPr>
            <p:txBody>
              <a:bodyPr rtlCol="0" anchor="ctr"/>
              <a:lstStyle/>
              <a:p>
                <a:endParaRPr lang="es-CO"/>
              </a:p>
            </p:txBody>
          </p:sp>
          <p:sp>
            <p:nvSpPr>
              <p:cNvPr id="46" name="Forma libre: forma 45">
                <a:extLst>
                  <a:ext uri="{FF2B5EF4-FFF2-40B4-BE49-F238E27FC236}">
                    <a16:creationId xmlns:a16="http://schemas.microsoft.com/office/drawing/2014/main" id="{C1F75F61-8279-BC63-6C6F-115B1439345A}"/>
                  </a:ext>
                </a:extLst>
              </p:cNvPr>
              <p:cNvSpPr/>
              <p:nvPr/>
            </p:nvSpPr>
            <p:spPr>
              <a:xfrm>
                <a:off x="550021" y="6469456"/>
                <a:ext cx="274162" cy="38440"/>
              </a:xfrm>
              <a:custGeom>
                <a:avLst/>
                <a:gdLst>
                  <a:gd name="connsiteX0" fmla="*/ 258931 w 274162"/>
                  <a:gd name="connsiteY0" fmla="*/ 38441 h 38440"/>
                  <a:gd name="connsiteX1" fmla="*/ 15231 w 274162"/>
                  <a:gd name="connsiteY1" fmla="*/ 38441 h 38440"/>
                  <a:gd name="connsiteX2" fmla="*/ 0 w 274162"/>
                  <a:gd name="connsiteY2" fmla="*/ 19220 h 38440"/>
                  <a:gd name="connsiteX3" fmla="*/ 15231 w 274162"/>
                  <a:gd name="connsiteY3" fmla="*/ 0 h 38440"/>
                  <a:gd name="connsiteX4" fmla="*/ 258931 w 274162"/>
                  <a:gd name="connsiteY4" fmla="*/ 0 h 38440"/>
                  <a:gd name="connsiteX5" fmla="*/ 274163 w 274162"/>
                  <a:gd name="connsiteY5" fmla="*/ 19220 h 38440"/>
                  <a:gd name="connsiteX6" fmla="*/ 258931 w 274162"/>
                  <a:gd name="connsiteY6" fmla="*/ 38441 h 3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162" h="38440">
                    <a:moveTo>
                      <a:pt x="258931" y="38441"/>
                    </a:moveTo>
                    <a:lnTo>
                      <a:pt x="15231" y="38441"/>
                    </a:lnTo>
                    <a:cubicBezTo>
                      <a:pt x="6890" y="38441"/>
                      <a:pt x="0" y="29737"/>
                      <a:pt x="0" y="19220"/>
                    </a:cubicBezTo>
                    <a:cubicBezTo>
                      <a:pt x="0" y="8704"/>
                      <a:pt x="6890" y="0"/>
                      <a:pt x="15231" y="0"/>
                    </a:cubicBezTo>
                    <a:lnTo>
                      <a:pt x="258931" y="0"/>
                    </a:lnTo>
                    <a:cubicBezTo>
                      <a:pt x="267272" y="0"/>
                      <a:pt x="274163" y="8704"/>
                      <a:pt x="274163" y="19220"/>
                    </a:cubicBezTo>
                    <a:cubicBezTo>
                      <a:pt x="274163" y="29737"/>
                      <a:pt x="267272" y="38441"/>
                      <a:pt x="258931" y="38441"/>
                    </a:cubicBezTo>
                    <a:close/>
                  </a:path>
                </a:pathLst>
              </a:custGeom>
              <a:solidFill>
                <a:srgbClr val="020100"/>
              </a:solidFill>
              <a:ln w="3620" cap="flat">
                <a:noFill/>
                <a:prstDash val="solid"/>
                <a:miter/>
              </a:ln>
            </p:spPr>
            <p:txBody>
              <a:bodyPr rtlCol="0" anchor="ctr"/>
              <a:lstStyle/>
              <a:p>
                <a:endParaRPr lang="es-CO"/>
              </a:p>
            </p:txBody>
          </p:sp>
        </p:grpSp>
        <p:sp>
          <p:nvSpPr>
            <p:cNvPr id="47" name="Forma libre: forma 46">
              <a:extLst>
                <a:ext uri="{FF2B5EF4-FFF2-40B4-BE49-F238E27FC236}">
                  <a16:creationId xmlns:a16="http://schemas.microsoft.com/office/drawing/2014/main" id="{60FA74B0-FA65-BA5A-4524-EFD6DE0040C8}"/>
                </a:ext>
              </a:extLst>
            </p:cNvPr>
            <p:cNvSpPr/>
            <p:nvPr/>
          </p:nvSpPr>
          <p:spPr>
            <a:xfrm>
              <a:off x="452831" y="6193480"/>
              <a:ext cx="55122" cy="51858"/>
            </a:xfrm>
            <a:custGeom>
              <a:avLst/>
              <a:gdLst>
                <a:gd name="connsiteX0" fmla="*/ 54397 w 55122"/>
                <a:gd name="connsiteY0" fmla="*/ 19946 h 51858"/>
                <a:gd name="connsiteX1" fmla="*/ 55123 w 55122"/>
                <a:gd name="connsiteY1" fmla="*/ 19220 h 51858"/>
                <a:gd name="connsiteX2" fmla="*/ 54397 w 55122"/>
                <a:gd name="connsiteY2" fmla="*/ 19220 h 51858"/>
                <a:gd name="connsiteX3" fmla="*/ 37353 w 55122"/>
                <a:gd name="connsiteY3" fmla="*/ 16319 h 51858"/>
                <a:gd name="connsiteX4" fmla="*/ 36265 w 55122"/>
                <a:gd name="connsiteY4" fmla="*/ 15594 h 51858"/>
                <a:gd name="connsiteX5" fmla="*/ 29737 w 55122"/>
                <a:gd name="connsiteY5" fmla="*/ 3989 h 51858"/>
                <a:gd name="connsiteX6" fmla="*/ 27561 w 55122"/>
                <a:gd name="connsiteY6" fmla="*/ 0 h 51858"/>
                <a:gd name="connsiteX7" fmla="*/ 26836 w 55122"/>
                <a:gd name="connsiteY7" fmla="*/ 1088 h 51858"/>
                <a:gd name="connsiteX8" fmla="*/ 18858 w 55122"/>
                <a:gd name="connsiteY8" fmla="*/ 15957 h 51858"/>
                <a:gd name="connsiteX9" fmla="*/ 17770 w 55122"/>
                <a:gd name="connsiteY9" fmla="*/ 16682 h 51858"/>
                <a:gd name="connsiteX10" fmla="*/ 5077 w 55122"/>
                <a:gd name="connsiteY10" fmla="*/ 18858 h 51858"/>
                <a:gd name="connsiteX11" fmla="*/ 0 w 55122"/>
                <a:gd name="connsiteY11" fmla="*/ 19946 h 51858"/>
                <a:gd name="connsiteX12" fmla="*/ 725 w 55122"/>
                <a:gd name="connsiteY12" fmla="*/ 20671 h 51858"/>
                <a:gd name="connsiteX13" fmla="*/ 12693 w 55122"/>
                <a:gd name="connsiteY13" fmla="*/ 33001 h 51858"/>
                <a:gd name="connsiteX14" fmla="*/ 13055 w 55122"/>
                <a:gd name="connsiteY14" fmla="*/ 34089 h 51858"/>
                <a:gd name="connsiteX15" fmla="*/ 11242 w 55122"/>
                <a:gd name="connsiteY15" fmla="*/ 47870 h 51858"/>
                <a:gd name="connsiteX16" fmla="*/ 10879 w 55122"/>
                <a:gd name="connsiteY16" fmla="*/ 51859 h 51858"/>
                <a:gd name="connsiteX17" fmla="*/ 11605 w 55122"/>
                <a:gd name="connsiteY17" fmla="*/ 51496 h 51858"/>
                <a:gd name="connsiteX18" fmla="*/ 27199 w 55122"/>
                <a:gd name="connsiteY18" fmla="*/ 44243 h 51858"/>
                <a:gd name="connsiteX19" fmla="*/ 27924 w 55122"/>
                <a:gd name="connsiteY19" fmla="*/ 43881 h 51858"/>
                <a:gd name="connsiteX20" fmla="*/ 28649 w 55122"/>
                <a:gd name="connsiteY20" fmla="*/ 43881 h 51858"/>
                <a:gd name="connsiteX21" fmla="*/ 40979 w 55122"/>
                <a:gd name="connsiteY21" fmla="*/ 49683 h 51858"/>
                <a:gd name="connsiteX22" fmla="*/ 45331 w 55122"/>
                <a:gd name="connsiteY22" fmla="*/ 51496 h 51858"/>
                <a:gd name="connsiteX23" fmla="*/ 45331 w 55122"/>
                <a:gd name="connsiteY23" fmla="*/ 51134 h 51858"/>
                <a:gd name="connsiteX24" fmla="*/ 42793 w 55122"/>
                <a:gd name="connsiteY24" fmla="*/ 33726 h 51858"/>
                <a:gd name="connsiteX25" fmla="*/ 43155 w 55122"/>
                <a:gd name="connsiteY25" fmla="*/ 32276 h 51858"/>
                <a:gd name="connsiteX26" fmla="*/ 54397 w 55122"/>
                <a:gd name="connsiteY26" fmla="*/ 19946 h 5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122" h="51858">
                  <a:moveTo>
                    <a:pt x="54397" y="19946"/>
                  </a:moveTo>
                  <a:cubicBezTo>
                    <a:pt x="54760" y="19583"/>
                    <a:pt x="54760" y="19583"/>
                    <a:pt x="55123" y="19220"/>
                  </a:cubicBezTo>
                  <a:cubicBezTo>
                    <a:pt x="54760" y="19220"/>
                    <a:pt x="54397" y="19220"/>
                    <a:pt x="54397" y="19220"/>
                  </a:cubicBezTo>
                  <a:cubicBezTo>
                    <a:pt x="48595" y="18132"/>
                    <a:pt x="42793" y="17045"/>
                    <a:pt x="37353" y="16319"/>
                  </a:cubicBezTo>
                  <a:cubicBezTo>
                    <a:pt x="36990" y="16319"/>
                    <a:pt x="36628" y="15957"/>
                    <a:pt x="36265" y="15594"/>
                  </a:cubicBezTo>
                  <a:cubicBezTo>
                    <a:pt x="34089" y="11605"/>
                    <a:pt x="31913" y="7616"/>
                    <a:pt x="29737" y="3989"/>
                  </a:cubicBezTo>
                  <a:cubicBezTo>
                    <a:pt x="29012" y="2539"/>
                    <a:pt x="28287" y="1451"/>
                    <a:pt x="27561" y="0"/>
                  </a:cubicBezTo>
                  <a:cubicBezTo>
                    <a:pt x="27199" y="363"/>
                    <a:pt x="27199" y="725"/>
                    <a:pt x="26836" y="1088"/>
                  </a:cubicBezTo>
                  <a:cubicBezTo>
                    <a:pt x="23935" y="6165"/>
                    <a:pt x="21396" y="10879"/>
                    <a:pt x="18858" y="15957"/>
                  </a:cubicBezTo>
                  <a:cubicBezTo>
                    <a:pt x="18495" y="16319"/>
                    <a:pt x="18495" y="16682"/>
                    <a:pt x="17770" y="16682"/>
                  </a:cubicBezTo>
                  <a:cubicBezTo>
                    <a:pt x="13418" y="17407"/>
                    <a:pt x="9066" y="18132"/>
                    <a:pt x="5077" y="18858"/>
                  </a:cubicBezTo>
                  <a:cubicBezTo>
                    <a:pt x="3264" y="19220"/>
                    <a:pt x="1813" y="19583"/>
                    <a:pt x="0" y="19946"/>
                  </a:cubicBezTo>
                  <a:cubicBezTo>
                    <a:pt x="363" y="20308"/>
                    <a:pt x="363" y="20308"/>
                    <a:pt x="725" y="20671"/>
                  </a:cubicBezTo>
                  <a:cubicBezTo>
                    <a:pt x="4714" y="24660"/>
                    <a:pt x="8704" y="29012"/>
                    <a:pt x="12693" y="33001"/>
                  </a:cubicBezTo>
                  <a:cubicBezTo>
                    <a:pt x="13055" y="33364"/>
                    <a:pt x="13418" y="33726"/>
                    <a:pt x="13055" y="34089"/>
                  </a:cubicBezTo>
                  <a:cubicBezTo>
                    <a:pt x="12330" y="38803"/>
                    <a:pt x="11605" y="43155"/>
                    <a:pt x="11242" y="47870"/>
                  </a:cubicBezTo>
                  <a:cubicBezTo>
                    <a:pt x="10879" y="49320"/>
                    <a:pt x="10879" y="50408"/>
                    <a:pt x="10879" y="51859"/>
                  </a:cubicBezTo>
                  <a:cubicBezTo>
                    <a:pt x="11242" y="51859"/>
                    <a:pt x="11605" y="51496"/>
                    <a:pt x="11605" y="51496"/>
                  </a:cubicBezTo>
                  <a:cubicBezTo>
                    <a:pt x="16682" y="48958"/>
                    <a:pt x="22122" y="46419"/>
                    <a:pt x="27199" y="44243"/>
                  </a:cubicBezTo>
                  <a:cubicBezTo>
                    <a:pt x="27561" y="44243"/>
                    <a:pt x="27561" y="43881"/>
                    <a:pt x="27924" y="43881"/>
                  </a:cubicBezTo>
                  <a:cubicBezTo>
                    <a:pt x="28287" y="43881"/>
                    <a:pt x="28287" y="43881"/>
                    <a:pt x="28649" y="43881"/>
                  </a:cubicBezTo>
                  <a:cubicBezTo>
                    <a:pt x="32638" y="45694"/>
                    <a:pt x="36628" y="47870"/>
                    <a:pt x="40979" y="49683"/>
                  </a:cubicBezTo>
                  <a:cubicBezTo>
                    <a:pt x="42430" y="50408"/>
                    <a:pt x="43881" y="51134"/>
                    <a:pt x="45331" y="51496"/>
                  </a:cubicBezTo>
                  <a:cubicBezTo>
                    <a:pt x="45331" y="51134"/>
                    <a:pt x="45331" y="51134"/>
                    <a:pt x="45331" y="51134"/>
                  </a:cubicBezTo>
                  <a:cubicBezTo>
                    <a:pt x="44606" y="45331"/>
                    <a:pt x="43881" y="39529"/>
                    <a:pt x="42793" y="33726"/>
                  </a:cubicBezTo>
                  <a:cubicBezTo>
                    <a:pt x="42793" y="33001"/>
                    <a:pt x="42793" y="33001"/>
                    <a:pt x="43155" y="32276"/>
                  </a:cubicBezTo>
                  <a:cubicBezTo>
                    <a:pt x="46419" y="28287"/>
                    <a:pt x="50408" y="24297"/>
                    <a:pt x="54397" y="19946"/>
                  </a:cubicBezTo>
                  <a:close/>
                </a:path>
              </a:pathLst>
            </a:custGeom>
            <a:solidFill>
              <a:srgbClr val="020100"/>
            </a:solidFill>
            <a:ln w="3620" cap="flat">
              <a:noFill/>
              <a:prstDash val="solid"/>
              <a:miter/>
            </a:ln>
          </p:spPr>
          <p:txBody>
            <a:bodyPr rtlCol="0" anchor="ctr"/>
            <a:lstStyle/>
            <a:p>
              <a:endParaRPr lang="es-CO"/>
            </a:p>
          </p:txBody>
        </p:sp>
        <p:sp>
          <p:nvSpPr>
            <p:cNvPr id="48" name="Forma libre: forma 47">
              <a:extLst>
                <a:ext uri="{FF2B5EF4-FFF2-40B4-BE49-F238E27FC236}">
                  <a16:creationId xmlns:a16="http://schemas.microsoft.com/office/drawing/2014/main" id="{A42CEB16-5EB7-2E04-8B9B-24D5A74277EB}"/>
                </a:ext>
              </a:extLst>
            </p:cNvPr>
            <p:cNvSpPr/>
            <p:nvPr/>
          </p:nvSpPr>
          <p:spPr>
            <a:xfrm>
              <a:off x="452831" y="6328386"/>
              <a:ext cx="55122" cy="51858"/>
            </a:xfrm>
            <a:custGeom>
              <a:avLst/>
              <a:gdLst>
                <a:gd name="connsiteX0" fmla="*/ 54397 w 55122"/>
                <a:gd name="connsiteY0" fmla="*/ 19946 h 51858"/>
                <a:gd name="connsiteX1" fmla="*/ 55123 w 55122"/>
                <a:gd name="connsiteY1" fmla="*/ 19220 h 51858"/>
                <a:gd name="connsiteX2" fmla="*/ 54397 w 55122"/>
                <a:gd name="connsiteY2" fmla="*/ 19220 h 51858"/>
                <a:gd name="connsiteX3" fmla="*/ 37353 w 55122"/>
                <a:gd name="connsiteY3" fmla="*/ 16319 h 51858"/>
                <a:gd name="connsiteX4" fmla="*/ 36265 w 55122"/>
                <a:gd name="connsiteY4" fmla="*/ 15594 h 51858"/>
                <a:gd name="connsiteX5" fmla="*/ 29737 w 55122"/>
                <a:gd name="connsiteY5" fmla="*/ 3989 h 51858"/>
                <a:gd name="connsiteX6" fmla="*/ 27561 w 55122"/>
                <a:gd name="connsiteY6" fmla="*/ 0 h 51858"/>
                <a:gd name="connsiteX7" fmla="*/ 26836 w 55122"/>
                <a:gd name="connsiteY7" fmla="*/ 1088 h 51858"/>
                <a:gd name="connsiteX8" fmla="*/ 18858 w 55122"/>
                <a:gd name="connsiteY8" fmla="*/ 15957 h 51858"/>
                <a:gd name="connsiteX9" fmla="*/ 17770 w 55122"/>
                <a:gd name="connsiteY9" fmla="*/ 16682 h 51858"/>
                <a:gd name="connsiteX10" fmla="*/ 5077 w 55122"/>
                <a:gd name="connsiteY10" fmla="*/ 18858 h 51858"/>
                <a:gd name="connsiteX11" fmla="*/ 0 w 55122"/>
                <a:gd name="connsiteY11" fmla="*/ 19946 h 51858"/>
                <a:gd name="connsiteX12" fmla="*/ 725 w 55122"/>
                <a:gd name="connsiteY12" fmla="*/ 20671 h 51858"/>
                <a:gd name="connsiteX13" fmla="*/ 12693 w 55122"/>
                <a:gd name="connsiteY13" fmla="*/ 33001 h 51858"/>
                <a:gd name="connsiteX14" fmla="*/ 13055 w 55122"/>
                <a:gd name="connsiteY14" fmla="*/ 34089 h 51858"/>
                <a:gd name="connsiteX15" fmla="*/ 11242 w 55122"/>
                <a:gd name="connsiteY15" fmla="*/ 47870 h 51858"/>
                <a:gd name="connsiteX16" fmla="*/ 10879 w 55122"/>
                <a:gd name="connsiteY16" fmla="*/ 51859 h 51858"/>
                <a:gd name="connsiteX17" fmla="*/ 11605 w 55122"/>
                <a:gd name="connsiteY17" fmla="*/ 51496 h 51858"/>
                <a:gd name="connsiteX18" fmla="*/ 27199 w 55122"/>
                <a:gd name="connsiteY18" fmla="*/ 44243 h 51858"/>
                <a:gd name="connsiteX19" fmla="*/ 27924 w 55122"/>
                <a:gd name="connsiteY19" fmla="*/ 43881 h 51858"/>
                <a:gd name="connsiteX20" fmla="*/ 28649 w 55122"/>
                <a:gd name="connsiteY20" fmla="*/ 43881 h 51858"/>
                <a:gd name="connsiteX21" fmla="*/ 40979 w 55122"/>
                <a:gd name="connsiteY21" fmla="*/ 49683 h 51858"/>
                <a:gd name="connsiteX22" fmla="*/ 45331 w 55122"/>
                <a:gd name="connsiteY22" fmla="*/ 51496 h 51858"/>
                <a:gd name="connsiteX23" fmla="*/ 45331 w 55122"/>
                <a:gd name="connsiteY23" fmla="*/ 51134 h 51858"/>
                <a:gd name="connsiteX24" fmla="*/ 42793 w 55122"/>
                <a:gd name="connsiteY24" fmla="*/ 33726 h 51858"/>
                <a:gd name="connsiteX25" fmla="*/ 43155 w 55122"/>
                <a:gd name="connsiteY25" fmla="*/ 32276 h 51858"/>
                <a:gd name="connsiteX26" fmla="*/ 54397 w 55122"/>
                <a:gd name="connsiteY26" fmla="*/ 19946 h 5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122" h="51858">
                  <a:moveTo>
                    <a:pt x="54397" y="19946"/>
                  </a:moveTo>
                  <a:cubicBezTo>
                    <a:pt x="54760" y="19583"/>
                    <a:pt x="54760" y="19583"/>
                    <a:pt x="55123" y="19220"/>
                  </a:cubicBezTo>
                  <a:cubicBezTo>
                    <a:pt x="54760" y="19220"/>
                    <a:pt x="54397" y="19220"/>
                    <a:pt x="54397" y="19220"/>
                  </a:cubicBezTo>
                  <a:cubicBezTo>
                    <a:pt x="48595" y="18132"/>
                    <a:pt x="42793" y="17044"/>
                    <a:pt x="37353" y="16319"/>
                  </a:cubicBezTo>
                  <a:cubicBezTo>
                    <a:pt x="36990" y="16319"/>
                    <a:pt x="36628" y="15957"/>
                    <a:pt x="36265" y="15594"/>
                  </a:cubicBezTo>
                  <a:cubicBezTo>
                    <a:pt x="34089" y="11605"/>
                    <a:pt x="31913" y="7616"/>
                    <a:pt x="29737" y="3989"/>
                  </a:cubicBezTo>
                  <a:cubicBezTo>
                    <a:pt x="29012" y="2539"/>
                    <a:pt x="28287" y="1451"/>
                    <a:pt x="27561" y="0"/>
                  </a:cubicBezTo>
                  <a:cubicBezTo>
                    <a:pt x="27199" y="363"/>
                    <a:pt x="27199" y="725"/>
                    <a:pt x="26836" y="1088"/>
                  </a:cubicBezTo>
                  <a:cubicBezTo>
                    <a:pt x="23935" y="6165"/>
                    <a:pt x="21396" y="10879"/>
                    <a:pt x="18858" y="15957"/>
                  </a:cubicBezTo>
                  <a:cubicBezTo>
                    <a:pt x="18495" y="16319"/>
                    <a:pt x="18495" y="16682"/>
                    <a:pt x="17770" y="16682"/>
                  </a:cubicBezTo>
                  <a:cubicBezTo>
                    <a:pt x="13418" y="17407"/>
                    <a:pt x="9066" y="18132"/>
                    <a:pt x="5077" y="18858"/>
                  </a:cubicBezTo>
                  <a:cubicBezTo>
                    <a:pt x="3264" y="19220"/>
                    <a:pt x="1813" y="19583"/>
                    <a:pt x="0" y="19946"/>
                  </a:cubicBezTo>
                  <a:cubicBezTo>
                    <a:pt x="363" y="20308"/>
                    <a:pt x="363" y="20308"/>
                    <a:pt x="725" y="20671"/>
                  </a:cubicBezTo>
                  <a:cubicBezTo>
                    <a:pt x="4714" y="24660"/>
                    <a:pt x="8704" y="29012"/>
                    <a:pt x="12693" y="33001"/>
                  </a:cubicBezTo>
                  <a:cubicBezTo>
                    <a:pt x="13055" y="33364"/>
                    <a:pt x="13418" y="33726"/>
                    <a:pt x="13055" y="34089"/>
                  </a:cubicBezTo>
                  <a:cubicBezTo>
                    <a:pt x="12330" y="38803"/>
                    <a:pt x="11605" y="43155"/>
                    <a:pt x="11242" y="47870"/>
                  </a:cubicBezTo>
                  <a:cubicBezTo>
                    <a:pt x="10879" y="49320"/>
                    <a:pt x="10879" y="50408"/>
                    <a:pt x="10879" y="51859"/>
                  </a:cubicBezTo>
                  <a:cubicBezTo>
                    <a:pt x="11242" y="51859"/>
                    <a:pt x="11605" y="51496"/>
                    <a:pt x="11605" y="51496"/>
                  </a:cubicBezTo>
                  <a:cubicBezTo>
                    <a:pt x="16682" y="48958"/>
                    <a:pt x="22122" y="46419"/>
                    <a:pt x="27199" y="44243"/>
                  </a:cubicBezTo>
                  <a:cubicBezTo>
                    <a:pt x="27561" y="44243"/>
                    <a:pt x="27561" y="43881"/>
                    <a:pt x="27924" y="43881"/>
                  </a:cubicBezTo>
                  <a:cubicBezTo>
                    <a:pt x="28287" y="43881"/>
                    <a:pt x="28287" y="43881"/>
                    <a:pt x="28649" y="43881"/>
                  </a:cubicBezTo>
                  <a:cubicBezTo>
                    <a:pt x="32638" y="45694"/>
                    <a:pt x="36628" y="47870"/>
                    <a:pt x="40979" y="49683"/>
                  </a:cubicBezTo>
                  <a:cubicBezTo>
                    <a:pt x="42430" y="50408"/>
                    <a:pt x="43881" y="51134"/>
                    <a:pt x="45331" y="51496"/>
                  </a:cubicBezTo>
                  <a:cubicBezTo>
                    <a:pt x="45331" y="51134"/>
                    <a:pt x="45331" y="51134"/>
                    <a:pt x="45331" y="51134"/>
                  </a:cubicBezTo>
                  <a:cubicBezTo>
                    <a:pt x="44606" y="45331"/>
                    <a:pt x="43881" y="39529"/>
                    <a:pt x="42793" y="33726"/>
                  </a:cubicBezTo>
                  <a:cubicBezTo>
                    <a:pt x="42793" y="33001"/>
                    <a:pt x="42793" y="33001"/>
                    <a:pt x="43155" y="32276"/>
                  </a:cubicBezTo>
                  <a:cubicBezTo>
                    <a:pt x="46419" y="28287"/>
                    <a:pt x="50408" y="23935"/>
                    <a:pt x="54397" y="19946"/>
                  </a:cubicBezTo>
                  <a:close/>
                </a:path>
              </a:pathLst>
            </a:custGeom>
            <a:solidFill>
              <a:srgbClr val="020100"/>
            </a:solidFill>
            <a:ln w="3620" cap="flat">
              <a:noFill/>
              <a:prstDash val="solid"/>
              <a:miter/>
            </a:ln>
          </p:spPr>
          <p:txBody>
            <a:bodyPr rtlCol="0" anchor="ctr"/>
            <a:lstStyle/>
            <a:p>
              <a:endParaRPr lang="es-CO"/>
            </a:p>
          </p:txBody>
        </p:sp>
        <p:sp>
          <p:nvSpPr>
            <p:cNvPr id="49" name="Forma libre: forma 48">
              <a:extLst>
                <a:ext uri="{FF2B5EF4-FFF2-40B4-BE49-F238E27FC236}">
                  <a16:creationId xmlns:a16="http://schemas.microsoft.com/office/drawing/2014/main" id="{28CF2000-4E54-00CD-734B-6386B6717A80}"/>
                </a:ext>
              </a:extLst>
            </p:cNvPr>
            <p:cNvSpPr/>
            <p:nvPr/>
          </p:nvSpPr>
          <p:spPr>
            <a:xfrm>
              <a:off x="452831" y="6463291"/>
              <a:ext cx="55122" cy="51858"/>
            </a:xfrm>
            <a:custGeom>
              <a:avLst/>
              <a:gdLst>
                <a:gd name="connsiteX0" fmla="*/ 54397 w 55122"/>
                <a:gd name="connsiteY0" fmla="*/ 19946 h 51858"/>
                <a:gd name="connsiteX1" fmla="*/ 55123 w 55122"/>
                <a:gd name="connsiteY1" fmla="*/ 19220 h 51858"/>
                <a:gd name="connsiteX2" fmla="*/ 54397 w 55122"/>
                <a:gd name="connsiteY2" fmla="*/ 19220 h 51858"/>
                <a:gd name="connsiteX3" fmla="*/ 37353 w 55122"/>
                <a:gd name="connsiteY3" fmla="*/ 16319 h 51858"/>
                <a:gd name="connsiteX4" fmla="*/ 36265 w 55122"/>
                <a:gd name="connsiteY4" fmla="*/ 15594 h 51858"/>
                <a:gd name="connsiteX5" fmla="*/ 29737 w 55122"/>
                <a:gd name="connsiteY5" fmla="*/ 3989 h 51858"/>
                <a:gd name="connsiteX6" fmla="*/ 27561 w 55122"/>
                <a:gd name="connsiteY6" fmla="*/ 0 h 51858"/>
                <a:gd name="connsiteX7" fmla="*/ 26836 w 55122"/>
                <a:gd name="connsiteY7" fmla="*/ 1088 h 51858"/>
                <a:gd name="connsiteX8" fmla="*/ 18858 w 55122"/>
                <a:gd name="connsiteY8" fmla="*/ 15957 h 51858"/>
                <a:gd name="connsiteX9" fmla="*/ 17770 w 55122"/>
                <a:gd name="connsiteY9" fmla="*/ 16682 h 51858"/>
                <a:gd name="connsiteX10" fmla="*/ 5077 w 55122"/>
                <a:gd name="connsiteY10" fmla="*/ 18858 h 51858"/>
                <a:gd name="connsiteX11" fmla="*/ 0 w 55122"/>
                <a:gd name="connsiteY11" fmla="*/ 19946 h 51858"/>
                <a:gd name="connsiteX12" fmla="*/ 725 w 55122"/>
                <a:gd name="connsiteY12" fmla="*/ 20671 h 51858"/>
                <a:gd name="connsiteX13" fmla="*/ 12693 w 55122"/>
                <a:gd name="connsiteY13" fmla="*/ 33001 h 51858"/>
                <a:gd name="connsiteX14" fmla="*/ 13055 w 55122"/>
                <a:gd name="connsiteY14" fmla="*/ 34089 h 51858"/>
                <a:gd name="connsiteX15" fmla="*/ 11242 w 55122"/>
                <a:gd name="connsiteY15" fmla="*/ 47870 h 51858"/>
                <a:gd name="connsiteX16" fmla="*/ 10879 w 55122"/>
                <a:gd name="connsiteY16" fmla="*/ 51859 h 51858"/>
                <a:gd name="connsiteX17" fmla="*/ 11605 w 55122"/>
                <a:gd name="connsiteY17" fmla="*/ 51496 h 51858"/>
                <a:gd name="connsiteX18" fmla="*/ 27199 w 55122"/>
                <a:gd name="connsiteY18" fmla="*/ 44243 h 51858"/>
                <a:gd name="connsiteX19" fmla="*/ 27924 w 55122"/>
                <a:gd name="connsiteY19" fmla="*/ 43880 h 51858"/>
                <a:gd name="connsiteX20" fmla="*/ 28649 w 55122"/>
                <a:gd name="connsiteY20" fmla="*/ 43880 h 51858"/>
                <a:gd name="connsiteX21" fmla="*/ 40979 w 55122"/>
                <a:gd name="connsiteY21" fmla="*/ 49683 h 51858"/>
                <a:gd name="connsiteX22" fmla="*/ 45331 w 55122"/>
                <a:gd name="connsiteY22" fmla="*/ 51496 h 51858"/>
                <a:gd name="connsiteX23" fmla="*/ 45331 w 55122"/>
                <a:gd name="connsiteY23" fmla="*/ 51133 h 51858"/>
                <a:gd name="connsiteX24" fmla="*/ 42793 w 55122"/>
                <a:gd name="connsiteY24" fmla="*/ 33726 h 51858"/>
                <a:gd name="connsiteX25" fmla="*/ 43155 w 55122"/>
                <a:gd name="connsiteY25" fmla="*/ 32276 h 51858"/>
                <a:gd name="connsiteX26" fmla="*/ 54397 w 55122"/>
                <a:gd name="connsiteY26" fmla="*/ 19946 h 5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122" h="51858">
                  <a:moveTo>
                    <a:pt x="54397" y="19946"/>
                  </a:moveTo>
                  <a:cubicBezTo>
                    <a:pt x="54760" y="19583"/>
                    <a:pt x="54760" y="19583"/>
                    <a:pt x="55123" y="19220"/>
                  </a:cubicBezTo>
                  <a:cubicBezTo>
                    <a:pt x="54760" y="19220"/>
                    <a:pt x="54397" y="19220"/>
                    <a:pt x="54397" y="19220"/>
                  </a:cubicBezTo>
                  <a:cubicBezTo>
                    <a:pt x="48595" y="18132"/>
                    <a:pt x="42793" y="17044"/>
                    <a:pt x="37353" y="16319"/>
                  </a:cubicBezTo>
                  <a:cubicBezTo>
                    <a:pt x="36990" y="16319"/>
                    <a:pt x="36628" y="15957"/>
                    <a:pt x="36265" y="15594"/>
                  </a:cubicBezTo>
                  <a:cubicBezTo>
                    <a:pt x="34089" y="11605"/>
                    <a:pt x="31913" y="7616"/>
                    <a:pt x="29737" y="3989"/>
                  </a:cubicBezTo>
                  <a:cubicBezTo>
                    <a:pt x="29012" y="2539"/>
                    <a:pt x="28287" y="1451"/>
                    <a:pt x="27561" y="0"/>
                  </a:cubicBezTo>
                  <a:cubicBezTo>
                    <a:pt x="27199" y="363"/>
                    <a:pt x="27199" y="725"/>
                    <a:pt x="26836" y="1088"/>
                  </a:cubicBezTo>
                  <a:cubicBezTo>
                    <a:pt x="23935" y="6165"/>
                    <a:pt x="21396" y="10879"/>
                    <a:pt x="18858" y="15957"/>
                  </a:cubicBezTo>
                  <a:cubicBezTo>
                    <a:pt x="18495" y="16319"/>
                    <a:pt x="18495" y="16682"/>
                    <a:pt x="17770" y="16682"/>
                  </a:cubicBezTo>
                  <a:cubicBezTo>
                    <a:pt x="13418" y="17407"/>
                    <a:pt x="9066" y="18132"/>
                    <a:pt x="5077" y="18858"/>
                  </a:cubicBezTo>
                  <a:cubicBezTo>
                    <a:pt x="3264" y="19220"/>
                    <a:pt x="1813" y="19583"/>
                    <a:pt x="0" y="19946"/>
                  </a:cubicBezTo>
                  <a:cubicBezTo>
                    <a:pt x="363" y="20308"/>
                    <a:pt x="363" y="20308"/>
                    <a:pt x="725" y="20671"/>
                  </a:cubicBezTo>
                  <a:cubicBezTo>
                    <a:pt x="4714" y="24660"/>
                    <a:pt x="8704" y="29012"/>
                    <a:pt x="12693" y="33001"/>
                  </a:cubicBezTo>
                  <a:cubicBezTo>
                    <a:pt x="13055" y="33364"/>
                    <a:pt x="13418" y="33726"/>
                    <a:pt x="13055" y="34089"/>
                  </a:cubicBezTo>
                  <a:cubicBezTo>
                    <a:pt x="12330" y="38803"/>
                    <a:pt x="11605" y="43155"/>
                    <a:pt x="11242" y="47870"/>
                  </a:cubicBezTo>
                  <a:cubicBezTo>
                    <a:pt x="10879" y="49320"/>
                    <a:pt x="10879" y="50408"/>
                    <a:pt x="10879" y="51859"/>
                  </a:cubicBezTo>
                  <a:cubicBezTo>
                    <a:pt x="11242" y="51859"/>
                    <a:pt x="11605" y="51496"/>
                    <a:pt x="11605" y="51496"/>
                  </a:cubicBezTo>
                  <a:cubicBezTo>
                    <a:pt x="16682" y="48958"/>
                    <a:pt x="22122" y="46419"/>
                    <a:pt x="27199" y="44243"/>
                  </a:cubicBezTo>
                  <a:cubicBezTo>
                    <a:pt x="27561" y="44243"/>
                    <a:pt x="27561" y="43880"/>
                    <a:pt x="27924" y="43880"/>
                  </a:cubicBezTo>
                  <a:cubicBezTo>
                    <a:pt x="28287" y="43880"/>
                    <a:pt x="28287" y="43880"/>
                    <a:pt x="28649" y="43880"/>
                  </a:cubicBezTo>
                  <a:cubicBezTo>
                    <a:pt x="32638" y="45694"/>
                    <a:pt x="36628" y="47870"/>
                    <a:pt x="40979" y="49683"/>
                  </a:cubicBezTo>
                  <a:cubicBezTo>
                    <a:pt x="42430" y="50408"/>
                    <a:pt x="43881" y="51133"/>
                    <a:pt x="45331" y="51496"/>
                  </a:cubicBezTo>
                  <a:cubicBezTo>
                    <a:pt x="45331" y="51133"/>
                    <a:pt x="45331" y="51133"/>
                    <a:pt x="45331" y="51133"/>
                  </a:cubicBezTo>
                  <a:cubicBezTo>
                    <a:pt x="44606" y="45331"/>
                    <a:pt x="43881" y="39529"/>
                    <a:pt x="42793" y="33726"/>
                  </a:cubicBezTo>
                  <a:cubicBezTo>
                    <a:pt x="42793" y="33001"/>
                    <a:pt x="42793" y="33001"/>
                    <a:pt x="43155" y="32276"/>
                  </a:cubicBezTo>
                  <a:cubicBezTo>
                    <a:pt x="46419" y="27924"/>
                    <a:pt x="50408" y="23935"/>
                    <a:pt x="54397" y="19946"/>
                  </a:cubicBezTo>
                  <a:close/>
                </a:path>
              </a:pathLst>
            </a:custGeom>
            <a:solidFill>
              <a:srgbClr val="020100"/>
            </a:solidFill>
            <a:ln w="3620" cap="flat">
              <a:noFill/>
              <a:prstDash val="solid"/>
              <a:miter/>
            </a:ln>
          </p:spPr>
          <p:txBody>
            <a:bodyPr rtlCol="0" anchor="ctr"/>
            <a:lstStyle/>
            <a:p>
              <a:endParaRPr lang="es-CO"/>
            </a:p>
          </p:txBody>
        </p:sp>
      </p:grpSp>
      <p:grpSp>
        <p:nvGrpSpPr>
          <p:cNvPr id="39" name="Gráfico 15">
            <a:extLst>
              <a:ext uri="{FF2B5EF4-FFF2-40B4-BE49-F238E27FC236}">
                <a16:creationId xmlns:a16="http://schemas.microsoft.com/office/drawing/2014/main" id="{9310BEBA-190D-9A36-0434-FF19AEADDD40}"/>
              </a:ext>
            </a:extLst>
          </p:cNvPr>
          <p:cNvGrpSpPr/>
          <p:nvPr/>
        </p:nvGrpSpPr>
        <p:grpSpPr>
          <a:xfrm>
            <a:off x="542431" y="5363943"/>
            <a:ext cx="299438" cy="299438"/>
            <a:chOff x="482715" y="5571125"/>
            <a:chExt cx="333965" cy="333965"/>
          </a:xfrm>
          <a:gradFill>
            <a:gsLst>
              <a:gs pos="0">
                <a:schemeClr val="accent1"/>
              </a:gs>
              <a:gs pos="27000">
                <a:schemeClr val="accent2"/>
              </a:gs>
              <a:gs pos="64000">
                <a:schemeClr val="accent3"/>
              </a:gs>
              <a:gs pos="100000">
                <a:schemeClr val="accent4"/>
              </a:gs>
            </a:gsLst>
            <a:lin ang="5400000" scaled="1"/>
          </a:gradFill>
        </p:grpSpPr>
        <p:sp>
          <p:nvSpPr>
            <p:cNvPr id="40" name="Forma libre: forma 39">
              <a:extLst>
                <a:ext uri="{FF2B5EF4-FFF2-40B4-BE49-F238E27FC236}">
                  <a16:creationId xmlns:a16="http://schemas.microsoft.com/office/drawing/2014/main" id="{8016FD86-DF9A-AAD2-070B-F80214F7B5AF}"/>
                </a:ext>
              </a:extLst>
            </p:cNvPr>
            <p:cNvSpPr/>
            <p:nvPr/>
          </p:nvSpPr>
          <p:spPr>
            <a:xfrm>
              <a:off x="482715" y="5571125"/>
              <a:ext cx="333965" cy="333965"/>
            </a:xfrm>
            <a:custGeom>
              <a:avLst/>
              <a:gdLst>
                <a:gd name="connsiteX0" fmla="*/ 233867 w 333965"/>
                <a:gd name="connsiteY0" fmla="*/ 36172 h 333965"/>
                <a:gd name="connsiteX1" fmla="*/ 297794 w 333965"/>
                <a:gd name="connsiteY1" fmla="*/ 100099 h 333965"/>
                <a:gd name="connsiteX2" fmla="*/ 297794 w 333965"/>
                <a:gd name="connsiteY2" fmla="*/ 233867 h 333965"/>
                <a:gd name="connsiteX3" fmla="*/ 233867 w 333965"/>
                <a:gd name="connsiteY3" fmla="*/ 297794 h 333965"/>
                <a:gd name="connsiteX4" fmla="*/ 100099 w 333965"/>
                <a:gd name="connsiteY4" fmla="*/ 297794 h 333965"/>
                <a:gd name="connsiteX5" fmla="*/ 36172 w 333965"/>
                <a:gd name="connsiteY5" fmla="*/ 233867 h 333965"/>
                <a:gd name="connsiteX6" fmla="*/ 36172 w 333965"/>
                <a:gd name="connsiteY6" fmla="*/ 100099 h 333965"/>
                <a:gd name="connsiteX7" fmla="*/ 100099 w 333965"/>
                <a:gd name="connsiteY7" fmla="*/ 36172 h 333965"/>
                <a:gd name="connsiteX8" fmla="*/ 233867 w 333965"/>
                <a:gd name="connsiteY8" fmla="*/ 36172 h 333965"/>
                <a:gd name="connsiteX9" fmla="*/ 233867 w 333965"/>
                <a:gd name="connsiteY9" fmla="*/ 0 h 333965"/>
                <a:gd name="connsiteX10" fmla="*/ 100099 w 333965"/>
                <a:gd name="connsiteY10" fmla="*/ 0 h 333965"/>
                <a:gd name="connsiteX11" fmla="*/ 0 w 333965"/>
                <a:gd name="connsiteY11" fmla="*/ 100099 h 333965"/>
                <a:gd name="connsiteX12" fmla="*/ 0 w 333965"/>
                <a:gd name="connsiteY12" fmla="*/ 233867 h 333965"/>
                <a:gd name="connsiteX13" fmla="*/ 100099 w 333965"/>
                <a:gd name="connsiteY13" fmla="*/ 333966 h 333965"/>
                <a:gd name="connsiteX14" fmla="*/ 233867 w 333965"/>
                <a:gd name="connsiteY14" fmla="*/ 333966 h 333965"/>
                <a:gd name="connsiteX15" fmla="*/ 333966 w 333965"/>
                <a:gd name="connsiteY15" fmla="*/ 233867 h 333965"/>
                <a:gd name="connsiteX16" fmla="*/ 333966 w 333965"/>
                <a:gd name="connsiteY16" fmla="*/ 100099 h 333965"/>
                <a:gd name="connsiteX17" fmla="*/ 233867 w 333965"/>
                <a:gd name="connsiteY17" fmla="*/ 0 h 333965"/>
                <a:gd name="connsiteX18" fmla="*/ 233867 w 333965"/>
                <a:gd name="connsiteY18" fmla="*/ 0 h 33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3965" h="333965">
                  <a:moveTo>
                    <a:pt x="233867" y="36172"/>
                  </a:moveTo>
                  <a:cubicBezTo>
                    <a:pt x="269129" y="36172"/>
                    <a:pt x="297794" y="64837"/>
                    <a:pt x="297794" y="100099"/>
                  </a:cubicBezTo>
                  <a:lnTo>
                    <a:pt x="297794" y="233867"/>
                  </a:lnTo>
                  <a:cubicBezTo>
                    <a:pt x="297794" y="269129"/>
                    <a:pt x="269129" y="297794"/>
                    <a:pt x="233867" y="297794"/>
                  </a:cubicBezTo>
                  <a:lnTo>
                    <a:pt x="100099" y="297794"/>
                  </a:lnTo>
                  <a:cubicBezTo>
                    <a:pt x="64837" y="297794"/>
                    <a:pt x="36172" y="269129"/>
                    <a:pt x="36172" y="233867"/>
                  </a:cubicBezTo>
                  <a:lnTo>
                    <a:pt x="36172" y="100099"/>
                  </a:lnTo>
                  <a:cubicBezTo>
                    <a:pt x="36172" y="64837"/>
                    <a:pt x="64837" y="36172"/>
                    <a:pt x="100099" y="36172"/>
                  </a:cubicBezTo>
                  <a:lnTo>
                    <a:pt x="233867" y="36172"/>
                  </a:lnTo>
                  <a:moveTo>
                    <a:pt x="233867" y="0"/>
                  </a:moveTo>
                  <a:lnTo>
                    <a:pt x="100099" y="0"/>
                  </a:lnTo>
                  <a:cubicBezTo>
                    <a:pt x="44817" y="0"/>
                    <a:pt x="0" y="44817"/>
                    <a:pt x="0" y="100099"/>
                  </a:cubicBezTo>
                  <a:lnTo>
                    <a:pt x="0" y="233867"/>
                  </a:lnTo>
                  <a:cubicBezTo>
                    <a:pt x="0" y="289149"/>
                    <a:pt x="44817" y="333966"/>
                    <a:pt x="100099" y="333966"/>
                  </a:cubicBezTo>
                  <a:lnTo>
                    <a:pt x="233867" y="333966"/>
                  </a:lnTo>
                  <a:cubicBezTo>
                    <a:pt x="289149" y="333966"/>
                    <a:pt x="333966" y="289149"/>
                    <a:pt x="333966" y="233867"/>
                  </a:cubicBezTo>
                  <a:lnTo>
                    <a:pt x="333966" y="100099"/>
                  </a:lnTo>
                  <a:cubicBezTo>
                    <a:pt x="333966" y="44817"/>
                    <a:pt x="289149" y="0"/>
                    <a:pt x="233867" y="0"/>
                  </a:cubicBezTo>
                  <a:lnTo>
                    <a:pt x="233867" y="0"/>
                  </a:lnTo>
                  <a:close/>
                </a:path>
              </a:pathLst>
            </a:custGeom>
            <a:grpFill/>
            <a:ln w="2238" cap="flat">
              <a:noFill/>
              <a:prstDash val="solid"/>
              <a:miter/>
            </a:ln>
          </p:spPr>
          <p:txBody>
            <a:bodyPr rtlCol="0" anchor="ctr"/>
            <a:lstStyle/>
            <a:p>
              <a:endParaRPr lang="es-CO"/>
            </a:p>
          </p:txBody>
        </p:sp>
        <p:sp>
          <p:nvSpPr>
            <p:cNvPr id="41" name="Forma libre: forma 40">
              <a:extLst>
                <a:ext uri="{FF2B5EF4-FFF2-40B4-BE49-F238E27FC236}">
                  <a16:creationId xmlns:a16="http://schemas.microsoft.com/office/drawing/2014/main" id="{10F8E518-F2B7-A906-A7BB-35019D612302}"/>
                </a:ext>
              </a:extLst>
            </p:cNvPr>
            <p:cNvSpPr/>
            <p:nvPr/>
          </p:nvSpPr>
          <p:spPr>
            <a:xfrm>
              <a:off x="553921" y="5647109"/>
              <a:ext cx="191329" cy="191552"/>
            </a:xfrm>
            <a:custGeom>
              <a:avLst/>
              <a:gdLst>
                <a:gd name="connsiteX0" fmla="*/ 174490 w 191329"/>
                <a:gd name="connsiteY0" fmla="*/ 78486 h 191552"/>
                <a:gd name="connsiteX1" fmla="*/ 112839 w 191329"/>
                <a:gd name="connsiteY1" fmla="*/ 78486 h 191552"/>
                <a:gd name="connsiteX2" fmla="*/ 112839 w 191329"/>
                <a:gd name="connsiteY2" fmla="*/ 17062 h 191552"/>
                <a:gd name="connsiteX3" fmla="*/ 95776 w 191329"/>
                <a:gd name="connsiteY3" fmla="*/ 0 h 191552"/>
                <a:gd name="connsiteX4" fmla="*/ 78714 w 191329"/>
                <a:gd name="connsiteY4" fmla="*/ 17062 h 191552"/>
                <a:gd name="connsiteX5" fmla="*/ 78714 w 191329"/>
                <a:gd name="connsiteY5" fmla="*/ 78714 h 191552"/>
                <a:gd name="connsiteX6" fmla="*/ 17062 w 191329"/>
                <a:gd name="connsiteY6" fmla="*/ 78714 h 191552"/>
                <a:gd name="connsiteX7" fmla="*/ 0 w 191329"/>
                <a:gd name="connsiteY7" fmla="*/ 95776 h 191552"/>
                <a:gd name="connsiteX8" fmla="*/ 17062 w 191329"/>
                <a:gd name="connsiteY8" fmla="*/ 112839 h 191552"/>
                <a:gd name="connsiteX9" fmla="*/ 78486 w 191329"/>
                <a:gd name="connsiteY9" fmla="*/ 112839 h 191552"/>
                <a:gd name="connsiteX10" fmla="*/ 78486 w 191329"/>
                <a:gd name="connsiteY10" fmla="*/ 174490 h 191552"/>
                <a:gd name="connsiteX11" fmla="*/ 95549 w 191329"/>
                <a:gd name="connsiteY11" fmla="*/ 191552 h 191552"/>
                <a:gd name="connsiteX12" fmla="*/ 112611 w 191329"/>
                <a:gd name="connsiteY12" fmla="*/ 174490 h 191552"/>
                <a:gd name="connsiteX13" fmla="*/ 112611 w 191329"/>
                <a:gd name="connsiteY13" fmla="*/ 112839 h 191552"/>
                <a:gd name="connsiteX14" fmla="*/ 174263 w 191329"/>
                <a:gd name="connsiteY14" fmla="*/ 112839 h 191552"/>
                <a:gd name="connsiteX15" fmla="*/ 191325 w 191329"/>
                <a:gd name="connsiteY15" fmla="*/ 95776 h 191552"/>
                <a:gd name="connsiteX16" fmla="*/ 174490 w 191329"/>
                <a:gd name="connsiteY16" fmla="*/ 78486 h 19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1329" h="191552">
                  <a:moveTo>
                    <a:pt x="174490" y="78486"/>
                  </a:moveTo>
                  <a:lnTo>
                    <a:pt x="112839" y="78486"/>
                  </a:lnTo>
                  <a:lnTo>
                    <a:pt x="112839" y="17062"/>
                  </a:lnTo>
                  <a:cubicBezTo>
                    <a:pt x="112839" y="7507"/>
                    <a:pt x="105104" y="0"/>
                    <a:pt x="95776" y="0"/>
                  </a:cubicBezTo>
                  <a:cubicBezTo>
                    <a:pt x="86221" y="0"/>
                    <a:pt x="78714" y="7735"/>
                    <a:pt x="78714" y="17062"/>
                  </a:cubicBezTo>
                  <a:lnTo>
                    <a:pt x="78714" y="78714"/>
                  </a:lnTo>
                  <a:lnTo>
                    <a:pt x="17062" y="78714"/>
                  </a:lnTo>
                  <a:cubicBezTo>
                    <a:pt x="7507" y="78714"/>
                    <a:pt x="0" y="86449"/>
                    <a:pt x="0" y="95776"/>
                  </a:cubicBezTo>
                  <a:cubicBezTo>
                    <a:pt x="0" y="105331"/>
                    <a:pt x="7735" y="112839"/>
                    <a:pt x="17062" y="112839"/>
                  </a:cubicBezTo>
                  <a:lnTo>
                    <a:pt x="78486" y="112839"/>
                  </a:lnTo>
                  <a:lnTo>
                    <a:pt x="78486" y="174490"/>
                  </a:lnTo>
                  <a:cubicBezTo>
                    <a:pt x="78486" y="184045"/>
                    <a:pt x="86221" y="191552"/>
                    <a:pt x="95549" y="191552"/>
                  </a:cubicBezTo>
                  <a:cubicBezTo>
                    <a:pt x="105104" y="191552"/>
                    <a:pt x="112611" y="183818"/>
                    <a:pt x="112611" y="174490"/>
                  </a:cubicBezTo>
                  <a:lnTo>
                    <a:pt x="112611" y="112839"/>
                  </a:lnTo>
                  <a:lnTo>
                    <a:pt x="174263" y="112839"/>
                  </a:lnTo>
                  <a:cubicBezTo>
                    <a:pt x="183818" y="112839"/>
                    <a:pt x="191325" y="105104"/>
                    <a:pt x="191325" y="95776"/>
                  </a:cubicBezTo>
                  <a:cubicBezTo>
                    <a:pt x="191552" y="86221"/>
                    <a:pt x="183818" y="78486"/>
                    <a:pt x="174490" y="78486"/>
                  </a:cubicBezTo>
                  <a:close/>
                </a:path>
              </a:pathLst>
            </a:custGeom>
            <a:grpFill/>
            <a:ln w="2238" cap="flat">
              <a:noFill/>
              <a:prstDash val="solid"/>
              <a:miter/>
            </a:ln>
          </p:spPr>
          <p:txBody>
            <a:bodyPr rtlCol="0" anchor="ctr"/>
            <a:lstStyle/>
            <a:p>
              <a:endParaRPr lang="es-CO"/>
            </a:p>
          </p:txBody>
        </p:sp>
      </p:grpSp>
      <p:sp>
        <p:nvSpPr>
          <p:cNvPr id="38" name="Gráfico 5">
            <a:extLst>
              <a:ext uri="{FF2B5EF4-FFF2-40B4-BE49-F238E27FC236}">
                <a16:creationId xmlns:a16="http://schemas.microsoft.com/office/drawing/2014/main" id="{71619F7E-F007-8C30-43AB-82DBD4795E89}"/>
              </a:ext>
            </a:extLst>
          </p:cNvPr>
          <p:cNvSpPr/>
          <p:nvPr/>
        </p:nvSpPr>
        <p:spPr>
          <a:xfrm>
            <a:off x="487095" y="4739967"/>
            <a:ext cx="410111" cy="375985"/>
          </a:xfrm>
          <a:custGeom>
            <a:avLst/>
            <a:gdLst>
              <a:gd name="connsiteX0" fmla="*/ 317917 w 457399"/>
              <a:gd name="connsiteY0" fmla="*/ 49231 h 419338"/>
              <a:gd name="connsiteX1" fmla="*/ 344730 w 457399"/>
              <a:gd name="connsiteY1" fmla="*/ 53187 h 419338"/>
              <a:gd name="connsiteX2" fmla="*/ 405389 w 457399"/>
              <a:gd name="connsiteY2" fmla="*/ 114725 h 419338"/>
              <a:gd name="connsiteX3" fmla="*/ 385609 w 457399"/>
              <a:gd name="connsiteY3" fmla="*/ 196922 h 419338"/>
              <a:gd name="connsiteX4" fmla="*/ 266049 w 457399"/>
              <a:gd name="connsiteY4" fmla="*/ 317800 h 419338"/>
              <a:gd name="connsiteX5" fmla="*/ 229127 w 457399"/>
              <a:gd name="connsiteY5" fmla="*/ 354284 h 419338"/>
              <a:gd name="connsiteX6" fmla="*/ 191325 w 457399"/>
              <a:gd name="connsiteY6" fmla="*/ 316482 h 419338"/>
              <a:gd name="connsiteX7" fmla="*/ 72204 w 457399"/>
              <a:gd name="connsiteY7" fmla="*/ 196482 h 419338"/>
              <a:gd name="connsiteX8" fmla="*/ 70886 w 457399"/>
              <a:gd name="connsiteY8" fmla="*/ 79560 h 419338"/>
              <a:gd name="connsiteX9" fmla="*/ 138138 w 457399"/>
              <a:gd name="connsiteY9" fmla="*/ 49231 h 419338"/>
              <a:gd name="connsiteX10" fmla="*/ 187808 w 457399"/>
              <a:gd name="connsiteY10" fmla="*/ 64175 h 419338"/>
              <a:gd name="connsiteX11" fmla="*/ 195281 w 457399"/>
              <a:gd name="connsiteY11" fmla="*/ 69450 h 419338"/>
              <a:gd name="connsiteX12" fmla="*/ 200116 w 457399"/>
              <a:gd name="connsiteY12" fmla="*/ 72967 h 419338"/>
              <a:gd name="connsiteX13" fmla="*/ 230445 w 457399"/>
              <a:gd name="connsiteY13" fmla="*/ 94505 h 419338"/>
              <a:gd name="connsiteX14" fmla="*/ 259456 w 457399"/>
              <a:gd name="connsiteY14" fmla="*/ 71208 h 419338"/>
              <a:gd name="connsiteX15" fmla="*/ 317917 w 457399"/>
              <a:gd name="connsiteY15" fmla="*/ 49231 h 419338"/>
              <a:gd name="connsiteX16" fmla="*/ 317917 w 457399"/>
              <a:gd name="connsiteY16" fmla="*/ 0 h 419338"/>
              <a:gd name="connsiteX17" fmla="*/ 229127 w 457399"/>
              <a:gd name="connsiteY17" fmla="*/ 33406 h 419338"/>
              <a:gd name="connsiteX18" fmla="*/ 215940 w 457399"/>
              <a:gd name="connsiteY18" fmla="*/ 24176 h 419338"/>
              <a:gd name="connsiteX19" fmla="*/ 138578 w 457399"/>
              <a:gd name="connsiteY19" fmla="*/ 440 h 419338"/>
              <a:gd name="connsiteX20" fmla="*/ 33963 w 457399"/>
              <a:gd name="connsiteY20" fmla="*/ 47912 h 419338"/>
              <a:gd name="connsiteX21" fmla="*/ 36600 w 457399"/>
              <a:gd name="connsiteY21" fmla="*/ 231208 h 419338"/>
              <a:gd name="connsiteX22" fmla="*/ 218138 w 457399"/>
              <a:gd name="connsiteY22" fmla="*/ 413624 h 419338"/>
              <a:gd name="connsiteX23" fmla="*/ 228687 w 457399"/>
              <a:gd name="connsiteY23" fmla="*/ 419338 h 419338"/>
              <a:gd name="connsiteX24" fmla="*/ 239236 w 457399"/>
              <a:gd name="connsiteY24" fmla="*/ 413624 h 419338"/>
              <a:gd name="connsiteX25" fmla="*/ 420774 w 457399"/>
              <a:gd name="connsiteY25" fmla="*/ 231208 h 419338"/>
              <a:gd name="connsiteX26" fmla="*/ 357917 w 457399"/>
              <a:gd name="connsiteY26" fmla="*/ 6154 h 419338"/>
              <a:gd name="connsiteX27" fmla="*/ 317917 w 457399"/>
              <a:gd name="connsiteY27" fmla="*/ 0 h 419338"/>
              <a:gd name="connsiteX28" fmla="*/ 317917 w 457399"/>
              <a:gd name="connsiteY28" fmla="*/ 0 h 41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7399" h="419338">
                <a:moveTo>
                  <a:pt x="317917" y="49231"/>
                </a:moveTo>
                <a:cubicBezTo>
                  <a:pt x="326708" y="49231"/>
                  <a:pt x="335500" y="50549"/>
                  <a:pt x="344730" y="53187"/>
                </a:cubicBezTo>
                <a:cubicBezTo>
                  <a:pt x="374181" y="61538"/>
                  <a:pt x="397038" y="84395"/>
                  <a:pt x="405389" y="114725"/>
                </a:cubicBezTo>
                <a:cubicBezTo>
                  <a:pt x="413741" y="144615"/>
                  <a:pt x="406268" y="174944"/>
                  <a:pt x="385609" y="196922"/>
                </a:cubicBezTo>
                <a:cubicBezTo>
                  <a:pt x="346928" y="237801"/>
                  <a:pt x="305610" y="278680"/>
                  <a:pt x="266049" y="317800"/>
                </a:cubicBezTo>
                <a:cubicBezTo>
                  <a:pt x="253742" y="330108"/>
                  <a:pt x="241434" y="341976"/>
                  <a:pt x="229127" y="354284"/>
                </a:cubicBezTo>
                <a:cubicBezTo>
                  <a:pt x="216379" y="341537"/>
                  <a:pt x="203632" y="329229"/>
                  <a:pt x="191325" y="316482"/>
                </a:cubicBezTo>
                <a:cubicBezTo>
                  <a:pt x="151764" y="277361"/>
                  <a:pt x="111325" y="236922"/>
                  <a:pt x="72204" y="196482"/>
                </a:cubicBezTo>
                <a:cubicBezTo>
                  <a:pt x="41875" y="165274"/>
                  <a:pt x="41435" y="114285"/>
                  <a:pt x="70886" y="79560"/>
                </a:cubicBezTo>
                <a:cubicBezTo>
                  <a:pt x="87149" y="60219"/>
                  <a:pt x="111765" y="49231"/>
                  <a:pt x="138138" y="49231"/>
                </a:cubicBezTo>
                <a:cubicBezTo>
                  <a:pt x="156160" y="49231"/>
                  <a:pt x="173303" y="54505"/>
                  <a:pt x="187808" y="64175"/>
                </a:cubicBezTo>
                <a:cubicBezTo>
                  <a:pt x="190445" y="65934"/>
                  <a:pt x="192643" y="67692"/>
                  <a:pt x="195281" y="69450"/>
                </a:cubicBezTo>
                <a:lnTo>
                  <a:pt x="200116" y="72967"/>
                </a:lnTo>
                <a:lnTo>
                  <a:pt x="230445" y="94505"/>
                </a:lnTo>
                <a:lnTo>
                  <a:pt x="259456" y="71208"/>
                </a:lnTo>
                <a:cubicBezTo>
                  <a:pt x="278357" y="56263"/>
                  <a:pt x="297258" y="49231"/>
                  <a:pt x="317917" y="49231"/>
                </a:cubicBezTo>
                <a:moveTo>
                  <a:pt x="317917" y="0"/>
                </a:moveTo>
                <a:cubicBezTo>
                  <a:pt x="286269" y="0"/>
                  <a:pt x="256379" y="11429"/>
                  <a:pt x="229127" y="33406"/>
                </a:cubicBezTo>
                <a:cubicBezTo>
                  <a:pt x="224291" y="29890"/>
                  <a:pt x="220335" y="26813"/>
                  <a:pt x="215940" y="24176"/>
                </a:cubicBezTo>
                <a:cubicBezTo>
                  <a:pt x="192643" y="8352"/>
                  <a:pt x="165391" y="440"/>
                  <a:pt x="138578" y="440"/>
                </a:cubicBezTo>
                <a:cubicBezTo>
                  <a:pt x="99457" y="440"/>
                  <a:pt x="60776" y="16703"/>
                  <a:pt x="33963" y="47912"/>
                </a:cubicBezTo>
                <a:cubicBezTo>
                  <a:pt x="-11751" y="101098"/>
                  <a:pt x="-11751" y="181098"/>
                  <a:pt x="36600" y="231208"/>
                </a:cubicBezTo>
                <a:cubicBezTo>
                  <a:pt x="95940" y="293185"/>
                  <a:pt x="157918" y="352965"/>
                  <a:pt x="218138" y="413624"/>
                </a:cubicBezTo>
                <a:cubicBezTo>
                  <a:pt x="222094" y="417580"/>
                  <a:pt x="225171" y="419338"/>
                  <a:pt x="228687" y="419338"/>
                </a:cubicBezTo>
                <a:cubicBezTo>
                  <a:pt x="232203" y="419338"/>
                  <a:pt x="235720" y="417580"/>
                  <a:pt x="239236" y="413624"/>
                </a:cubicBezTo>
                <a:cubicBezTo>
                  <a:pt x="299895" y="352965"/>
                  <a:pt x="361873" y="293185"/>
                  <a:pt x="420774" y="231208"/>
                </a:cubicBezTo>
                <a:cubicBezTo>
                  <a:pt x="490664" y="157362"/>
                  <a:pt x="455499" y="33846"/>
                  <a:pt x="357917" y="6154"/>
                </a:cubicBezTo>
                <a:cubicBezTo>
                  <a:pt x="344291" y="1758"/>
                  <a:pt x="330664" y="0"/>
                  <a:pt x="317917" y="0"/>
                </a:cubicBezTo>
                <a:lnTo>
                  <a:pt x="317917" y="0"/>
                </a:lnTo>
                <a:close/>
              </a:path>
            </a:pathLst>
          </a:custGeom>
          <a:solidFill>
            <a:schemeClr val="tx1"/>
          </a:solidFill>
          <a:ln w="4382" cap="flat">
            <a:noFill/>
            <a:prstDash val="solid"/>
            <a:miter/>
          </a:ln>
        </p:spPr>
        <p:txBody>
          <a:bodyPr rtlCol="0" anchor="ctr"/>
          <a:lstStyle/>
          <a:p>
            <a:endParaRPr lang="es-CO"/>
          </a:p>
        </p:txBody>
      </p:sp>
      <p:grpSp>
        <p:nvGrpSpPr>
          <p:cNvPr id="32" name="Gráfico 17">
            <a:extLst>
              <a:ext uri="{FF2B5EF4-FFF2-40B4-BE49-F238E27FC236}">
                <a16:creationId xmlns:a16="http://schemas.microsoft.com/office/drawing/2014/main" id="{6DD1250F-AA5C-F7B9-E893-CAD9DFCBE7E0}"/>
              </a:ext>
            </a:extLst>
          </p:cNvPr>
          <p:cNvGrpSpPr/>
          <p:nvPr/>
        </p:nvGrpSpPr>
        <p:grpSpPr>
          <a:xfrm>
            <a:off x="502834" y="3455142"/>
            <a:ext cx="378633" cy="378633"/>
            <a:chOff x="429250" y="3442228"/>
            <a:chExt cx="422292" cy="422292"/>
          </a:xfrm>
          <a:solidFill>
            <a:schemeClr val="tx1"/>
          </a:solidFill>
        </p:grpSpPr>
        <p:sp>
          <p:nvSpPr>
            <p:cNvPr id="33" name="Forma libre: forma 32">
              <a:extLst>
                <a:ext uri="{FF2B5EF4-FFF2-40B4-BE49-F238E27FC236}">
                  <a16:creationId xmlns:a16="http://schemas.microsoft.com/office/drawing/2014/main" id="{F0998193-75A4-143A-B454-7E979DE046FB}"/>
                </a:ext>
              </a:extLst>
            </p:cNvPr>
            <p:cNvSpPr/>
            <p:nvPr/>
          </p:nvSpPr>
          <p:spPr>
            <a:xfrm>
              <a:off x="429250" y="3442228"/>
              <a:ext cx="422292" cy="422292"/>
            </a:xfrm>
            <a:custGeom>
              <a:avLst/>
              <a:gdLst>
                <a:gd name="connsiteX0" fmla="*/ 295837 w 422292"/>
                <a:gd name="connsiteY0" fmla="*/ 0 h 422292"/>
                <a:gd name="connsiteX1" fmla="*/ 126455 w 422292"/>
                <a:gd name="connsiteY1" fmla="*/ 0 h 422292"/>
                <a:gd name="connsiteX2" fmla="*/ 0 w 422292"/>
                <a:gd name="connsiteY2" fmla="*/ 126455 h 422292"/>
                <a:gd name="connsiteX3" fmla="*/ 0 w 422292"/>
                <a:gd name="connsiteY3" fmla="*/ 295837 h 422292"/>
                <a:gd name="connsiteX4" fmla="*/ 126455 w 422292"/>
                <a:gd name="connsiteY4" fmla="*/ 422292 h 422292"/>
                <a:gd name="connsiteX5" fmla="*/ 295837 w 422292"/>
                <a:gd name="connsiteY5" fmla="*/ 422292 h 422292"/>
                <a:gd name="connsiteX6" fmla="*/ 422292 w 422292"/>
                <a:gd name="connsiteY6" fmla="*/ 295837 h 422292"/>
                <a:gd name="connsiteX7" fmla="*/ 422292 w 422292"/>
                <a:gd name="connsiteY7" fmla="*/ 126455 h 422292"/>
                <a:gd name="connsiteX8" fmla="*/ 295837 w 422292"/>
                <a:gd name="connsiteY8" fmla="*/ 0 h 422292"/>
                <a:gd name="connsiteX9" fmla="*/ 375486 w 422292"/>
                <a:gd name="connsiteY9" fmla="*/ 114559 h 422292"/>
                <a:gd name="connsiteX10" fmla="*/ 322473 w 422292"/>
                <a:gd name="connsiteY10" fmla="*/ 114559 h 422292"/>
                <a:gd name="connsiteX11" fmla="*/ 275408 w 422292"/>
                <a:gd name="connsiteY11" fmla="*/ 46031 h 422292"/>
                <a:gd name="connsiteX12" fmla="*/ 295579 w 422292"/>
                <a:gd name="connsiteY12" fmla="*/ 46031 h 422292"/>
                <a:gd name="connsiteX13" fmla="*/ 375486 w 422292"/>
                <a:gd name="connsiteY13" fmla="*/ 114559 h 422292"/>
                <a:gd name="connsiteX14" fmla="*/ 201707 w 422292"/>
                <a:gd name="connsiteY14" fmla="*/ 114559 h 422292"/>
                <a:gd name="connsiteX15" fmla="*/ 154642 w 422292"/>
                <a:gd name="connsiteY15" fmla="*/ 45772 h 422292"/>
                <a:gd name="connsiteX16" fmla="*/ 222912 w 422292"/>
                <a:gd name="connsiteY16" fmla="*/ 45772 h 422292"/>
                <a:gd name="connsiteX17" fmla="*/ 269977 w 422292"/>
                <a:gd name="connsiteY17" fmla="*/ 114301 h 422292"/>
                <a:gd name="connsiteX18" fmla="*/ 201707 w 422292"/>
                <a:gd name="connsiteY18" fmla="*/ 114301 h 422292"/>
                <a:gd name="connsiteX19" fmla="*/ 104474 w 422292"/>
                <a:gd name="connsiteY19" fmla="*/ 48875 h 422292"/>
                <a:gd name="connsiteX20" fmla="*/ 149212 w 422292"/>
                <a:gd name="connsiteY20" fmla="*/ 114301 h 422292"/>
                <a:gd name="connsiteX21" fmla="*/ 46806 w 422292"/>
                <a:gd name="connsiteY21" fmla="*/ 114301 h 422292"/>
                <a:gd name="connsiteX22" fmla="*/ 104474 w 422292"/>
                <a:gd name="connsiteY22" fmla="*/ 48875 h 422292"/>
                <a:gd name="connsiteX23" fmla="*/ 295837 w 422292"/>
                <a:gd name="connsiteY23" fmla="*/ 376520 h 422292"/>
                <a:gd name="connsiteX24" fmla="*/ 126455 w 422292"/>
                <a:gd name="connsiteY24" fmla="*/ 376520 h 422292"/>
                <a:gd name="connsiteX25" fmla="*/ 45772 w 422292"/>
                <a:gd name="connsiteY25" fmla="*/ 295837 h 422292"/>
                <a:gd name="connsiteX26" fmla="*/ 45772 w 422292"/>
                <a:gd name="connsiteY26" fmla="*/ 157745 h 422292"/>
                <a:gd name="connsiteX27" fmla="*/ 376520 w 422292"/>
                <a:gd name="connsiteY27" fmla="*/ 157745 h 422292"/>
                <a:gd name="connsiteX28" fmla="*/ 376520 w 422292"/>
                <a:gd name="connsiteY28" fmla="*/ 295837 h 422292"/>
                <a:gd name="connsiteX29" fmla="*/ 295837 w 422292"/>
                <a:gd name="connsiteY29" fmla="*/ 376520 h 42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22292" h="422292">
                  <a:moveTo>
                    <a:pt x="295837" y="0"/>
                  </a:moveTo>
                  <a:lnTo>
                    <a:pt x="126455" y="0"/>
                  </a:lnTo>
                  <a:cubicBezTo>
                    <a:pt x="56633" y="0"/>
                    <a:pt x="0" y="56633"/>
                    <a:pt x="0" y="126455"/>
                  </a:cubicBezTo>
                  <a:lnTo>
                    <a:pt x="0" y="295837"/>
                  </a:lnTo>
                  <a:cubicBezTo>
                    <a:pt x="0" y="365659"/>
                    <a:pt x="56633" y="422292"/>
                    <a:pt x="126455" y="422292"/>
                  </a:cubicBezTo>
                  <a:lnTo>
                    <a:pt x="295837" y="422292"/>
                  </a:lnTo>
                  <a:cubicBezTo>
                    <a:pt x="365659" y="422292"/>
                    <a:pt x="422292" y="365659"/>
                    <a:pt x="422292" y="295837"/>
                  </a:cubicBezTo>
                  <a:lnTo>
                    <a:pt x="422292" y="126455"/>
                  </a:lnTo>
                  <a:cubicBezTo>
                    <a:pt x="422292" y="56633"/>
                    <a:pt x="365659" y="0"/>
                    <a:pt x="295837" y="0"/>
                  </a:cubicBezTo>
                  <a:close/>
                  <a:moveTo>
                    <a:pt x="375486" y="114559"/>
                  </a:moveTo>
                  <a:lnTo>
                    <a:pt x="322473" y="114559"/>
                  </a:lnTo>
                  <a:lnTo>
                    <a:pt x="275408" y="46031"/>
                  </a:lnTo>
                  <a:lnTo>
                    <a:pt x="295579" y="46031"/>
                  </a:lnTo>
                  <a:cubicBezTo>
                    <a:pt x="336179" y="45772"/>
                    <a:pt x="369797" y="75770"/>
                    <a:pt x="375486" y="114559"/>
                  </a:cubicBezTo>
                  <a:close/>
                  <a:moveTo>
                    <a:pt x="201707" y="114559"/>
                  </a:moveTo>
                  <a:lnTo>
                    <a:pt x="154642" y="45772"/>
                  </a:lnTo>
                  <a:lnTo>
                    <a:pt x="222912" y="45772"/>
                  </a:lnTo>
                  <a:lnTo>
                    <a:pt x="269977" y="114301"/>
                  </a:lnTo>
                  <a:lnTo>
                    <a:pt x="201707" y="114301"/>
                  </a:lnTo>
                  <a:close/>
                  <a:moveTo>
                    <a:pt x="104474" y="48875"/>
                  </a:moveTo>
                  <a:lnTo>
                    <a:pt x="149212" y="114301"/>
                  </a:lnTo>
                  <a:lnTo>
                    <a:pt x="46806" y="114301"/>
                  </a:lnTo>
                  <a:cubicBezTo>
                    <a:pt x="51461" y="83010"/>
                    <a:pt x="74477" y="57668"/>
                    <a:pt x="104474" y="48875"/>
                  </a:cubicBezTo>
                  <a:close/>
                  <a:moveTo>
                    <a:pt x="295837" y="376520"/>
                  </a:moveTo>
                  <a:lnTo>
                    <a:pt x="126455" y="376520"/>
                  </a:lnTo>
                  <a:cubicBezTo>
                    <a:pt x="81976" y="376520"/>
                    <a:pt x="45772" y="340316"/>
                    <a:pt x="45772" y="295837"/>
                  </a:cubicBezTo>
                  <a:lnTo>
                    <a:pt x="45772" y="157745"/>
                  </a:lnTo>
                  <a:lnTo>
                    <a:pt x="376520" y="157745"/>
                  </a:lnTo>
                  <a:lnTo>
                    <a:pt x="376520" y="295837"/>
                  </a:lnTo>
                  <a:cubicBezTo>
                    <a:pt x="376520" y="340316"/>
                    <a:pt x="340316" y="376520"/>
                    <a:pt x="295837" y="376520"/>
                  </a:cubicBezTo>
                  <a:close/>
                </a:path>
              </a:pathLst>
            </a:custGeom>
            <a:grpFill/>
            <a:ln w="2572" cap="flat">
              <a:noFill/>
              <a:prstDash val="solid"/>
              <a:miter/>
            </a:ln>
          </p:spPr>
          <p:txBody>
            <a:bodyPr rtlCol="0" anchor="ctr"/>
            <a:lstStyle/>
            <a:p>
              <a:endParaRPr lang="es-CO"/>
            </a:p>
          </p:txBody>
        </p:sp>
        <p:sp>
          <p:nvSpPr>
            <p:cNvPr id="34" name="Forma libre: forma 33">
              <a:extLst>
                <a:ext uri="{FF2B5EF4-FFF2-40B4-BE49-F238E27FC236}">
                  <a16:creationId xmlns:a16="http://schemas.microsoft.com/office/drawing/2014/main" id="{18FDEE1A-050F-F294-F19C-2446F87A8323}"/>
                </a:ext>
              </a:extLst>
            </p:cNvPr>
            <p:cNvSpPr/>
            <p:nvPr/>
          </p:nvSpPr>
          <p:spPr>
            <a:xfrm>
              <a:off x="591392" y="3629129"/>
              <a:ext cx="122769" cy="139000"/>
            </a:xfrm>
            <a:custGeom>
              <a:avLst/>
              <a:gdLst>
                <a:gd name="connsiteX0" fmla="*/ 117921 w 122769"/>
                <a:gd name="connsiteY0" fmla="*/ 60837 h 139000"/>
                <a:gd name="connsiteX1" fmla="*/ 14740 w 122769"/>
                <a:gd name="connsiteY1" fmla="*/ 1359 h 139000"/>
                <a:gd name="connsiteX2" fmla="*/ 0 w 122769"/>
                <a:gd name="connsiteY2" fmla="*/ 9893 h 139000"/>
                <a:gd name="connsiteX3" fmla="*/ 0 w 122769"/>
                <a:gd name="connsiteY3" fmla="*/ 129107 h 139000"/>
                <a:gd name="connsiteX4" fmla="*/ 14740 w 122769"/>
                <a:gd name="connsiteY4" fmla="*/ 137641 h 139000"/>
                <a:gd name="connsiteX5" fmla="*/ 117921 w 122769"/>
                <a:gd name="connsiteY5" fmla="*/ 78163 h 139000"/>
                <a:gd name="connsiteX6" fmla="*/ 117921 w 122769"/>
                <a:gd name="connsiteY6" fmla="*/ 60837 h 13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69" h="139000">
                  <a:moveTo>
                    <a:pt x="117921" y="60837"/>
                  </a:moveTo>
                  <a:lnTo>
                    <a:pt x="14740" y="1359"/>
                  </a:lnTo>
                  <a:cubicBezTo>
                    <a:pt x="8275" y="-2520"/>
                    <a:pt x="0" y="2394"/>
                    <a:pt x="0" y="9893"/>
                  </a:cubicBezTo>
                  <a:lnTo>
                    <a:pt x="0" y="129107"/>
                  </a:lnTo>
                  <a:cubicBezTo>
                    <a:pt x="0" y="136607"/>
                    <a:pt x="8275" y="141520"/>
                    <a:pt x="14740" y="137641"/>
                  </a:cubicBezTo>
                  <a:lnTo>
                    <a:pt x="117921" y="78163"/>
                  </a:lnTo>
                  <a:cubicBezTo>
                    <a:pt x="124386" y="74284"/>
                    <a:pt x="124386" y="64716"/>
                    <a:pt x="117921" y="60837"/>
                  </a:cubicBezTo>
                  <a:close/>
                </a:path>
              </a:pathLst>
            </a:custGeom>
            <a:grpFill/>
            <a:ln w="2572" cap="flat">
              <a:noFill/>
              <a:prstDash val="solid"/>
              <a:miter/>
            </a:ln>
          </p:spPr>
          <p:txBody>
            <a:bodyPr rtlCol="0" anchor="ctr"/>
            <a:lstStyle/>
            <a:p>
              <a:endParaRPr lang="es-CO"/>
            </a:p>
          </p:txBody>
        </p:sp>
      </p:grpSp>
      <p:sp>
        <p:nvSpPr>
          <p:cNvPr id="27" name="Gráfico 19">
            <a:extLst>
              <a:ext uri="{FF2B5EF4-FFF2-40B4-BE49-F238E27FC236}">
                <a16:creationId xmlns:a16="http://schemas.microsoft.com/office/drawing/2014/main" id="{8E248732-B9F2-05E1-6505-735DD08F18E4}"/>
              </a:ext>
            </a:extLst>
          </p:cNvPr>
          <p:cNvSpPr/>
          <p:nvPr/>
        </p:nvSpPr>
        <p:spPr>
          <a:xfrm>
            <a:off x="491181" y="2149963"/>
            <a:ext cx="401939" cy="400267"/>
          </a:xfrm>
          <a:custGeom>
            <a:avLst/>
            <a:gdLst>
              <a:gd name="connsiteX0" fmla="*/ 441706 w 448285"/>
              <a:gd name="connsiteY0" fmla="*/ 407255 h 446420"/>
              <a:gd name="connsiteX1" fmla="*/ 346692 w 448285"/>
              <a:gd name="connsiteY1" fmla="*/ 308977 h 446420"/>
              <a:gd name="connsiteX2" fmla="*/ 385859 w 448285"/>
              <a:gd name="connsiteY2" fmla="*/ 192929 h 446420"/>
              <a:gd name="connsiteX3" fmla="*/ 192929 w 448285"/>
              <a:gd name="connsiteY3" fmla="*/ 0 h 446420"/>
              <a:gd name="connsiteX4" fmla="*/ 0 w 448285"/>
              <a:gd name="connsiteY4" fmla="*/ 192929 h 446420"/>
              <a:gd name="connsiteX5" fmla="*/ 192929 w 448285"/>
              <a:gd name="connsiteY5" fmla="*/ 385859 h 446420"/>
              <a:gd name="connsiteX6" fmla="*/ 314779 w 448285"/>
              <a:gd name="connsiteY6" fmla="*/ 342341 h 446420"/>
              <a:gd name="connsiteX7" fmla="*/ 408343 w 448285"/>
              <a:gd name="connsiteY7" fmla="*/ 439531 h 446420"/>
              <a:gd name="connsiteX8" fmla="*/ 425025 w 448285"/>
              <a:gd name="connsiteY8" fmla="*/ 446421 h 446420"/>
              <a:gd name="connsiteX9" fmla="*/ 440981 w 448285"/>
              <a:gd name="connsiteY9" fmla="*/ 439893 h 446420"/>
              <a:gd name="connsiteX10" fmla="*/ 441706 w 448285"/>
              <a:gd name="connsiteY10" fmla="*/ 407255 h 446420"/>
              <a:gd name="connsiteX11" fmla="*/ 192929 w 448285"/>
              <a:gd name="connsiteY11" fmla="*/ 336901 h 446420"/>
              <a:gd name="connsiteX12" fmla="*/ 48958 w 448285"/>
              <a:gd name="connsiteY12" fmla="*/ 192929 h 446420"/>
              <a:gd name="connsiteX13" fmla="*/ 192929 w 448285"/>
              <a:gd name="connsiteY13" fmla="*/ 48958 h 446420"/>
              <a:gd name="connsiteX14" fmla="*/ 336901 w 448285"/>
              <a:gd name="connsiteY14" fmla="*/ 192929 h 446420"/>
              <a:gd name="connsiteX15" fmla="*/ 192929 w 448285"/>
              <a:gd name="connsiteY15" fmla="*/ 336901 h 44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8285" h="446420">
                <a:moveTo>
                  <a:pt x="441706" y="407255"/>
                </a:moveTo>
                <a:lnTo>
                  <a:pt x="346692" y="308977"/>
                </a:lnTo>
                <a:cubicBezTo>
                  <a:pt x="370990" y="276701"/>
                  <a:pt x="385859" y="236447"/>
                  <a:pt x="385859" y="192929"/>
                </a:cubicBezTo>
                <a:cubicBezTo>
                  <a:pt x="385859" y="86310"/>
                  <a:pt x="299548" y="0"/>
                  <a:pt x="192929" y="0"/>
                </a:cubicBezTo>
                <a:cubicBezTo>
                  <a:pt x="86310" y="0"/>
                  <a:pt x="0" y="86310"/>
                  <a:pt x="0" y="192929"/>
                </a:cubicBezTo>
                <a:cubicBezTo>
                  <a:pt x="0" y="299548"/>
                  <a:pt x="86310" y="385859"/>
                  <a:pt x="192929" y="385859"/>
                </a:cubicBezTo>
                <a:cubicBezTo>
                  <a:pt x="238986" y="385859"/>
                  <a:pt x="281416" y="369539"/>
                  <a:pt x="314779" y="342341"/>
                </a:cubicBezTo>
                <a:lnTo>
                  <a:pt x="408343" y="439531"/>
                </a:lnTo>
                <a:cubicBezTo>
                  <a:pt x="412695" y="444245"/>
                  <a:pt x="418860" y="446421"/>
                  <a:pt x="425025" y="446421"/>
                </a:cubicBezTo>
                <a:cubicBezTo>
                  <a:pt x="430827" y="446421"/>
                  <a:pt x="436629" y="444245"/>
                  <a:pt x="440981" y="439893"/>
                </a:cubicBezTo>
                <a:cubicBezTo>
                  <a:pt x="450410" y="431190"/>
                  <a:pt x="450773" y="416684"/>
                  <a:pt x="441706" y="407255"/>
                </a:cubicBezTo>
                <a:close/>
                <a:moveTo>
                  <a:pt x="192929" y="336901"/>
                </a:moveTo>
                <a:cubicBezTo>
                  <a:pt x="113509" y="336901"/>
                  <a:pt x="48958" y="272349"/>
                  <a:pt x="48958" y="192929"/>
                </a:cubicBezTo>
                <a:cubicBezTo>
                  <a:pt x="48958" y="113509"/>
                  <a:pt x="113509" y="48958"/>
                  <a:pt x="192929" y="48958"/>
                </a:cubicBezTo>
                <a:cubicBezTo>
                  <a:pt x="272349" y="48958"/>
                  <a:pt x="336901" y="113509"/>
                  <a:pt x="336901" y="192929"/>
                </a:cubicBezTo>
                <a:cubicBezTo>
                  <a:pt x="337264" y="272349"/>
                  <a:pt x="272712" y="336901"/>
                  <a:pt x="192929" y="336901"/>
                </a:cubicBezTo>
                <a:close/>
              </a:path>
            </a:pathLst>
          </a:custGeom>
          <a:solidFill>
            <a:schemeClr val="tx1"/>
          </a:solidFill>
          <a:ln w="3620" cap="flat">
            <a:noFill/>
            <a:prstDash val="solid"/>
            <a:miter/>
          </a:ln>
        </p:spPr>
        <p:txBody>
          <a:bodyPr rtlCol="0" anchor="ctr"/>
          <a:lstStyle/>
          <a:p>
            <a:endParaRPr lang="es-CO"/>
          </a:p>
        </p:txBody>
      </p:sp>
      <p:sp>
        <p:nvSpPr>
          <p:cNvPr id="26" name="Gráfico 7">
            <a:extLst>
              <a:ext uri="{FF2B5EF4-FFF2-40B4-BE49-F238E27FC236}">
                <a16:creationId xmlns:a16="http://schemas.microsoft.com/office/drawing/2014/main" id="{4803DE39-6F68-9604-99B6-AB2871909786}"/>
              </a:ext>
            </a:extLst>
          </p:cNvPr>
          <p:cNvSpPr/>
          <p:nvPr/>
        </p:nvSpPr>
        <p:spPr>
          <a:xfrm>
            <a:off x="520793" y="1473220"/>
            <a:ext cx="342715" cy="344015"/>
          </a:xfrm>
          <a:custGeom>
            <a:avLst/>
            <a:gdLst>
              <a:gd name="connsiteX0" fmla="*/ 191116 w 382232"/>
              <a:gd name="connsiteY0" fmla="*/ 0 h 383682"/>
              <a:gd name="connsiteX1" fmla="*/ 0 w 382232"/>
              <a:gd name="connsiteY1" fmla="*/ 173709 h 383682"/>
              <a:gd name="connsiteX2" fmla="*/ 0 w 382232"/>
              <a:gd name="connsiteY2" fmla="*/ 383320 h 383682"/>
              <a:gd name="connsiteX3" fmla="*/ 138169 w 382232"/>
              <a:gd name="connsiteY3" fmla="*/ 383320 h 383682"/>
              <a:gd name="connsiteX4" fmla="*/ 138169 w 382232"/>
              <a:gd name="connsiteY4" fmla="*/ 275251 h 383682"/>
              <a:gd name="connsiteX5" fmla="*/ 191116 w 382232"/>
              <a:gd name="connsiteY5" fmla="*/ 222304 h 383682"/>
              <a:gd name="connsiteX6" fmla="*/ 244063 w 382232"/>
              <a:gd name="connsiteY6" fmla="*/ 275251 h 383682"/>
              <a:gd name="connsiteX7" fmla="*/ 244063 w 382232"/>
              <a:gd name="connsiteY7" fmla="*/ 383683 h 383682"/>
              <a:gd name="connsiteX8" fmla="*/ 382232 w 382232"/>
              <a:gd name="connsiteY8" fmla="*/ 383683 h 383682"/>
              <a:gd name="connsiteX9" fmla="*/ 382232 w 382232"/>
              <a:gd name="connsiteY9" fmla="*/ 173709 h 383682"/>
              <a:gd name="connsiteX10" fmla="*/ 191116 w 382232"/>
              <a:gd name="connsiteY10" fmla="*/ 0 h 38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2232" h="383682">
                <a:moveTo>
                  <a:pt x="191116" y="0"/>
                </a:moveTo>
                <a:lnTo>
                  <a:pt x="0" y="173709"/>
                </a:lnTo>
                <a:lnTo>
                  <a:pt x="0" y="383320"/>
                </a:lnTo>
                <a:lnTo>
                  <a:pt x="138169" y="383320"/>
                </a:lnTo>
                <a:lnTo>
                  <a:pt x="138169" y="275251"/>
                </a:lnTo>
                <a:cubicBezTo>
                  <a:pt x="138169" y="246239"/>
                  <a:pt x="161741" y="222304"/>
                  <a:pt x="191116" y="222304"/>
                </a:cubicBezTo>
                <a:cubicBezTo>
                  <a:pt x="220128" y="222304"/>
                  <a:pt x="244063" y="245876"/>
                  <a:pt x="244063" y="275251"/>
                </a:cubicBezTo>
                <a:lnTo>
                  <a:pt x="244063" y="383683"/>
                </a:lnTo>
                <a:lnTo>
                  <a:pt x="382232" y="383683"/>
                </a:lnTo>
                <a:lnTo>
                  <a:pt x="382232" y="173709"/>
                </a:lnTo>
                <a:lnTo>
                  <a:pt x="191116" y="0"/>
                </a:lnTo>
                <a:close/>
              </a:path>
            </a:pathLst>
          </a:custGeom>
          <a:solidFill>
            <a:schemeClr val="tx1"/>
          </a:solidFill>
          <a:ln w="3620" cap="flat">
            <a:noFill/>
            <a:prstDash val="solid"/>
            <a:miter/>
          </a:ln>
        </p:spPr>
        <p:txBody>
          <a:bodyPr rtlCol="0" anchor="ctr"/>
          <a:lstStyle/>
          <a:p>
            <a:endParaRPr lang="es-CO"/>
          </a:p>
        </p:txBody>
      </p:sp>
      <p:sp>
        <p:nvSpPr>
          <p:cNvPr id="78" name="CuadroTexto 77">
            <a:extLst>
              <a:ext uri="{FF2B5EF4-FFF2-40B4-BE49-F238E27FC236}">
                <a16:creationId xmlns:a16="http://schemas.microsoft.com/office/drawing/2014/main" id="{B76B5C3D-D1A6-C6DD-D515-D24F842351F0}"/>
              </a:ext>
            </a:extLst>
          </p:cNvPr>
          <p:cNvSpPr txBox="1"/>
          <p:nvPr/>
        </p:nvSpPr>
        <p:spPr>
          <a:xfrm>
            <a:off x="3401558" y="155594"/>
            <a:ext cx="5884638" cy="646331"/>
          </a:xfrm>
          <a:prstGeom prst="rect">
            <a:avLst/>
          </a:prstGeom>
          <a:noFill/>
        </p:spPr>
        <p:txBody>
          <a:bodyPr wrap="square" rtlCol="0">
            <a:spAutoFit/>
          </a:bodyPr>
          <a:lstStyle/>
          <a:p>
            <a:pPr algn="ctr"/>
            <a:r>
              <a:rPr lang="en-US" sz="3600" dirty="0">
                <a:latin typeface="Montserrat ExtraBold" panose="00000900000000000000" pitchFamily="50" charset="0"/>
              </a:rPr>
              <a:t>Important Facts  </a:t>
            </a:r>
          </a:p>
        </p:txBody>
      </p:sp>
      <p:sp>
        <p:nvSpPr>
          <p:cNvPr id="6" name="Forma libre: forma 5">
            <a:extLst>
              <a:ext uri="{FF2B5EF4-FFF2-40B4-BE49-F238E27FC236}">
                <a16:creationId xmlns:a16="http://schemas.microsoft.com/office/drawing/2014/main" id="{7D76F141-9604-B9A5-99F7-24B36890BBF5}"/>
              </a:ext>
            </a:extLst>
          </p:cNvPr>
          <p:cNvSpPr/>
          <p:nvPr/>
        </p:nvSpPr>
        <p:spPr>
          <a:xfrm>
            <a:off x="6246535" y="5732789"/>
            <a:ext cx="308899" cy="308674"/>
          </a:xfrm>
          <a:custGeom>
            <a:avLst/>
            <a:gdLst>
              <a:gd name="connsiteX0" fmla="*/ 154200 w 308899"/>
              <a:gd name="connsiteY0" fmla="*/ 34862 h 308674"/>
              <a:gd name="connsiteX1" fmla="*/ 273311 w 308899"/>
              <a:gd name="connsiteY1" fmla="*/ 153974 h 308674"/>
              <a:gd name="connsiteX2" fmla="*/ 258786 w 308899"/>
              <a:gd name="connsiteY2" fmla="*/ 211351 h 308674"/>
              <a:gd name="connsiteX3" fmla="*/ 252975 w 308899"/>
              <a:gd name="connsiteY3" fmla="*/ 222245 h 308674"/>
              <a:gd name="connsiteX4" fmla="*/ 255154 w 308899"/>
              <a:gd name="connsiteY4" fmla="*/ 234592 h 308674"/>
              <a:gd name="connsiteX5" fmla="*/ 260238 w 308899"/>
              <a:gd name="connsiteY5" fmla="*/ 265097 h 308674"/>
              <a:gd name="connsiteX6" fmla="*/ 227555 w 308899"/>
              <a:gd name="connsiteY6" fmla="*/ 259286 h 308674"/>
              <a:gd name="connsiteX7" fmla="*/ 215934 w 308899"/>
              <a:gd name="connsiteY7" fmla="*/ 257107 h 308674"/>
              <a:gd name="connsiteX8" fmla="*/ 205766 w 308899"/>
              <a:gd name="connsiteY8" fmla="*/ 262191 h 308674"/>
              <a:gd name="connsiteX9" fmla="*/ 154200 w 308899"/>
              <a:gd name="connsiteY9" fmla="*/ 273812 h 308674"/>
              <a:gd name="connsiteX10" fmla="*/ 65592 w 308899"/>
              <a:gd name="connsiteY10" fmla="*/ 233866 h 308674"/>
              <a:gd name="connsiteX11" fmla="*/ 35814 w 308899"/>
              <a:gd name="connsiteY11" fmla="*/ 140901 h 308674"/>
              <a:gd name="connsiteX12" fmla="*/ 140400 w 308899"/>
              <a:gd name="connsiteY12" fmla="*/ 36315 h 308674"/>
              <a:gd name="connsiteX13" fmla="*/ 154200 w 308899"/>
              <a:gd name="connsiteY13" fmla="*/ 34862 h 308674"/>
              <a:gd name="connsiteX14" fmla="*/ 154200 w 308899"/>
              <a:gd name="connsiteY14" fmla="*/ 0 h 308674"/>
              <a:gd name="connsiteX15" fmla="*/ 136769 w 308899"/>
              <a:gd name="connsiteY15" fmla="*/ 726 h 308674"/>
              <a:gd name="connsiteX16" fmla="*/ 952 w 308899"/>
              <a:gd name="connsiteY16" fmla="*/ 136543 h 308674"/>
              <a:gd name="connsiteX17" fmla="*/ 154200 w 308899"/>
              <a:gd name="connsiteY17" fmla="*/ 308674 h 308674"/>
              <a:gd name="connsiteX18" fmla="*/ 221018 w 308899"/>
              <a:gd name="connsiteY18" fmla="*/ 293422 h 308674"/>
              <a:gd name="connsiteX19" fmla="*/ 299458 w 308899"/>
              <a:gd name="connsiteY19" fmla="*/ 307948 h 308674"/>
              <a:gd name="connsiteX20" fmla="*/ 300184 w 308899"/>
              <a:gd name="connsiteY20" fmla="*/ 307948 h 308674"/>
              <a:gd name="connsiteX21" fmla="*/ 303089 w 308899"/>
              <a:gd name="connsiteY21" fmla="*/ 305043 h 308674"/>
              <a:gd name="connsiteX22" fmla="*/ 290016 w 308899"/>
              <a:gd name="connsiteY22" fmla="*/ 228782 h 308674"/>
              <a:gd name="connsiteX23" fmla="*/ 308900 w 308899"/>
              <a:gd name="connsiteY23" fmla="*/ 154700 h 308674"/>
              <a:gd name="connsiteX24" fmla="*/ 154200 w 308899"/>
              <a:gd name="connsiteY24" fmla="*/ 0 h 308674"/>
              <a:gd name="connsiteX25" fmla="*/ 154200 w 308899"/>
              <a:gd name="connsiteY25" fmla="*/ 0 h 308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8899" h="308674">
                <a:moveTo>
                  <a:pt x="154200" y="34862"/>
                </a:moveTo>
                <a:cubicBezTo>
                  <a:pt x="220292" y="34862"/>
                  <a:pt x="273311" y="88608"/>
                  <a:pt x="273311" y="153974"/>
                </a:cubicBezTo>
                <a:cubicBezTo>
                  <a:pt x="273311" y="174310"/>
                  <a:pt x="268227" y="193920"/>
                  <a:pt x="258786" y="211351"/>
                </a:cubicBezTo>
                <a:lnTo>
                  <a:pt x="252975" y="222245"/>
                </a:lnTo>
                <a:lnTo>
                  <a:pt x="255154" y="234592"/>
                </a:lnTo>
                <a:lnTo>
                  <a:pt x="260238" y="265097"/>
                </a:lnTo>
                <a:lnTo>
                  <a:pt x="227555" y="259286"/>
                </a:lnTo>
                <a:lnTo>
                  <a:pt x="215934" y="257107"/>
                </a:lnTo>
                <a:lnTo>
                  <a:pt x="205766" y="262191"/>
                </a:lnTo>
                <a:cubicBezTo>
                  <a:pt x="189062" y="270181"/>
                  <a:pt x="172357" y="273812"/>
                  <a:pt x="154200" y="273812"/>
                </a:cubicBezTo>
                <a:cubicBezTo>
                  <a:pt x="120064" y="273812"/>
                  <a:pt x="88107" y="259286"/>
                  <a:pt x="65592" y="233866"/>
                </a:cubicBezTo>
                <a:cubicBezTo>
                  <a:pt x="42351" y="208446"/>
                  <a:pt x="32183" y="175036"/>
                  <a:pt x="35814" y="140901"/>
                </a:cubicBezTo>
                <a:cubicBezTo>
                  <a:pt x="41624" y="86429"/>
                  <a:pt x="85928" y="42125"/>
                  <a:pt x="140400" y="36315"/>
                </a:cubicBezTo>
                <a:cubicBezTo>
                  <a:pt x="145484" y="34862"/>
                  <a:pt x="149842" y="34862"/>
                  <a:pt x="154200" y="34862"/>
                </a:cubicBezTo>
                <a:moveTo>
                  <a:pt x="154200" y="0"/>
                </a:moveTo>
                <a:cubicBezTo>
                  <a:pt x="148389" y="0"/>
                  <a:pt x="142579" y="0"/>
                  <a:pt x="136769" y="726"/>
                </a:cubicBezTo>
                <a:cubicBezTo>
                  <a:pt x="66318" y="8716"/>
                  <a:pt x="8941" y="66093"/>
                  <a:pt x="952" y="136543"/>
                </a:cubicBezTo>
                <a:cubicBezTo>
                  <a:pt x="-9216" y="229508"/>
                  <a:pt x="63413" y="308674"/>
                  <a:pt x="154200" y="308674"/>
                </a:cubicBezTo>
                <a:cubicBezTo>
                  <a:pt x="178167" y="308674"/>
                  <a:pt x="200682" y="302864"/>
                  <a:pt x="221018" y="293422"/>
                </a:cubicBezTo>
                <a:lnTo>
                  <a:pt x="299458" y="307948"/>
                </a:lnTo>
                <a:cubicBezTo>
                  <a:pt x="299458" y="307948"/>
                  <a:pt x="299458" y="307948"/>
                  <a:pt x="300184" y="307948"/>
                </a:cubicBezTo>
                <a:cubicBezTo>
                  <a:pt x="301637" y="307948"/>
                  <a:pt x="303089" y="306495"/>
                  <a:pt x="303089" y="305043"/>
                </a:cubicBezTo>
                <a:lnTo>
                  <a:pt x="290016" y="228782"/>
                </a:lnTo>
                <a:cubicBezTo>
                  <a:pt x="302363" y="206993"/>
                  <a:pt x="308900" y="181573"/>
                  <a:pt x="308900" y="154700"/>
                </a:cubicBezTo>
                <a:cubicBezTo>
                  <a:pt x="308900" y="68998"/>
                  <a:pt x="239902" y="0"/>
                  <a:pt x="154200" y="0"/>
                </a:cubicBezTo>
                <a:lnTo>
                  <a:pt x="154200" y="0"/>
                </a:lnTo>
                <a:close/>
              </a:path>
            </a:pathLst>
          </a:custGeom>
          <a:solidFill>
            <a:srgbClr val="000000"/>
          </a:solidFill>
          <a:ln w="7262" cap="flat">
            <a:noFill/>
            <a:prstDash val="solid"/>
            <a:miter/>
          </a:ln>
        </p:spPr>
        <p:txBody>
          <a:bodyPr rtlCol="0" anchor="ctr"/>
          <a:lstStyle/>
          <a:p>
            <a:endParaRPr lang="es-CO"/>
          </a:p>
        </p:txBody>
      </p:sp>
      <p:sp>
        <p:nvSpPr>
          <p:cNvPr id="7" name="Forma libre: forma 6">
            <a:extLst>
              <a:ext uri="{FF2B5EF4-FFF2-40B4-BE49-F238E27FC236}">
                <a16:creationId xmlns:a16="http://schemas.microsoft.com/office/drawing/2014/main" id="{79052C81-4AC3-3367-F6E1-92FA4F7FDC34}"/>
              </a:ext>
            </a:extLst>
          </p:cNvPr>
          <p:cNvSpPr/>
          <p:nvPr/>
        </p:nvSpPr>
        <p:spPr>
          <a:xfrm>
            <a:off x="6699048" y="5750220"/>
            <a:ext cx="322190" cy="284706"/>
          </a:xfrm>
          <a:custGeom>
            <a:avLst/>
            <a:gdLst>
              <a:gd name="connsiteX0" fmla="*/ 319427 w 322190"/>
              <a:gd name="connsiteY0" fmla="*/ 0 h 284706"/>
              <a:gd name="connsiteX1" fmla="*/ 319427 w 322190"/>
              <a:gd name="connsiteY1" fmla="*/ 0 h 284706"/>
              <a:gd name="connsiteX2" fmla="*/ 2764 w 322190"/>
              <a:gd name="connsiteY2" fmla="*/ 0 h 284706"/>
              <a:gd name="connsiteX3" fmla="*/ 585 w 322190"/>
              <a:gd name="connsiteY3" fmla="*/ 4358 h 284706"/>
              <a:gd name="connsiteX4" fmla="*/ 106623 w 322190"/>
              <a:gd name="connsiteY4" fmla="*/ 125649 h 284706"/>
              <a:gd name="connsiteX5" fmla="*/ 107350 w 322190"/>
              <a:gd name="connsiteY5" fmla="*/ 126375 h 284706"/>
              <a:gd name="connsiteX6" fmla="*/ 152380 w 322190"/>
              <a:gd name="connsiteY6" fmla="*/ 282528 h 284706"/>
              <a:gd name="connsiteX7" fmla="*/ 154559 w 322190"/>
              <a:gd name="connsiteY7" fmla="*/ 284706 h 284706"/>
              <a:gd name="connsiteX8" fmla="*/ 156737 w 322190"/>
              <a:gd name="connsiteY8" fmla="*/ 283254 h 284706"/>
              <a:gd name="connsiteX9" fmla="*/ 321606 w 322190"/>
              <a:gd name="connsiteY9" fmla="*/ 3631 h 284706"/>
              <a:gd name="connsiteX10" fmla="*/ 319427 w 322190"/>
              <a:gd name="connsiteY10" fmla="*/ 0 h 284706"/>
              <a:gd name="connsiteX11" fmla="*/ 74667 w 322190"/>
              <a:gd name="connsiteY11" fmla="*/ 35588 h 284706"/>
              <a:gd name="connsiteX12" fmla="*/ 228640 w 322190"/>
              <a:gd name="connsiteY12" fmla="*/ 35588 h 284706"/>
              <a:gd name="connsiteX13" fmla="*/ 126233 w 322190"/>
              <a:gd name="connsiteY13" fmla="*/ 95144 h 284706"/>
              <a:gd name="connsiteX14" fmla="*/ 74667 w 322190"/>
              <a:gd name="connsiteY14" fmla="*/ 35588 h 284706"/>
              <a:gd name="connsiteX15" fmla="*/ 142938 w 322190"/>
              <a:gd name="connsiteY15" fmla="*/ 123470 h 284706"/>
              <a:gd name="connsiteX16" fmla="*/ 245345 w 322190"/>
              <a:gd name="connsiteY16" fmla="*/ 63914 h 284706"/>
              <a:gd name="connsiteX17" fmla="*/ 164727 w 322190"/>
              <a:gd name="connsiteY17" fmla="*/ 200457 h 284706"/>
              <a:gd name="connsiteX18" fmla="*/ 142938 w 322190"/>
              <a:gd name="connsiteY18" fmla="*/ 123470 h 28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2190" h="284706">
                <a:moveTo>
                  <a:pt x="319427" y="0"/>
                </a:moveTo>
                <a:cubicBezTo>
                  <a:pt x="319427" y="0"/>
                  <a:pt x="319427" y="0"/>
                  <a:pt x="319427" y="0"/>
                </a:cubicBezTo>
                <a:lnTo>
                  <a:pt x="2764" y="0"/>
                </a:lnTo>
                <a:cubicBezTo>
                  <a:pt x="585" y="0"/>
                  <a:pt x="-868" y="2905"/>
                  <a:pt x="585" y="4358"/>
                </a:cubicBezTo>
                <a:lnTo>
                  <a:pt x="106623" y="125649"/>
                </a:lnTo>
                <a:cubicBezTo>
                  <a:pt x="106623" y="125649"/>
                  <a:pt x="107350" y="126375"/>
                  <a:pt x="107350" y="126375"/>
                </a:cubicBezTo>
                <a:lnTo>
                  <a:pt x="152380" y="282528"/>
                </a:lnTo>
                <a:cubicBezTo>
                  <a:pt x="152380" y="283980"/>
                  <a:pt x="153832" y="284706"/>
                  <a:pt x="154559" y="284706"/>
                </a:cubicBezTo>
                <a:cubicBezTo>
                  <a:pt x="155285" y="284706"/>
                  <a:pt x="156011" y="283980"/>
                  <a:pt x="156737" y="283254"/>
                </a:cubicBezTo>
                <a:lnTo>
                  <a:pt x="321606" y="3631"/>
                </a:lnTo>
                <a:cubicBezTo>
                  <a:pt x="323058" y="2179"/>
                  <a:pt x="321606" y="0"/>
                  <a:pt x="319427" y="0"/>
                </a:cubicBezTo>
                <a:close/>
                <a:moveTo>
                  <a:pt x="74667" y="35588"/>
                </a:moveTo>
                <a:lnTo>
                  <a:pt x="228640" y="35588"/>
                </a:lnTo>
                <a:lnTo>
                  <a:pt x="126233" y="95144"/>
                </a:lnTo>
                <a:lnTo>
                  <a:pt x="74667" y="35588"/>
                </a:lnTo>
                <a:close/>
                <a:moveTo>
                  <a:pt x="142938" y="123470"/>
                </a:moveTo>
                <a:lnTo>
                  <a:pt x="245345" y="63914"/>
                </a:lnTo>
                <a:lnTo>
                  <a:pt x="164727" y="200457"/>
                </a:lnTo>
                <a:lnTo>
                  <a:pt x="142938" y="123470"/>
                </a:lnTo>
                <a:close/>
              </a:path>
            </a:pathLst>
          </a:custGeom>
          <a:solidFill>
            <a:srgbClr val="000000"/>
          </a:solidFill>
          <a:ln w="7262" cap="flat">
            <a:noFill/>
            <a:prstDash val="solid"/>
            <a:miter/>
          </a:ln>
        </p:spPr>
        <p:txBody>
          <a:bodyPr rtlCol="0" anchor="ctr"/>
          <a:lstStyle/>
          <a:p>
            <a:endParaRPr lang="es-CO"/>
          </a:p>
        </p:txBody>
      </p:sp>
      <p:sp>
        <p:nvSpPr>
          <p:cNvPr id="8" name="Forma libre: forma 7">
            <a:extLst>
              <a:ext uri="{FF2B5EF4-FFF2-40B4-BE49-F238E27FC236}">
                <a16:creationId xmlns:a16="http://schemas.microsoft.com/office/drawing/2014/main" id="{C37A57E7-1582-4D1F-038E-9084C5EC754C}"/>
              </a:ext>
            </a:extLst>
          </p:cNvPr>
          <p:cNvSpPr/>
          <p:nvPr/>
        </p:nvSpPr>
        <p:spPr>
          <a:xfrm>
            <a:off x="5759656" y="5742231"/>
            <a:ext cx="327903" cy="300684"/>
          </a:xfrm>
          <a:custGeom>
            <a:avLst/>
            <a:gdLst>
              <a:gd name="connsiteX0" fmla="*/ 227608 w 327903"/>
              <a:gd name="connsiteY0" fmla="*/ 35588 h 300684"/>
              <a:gd name="connsiteX1" fmla="*/ 247218 w 327903"/>
              <a:gd name="connsiteY1" fmla="*/ 38493 h 300684"/>
              <a:gd name="connsiteX2" fmla="*/ 290796 w 327903"/>
              <a:gd name="connsiteY2" fmla="*/ 82797 h 300684"/>
              <a:gd name="connsiteX3" fmla="*/ 276270 w 327903"/>
              <a:gd name="connsiteY3" fmla="*/ 141627 h 300684"/>
              <a:gd name="connsiteX4" fmla="*/ 190567 w 327903"/>
              <a:gd name="connsiteY4" fmla="*/ 228056 h 300684"/>
              <a:gd name="connsiteX5" fmla="*/ 164421 w 327903"/>
              <a:gd name="connsiteY5" fmla="*/ 254202 h 300684"/>
              <a:gd name="connsiteX6" fmla="*/ 137548 w 327903"/>
              <a:gd name="connsiteY6" fmla="*/ 227329 h 300684"/>
              <a:gd name="connsiteX7" fmla="*/ 52572 w 327903"/>
              <a:gd name="connsiteY7" fmla="*/ 141627 h 300684"/>
              <a:gd name="connsiteX8" fmla="*/ 51846 w 327903"/>
              <a:gd name="connsiteY8" fmla="*/ 58103 h 300684"/>
              <a:gd name="connsiteX9" fmla="*/ 99781 w 327903"/>
              <a:gd name="connsiteY9" fmla="*/ 36315 h 300684"/>
              <a:gd name="connsiteX10" fmla="*/ 135369 w 327903"/>
              <a:gd name="connsiteY10" fmla="*/ 47209 h 300684"/>
              <a:gd name="connsiteX11" fmla="*/ 140453 w 327903"/>
              <a:gd name="connsiteY11" fmla="*/ 50840 h 300684"/>
              <a:gd name="connsiteX12" fmla="*/ 144085 w 327903"/>
              <a:gd name="connsiteY12" fmla="*/ 53019 h 300684"/>
              <a:gd name="connsiteX13" fmla="*/ 165873 w 327903"/>
              <a:gd name="connsiteY13" fmla="*/ 68271 h 300684"/>
              <a:gd name="connsiteX14" fmla="*/ 186936 w 327903"/>
              <a:gd name="connsiteY14" fmla="*/ 51567 h 300684"/>
              <a:gd name="connsiteX15" fmla="*/ 227608 w 327903"/>
              <a:gd name="connsiteY15" fmla="*/ 35588 h 300684"/>
              <a:gd name="connsiteX16" fmla="*/ 227608 w 327903"/>
              <a:gd name="connsiteY16" fmla="*/ 0 h 300684"/>
              <a:gd name="connsiteX17" fmla="*/ 163695 w 327903"/>
              <a:gd name="connsiteY17" fmla="*/ 23968 h 300684"/>
              <a:gd name="connsiteX18" fmla="*/ 154253 w 327903"/>
              <a:gd name="connsiteY18" fmla="*/ 17431 h 300684"/>
              <a:gd name="connsiteX19" fmla="*/ 99055 w 327903"/>
              <a:gd name="connsiteY19" fmla="*/ 726 h 300684"/>
              <a:gd name="connsiteX20" fmla="*/ 24247 w 327903"/>
              <a:gd name="connsiteY20" fmla="*/ 34862 h 300684"/>
              <a:gd name="connsiteX21" fmla="*/ 26425 w 327903"/>
              <a:gd name="connsiteY21" fmla="*/ 165595 h 300684"/>
              <a:gd name="connsiteX22" fmla="*/ 156432 w 327903"/>
              <a:gd name="connsiteY22" fmla="*/ 296327 h 300684"/>
              <a:gd name="connsiteX23" fmla="*/ 163695 w 327903"/>
              <a:gd name="connsiteY23" fmla="*/ 300685 h 300684"/>
              <a:gd name="connsiteX24" fmla="*/ 171684 w 327903"/>
              <a:gd name="connsiteY24" fmla="*/ 296327 h 300684"/>
              <a:gd name="connsiteX25" fmla="*/ 301690 w 327903"/>
              <a:gd name="connsiteY25" fmla="*/ 165595 h 300684"/>
              <a:gd name="connsiteX26" fmla="*/ 256660 w 327903"/>
              <a:gd name="connsiteY26" fmla="*/ 4358 h 300684"/>
              <a:gd name="connsiteX27" fmla="*/ 227608 w 327903"/>
              <a:gd name="connsiteY27" fmla="*/ 0 h 300684"/>
              <a:gd name="connsiteX28" fmla="*/ 227608 w 327903"/>
              <a:gd name="connsiteY28" fmla="*/ 0 h 30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7903" h="300684">
                <a:moveTo>
                  <a:pt x="227608" y="35588"/>
                </a:moveTo>
                <a:cubicBezTo>
                  <a:pt x="233419" y="35588"/>
                  <a:pt x="239955" y="36315"/>
                  <a:pt x="247218" y="38493"/>
                </a:cubicBezTo>
                <a:cubicBezTo>
                  <a:pt x="268281" y="44304"/>
                  <a:pt x="284259" y="61009"/>
                  <a:pt x="290796" y="82797"/>
                </a:cubicBezTo>
                <a:cubicBezTo>
                  <a:pt x="296606" y="103860"/>
                  <a:pt x="291522" y="126375"/>
                  <a:pt x="276270" y="141627"/>
                </a:cubicBezTo>
                <a:cubicBezTo>
                  <a:pt x="248671" y="170679"/>
                  <a:pt x="218893" y="199730"/>
                  <a:pt x="190567" y="228056"/>
                </a:cubicBezTo>
                <a:cubicBezTo>
                  <a:pt x="181852" y="236771"/>
                  <a:pt x="173136" y="245487"/>
                  <a:pt x="164421" y="254202"/>
                </a:cubicBezTo>
                <a:cubicBezTo>
                  <a:pt x="155705" y="245487"/>
                  <a:pt x="146264" y="236045"/>
                  <a:pt x="137548" y="227329"/>
                </a:cubicBezTo>
                <a:cubicBezTo>
                  <a:pt x="109223" y="199004"/>
                  <a:pt x="80171" y="170679"/>
                  <a:pt x="52572" y="141627"/>
                </a:cubicBezTo>
                <a:cubicBezTo>
                  <a:pt x="30783" y="119112"/>
                  <a:pt x="30783" y="82797"/>
                  <a:pt x="51846" y="58103"/>
                </a:cubicBezTo>
                <a:cubicBezTo>
                  <a:pt x="63466" y="44304"/>
                  <a:pt x="80897" y="36315"/>
                  <a:pt x="99781" y="36315"/>
                </a:cubicBezTo>
                <a:cubicBezTo>
                  <a:pt x="112854" y="36315"/>
                  <a:pt x="125201" y="39946"/>
                  <a:pt x="135369" y="47209"/>
                </a:cubicBezTo>
                <a:cubicBezTo>
                  <a:pt x="136822" y="48662"/>
                  <a:pt x="139001" y="49388"/>
                  <a:pt x="140453" y="50840"/>
                </a:cubicBezTo>
                <a:lnTo>
                  <a:pt x="144085" y="53019"/>
                </a:lnTo>
                <a:lnTo>
                  <a:pt x="165873" y="68271"/>
                </a:lnTo>
                <a:lnTo>
                  <a:pt x="186936" y="51567"/>
                </a:lnTo>
                <a:cubicBezTo>
                  <a:pt x="199283" y="40672"/>
                  <a:pt x="213082" y="35588"/>
                  <a:pt x="227608" y="35588"/>
                </a:cubicBezTo>
                <a:moveTo>
                  <a:pt x="227608" y="0"/>
                </a:moveTo>
                <a:cubicBezTo>
                  <a:pt x="205093" y="0"/>
                  <a:pt x="183304" y="7989"/>
                  <a:pt x="163695" y="23968"/>
                </a:cubicBezTo>
                <a:cubicBezTo>
                  <a:pt x="160063" y="21789"/>
                  <a:pt x="157158" y="19610"/>
                  <a:pt x="154253" y="17431"/>
                </a:cubicBezTo>
                <a:cubicBezTo>
                  <a:pt x="137548" y="5810"/>
                  <a:pt x="117938" y="726"/>
                  <a:pt x="99055" y="726"/>
                </a:cubicBezTo>
                <a:cubicBezTo>
                  <a:pt x="70729" y="726"/>
                  <a:pt x="43130" y="12347"/>
                  <a:pt x="24247" y="34862"/>
                </a:cubicBezTo>
                <a:cubicBezTo>
                  <a:pt x="-8437" y="72629"/>
                  <a:pt x="-8437" y="130006"/>
                  <a:pt x="26425" y="165595"/>
                </a:cubicBezTo>
                <a:cubicBezTo>
                  <a:pt x="69277" y="209898"/>
                  <a:pt x="112854" y="252750"/>
                  <a:pt x="156432" y="296327"/>
                </a:cubicBezTo>
                <a:cubicBezTo>
                  <a:pt x="159337" y="299232"/>
                  <a:pt x="161516" y="300685"/>
                  <a:pt x="163695" y="300685"/>
                </a:cubicBezTo>
                <a:cubicBezTo>
                  <a:pt x="165873" y="300685"/>
                  <a:pt x="168779" y="299232"/>
                  <a:pt x="171684" y="296327"/>
                </a:cubicBezTo>
                <a:cubicBezTo>
                  <a:pt x="215261" y="252750"/>
                  <a:pt x="259565" y="209898"/>
                  <a:pt x="301690" y="165595"/>
                </a:cubicBezTo>
                <a:cubicBezTo>
                  <a:pt x="351804" y="112575"/>
                  <a:pt x="326384" y="23968"/>
                  <a:pt x="256660" y="4358"/>
                </a:cubicBezTo>
                <a:cubicBezTo>
                  <a:pt x="246492" y="1453"/>
                  <a:pt x="237050" y="0"/>
                  <a:pt x="227608" y="0"/>
                </a:cubicBezTo>
                <a:lnTo>
                  <a:pt x="227608" y="0"/>
                </a:lnTo>
                <a:close/>
              </a:path>
            </a:pathLst>
          </a:custGeom>
          <a:solidFill>
            <a:srgbClr val="000000"/>
          </a:solidFill>
          <a:ln w="7262" cap="flat">
            <a:noFill/>
            <a:prstDash val="solid"/>
            <a:miter/>
          </a:ln>
        </p:spPr>
        <p:txBody>
          <a:bodyPr rtlCol="0" anchor="ctr"/>
          <a:lstStyle/>
          <a:p>
            <a:endParaRPr lang="es-CO"/>
          </a:p>
        </p:txBody>
      </p:sp>
      <p:sp>
        <p:nvSpPr>
          <p:cNvPr id="16" name="Forma libre: forma 15">
            <a:extLst>
              <a:ext uri="{FF2B5EF4-FFF2-40B4-BE49-F238E27FC236}">
                <a16:creationId xmlns:a16="http://schemas.microsoft.com/office/drawing/2014/main" id="{9D4E697F-EE4E-720F-1FA5-2ED9C839B049}"/>
              </a:ext>
            </a:extLst>
          </p:cNvPr>
          <p:cNvSpPr/>
          <p:nvPr/>
        </p:nvSpPr>
        <p:spPr>
          <a:xfrm>
            <a:off x="7242584" y="5717124"/>
            <a:ext cx="254202" cy="310852"/>
          </a:xfrm>
          <a:custGeom>
            <a:avLst/>
            <a:gdLst>
              <a:gd name="connsiteX0" fmla="*/ 218614 w 254202"/>
              <a:gd name="connsiteY0" fmla="*/ 34862 h 310852"/>
              <a:gd name="connsiteX1" fmla="*/ 218614 w 254202"/>
              <a:gd name="connsiteY1" fmla="*/ 233866 h 310852"/>
              <a:gd name="connsiteX2" fmla="*/ 150342 w 254202"/>
              <a:gd name="connsiteY2" fmla="*/ 169952 h 310852"/>
              <a:gd name="connsiteX3" fmla="*/ 126375 w 254202"/>
              <a:gd name="connsiteY3" fmla="*/ 147437 h 310852"/>
              <a:gd name="connsiteX4" fmla="*/ 102407 w 254202"/>
              <a:gd name="connsiteY4" fmla="*/ 169952 h 310852"/>
              <a:gd name="connsiteX5" fmla="*/ 34136 w 254202"/>
              <a:gd name="connsiteY5" fmla="*/ 233866 h 310852"/>
              <a:gd name="connsiteX6" fmla="*/ 34136 w 254202"/>
              <a:gd name="connsiteY6" fmla="*/ 34862 h 310852"/>
              <a:gd name="connsiteX7" fmla="*/ 126375 w 254202"/>
              <a:gd name="connsiteY7" fmla="*/ 34862 h 310852"/>
              <a:gd name="connsiteX8" fmla="*/ 218614 w 254202"/>
              <a:gd name="connsiteY8" fmla="*/ 34862 h 310852"/>
              <a:gd name="connsiteX9" fmla="*/ 254202 w 254202"/>
              <a:gd name="connsiteY9" fmla="*/ 0 h 310852"/>
              <a:gd name="connsiteX10" fmla="*/ 127101 w 254202"/>
              <a:gd name="connsiteY10" fmla="*/ 0 h 310852"/>
              <a:gd name="connsiteX11" fmla="*/ 0 w 254202"/>
              <a:gd name="connsiteY11" fmla="*/ 0 h 310852"/>
              <a:gd name="connsiteX12" fmla="*/ 0 w 254202"/>
              <a:gd name="connsiteY12" fmla="*/ 307948 h 310852"/>
              <a:gd name="connsiteX13" fmla="*/ 2905 w 254202"/>
              <a:gd name="connsiteY13" fmla="*/ 310853 h 310852"/>
              <a:gd name="connsiteX14" fmla="*/ 5084 w 254202"/>
              <a:gd name="connsiteY14" fmla="*/ 310127 h 310852"/>
              <a:gd name="connsiteX15" fmla="*/ 127101 w 254202"/>
              <a:gd name="connsiteY15" fmla="*/ 195373 h 310852"/>
              <a:gd name="connsiteX16" fmla="*/ 249118 w 254202"/>
              <a:gd name="connsiteY16" fmla="*/ 309400 h 310852"/>
              <a:gd name="connsiteX17" fmla="*/ 251297 w 254202"/>
              <a:gd name="connsiteY17" fmla="*/ 310127 h 310852"/>
              <a:gd name="connsiteX18" fmla="*/ 254202 w 254202"/>
              <a:gd name="connsiteY18" fmla="*/ 307222 h 310852"/>
              <a:gd name="connsiteX19" fmla="*/ 254202 w 254202"/>
              <a:gd name="connsiteY19" fmla="*/ 0 h 310852"/>
              <a:gd name="connsiteX20" fmla="*/ 254202 w 254202"/>
              <a:gd name="connsiteY20" fmla="*/ 0 h 31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4202" h="310852">
                <a:moveTo>
                  <a:pt x="218614" y="34862"/>
                </a:moveTo>
                <a:lnTo>
                  <a:pt x="218614" y="233866"/>
                </a:lnTo>
                <a:lnTo>
                  <a:pt x="150342" y="169952"/>
                </a:lnTo>
                <a:lnTo>
                  <a:pt x="126375" y="147437"/>
                </a:lnTo>
                <a:lnTo>
                  <a:pt x="102407" y="169952"/>
                </a:lnTo>
                <a:lnTo>
                  <a:pt x="34136" y="233866"/>
                </a:lnTo>
                <a:lnTo>
                  <a:pt x="34136" y="34862"/>
                </a:lnTo>
                <a:lnTo>
                  <a:pt x="126375" y="34862"/>
                </a:lnTo>
                <a:lnTo>
                  <a:pt x="218614" y="34862"/>
                </a:lnTo>
                <a:moveTo>
                  <a:pt x="254202" y="0"/>
                </a:moveTo>
                <a:lnTo>
                  <a:pt x="127101" y="0"/>
                </a:lnTo>
                <a:lnTo>
                  <a:pt x="0" y="0"/>
                </a:lnTo>
                <a:lnTo>
                  <a:pt x="0" y="307948"/>
                </a:lnTo>
                <a:cubicBezTo>
                  <a:pt x="0" y="310127"/>
                  <a:pt x="1453" y="310853"/>
                  <a:pt x="2905" y="310853"/>
                </a:cubicBezTo>
                <a:cubicBezTo>
                  <a:pt x="3631" y="310853"/>
                  <a:pt x="4358" y="310853"/>
                  <a:pt x="5084" y="310127"/>
                </a:cubicBezTo>
                <a:lnTo>
                  <a:pt x="127101" y="195373"/>
                </a:lnTo>
                <a:lnTo>
                  <a:pt x="249118" y="309400"/>
                </a:lnTo>
                <a:cubicBezTo>
                  <a:pt x="249844" y="310127"/>
                  <a:pt x="250571" y="310127"/>
                  <a:pt x="251297" y="310127"/>
                </a:cubicBezTo>
                <a:cubicBezTo>
                  <a:pt x="252750" y="310127"/>
                  <a:pt x="254202" y="308674"/>
                  <a:pt x="254202" y="307222"/>
                </a:cubicBezTo>
                <a:lnTo>
                  <a:pt x="254202" y="0"/>
                </a:lnTo>
                <a:lnTo>
                  <a:pt x="254202" y="0"/>
                </a:lnTo>
                <a:close/>
              </a:path>
            </a:pathLst>
          </a:custGeom>
          <a:solidFill>
            <a:srgbClr val="000000"/>
          </a:solidFill>
          <a:ln w="7262" cap="flat">
            <a:noFill/>
            <a:prstDash val="solid"/>
            <a:miter/>
          </a:ln>
        </p:spPr>
        <p:txBody>
          <a:bodyPr rtlCol="0" anchor="ctr"/>
          <a:lstStyle/>
          <a:p>
            <a:endParaRPr lang="es-CO"/>
          </a:p>
        </p:txBody>
      </p:sp>
      <p:sp>
        <p:nvSpPr>
          <p:cNvPr id="17" name="CuadroTexto 16">
            <a:extLst>
              <a:ext uri="{FF2B5EF4-FFF2-40B4-BE49-F238E27FC236}">
                <a16:creationId xmlns:a16="http://schemas.microsoft.com/office/drawing/2014/main" id="{279D1CFD-1EAA-D11D-50C3-417FCF9A9B5D}"/>
              </a:ext>
            </a:extLst>
          </p:cNvPr>
          <p:cNvSpPr txBox="1"/>
          <p:nvPr/>
        </p:nvSpPr>
        <p:spPr>
          <a:xfrm>
            <a:off x="6192336" y="6162612"/>
            <a:ext cx="2664983" cy="307777"/>
          </a:xfrm>
          <a:prstGeom prst="rect">
            <a:avLst/>
          </a:prstGeom>
          <a:noFill/>
        </p:spPr>
        <p:txBody>
          <a:bodyPr wrap="square" rtlCol="0">
            <a:spAutoFit/>
          </a:bodyPr>
          <a:lstStyle/>
          <a:p>
            <a:r>
              <a:rPr lang="en-US" sz="1400"/>
              <a:t>1250 likes</a:t>
            </a:r>
          </a:p>
        </p:txBody>
      </p:sp>
      <p:sp>
        <p:nvSpPr>
          <p:cNvPr id="54" name="TextBox 5">
            <a:extLst>
              <a:ext uri="{FF2B5EF4-FFF2-40B4-BE49-F238E27FC236}">
                <a16:creationId xmlns:a16="http://schemas.microsoft.com/office/drawing/2014/main" id="{CAF7C809-37D9-4E01-1394-8A1B688D71F6}"/>
              </a:ext>
            </a:extLst>
          </p:cNvPr>
          <p:cNvSpPr txBox="1"/>
          <p:nvPr/>
        </p:nvSpPr>
        <p:spPr>
          <a:xfrm>
            <a:off x="1605646" y="4460019"/>
            <a:ext cx="10222157" cy="1384995"/>
          </a:xfrm>
          <a:prstGeom prst="rect">
            <a:avLst/>
          </a:prstGeom>
          <a:noFill/>
        </p:spPr>
        <p:txBody>
          <a:bodyPr wrap="square">
            <a:spAutoFit/>
          </a:bodyPr>
          <a:lstStyle/>
          <a:p>
            <a:pPr algn="ctr"/>
            <a:r>
              <a:rPr lang="en-US" sz="1400" b="0" i="0" dirty="0">
                <a:effectLst/>
                <a:latin typeface="+mj-lt"/>
              </a:rPr>
              <a:t>Lorem ipsum dolor sit </a:t>
            </a:r>
            <a:r>
              <a:rPr lang="en-US" sz="1400" b="0" i="0" dirty="0" err="1">
                <a:effectLst/>
                <a:latin typeface="+mj-lt"/>
              </a:rPr>
              <a:t>amet</a:t>
            </a:r>
            <a:r>
              <a:rPr lang="en-US" sz="1400" b="0" i="0" dirty="0">
                <a:effectLst/>
                <a:latin typeface="+mj-lt"/>
              </a:rPr>
              <a:t>, </a:t>
            </a:r>
            <a:r>
              <a:rPr lang="en-US" sz="1400" b="0" i="0" dirty="0" err="1">
                <a:effectLst/>
                <a:latin typeface="+mj-lt"/>
              </a:rPr>
              <a:t>consectetur</a:t>
            </a:r>
            <a:r>
              <a:rPr lang="en-US" sz="1400" b="0" i="0" dirty="0">
                <a:effectLst/>
                <a:latin typeface="+mj-lt"/>
              </a:rPr>
              <a:t> </a:t>
            </a:r>
            <a:r>
              <a:rPr lang="en-US" sz="1400" b="0" i="0" dirty="0" err="1">
                <a:effectLst/>
                <a:latin typeface="+mj-lt"/>
              </a:rPr>
              <a:t>adipiscing</a:t>
            </a:r>
            <a:r>
              <a:rPr lang="en-US" sz="1400" b="0" i="0" dirty="0">
                <a:effectLst/>
                <a:latin typeface="+mj-lt"/>
              </a:rPr>
              <a:t> </a:t>
            </a:r>
            <a:r>
              <a:rPr lang="en-US" sz="1400" b="0" i="0" dirty="0" err="1">
                <a:effectLst/>
                <a:latin typeface="+mj-lt"/>
              </a:rPr>
              <a:t>elit</a:t>
            </a:r>
            <a:r>
              <a:rPr lang="en-US" sz="1400" b="0" i="0" dirty="0">
                <a:effectLst/>
                <a:latin typeface="+mj-lt"/>
              </a:rPr>
              <a:t>. </a:t>
            </a:r>
            <a:r>
              <a:rPr lang="en-US" sz="1400" b="0" i="0" dirty="0" err="1">
                <a:effectLst/>
                <a:latin typeface="+mj-lt"/>
              </a:rPr>
              <a:t>Nulla</a:t>
            </a:r>
            <a:r>
              <a:rPr lang="en-US" sz="1400" b="0" i="0" dirty="0">
                <a:effectLst/>
                <a:latin typeface="+mj-lt"/>
              </a:rPr>
              <a:t> </a:t>
            </a:r>
            <a:r>
              <a:rPr lang="en-US" sz="1400" b="0" i="0" dirty="0" err="1">
                <a:effectLst/>
                <a:latin typeface="+mj-lt"/>
              </a:rPr>
              <a:t>purus</a:t>
            </a:r>
            <a:r>
              <a:rPr lang="en-US" sz="1400" b="0" i="0" dirty="0">
                <a:effectLst/>
                <a:latin typeface="+mj-lt"/>
              </a:rPr>
              <a:t> </a:t>
            </a:r>
            <a:r>
              <a:rPr lang="en-US" sz="1400" b="0" i="0" dirty="0" err="1">
                <a:effectLst/>
                <a:latin typeface="+mj-lt"/>
              </a:rPr>
              <a:t>urna</a:t>
            </a:r>
            <a:r>
              <a:rPr lang="en-US" sz="1400" b="0" i="0" dirty="0">
                <a:effectLst/>
                <a:latin typeface="+mj-lt"/>
              </a:rPr>
              <a:t>, </a:t>
            </a:r>
            <a:r>
              <a:rPr lang="en-US" sz="1400" b="0" i="0" dirty="0" err="1">
                <a:effectLst/>
                <a:latin typeface="+mj-lt"/>
              </a:rPr>
              <a:t>bibendum</a:t>
            </a:r>
            <a:r>
              <a:rPr lang="en-US" sz="1400" b="0" i="0" dirty="0">
                <a:effectLst/>
                <a:latin typeface="+mj-lt"/>
              </a:rPr>
              <a:t> sed </a:t>
            </a:r>
            <a:r>
              <a:rPr lang="en-US" sz="1400" b="0" i="0" dirty="0" err="1">
                <a:effectLst/>
                <a:latin typeface="+mj-lt"/>
              </a:rPr>
              <a:t>ultrices</a:t>
            </a:r>
            <a:r>
              <a:rPr lang="en-US" sz="1400" b="0" i="0" dirty="0">
                <a:effectLst/>
                <a:latin typeface="+mj-lt"/>
              </a:rPr>
              <a:t> </a:t>
            </a:r>
            <a:r>
              <a:rPr lang="en-US" sz="1400" b="0" i="0" dirty="0" err="1">
                <a:effectLst/>
                <a:latin typeface="+mj-lt"/>
              </a:rPr>
              <a:t>eget</a:t>
            </a:r>
            <a:r>
              <a:rPr lang="en-US" sz="1400" b="0" i="0" dirty="0">
                <a:effectLst/>
                <a:latin typeface="+mj-lt"/>
              </a:rPr>
              <a:t>, </a:t>
            </a:r>
            <a:r>
              <a:rPr lang="en-US" sz="1400" b="0" i="0" dirty="0" err="1">
                <a:effectLst/>
                <a:latin typeface="+mj-lt"/>
              </a:rPr>
              <a:t>sagittis</a:t>
            </a:r>
            <a:r>
              <a:rPr lang="en-US" sz="1400" b="0" i="0" dirty="0">
                <a:effectLst/>
                <a:latin typeface="+mj-lt"/>
              </a:rPr>
              <a:t> </a:t>
            </a:r>
            <a:r>
              <a:rPr lang="en-US" sz="1400" b="0" i="0" dirty="0" err="1">
                <a:effectLst/>
                <a:latin typeface="+mj-lt"/>
              </a:rPr>
              <a:t>efficitur</a:t>
            </a:r>
            <a:r>
              <a:rPr lang="en-US" sz="1400" b="0" i="0" dirty="0">
                <a:effectLst/>
                <a:latin typeface="+mj-lt"/>
              </a:rPr>
              <a:t> </a:t>
            </a:r>
            <a:r>
              <a:rPr lang="en-US" sz="1400" b="0" i="0" dirty="0" err="1">
                <a:effectLst/>
                <a:latin typeface="+mj-lt"/>
              </a:rPr>
              <a:t>augue</a:t>
            </a:r>
            <a:r>
              <a:rPr lang="en-US" sz="1400" b="0" i="0" dirty="0">
                <a:effectLst/>
                <a:latin typeface="+mj-lt"/>
              </a:rPr>
              <a:t>.</a:t>
            </a:r>
          </a:p>
          <a:p>
            <a:pPr algn="ctr"/>
            <a:endParaRPr lang="en-US" sz="1400" dirty="0">
              <a:latin typeface="+mj-lt"/>
            </a:endParaRPr>
          </a:p>
          <a:p>
            <a:pPr algn="ctr"/>
            <a:r>
              <a:rPr lang="en-US" sz="1400" b="0" i="0" dirty="0">
                <a:effectLst/>
                <a:latin typeface="+mj-lt"/>
              </a:rPr>
              <a:t> Sed </a:t>
            </a:r>
            <a:r>
              <a:rPr lang="en-US" sz="1400" b="0" i="0" dirty="0" err="1">
                <a:effectLst/>
                <a:latin typeface="+mj-lt"/>
              </a:rPr>
              <a:t>elementum</a:t>
            </a:r>
            <a:r>
              <a:rPr lang="en-US" sz="1400" b="0" i="0" dirty="0">
                <a:effectLst/>
                <a:latin typeface="+mj-lt"/>
              </a:rPr>
              <a:t> </a:t>
            </a:r>
            <a:r>
              <a:rPr lang="en-US" sz="1400" b="0" i="0" dirty="0" err="1">
                <a:effectLst/>
                <a:latin typeface="+mj-lt"/>
              </a:rPr>
              <a:t>suscipit</a:t>
            </a:r>
            <a:r>
              <a:rPr lang="en-US" sz="1400" b="0" i="0" dirty="0">
                <a:effectLst/>
                <a:latin typeface="+mj-lt"/>
              </a:rPr>
              <a:t> ipsum, id </a:t>
            </a:r>
            <a:r>
              <a:rPr lang="en-US" sz="1400" b="0" i="0" dirty="0" err="1">
                <a:effectLst/>
                <a:latin typeface="+mj-lt"/>
              </a:rPr>
              <a:t>pretium</a:t>
            </a:r>
            <a:r>
              <a:rPr lang="en-US" sz="1400" b="0" i="0" dirty="0">
                <a:effectLst/>
                <a:latin typeface="+mj-lt"/>
              </a:rPr>
              <a:t> </a:t>
            </a:r>
            <a:r>
              <a:rPr lang="en-US" sz="1400" b="0" i="0" dirty="0" err="1">
                <a:effectLst/>
                <a:latin typeface="+mj-lt"/>
              </a:rPr>
              <a:t>nisl</a:t>
            </a:r>
            <a:r>
              <a:rPr lang="en-US" sz="1400" b="0" i="0" dirty="0">
                <a:effectLst/>
                <a:latin typeface="+mj-lt"/>
              </a:rPr>
              <a:t> </a:t>
            </a:r>
            <a:r>
              <a:rPr lang="en-US" sz="1400" b="0" i="0" dirty="0" err="1">
                <a:effectLst/>
                <a:latin typeface="+mj-lt"/>
              </a:rPr>
              <a:t>consectetur</a:t>
            </a:r>
            <a:r>
              <a:rPr lang="en-US" sz="1400" b="0" i="0" dirty="0">
                <a:effectLst/>
                <a:latin typeface="+mj-lt"/>
              </a:rPr>
              <a:t> a. </a:t>
            </a:r>
            <a:r>
              <a:rPr lang="en-US" sz="1400" b="0" i="0" dirty="0" err="1">
                <a:effectLst/>
                <a:latin typeface="+mj-lt"/>
              </a:rPr>
              <a:t>Pellentesque</a:t>
            </a:r>
            <a:r>
              <a:rPr lang="en-US" sz="1400" b="0" i="0" dirty="0">
                <a:effectLst/>
                <a:latin typeface="+mj-lt"/>
              </a:rPr>
              <a:t> ac ante </a:t>
            </a:r>
            <a:r>
              <a:rPr lang="en-US" sz="1400" b="0" i="0" dirty="0" err="1">
                <a:effectLst/>
                <a:latin typeface="+mj-lt"/>
              </a:rPr>
              <a:t>augue</a:t>
            </a:r>
            <a:r>
              <a:rPr lang="en-US" sz="1400" b="0" i="0" dirty="0">
                <a:effectLst/>
                <a:latin typeface="+mj-lt"/>
              </a:rPr>
              <a:t>. </a:t>
            </a:r>
            <a:r>
              <a:rPr lang="en-US" sz="1400" dirty="0" err="1">
                <a:latin typeface="+mj-lt"/>
              </a:rPr>
              <a:t>Ph</a:t>
            </a:r>
            <a:r>
              <a:rPr lang="en-US" sz="1400" b="0" i="0" dirty="0" err="1">
                <a:effectLst/>
                <a:latin typeface="+mj-lt"/>
              </a:rPr>
              <a:t>asellus</a:t>
            </a:r>
            <a:r>
              <a:rPr lang="en-US" sz="1400" b="0" i="0" dirty="0">
                <a:effectLst/>
                <a:latin typeface="+mj-lt"/>
              </a:rPr>
              <a:t> </a:t>
            </a:r>
            <a:r>
              <a:rPr lang="en-US" sz="1400" b="0" i="0" dirty="0" err="1">
                <a:effectLst/>
                <a:latin typeface="+mj-lt"/>
              </a:rPr>
              <a:t>mollis</a:t>
            </a:r>
            <a:r>
              <a:rPr lang="en-US" sz="1400" b="0" i="0" dirty="0">
                <a:effectLst/>
                <a:latin typeface="+mj-lt"/>
              </a:rPr>
              <a:t> a </a:t>
            </a:r>
            <a:r>
              <a:rPr lang="en-US" sz="1400" b="0" i="0" dirty="0" err="1">
                <a:effectLst/>
                <a:latin typeface="+mj-lt"/>
              </a:rPr>
              <a:t>lacus</a:t>
            </a:r>
            <a:r>
              <a:rPr lang="en-US" sz="1400" b="0" i="0" dirty="0">
                <a:effectLst/>
                <a:latin typeface="+mj-lt"/>
              </a:rPr>
              <a:t> porta </a:t>
            </a:r>
            <a:r>
              <a:rPr lang="en-US" sz="1400" b="0" i="0" dirty="0" err="1">
                <a:effectLst/>
                <a:latin typeface="+mj-lt"/>
              </a:rPr>
              <a:t>consequat</a:t>
            </a:r>
            <a:r>
              <a:rPr lang="en-US" sz="1400" b="0" i="0" dirty="0">
                <a:effectLst/>
                <a:latin typeface="+mj-lt"/>
              </a:rPr>
              <a:t>. Ut </a:t>
            </a:r>
            <a:r>
              <a:rPr lang="en-US" sz="1400" b="0" i="0" dirty="0" err="1">
                <a:effectLst/>
                <a:latin typeface="+mj-lt"/>
              </a:rPr>
              <a:t>sapien</a:t>
            </a:r>
            <a:r>
              <a:rPr lang="en-US" sz="1400" b="0" i="0" dirty="0">
                <a:effectLst/>
                <a:latin typeface="+mj-lt"/>
              </a:rPr>
              <a:t> </a:t>
            </a:r>
            <a:r>
              <a:rPr lang="en-US" sz="1400" b="0" i="0" dirty="0" err="1">
                <a:effectLst/>
                <a:latin typeface="+mj-lt"/>
              </a:rPr>
              <a:t>arcu</a:t>
            </a:r>
            <a:r>
              <a:rPr lang="en-US" sz="1400" b="0" i="0" dirty="0">
                <a:effectLst/>
                <a:latin typeface="+mj-lt"/>
              </a:rPr>
              <a:t>, </a:t>
            </a:r>
            <a:r>
              <a:rPr lang="en-US" sz="1400" b="0" i="0" dirty="0" err="1">
                <a:effectLst/>
                <a:latin typeface="+mj-lt"/>
              </a:rPr>
              <a:t>rhoncus</a:t>
            </a:r>
            <a:r>
              <a:rPr lang="en-US" sz="1400" b="0" i="0" dirty="0">
                <a:effectLst/>
                <a:latin typeface="+mj-lt"/>
              </a:rPr>
              <a:t> </a:t>
            </a:r>
            <a:r>
              <a:rPr lang="en-US" sz="1400" b="0" i="0" dirty="0" err="1">
                <a:effectLst/>
                <a:latin typeface="+mj-lt"/>
              </a:rPr>
              <a:t>eget</a:t>
            </a:r>
            <a:r>
              <a:rPr lang="en-US" sz="1400" b="0" i="0" dirty="0">
                <a:effectLst/>
                <a:latin typeface="+mj-lt"/>
              </a:rPr>
              <a:t> </a:t>
            </a:r>
            <a:r>
              <a:rPr lang="en-US" sz="1400" b="0" i="0" dirty="0" err="1">
                <a:effectLst/>
                <a:latin typeface="+mj-lt"/>
              </a:rPr>
              <a:t>feugiat</a:t>
            </a:r>
            <a:r>
              <a:rPr lang="en-US" sz="1400" b="0" i="0" dirty="0">
                <a:effectLst/>
                <a:latin typeface="+mj-lt"/>
              </a:rPr>
              <a:t> sed, dictum at </a:t>
            </a:r>
            <a:r>
              <a:rPr lang="en-US" sz="1400" b="0" i="0" dirty="0" err="1">
                <a:effectLst/>
                <a:latin typeface="+mj-lt"/>
              </a:rPr>
              <a:t>augue</a:t>
            </a:r>
            <a:r>
              <a:rPr lang="en-US" sz="1400" b="0" i="0" dirty="0">
                <a:effectLst/>
                <a:latin typeface="+mj-lt"/>
              </a:rPr>
              <a:t>. </a:t>
            </a:r>
          </a:p>
          <a:p>
            <a:pPr algn="ctr"/>
            <a:endParaRPr lang="en-US" sz="1400" dirty="0">
              <a:latin typeface="+mj-lt"/>
            </a:endParaRPr>
          </a:p>
          <a:p>
            <a:pPr algn="ctr"/>
            <a:endParaRPr lang="en-US" sz="1400" dirty="0">
              <a:latin typeface="+mj-lt"/>
            </a:endParaRPr>
          </a:p>
        </p:txBody>
      </p:sp>
      <p:sp>
        <p:nvSpPr>
          <p:cNvPr id="9" name="Rectangle 73">
            <a:extLst>
              <a:ext uri="{FF2B5EF4-FFF2-40B4-BE49-F238E27FC236}">
                <a16:creationId xmlns:a16="http://schemas.microsoft.com/office/drawing/2014/main" id="{1A6A5FF8-B3E8-C05B-FEB4-E3897AB69C0C}"/>
              </a:ext>
            </a:extLst>
          </p:cNvPr>
          <p:cNvSpPr/>
          <p:nvPr/>
        </p:nvSpPr>
        <p:spPr>
          <a:xfrm>
            <a:off x="5102285" y="2313719"/>
            <a:ext cx="1674019" cy="16748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sz="900">
              <a:latin typeface="Calibri Light"/>
            </a:endParaRPr>
          </a:p>
        </p:txBody>
      </p:sp>
      <p:sp>
        <p:nvSpPr>
          <p:cNvPr id="11" name="Rectangle 74">
            <a:extLst>
              <a:ext uri="{FF2B5EF4-FFF2-40B4-BE49-F238E27FC236}">
                <a16:creationId xmlns:a16="http://schemas.microsoft.com/office/drawing/2014/main" id="{EA5C4E3F-B0E0-A957-B620-C9AC579F8DE5}"/>
              </a:ext>
            </a:extLst>
          </p:cNvPr>
          <p:cNvSpPr/>
          <p:nvPr/>
        </p:nvSpPr>
        <p:spPr>
          <a:xfrm>
            <a:off x="6773129" y="2313719"/>
            <a:ext cx="1674019" cy="16748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sz="900">
              <a:latin typeface="Calibri Light"/>
            </a:endParaRPr>
          </a:p>
        </p:txBody>
      </p:sp>
      <p:sp>
        <p:nvSpPr>
          <p:cNvPr id="12" name="Rectangle 75">
            <a:extLst>
              <a:ext uri="{FF2B5EF4-FFF2-40B4-BE49-F238E27FC236}">
                <a16:creationId xmlns:a16="http://schemas.microsoft.com/office/drawing/2014/main" id="{9EC2A63A-1830-8A9B-AD6A-8A5DB6BA72E4}"/>
              </a:ext>
            </a:extLst>
          </p:cNvPr>
          <p:cNvSpPr/>
          <p:nvPr/>
        </p:nvSpPr>
        <p:spPr>
          <a:xfrm>
            <a:off x="3427473" y="2313719"/>
            <a:ext cx="1674813" cy="16748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sz="900">
              <a:latin typeface="Calibri Light"/>
            </a:endParaRPr>
          </a:p>
        </p:txBody>
      </p:sp>
      <p:sp>
        <p:nvSpPr>
          <p:cNvPr id="18" name="Rectangle 84">
            <a:extLst>
              <a:ext uri="{FF2B5EF4-FFF2-40B4-BE49-F238E27FC236}">
                <a16:creationId xmlns:a16="http://schemas.microsoft.com/office/drawing/2014/main" id="{653FE8F4-7BCD-EA84-0698-50B458F26F16}"/>
              </a:ext>
            </a:extLst>
          </p:cNvPr>
          <p:cNvSpPr/>
          <p:nvPr/>
        </p:nvSpPr>
        <p:spPr>
          <a:xfrm>
            <a:off x="1753454" y="2313719"/>
            <a:ext cx="1674019" cy="16748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sz="900">
              <a:latin typeface="Calibri Light"/>
            </a:endParaRPr>
          </a:p>
        </p:txBody>
      </p:sp>
      <p:sp>
        <p:nvSpPr>
          <p:cNvPr id="19" name="Rectangle 87">
            <a:extLst>
              <a:ext uri="{FF2B5EF4-FFF2-40B4-BE49-F238E27FC236}">
                <a16:creationId xmlns:a16="http://schemas.microsoft.com/office/drawing/2014/main" id="{7F0BE39A-7E84-1B62-A25C-FB6AF04B57FB}"/>
              </a:ext>
            </a:extLst>
          </p:cNvPr>
          <p:cNvSpPr/>
          <p:nvPr/>
        </p:nvSpPr>
        <p:spPr>
          <a:xfrm>
            <a:off x="10121960" y="2313719"/>
            <a:ext cx="1674813" cy="16748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sz="900">
              <a:latin typeface="Calibri Light"/>
            </a:endParaRPr>
          </a:p>
        </p:txBody>
      </p:sp>
      <p:sp>
        <p:nvSpPr>
          <p:cNvPr id="20" name="Rectangle 88">
            <a:extLst>
              <a:ext uri="{FF2B5EF4-FFF2-40B4-BE49-F238E27FC236}">
                <a16:creationId xmlns:a16="http://schemas.microsoft.com/office/drawing/2014/main" id="{D899AE51-0F37-7187-B304-7F177F749703}"/>
              </a:ext>
            </a:extLst>
          </p:cNvPr>
          <p:cNvSpPr/>
          <p:nvPr/>
        </p:nvSpPr>
        <p:spPr>
          <a:xfrm>
            <a:off x="8447941" y="2313719"/>
            <a:ext cx="1674019" cy="16748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sz="900">
              <a:latin typeface="Calibri Light"/>
            </a:endParaRPr>
          </a:p>
        </p:txBody>
      </p:sp>
      <p:sp>
        <p:nvSpPr>
          <p:cNvPr id="21" name="TextBox 120">
            <a:extLst>
              <a:ext uri="{FF2B5EF4-FFF2-40B4-BE49-F238E27FC236}">
                <a16:creationId xmlns:a16="http://schemas.microsoft.com/office/drawing/2014/main" id="{A04A87F6-5EE6-2297-F14A-E0D18F06E111}"/>
              </a:ext>
            </a:extLst>
          </p:cNvPr>
          <p:cNvSpPr txBox="1">
            <a:spLocks noChangeArrowheads="1"/>
          </p:cNvSpPr>
          <p:nvPr/>
        </p:nvSpPr>
        <p:spPr bwMode="auto">
          <a:xfrm>
            <a:off x="3734945" y="3397982"/>
            <a:ext cx="1059870"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1600" b="1">
                <a:solidFill>
                  <a:schemeClr val="bg1"/>
                </a:solidFill>
                <a:latin typeface="Source Sans Pro" panose="020B0503030403020204" pitchFamily="34" charset="0"/>
              </a:rPr>
              <a:t>Messages</a:t>
            </a:r>
          </a:p>
        </p:txBody>
      </p:sp>
      <p:sp>
        <p:nvSpPr>
          <p:cNvPr id="22" name="TextBox 122">
            <a:extLst>
              <a:ext uri="{FF2B5EF4-FFF2-40B4-BE49-F238E27FC236}">
                <a16:creationId xmlns:a16="http://schemas.microsoft.com/office/drawing/2014/main" id="{DEF07415-0216-20EA-5814-36E05AF8EEF8}"/>
              </a:ext>
            </a:extLst>
          </p:cNvPr>
          <p:cNvSpPr txBox="1">
            <a:spLocks noChangeArrowheads="1"/>
          </p:cNvSpPr>
          <p:nvPr/>
        </p:nvSpPr>
        <p:spPr bwMode="auto">
          <a:xfrm>
            <a:off x="5584889" y="3382900"/>
            <a:ext cx="708812"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1600" b="1">
                <a:solidFill>
                  <a:schemeClr val="bg1"/>
                </a:solidFill>
                <a:latin typeface="Source Sans Pro" panose="020B0503030403020204" pitchFamily="34" charset="0"/>
              </a:rPr>
              <a:t>Social</a:t>
            </a:r>
          </a:p>
        </p:txBody>
      </p:sp>
      <p:sp>
        <p:nvSpPr>
          <p:cNvPr id="23" name="TextBox 123">
            <a:extLst>
              <a:ext uri="{FF2B5EF4-FFF2-40B4-BE49-F238E27FC236}">
                <a16:creationId xmlns:a16="http://schemas.microsoft.com/office/drawing/2014/main" id="{4105D428-C7C6-C657-BAB3-F084DBE01ABB}"/>
              </a:ext>
            </a:extLst>
          </p:cNvPr>
          <p:cNvSpPr txBox="1">
            <a:spLocks noChangeArrowheads="1"/>
          </p:cNvSpPr>
          <p:nvPr/>
        </p:nvSpPr>
        <p:spPr bwMode="auto">
          <a:xfrm>
            <a:off x="7092098" y="3387663"/>
            <a:ext cx="1036081"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1600" b="1">
                <a:solidFill>
                  <a:schemeClr val="bg1"/>
                </a:solidFill>
                <a:latin typeface="Source Sans Pro" panose="020B0503030403020204" pitchFamily="34" charset="0"/>
              </a:rPr>
              <a:t>Corporate</a:t>
            </a:r>
          </a:p>
        </p:txBody>
      </p:sp>
      <p:sp>
        <p:nvSpPr>
          <p:cNvPr id="24" name="TextBox 124">
            <a:extLst>
              <a:ext uri="{FF2B5EF4-FFF2-40B4-BE49-F238E27FC236}">
                <a16:creationId xmlns:a16="http://schemas.microsoft.com/office/drawing/2014/main" id="{699120F2-E9A1-3914-0E4C-BB3FDEB0E78B}"/>
              </a:ext>
            </a:extLst>
          </p:cNvPr>
          <p:cNvSpPr txBox="1">
            <a:spLocks noChangeArrowheads="1"/>
          </p:cNvSpPr>
          <p:nvPr/>
        </p:nvSpPr>
        <p:spPr bwMode="auto">
          <a:xfrm>
            <a:off x="8944972" y="3406713"/>
            <a:ext cx="679958"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1600" b="1">
                <a:solidFill>
                  <a:schemeClr val="bg1"/>
                </a:solidFill>
                <a:latin typeface="Source Sans Pro" panose="020B0503030403020204" pitchFamily="34" charset="0"/>
              </a:rPr>
              <a:t>Cloud</a:t>
            </a:r>
          </a:p>
        </p:txBody>
      </p:sp>
      <p:sp>
        <p:nvSpPr>
          <p:cNvPr id="28" name="TextBox 125">
            <a:extLst>
              <a:ext uri="{FF2B5EF4-FFF2-40B4-BE49-F238E27FC236}">
                <a16:creationId xmlns:a16="http://schemas.microsoft.com/office/drawing/2014/main" id="{49AEA11C-0D8E-11BF-405A-38E2C7DA1B52}"/>
              </a:ext>
            </a:extLst>
          </p:cNvPr>
          <p:cNvSpPr txBox="1">
            <a:spLocks noChangeArrowheads="1"/>
          </p:cNvSpPr>
          <p:nvPr/>
        </p:nvSpPr>
        <p:spPr bwMode="auto">
          <a:xfrm>
            <a:off x="10687515" y="3389250"/>
            <a:ext cx="543703"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1600" b="1">
                <a:solidFill>
                  <a:schemeClr val="bg1"/>
                </a:solidFill>
                <a:latin typeface="Source Sans Pro" panose="020B0503030403020204" pitchFamily="34" charset="0"/>
              </a:rPr>
              <a:t>SEO</a:t>
            </a:r>
          </a:p>
        </p:txBody>
      </p:sp>
      <p:sp>
        <p:nvSpPr>
          <p:cNvPr id="52" name="TextBox 126">
            <a:extLst>
              <a:ext uri="{FF2B5EF4-FFF2-40B4-BE49-F238E27FC236}">
                <a16:creationId xmlns:a16="http://schemas.microsoft.com/office/drawing/2014/main" id="{F0D4CAFC-20D9-3172-37E8-CFF5CC391905}"/>
              </a:ext>
            </a:extLst>
          </p:cNvPr>
          <p:cNvSpPr txBox="1">
            <a:spLocks noChangeArrowheads="1"/>
          </p:cNvSpPr>
          <p:nvPr/>
        </p:nvSpPr>
        <p:spPr bwMode="auto">
          <a:xfrm>
            <a:off x="2064204" y="3406713"/>
            <a:ext cx="1051726"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1600" b="1">
                <a:solidFill>
                  <a:schemeClr val="bg1"/>
                </a:solidFill>
                <a:latin typeface="Source Sans Pro" panose="020B0503030403020204" pitchFamily="34" charset="0"/>
              </a:rPr>
              <a:t>Marketing</a:t>
            </a:r>
          </a:p>
        </p:txBody>
      </p:sp>
      <p:sp>
        <p:nvSpPr>
          <p:cNvPr id="56" name="Freeform 697">
            <a:extLst>
              <a:ext uri="{FF2B5EF4-FFF2-40B4-BE49-F238E27FC236}">
                <a16:creationId xmlns:a16="http://schemas.microsoft.com/office/drawing/2014/main" id="{39DC4C87-B5CD-BEAF-2BB9-3441E2D6CD79}"/>
              </a:ext>
            </a:extLst>
          </p:cNvPr>
          <p:cNvSpPr>
            <a:spLocks noChangeArrowheads="1"/>
          </p:cNvSpPr>
          <p:nvPr/>
        </p:nvSpPr>
        <p:spPr bwMode="auto">
          <a:xfrm>
            <a:off x="4096604" y="2856644"/>
            <a:ext cx="515938" cy="510381"/>
          </a:xfrm>
          <a:custGeom>
            <a:avLst/>
            <a:gdLst>
              <a:gd name="T0" fmla="*/ 1029270 w 421"/>
              <a:gd name="T1" fmla="*/ 602835 h 415"/>
              <a:gd name="T2" fmla="*/ 1029270 w 421"/>
              <a:gd name="T3" fmla="*/ 602835 h 415"/>
              <a:gd name="T4" fmla="*/ 1029270 w 421"/>
              <a:gd name="T5" fmla="*/ 201765 h 415"/>
              <a:gd name="T6" fmla="*/ 843021 w 421"/>
              <a:gd name="T7" fmla="*/ 0 h 415"/>
              <a:gd name="T8" fmla="*/ 843021 w 421"/>
              <a:gd name="T9" fmla="*/ 388767 h 415"/>
              <a:gd name="T10" fmla="*/ 544043 w 421"/>
              <a:gd name="T11" fmla="*/ 688954 h 415"/>
              <a:gd name="T12" fmla="*/ 85773 w 421"/>
              <a:gd name="T13" fmla="*/ 688954 h 415"/>
              <a:gd name="T14" fmla="*/ 0 w 421"/>
              <a:gd name="T15" fmla="*/ 760310 h 415"/>
              <a:gd name="T16" fmla="*/ 129884 w 421"/>
              <a:gd name="T17" fmla="*/ 804600 h 415"/>
              <a:gd name="T18" fmla="*/ 627365 w 421"/>
              <a:gd name="T19" fmla="*/ 804600 h 415"/>
              <a:gd name="T20" fmla="*/ 985159 w 421"/>
              <a:gd name="T21" fmla="*/ 947312 h 415"/>
              <a:gd name="T22" fmla="*/ 884682 w 421"/>
              <a:gd name="T23" fmla="*/ 804600 h 415"/>
              <a:gd name="T24" fmla="*/ 1029270 w 421"/>
              <a:gd name="T25" fmla="*/ 602835 h 4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1" h="415">
                <a:moveTo>
                  <a:pt x="420" y="245"/>
                </a:moveTo>
                <a:lnTo>
                  <a:pt x="420" y="245"/>
                </a:lnTo>
                <a:cubicBezTo>
                  <a:pt x="420" y="82"/>
                  <a:pt x="420" y="82"/>
                  <a:pt x="420" y="82"/>
                </a:cubicBezTo>
                <a:cubicBezTo>
                  <a:pt x="420" y="41"/>
                  <a:pt x="391" y="6"/>
                  <a:pt x="344" y="0"/>
                </a:cubicBezTo>
                <a:cubicBezTo>
                  <a:pt x="344" y="158"/>
                  <a:pt x="344" y="158"/>
                  <a:pt x="344" y="158"/>
                </a:cubicBezTo>
                <a:cubicBezTo>
                  <a:pt x="344" y="228"/>
                  <a:pt x="291" y="280"/>
                  <a:pt x="222" y="280"/>
                </a:cubicBezTo>
                <a:cubicBezTo>
                  <a:pt x="35" y="280"/>
                  <a:pt x="35" y="280"/>
                  <a:pt x="35" y="280"/>
                </a:cubicBezTo>
                <a:cubicBezTo>
                  <a:pt x="23" y="292"/>
                  <a:pt x="12" y="303"/>
                  <a:pt x="0" y="309"/>
                </a:cubicBezTo>
                <a:cubicBezTo>
                  <a:pt x="12" y="321"/>
                  <a:pt x="29" y="327"/>
                  <a:pt x="53" y="327"/>
                </a:cubicBezTo>
                <a:cubicBezTo>
                  <a:pt x="256" y="327"/>
                  <a:pt x="256" y="327"/>
                  <a:pt x="256" y="327"/>
                </a:cubicBezTo>
                <a:cubicBezTo>
                  <a:pt x="332" y="414"/>
                  <a:pt x="420" y="397"/>
                  <a:pt x="402" y="385"/>
                </a:cubicBezTo>
                <a:cubicBezTo>
                  <a:pt x="379" y="362"/>
                  <a:pt x="367" y="344"/>
                  <a:pt x="361" y="327"/>
                </a:cubicBezTo>
                <a:cubicBezTo>
                  <a:pt x="396" y="315"/>
                  <a:pt x="420" y="286"/>
                  <a:pt x="420" y="24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76183" tIns="38092" rIns="76183" bIns="38092" anchor="ctr"/>
          <a:lstStyle/>
          <a:p>
            <a:endParaRPr lang="es-MX" sz="900"/>
          </a:p>
        </p:txBody>
      </p:sp>
      <p:sp>
        <p:nvSpPr>
          <p:cNvPr id="64" name="Freeform 698">
            <a:extLst>
              <a:ext uri="{FF2B5EF4-FFF2-40B4-BE49-F238E27FC236}">
                <a16:creationId xmlns:a16="http://schemas.microsoft.com/office/drawing/2014/main" id="{049374D5-8E04-2006-5B63-A53BABEAC589}"/>
              </a:ext>
            </a:extLst>
          </p:cNvPr>
          <p:cNvSpPr>
            <a:spLocks noChangeArrowheads="1"/>
          </p:cNvSpPr>
          <p:nvPr/>
        </p:nvSpPr>
        <p:spPr bwMode="auto">
          <a:xfrm>
            <a:off x="3917216" y="2747900"/>
            <a:ext cx="559594" cy="488950"/>
          </a:xfrm>
          <a:custGeom>
            <a:avLst/>
            <a:gdLst>
              <a:gd name="T0" fmla="*/ 1116157 w 456"/>
              <a:gd name="T1" fmla="*/ 603352 h 397"/>
              <a:gd name="T2" fmla="*/ 1116157 w 456"/>
              <a:gd name="T3" fmla="*/ 603352 h 397"/>
              <a:gd name="T4" fmla="*/ 1116157 w 456"/>
              <a:gd name="T5" fmla="*/ 214252 h 397"/>
              <a:gd name="T6" fmla="*/ 902738 w 456"/>
              <a:gd name="T7" fmla="*/ 0 h 397"/>
              <a:gd name="T8" fmla="*/ 201154 w 456"/>
              <a:gd name="T9" fmla="*/ 0 h 397"/>
              <a:gd name="T10" fmla="*/ 0 w 456"/>
              <a:gd name="T11" fmla="*/ 214252 h 397"/>
              <a:gd name="T12" fmla="*/ 0 w 456"/>
              <a:gd name="T13" fmla="*/ 603352 h 397"/>
              <a:gd name="T14" fmla="*/ 156998 w 456"/>
              <a:gd name="T15" fmla="*/ 802828 h 397"/>
              <a:gd name="T16" fmla="*/ 44156 w 456"/>
              <a:gd name="T17" fmla="*/ 948125 h 397"/>
              <a:gd name="T18" fmla="*/ 100577 w 456"/>
              <a:gd name="T19" fmla="*/ 975214 h 397"/>
              <a:gd name="T20" fmla="*/ 414573 w 456"/>
              <a:gd name="T21" fmla="*/ 817604 h 397"/>
              <a:gd name="T22" fmla="*/ 902738 w 456"/>
              <a:gd name="T23" fmla="*/ 817604 h 397"/>
              <a:gd name="T24" fmla="*/ 1116157 w 456"/>
              <a:gd name="T25" fmla="*/ 603352 h 3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56" h="397">
                <a:moveTo>
                  <a:pt x="455" y="245"/>
                </a:moveTo>
                <a:lnTo>
                  <a:pt x="455" y="245"/>
                </a:lnTo>
                <a:cubicBezTo>
                  <a:pt x="455" y="87"/>
                  <a:pt x="455" y="87"/>
                  <a:pt x="455" y="87"/>
                </a:cubicBezTo>
                <a:cubicBezTo>
                  <a:pt x="455" y="41"/>
                  <a:pt x="414" y="0"/>
                  <a:pt x="368" y="0"/>
                </a:cubicBezTo>
                <a:cubicBezTo>
                  <a:pt x="82" y="0"/>
                  <a:pt x="82" y="0"/>
                  <a:pt x="82" y="0"/>
                </a:cubicBezTo>
                <a:cubicBezTo>
                  <a:pt x="35" y="0"/>
                  <a:pt x="0" y="41"/>
                  <a:pt x="0" y="87"/>
                </a:cubicBezTo>
                <a:cubicBezTo>
                  <a:pt x="0" y="245"/>
                  <a:pt x="0" y="245"/>
                  <a:pt x="0" y="245"/>
                </a:cubicBezTo>
                <a:cubicBezTo>
                  <a:pt x="0" y="285"/>
                  <a:pt x="29" y="320"/>
                  <a:pt x="64" y="326"/>
                </a:cubicBezTo>
                <a:cubicBezTo>
                  <a:pt x="59" y="344"/>
                  <a:pt x="41" y="367"/>
                  <a:pt x="18" y="385"/>
                </a:cubicBezTo>
                <a:cubicBezTo>
                  <a:pt x="12" y="390"/>
                  <a:pt x="18" y="396"/>
                  <a:pt x="41" y="396"/>
                </a:cubicBezTo>
                <a:cubicBezTo>
                  <a:pt x="70" y="396"/>
                  <a:pt x="117" y="379"/>
                  <a:pt x="169" y="332"/>
                </a:cubicBezTo>
                <a:cubicBezTo>
                  <a:pt x="368" y="332"/>
                  <a:pt x="368" y="332"/>
                  <a:pt x="368" y="332"/>
                </a:cubicBezTo>
                <a:cubicBezTo>
                  <a:pt x="414" y="332"/>
                  <a:pt x="455" y="291"/>
                  <a:pt x="455" y="24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76183" tIns="38092" rIns="76183" bIns="38092" anchor="ctr"/>
          <a:lstStyle/>
          <a:p>
            <a:endParaRPr lang="es-MX" sz="900"/>
          </a:p>
        </p:txBody>
      </p:sp>
      <p:sp>
        <p:nvSpPr>
          <p:cNvPr id="65" name="AutoShape 19">
            <a:extLst>
              <a:ext uri="{FF2B5EF4-FFF2-40B4-BE49-F238E27FC236}">
                <a16:creationId xmlns:a16="http://schemas.microsoft.com/office/drawing/2014/main" id="{A754631E-DC11-0AE5-0068-855D754B9105}"/>
              </a:ext>
            </a:extLst>
          </p:cNvPr>
          <p:cNvSpPr>
            <a:spLocks/>
          </p:cNvSpPr>
          <p:nvPr/>
        </p:nvSpPr>
        <p:spPr bwMode="auto">
          <a:xfrm>
            <a:off x="2279710" y="2685194"/>
            <a:ext cx="636588" cy="637381"/>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lIns="50789" tIns="50789" rIns="50789" bIns="50789" anchor="ctr"/>
          <a:lstStyle/>
          <a:p>
            <a:pPr defTabSz="457098">
              <a:defRPr/>
            </a:pPr>
            <a:endParaRPr lang="es-ES" sz="29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66" name="Freeform 202">
            <a:extLst>
              <a:ext uri="{FF2B5EF4-FFF2-40B4-BE49-F238E27FC236}">
                <a16:creationId xmlns:a16="http://schemas.microsoft.com/office/drawing/2014/main" id="{AD4D6453-2C83-4D99-8B6B-7704C32776EC}"/>
              </a:ext>
            </a:extLst>
          </p:cNvPr>
          <p:cNvSpPr>
            <a:spLocks noChangeArrowheads="1"/>
          </p:cNvSpPr>
          <p:nvPr/>
        </p:nvSpPr>
        <p:spPr bwMode="auto">
          <a:xfrm>
            <a:off x="7350185" y="2747900"/>
            <a:ext cx="484188" cy="521494"/>
          </a:xfrm>
          <a:custGeom>
            <a:avLst/>
            <a:gdLst>
              <a:gd name="T0" fmla="*/ 966722 w 520"/>
              <a:gd name="T1" fmla="*/ 249065 h 561"/>
              <a:gd name="T2" fmla="*/ 966722 w 520"/>
              <a:gd name="T3" fmla="*/ 249065 h 561"/>
              <a:gd name="T4" fmla="*/ 521546 w 520"/>
              <a:gd name="T5" fmla="*/ 0 h 561"/>
              <a:gd name="T6" fmla="*/ 0 w 520"/>
              <a:gd name="T7" fmla="*/ 520435 h 561"/>
              <a:gd name="T8" fmla="*/ 521546 w 520"/>
              <a:gd name="T9" fmla="*/ 1040869 h 561"/>
              <a:gd name="T10" fmla="*/ 955546 w 520"/>
              <a:gd name="T11" fmla="*/ 791804 h 561"/>
              <a:gd name="T12" fmla="*/ 510370 w 520"/>
              <a:gd name="T13" fmla="*/ 531587 h 561"/>
              <a:gd name="T14" fmla="*/ 966722 w 520"/>
              <a:gd name="T15" fmla="*/ 249065 h 561"/>
              <a:gd name="T16" fmla="*/ 609091 w 520"/>
              <a:gd name="T17" fmla="*/ 141261 h 561"/>
              <a:gd name="T18" fmla="*/ 609091 w 520"/>
              <a:gd name="T19" fmla="*/ 141261 h 561"/>
              <a:gd name="T20" fmla="*/ 694773 w 520"/>
              <a:gd name="T21" fmla="*/ 228620 h 561"/>
              <a:gd name="T22" fmla="*/ 609091 w 520"/>
              <a:gd name="T23" fmla="*/ 314119 h 561"/>
              <a:gd name="T24" fmla="*/ 521546 w 520"/>
              <a:gd name="T25" fmla="*/ 228620 h 561"/>
              <a:gd name="T26" fmla="*/ 609091 w 520"/>
              <a:gd name="T27" fmla="*/ 141261 h 5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0" h="561">
                <a:moveTo>
                  <a:pt x="519" y="134"/>
                </a:moveTo>
                <a:lnTo>
                  <a:pt x="519" y="134"/>
                </a:lnTo>
                <a:cubicBezTo>
                  <a:pt x="467" y="59"/>
                  <a:pt x="379" y="0"/>
                  <a:pt x="280" y="0"/>
                </a:cubicBezTo>
                <a:cubicBezTo>
                  <a:pt x="123" y="0"/>
                  <a:pt x="0" y="128"/>
                  <a:pt x="0" y="280"/>
                </a:cubicBezTo>
                <a:cubicBezTo>
                  <a:pt x="0" y="437"/>
                  <a:pt x="123" y="560"/>
                  <a:pt x="280" y="560"/>
                </a:cubicBezTo>
                <a:cubicBezTo>
                  <a:pt x="379" y="560"/>
                  <a:pt x="467" y="507"/>
                  <a:pt x="513" y="426"/>
                </a:cubicBezTo>
                <a:cubicBezTo>
                  <a:pt x="274" y="286"/>
                  <a:pt x="274" y="286"/>
                  <a:pt x="274" y="286"/>
                </a:cubicBezTo>
                <a:lnTo>
                  <a:pt x="519" y="134"/>
                </a:lnTo>
                <a:close/>
                <a:moveTo>
                  <a:pt x="327" y="76"/>
                </a:moveTo>
                <a:lnTo>
                  <a:pt x="327" y="76"/>
                </a:lnTo>
                <a:cubicBezTo>
                  <a:pt x="350" y="76"/>
                  <a:pt x="373" y="99"/>
                  <a:pt x="373" y="123"/>
                </a:cubicBezTo>
                <a:cubicBezTo>
                  <a:pt x="373" y="146"/>
                  <a:pt x="350" y="169"/>
                  <a:pt x="327" y="169"/>
                </a:cubicBezTo>
                <a:cubicBezTo>
                  <a:pt x="303" y="169"/>
                  <a:pt x="280" y="146"/>
                  <a:pt x="280" y="123"/>
                </a:cubicBezTo>
                <a:cubicBezTo>
                  <a:pt x="280" y="99"/>
                  <a:pt x="303" y="76"/>
                  <a:pt x="327" y="7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76183" tIns="38092" rIns="76183" bIns="38092" anchor="ctr"/>
          <a:lstStyle/>
          <a:p>
            <a:endParaRPr lang="es-MX" sz="900"/>
          </a:p>
        </p:txBody>
      </p:sp>
      <p:sp>
        <p:nvSpPr>
          <p:cNvPr id="67" name="Freeform 744">
            <a:extLst>
              <a:ext uri="{FF2B5EF4-FFF2-40B4-BE49-F238E27FC236}">
                <a16:creationId xmlns:a16="http://schemas.microsoft.com/office/drawing/2014/main" id="{B9DD9E30-39CF-A46C-4DE8-56C9D3895195}"/>
              </a:ext>
            </a:extLst>
          </p:cNvPr>
          <p:cNvSpPr>
            <a:spLocks noChangeArrowheads="1"/>
          </p:cNvSpPr>
          <p:nvPr/>
        </p:nvSpPr>
        <p:spPr bwMode="auto">
          <a:xfrm>
            <a:off x="5656323" y="2714563"/>
            <a:ext cx="555625" cy="555625"/>
          </a:xfrm>
          <a:custGeom>
            <a:avLst/>
            <a:gdLst>
              <a:gd name="T0" fmla="*/ 554572 w 561"/>
              <a:gd name="T1" fmla="*/ 0 h 561"/>
              <a:gd name="T2" fmla="*/ 554572 w 561"/>
              <a:gd name="T3" fmla="*/ 0 h 561"/>
              <a:gd name="T4" fmla="*/ 0 w 561"/>
              <a:gd name="T5" fmla="*/ 554721 h 561"/>
              <a:gd name="T6" fmla="*/ 554572 w 561"/>
              <a:gd name="T7" fmla="*/ 1109443 h 561"/>
              <a:gd name="T8" fmla="*/ 1109143 w 561"/>
              <a:gd name="T9" fmla="*/ 554721 h 561"/>
              <a:gd name="T10" fmla="*/ 554572 w 561"/>
              <a:gd name="T11" fmla="*/ 0 h 561"/>
              <a:gd name="T12" fmla="*/ 485250 w 561"/>
              <a:gd name="T13" fmla="*/ 705289 h 561"/>
              <a:gd name="T14" fmla="*/ 485250 w 561"/>
              <a:gd name="T15" fmla="*/ 705289 h 561"/>
              <a:gd name="T16" fmla="*/ 554572 w 561"/>
              <a:gd name="T17" fmla="*/ 729062 h 561"/>
              <a:gd name="T18" fmla="*/ 715001 w 561"/>
              <a:gd name="T19" fmla="*/ 729062 h 561"/>
              <a:gd name="T20" fmla="*/ 784323 w 561"/>
              <a:gd name="T21" fmla="*/ 762742 h 561"/>
              <a:gd name="T22" fmla="*/ 808090 w 561"/>
              <a:gd name="T23" fmla="*/ 820195 h 561"/>
              <a:gd name="T24" fmla="*/ 784323 w 561"/>
              <a:gd name="T25" fmla="*/ 877649 h 561"/>
              <a:gd name="T26" fmla="*/ 715001 w 561"/>
              <a:gd name="T27" fmla="*/ 901422 h 561"/>
              <a:gd name="T28" fmla="*/ 554572 w 561"/>
              <a:gd name="T29" fmla="*/ 901422 h 561"/>
              <a:gd name="T30" fmla="*/ 370375 w 561"/>
              <a:gd name="T31" fmla="*/ 832082 h 561"/>
              <a:gd name="T32" fmla="*/ 289170 w 561"/>
              <a:gd name="T33" fmla="*/ 647835 h 561"/>
              <a:gd name="T34" fmla="*/ 289170 w 561"/>
              <a:gd name="T35" fmla="*/ 301134 h 561"/>
              <a:gd name="T36" fmla="*/ 310956 w 561"/>
              <a:gd name="T37" fmla="*/ 243681 h 561"/>
              <a:gd name="T38" fmla="*/ 380278 w 561"/>
              <a:gd name="T39" fmla="*/ 208021 h 561"/>
              <a:gd name="T40" fmla="*/ 439696 w 561"/>
              <a:gd name="T41" fmla="*/ 243681 h 561"/>
              <a:gd name="T42" fmla="*/ 461483 w 561"/>
              <a:gd name="T43" fmla="*/ 301134 h 561"/>
              <a:gd name="T44" fmla="*/ 461483 w 561"/>
              <a:gd name="T45" fmla="*/ 382362 h 561"/>
              <a:gd name="T46" fmla="*/ 715001 w 561"/>
              <a:gd name="T47" fmla="*/ 382362 h 561"/>
              <a:gd name="T48" fmla="*/ 784323 w 561"/>
              <a:gd name="T49" fmla="*/ 416041 h 561"/>
              <a:gd name="T50" fmla="*/ 808090 w 561"/>
              <a:gd name="T51" fmla="*/ 473494 h 561"/>
              <a:gd name="T52" fmla="*/ 784323 w 561"/>
              <a:gd name="T53" fmla="*/ 530948 h 561"/>
              <a:gd name="T54" fmla="*/ 715001 w 561"/>
              <a:gd name="T55" fmla="*/ 554721 h 561"/>
              <a:gd name="T56" fmla="*/ 461483 w 561"/>
              <a:gd name="T57" fmla="*/ 554721 h 561"/>
              <a:gd name="T58" fmla="*/ 461483 w 561"/>
              <a:gd name="T59" fmla="*/ 647835 h 561"/>
              <a:gd name="T60" fmla="*/ 485250 w 561"/>
              <a:gd name="T61" fmla="*/ 705289 h 56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61" h="561">
                <a:moveTo>
                  <a:pt x="280" y="0"/>
                </a:moveTo>
                <a:lnTo>
                  <a:pt x="280" y="0"/>
                </a:lnTo>
                <a:cubicBezTo>
                  <a:pt x="123" y="0"/>
                  <a:pt x="0" y="129"/>
                  <a:pt x="0" y="280"/>
                </a:cubicBezTo>
                <a:cubicBezTo>
                  <a:pt x="0" y="437"/>
                  <a:pt x="123" y="560"/>
                  <a:pt x="280" y="560"/>
                </a:cubicBezTo>
                <a:cubicBezTo>
                  <a:pt x="431" y="560"/>
                  <a:pt x="560" y="437"/>
                  <a:pt x="560" y="280"/>
                </a:cubicBezTo>
                <a:cubicBezTo>
                  <a:pt x="560" y="129"/>
                  <a:pt x="431" y="0"/>
                  <a:pt x="280" y="0"/>
                </a:cubicBezTo>
                <a:close/>
                <a:moveTo>
                  <a:pt x="245" y="356"/>
                </a:moveTo>
                <a:lnTo>
                  <a:pt x="245" y="356"/>
                </a:lnTo>
                <a:cubicBezTo>
                  <a:pt x="257" y="368"/>
                  <a:pt x="268" y="368"/>
                  <a:pt x="280" y="368"/>
                </a:cubicBezTo>
                <a:cubicBezTo>
                  <a:pt x="361" y="368"/>
                  <a:pt x="361" y="368"/>
                  <a:pt x="361" y="368"/>
                </a:cubicBezTo>
                <a:cubicBezTo>
                  <a:pt x="379" y="368"/>
                  <a:pt x="385" y="373"/>
                  <a:pt x="396" y="385"/>
                </a:cubicBezTo>
                <a:cubicBezTo>
                  <a:pt x="402" y="391"/>
                  <a:pt x="408" y="402"/>
                  <a:pt x="408" y="414"/>
                </a:cubicBezTo>
                <a:cubicBezTo>
                  <a:pt x="408" y="426"/>
                  <a:pt x="402" y="437"/>
                  <a:pt x="396" y="443"/>
                </a:cubicBezTo>
                <a:cubicBezTo>
                  <a:pt x="385" y="455"/>
                  <a:pt x="379" y="455"/>
                  <a:pt x="361" y="455"/>
                </a:cubicBezTo>
                <a:cubicBezTo>
                  <a:pt x="280" y="455"/>
                  <a:pt x="280" y="455"/>
                  <a:pt x="280" y="455"/>
                </a:cubicBezTo>
                <a:cubicBezTo>
                  <a:pt x="239" y="455"/>
                  <a:pt x="210" y="443"/>
                  <a:pt x="187" y="420"/>
                </a:cubicBezTo>
                <a:cubicBezTo>
                  <a:pt x="157" y="391"/>
                  <a:pt x="146" y="362"/>
                  <a:pt x="146" y="327"/>
                </a:cubicBezTo>
                <a:cubicBezTo>
                  <a:pt x="146" y="152"/>
                  <a:pt x="146" y="152"/>
                  <a:pt x="146" y="152"/>
                </a:cubicBezTo>
                <a:cubicBezTo>
                  <a:pt x="146" y="140"/>
                  <a:pt x="152" y="129"/>
                  <a:pt x="157" y="123"/>
                </a:cubicBezTo>
                <a:cubicBezTo>
                  <a:pt x="169" y="111"/>
                  <a:pt x="181" y="105"/>
                  <a:pt x="192" y="105"/>
                </a:cubicBezTo>
                <a:cubicBezTo>
                  <a:pt x="204" y="105"/>
                  <a:pt x="210" y="111"/>
                  <a:pt x="222" y="123"/>
                </a:cubicBezTo>
                <a:cubicBezTo>
                  <a:pt x="227" y="129"/>
                  <a:pt x="233" y="140"/>
                  <a:pt x="233" y="152"/>
                </a:cubicBezTo>
                <a:cubicBezTo>
                  <a:pt x="233" y="193"/>
                  <a:pt x="233" y="193"/>
                  <a:pt x="233" y="193"/>
                </a:cubicBezTo>
                <a:cubicBezTo>
                  <a:pt x="361" y="193"/>
                  <a:pt x="361" y="193"/>
                  <a:pt x="361" y="193"/>
                </a:cubicBezTo>
                <a:cubicBezTo>
                  <a:pt x="379" y="193"/>
                  <a:pt x="385" y="199"/>
                  <a:pt x="396" y="210"/>
                </a:cubicBezTo>
                <a:cubicBezTo>
                  <a:pt x="402" y="216"/>
                  <a:pt x="408" y="228"/>
                  <a:pt x="408" y="239"/>
                </a:cubicBezTo>
                <a:cubicBezTo>
                  <a:pt x="408" y="251"/>
                  <a:pt x="402" y="263"/>
                  <a:pt x="396" y="268"/>
                </a:cubicBezTo>
                <a:cubicBezTo>
                  <a:pt x="385" y="280"/>
                  <a:pt x="379" y="280"/>
                  <a:pt x="361" y="280"/>
                </a:cubicBezTo>
                <a:cubicBezTo>
                  <a:pt x="233" y="280"/>
                  <a:pt x="233" y="280"/>
                  <a:pt x="233" y="280"/>
                </a:cubicBezTo>
                <a:cubicBezTo>
                  <a:pt x="233" y="327"/>
                  <a:pt x="233" y="327"/>
                  <a:pt x="233" y="327"/>
                </a:cubicBezTo>
                <a:cubicBezTo>
                  <a:pt x="233" y="338"/>
                  <a:pt x="239" y="350"/>
                  <a:pt x="245" y="35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76183" tIns="38092" rIns="76183" bIns="38092" anchor="ctr"/>
          <a:lstStyle/>
          <a:p>
            <a:endParaRPr lang="es-MX" sz="900"/>
          </a:p>
        </p:txBody>
      </p:sp>
      <p:sp>
        <p:nvSpPr>
          <p:cNvPr id="68" name="Freeform 188">
            <a:extLst>
              <a:ext uri="{FF2B5EF4-FFF2-40B4-BE49-F238E27FC236}">
                <a16:creationId xmlns:a16="http://schemas.microsoft.com/office/drawing/2014/main" id="{8EED77C1-1749-AF25-96DB-A15AA5FA10B1}"/>
              </a:ext>
            </a:extLst>
          </p:cNvPr>
          <p:cNvSpPr>
            <a:spLocks noChangeArrowheads="1"/>
          </p:cNvSpPr>
          <p:nvPr/>
        </p:nvSpPr>
        <p:spPr bwMode="auto">
          <a:xfrm>
            <a:off x="8963879" y="2801875"/>
            <a:ext cx="650875" cy="456407"/>
          </a:xfrm>
          <a:custGeom>
            <a:avLst/>
            <a:gdLst>
              <a:gd name="T0" fmla="*/ 1149666 w 560"/>
              <a:gd name="T1" fmla="*/ 420969 h 392"/>
              <a:gd name="T2" fmla="*/ 1149666 w 560"/>
              <a:gd name="T3" fmla="*/ 420969 h 392"/>
              <a:gd name="T4" fmla="*/ 1149666 w 560"/>
              <a:gd name="T5" fmla="*/ 393060 h 392"/>
              <a:gd name="T6" fmla="*/ 757154 w 560"/>
              <a:gd name="T7" fmla="*/ 0 h 392"/>
              <a:gd name="T8" fmla="*/ 406448 w 560"/>
              <a:gd name="T9" fmla="*/ 230254 h 392"/>
              <a:gd name="T10" fmla="*/ 297287 w 560"/>
              <a:gd name="T11" fmla="*/ 190715 h 392"/>
              <a:gd name="T12" fmla="*/ 120773 w 560"/>
              <a:gd name="T13" fmla="*/ 367476 h 392"/>
              <a:gd name="T14" fmla="*/ 134708 w 560"/>
              <a:gd name="T15" fmla="*/ 420969 h 392"/>
              <a:gd name="T16" fmla="*/ 0 w 560"/>
              <a:gd name="T17" fmla="*/ 651223 h 392"/>
              <a:gd name="T18" fmla="*/ 257804 w 560"/>
              <a:gd name="T19" fmla="*/ 909386 h 392"/>
              <a:gd name="T20" fmla="*/ 257804 w 560"/>
              <a:gd name="T21" fmla="*/ 909386 h 392"/>
              <a:gd name="T22" fmla="*/ 257804 w 560"/>
              <a:gd name="T23" fmla="*/ 909386 h 392"/>
              <a:gd name="T24" fmla="*/ 269417 w 560"/>
              <a:gd name="T25" fmla="*/ 909386 h 392"/>
              <a:gd name="T26" fmla="*/ 269417 w 560"/>
              <a:gd name="T27" fmla="*/ 909386 h 392"/>
              <a:gd name="T28" fmla="*/ 569027 w 560"/>
              <a:gd name="T29" fmla="*/ 909386 h 392"/>
              <a:gd name="T30" fmla="*/ 569027 w 560"/>
              <a:gd name="T31" fmla="*/ 651223 h 392"/>
              <a:gd name="T32" fmla="*/ 527220 w 560"/>
              <a:gd name="T33" fmla="*/ 651223 h 392"/>
              <a:gd name="T34" fmla="*/ 406448 w 560"/>
              <a:gd name="T35" fmla="*/ 651223 h 392"/>
              <a:gd name="T36" fmla="*/ 392512 w 560"/>
              <a:gd name="T37" fmla="*/ 623313 h 392"/>
              <a:gd name="T38" fmla="*/ 622445 w 560"/>
              <a:gd name="T39" fmla="*/ 353521 h 392"/>
              <a:gd name="T40" fmla="*/ 675864 w 560"/>
              <a:gd name="T41" fmla="*/ 353521 h 392"/>
              <a:gd name="T42" fmla="*/ 905797 w 560"/>
              <a:gd name="T43" fmla="*/ 623313 h 392"/>
              <a:gd name="T44" fmla="*/ 894185 w 560"/>
              <a:gd name="T45" fmla="*/ 651223 h 392"/>
              <a:gd name="T46" fmla="*/ 771089 w 560"/>
              <a:gd name="T47" fmla="*/ 651223 h 392"/>
              <a:gd name="T48" fmla="*/ 717670 w 560"/>
              <a:gd name="T49" fmla="*/ 651223 h 392"/>
              <a:gd name="T50" fmla="*/ 717670 w 560"/>
              <a:gd name="T51" fmla="*/ 909386 h 392"/>
              <a:gd name="T52" fmla="*/ 1028893 w 560"/>
              <a:gd name="T53" fmla="*/ 909386 h 392"/>
              <a:gd name="T54" fmla="*/ 1042828 w 560"/>
              <a:gd name="T55" fmla="*/ 909386 h 392"/>
              <a:gd name="T56" fmla="*/ 1298309 w 560"/>
              <a:gd name="T57" fmla="*/ 651223 h 392"/>
              <a:gd name="T58" fmla="*/ 1149666 w 560"/>
              <a:gd name="T59" fmla="*/ 420969 h 3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60" h="392">
                <a:moveTo>
                  <a:pt x="495" y="181"/>
                </a:moveTo>
                <a:lnTo>
                  <a:pt x="495" y="181"/>
                </a:lnTo>
                <a:cubicBezTo>
                  <a:pt x="495" y="175"/>
                  <a:pt x="495" y="175"/>
                  <a:pt x="495" y="169"/>
                </a:cubicBezTo>
                <a:cubicBezTo>
                  <a:pt x="495" y="76"/>
                  <a:pt x="419" y="0"/>
                  <a:pt x="326" y="0"/>
                </a:cubicBezTo>
                <a:cubicBezTo>
                  <a:pt x="262" y="0"/>
                  <a:pt x="204" y="41"/>
                  <a:pt x="175" y="99"/>
                </a:cubicBezTo>
                <a:cubicBezTo>
                  <a:pt x="163" y="88"/>
                  <a:pt x="146" y="82"/>
                  <a:pt x="128" y="82"/>
                </a:cubicBezTo>
                <a:cubicBezTo>
                  <a:pt x="87" y="82"/>
                  <a:pt x="52" y="117"/>
                  <a:pt x="52" y="158"/>
                </a:cubicBezTo>
                <a:cubicBezTo>
                  <a:pt x="52" y="164"/>
                  <a:pt x="52" y="175"/>
                  <a:pt x="58" y="181"/>
                </a:cubicBezTo>
                <a:cubicBezTo>
                  <a:pt x="23" y="198"/>
                  <a:pt x="0" y="239"/>
                  <a:pt x="0" y="280"/>
                </a:cubicBezTo>
                <a:cubicBezTo>
                  <a:pt x="0" y="338"/>
                  <a:pt x="52" y="391"/>
                  <a:pt x="111" y="391"/>
                </a:cubicBezTo>
                <a:lnTo>
                  <a:pt x="116" y="391"/>
                </a:lnTo>
                <a:cubicBezTo>
                  <a:pt x="245" y="391"/>
                  <a:pt x="245" y="391"/>
                  <a:pt x="245" y="391"/>
                </a:cubicBezTo>
                <a:cubicBezTo>
                  <a:pt x="245" y="280"/>
                  <a:pt x="245" y="280"/>
                  <a:pt x="245" y="280"/>
                </a:cubicBezTo>
                <a:cubicBezTo>
                  <a:pt x="239" y="280"/>
                  <a:pt x="233" y="280"/>
                  <a:pt x="227" y="280"/>
                </a:cubicBezTo>
                <a:cubicBezTo>
                  <a:pt x="175" y="280"/>
                  <a:pt x="175" y="280"/>
                  <a:pt x="175" y="280"/>
                </a:cubicBezTo>
                <a:cubicBezTo>
                  <a:pt x="163" y="280"/>
                  <a:pt x="163" y="274"/>
                  <a:pt x="169" y="268"/>
                </a:cubicBezTo>
                <a:cubicBezTo>
                  <a:pt x="268" y="152"/>
                  <a:pt x="268" y="152"/>
                  <a:pt x="268" y="152"/>
                </a:cubicBezTo>
                <a:cubicBezTo>
                  <a:pt x="274" y="140"/>
                  <a:pt x="286" y="140"/>
                  <a:pt x="291" y="152"/>
                </a:cubicBezTo>
                <a:cubicBezTo>
                  <a:pt x="390" y="268"/>
                  <a:pt x="390" y="268"/>
                  <a:pt x="390" y="268"/>
                </a:cubicBezTo>
                <a:cubicBezTo>
                  <a:pt x="396" y="274"/>
                  <a:pt x="396" y="280"/>
                  <a:pt x="385" y="280"/>
                </a:cubicBezTo>
                <a:cubicBezTo>
                  <a:pt x="332" y="280"/>
                  <a:pt x="332" y="280"/>
                  <a:pt x="332" y="280"/>
                </a:cubicBezTo>
                <a:cubicBezTo>
                  <a:pt x="326" y="280"/>
                  <a:pt x="320" y="280"/>
                  <a:pt x="309" y="280"/>
                </a:cubicBezTo>
                <a:cubicBezTo>
                  <a:pt x="309" y="391"/>
                  <a:pt x="309" y="391"/>
                  <a:pt x="309" y="391"/>
                </a:cubicBezTo>
                <a:cubicBezTo>
                  <a:pt x="443" y="391"/>
                  <a:pt x="443" y="391"/>
                  <a:pt x="443" y="391"/>
                </a:cubicBezTo>
                <a:cubicBezTo>
                  <a:pt x="449" y="391"/>
                  <a:pt x="449" y="391"/>
                  <a:pt x="449" y="391"/>
                </a:cubicBezTo>
                <a:cubicBezTo>
                  <a:pt x="513" y="391"/>
                  <a:pt x="559" y="344"/>
                  <a:pt x="559" y="280"/>
                </a:cubicBezTo>
                <a:cubicBezTo>
                  <a:pt x="559" y="234"/>
                  <a:pt x="530" y="193"/>
                  <a:pt x="495" y="18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76183" tIns="38092" rIns="76183" bIns="38092" anchor="ctr"/>
          <a:lstStyle/>
          <a:p>
            <a:endParaRPr lang="es-MX" sz="900"/>
          </a:p>
        </p:txBody>
      </p:sp>
      <p:sp>
        <p:nvSpPr>
          <p:cNvPr id="69" name="Freeform 537">
            <a:extLst>
              <a:ext uri="{FF2B5EF4-FFF2-40B4-BE49-F238E27FC236}">
                <a16:creationId xmlns:a16="http://schemas.microsoft.com/office/drawing/2014/main" id="{C593AC5B-5514-52B9-E674-8C62B98E2320}"/>
              </a:ext>
            </a:extLst>
          </p:cNvPr>
          <p:cNvSpPr>
            <a:spLocks noChangeArrowheads="1"/>
          </p:cNvSpPr>
          <p:nvPr/>
        </p:nvSpPr>
        <p:spPr bwMode="auto">
          <a:xfrm>
            <a:off x="10644248" y="2692338"/>
            <a:ext cx="569913" cy="608013"/>
          </a:xfrm>
          <a:custGeom>
            <a:avLst/>
            <a:gdLst>
              <a:gd name="T0" fmla="*/ 1087230 w 526"/>
              <a:gd name="T1" fmla="*/ 303486 h 561"/>
              <a:gd name="T2" fmla="*/ 771024 w 526"/>
              <a:gd name="T3" fmla="*/ 240621 h 561"/>
              <a:gd name="T4" fmla="*/ 355191 w 526"/>
              <a:gd name="T5" fmla="*/ 240621 h 561"/>
              <a:gd name="T6" fmla="*/ 114787 w 526"/>
              <a:gd name="T7" fmla="*/ 240621 h 561"/>
              <a:gd name="T8" fmla="*/ 151606 w 526"/>
              <a:gd name="T9" fmla="*/ 606972 h 561"/>
              <a:gd name="T10" fmla="*/ 214414 w 526"/>
              <a:gd name="T11" fmla="*/ 986330 h 561"/>
              <a:gd name="T12" fmla="*/ 569605 w 526"/>
              <a:gd name="T13" fmla="*/ 1213944 h 561"/>
              <a:gd name="T14" fmla="*/ 909635 w 526"/>
              <a:gd name="T15" fmla="*/ 986330 h 561"/>
              <a:gd name="T16" fmla="*/ 985437 w 526"/>
              <a:gd name="T17" fmla="*/ 606972 h 561"/>
              <a:gd name="T18" fmla="*/ 214414 w 526"/>
              <a:gd name="T19" fmla="*/ 923465 h 561"/>
              <a:gd name="T20" fmla="*/ 101792 w 526"/>
              <a:gd name="T21" fmla="*/ 871439 h 561"/>
              <a:gd name="T22" fmla="*/ 190590 w 526"/>
              <a:gd name="T23" fmla="*/ 656831 h 561"/>
              <a:gd name="T24" fmla="*/ 342196 w 526"/>
              <a:gd name="T25" fmla="*/ 897452 h 561"/>
              <a:gd name="T26" fmla="*/ 303212 w 526"/>
              <a:gd name="T27" fmla="*/ 656831 h 561"/>
              <a:gd name="T28" fmla="*/ 240403 w 526"/>
              <a:gd name="T29" fmla="*/ 606972 h 561"/>
              <a:gd name="T30" fmla="*/ 303212 w 526"/>
              <a:gd name="T31" fmla="*/ 606972 h 561"/>
              <a:gd name="T32" fmla="*/ 316206 w 526"/>
              <a:gd name="T33" fmla="*/ 455229 h 561"/>
              <a:gd name="T34" fmla="*/ 190590 w 526"/>
              <a:gd name="T35" fmla="*/ 557114 h 561"/>
              <a:gd name="T36" fmla="*/ 101792 w 526"/>
              <a:gd name="T37" fmla="*/ 342506 h 561"/>
              <a:gd name="T38" fmla="*/ 342196 w 526"/>
              <a:gd name="T39" fmla="*/ 303486 h 561"/>
              <a:gd name="T40" fmla="*/ 745034 w 526"/>
              <a:gd name="T41" fmla="*/ 405371 h 561"/>
              <a:gd name="T42" fmla="*/ 695221 w 526"/>
              <a:gd name="T43" fmla="*/ 379358 h 561"/>
              <a:gd name="T44" fmla="*/ 732039 w 526"/>
              <a:gd name="T45" fmla="*/ 329499 h 561"/>
              <a:gd name="T46" fmla="*/ 569605 w 526"/>
              <a:gd name="T47" fmla="*/ 62865 h 561"/>
              <a:gd name="T48" fmla="*/ 708215 w 526"/>
              <a:gd name="T49" fmla="*/ 264466 h 561"/>
              <a:gd name="T50" fmla="*/ 417999 w 526"/>
              <a:gd name="T51" fmla="*/ 264466 h 561"/>
              <a:gd name="T52" fmla="*/ 405004 w 526"/>
              <a:gd name="T53" fmla="*/ 329499 h 561"/>
              <a:gd name="T54" fmla="*/ 480807 w 526"/>
              <a:gd name="T55" fmla="*/ 353344 h 561"/>
              <a:gd name="T56" fmla="*/ 392009 w 526"/>
              <a:gd name="T57" fmla="*/ 405371 h 561"/>
              <a:gd name="T58" fmla="*/ 392009 w 526"/>
              <a:gd name="T59" fmla="*/ 795567 h 561"/>
              <a:gd name="T60" fmla="*/ 430994 w 526"/>
              <a:gd name="T61" fmla="*/ 834587 h 561"/>
              <a:gd name="T62" fmla="*/ 405004 w 526"/>
              <a:gd name="T63" fmla="*/ 884445 h 561"/>
              <a:gd name="T64" fmla="*/ 569605 w 526"/>
              <a:gd name="T65" fmla="*/ 1151079 h 561"/>
              <a:gd name="T66" fmla="*/ 417999 w 526"/>
              <a:gd name="T67" fmla="*/ 947310 h 561"/>
              <a:gd name="T68" fmla="*/ 708215 w 526"/>
              <a:gd name="T69" fmla="*/ 947310 h 561"/>
              <a:gd name="T70" fmla="*/ 732039 w 526"/>
              <a:gd name="T71" fmla="*/ 884445 h 561"/>
              <a:gd name="T72" fmla="*/ 645407 w 526"/>
              <a:gd name="T73" fmla="*/ 858432 h 561"/>
              <a:gd name="T74" fmla="*/ 745034 w 526"/>
              <a:gd name="T75" fmla="*/ 795567 h 561"/>
              <a:gd name="T76" fmla="*/ 758029 w 526"/>
              <a:gd name="T77" fmla="*/ 719696 h 561"/>
              <a:gd name="T78" fmla="*/ 658402 w 526"/>
              <a:gd name="T79" fmla="*/ 771722 h 561"/>
              <a:gd name="T80" fmla="*/ 467812 w 526"/>
              <a:gd name="T81" fmla="*/ 771722 h 561"/>
              <a:gd name="T82" fmla="*/ 366020 w 526"/>
              <a:gd name="T83" fmla="*/ 606972 h 561"/>
              <a:gd name="T84" fmla="*/ 467812 w 526"/>
              <a:gd name="T85" fmla="*/ 442223 h 561"/>
              <a:gd name="T86" fmla="*/ 658402 w 526"/>
              <a:gd name="T87" fmla="*/ 442223 h 561"/>
              <a:gd name="T88" fmla="*/ 758029 w 526"/>
              <a:gd name="T89" fmla="*/ 606972 h 561"/>
              <a:gd name="T90" fmla="*/ 909635 w 526"/>
              <a:gd name="T91" fmla="*/ 290480 h 561"/>
              <a:gd name="T92" fmla="*/ 1035251 w 526"/>
              <a:gd name="T93" fmla="*/ 342506 h 561"/>
              <a:gd name="T94" fmla="*/ 935624 w 526"/>
              <a:gd name="T95" fmla="*/ 557114 h 561"/>
              <a:gd name="T96" fmla="*/ 797013 w 526"/>
              <a:gd name="T97" fmla="*/ 303486 h 561"/>
              <a:gd name="T98" fmla="*/ 820837 w 526"/>
              <a:gd name="T99" fmla="*/ 544107 h 561"/>
              <a:gd name="T100" fmla="*/ 883645 w 526"/>
              <a:gd name="T101" fmla="*/ 606972 h 561"/>
              <a:gd name="T102" fmla="*/ 820837 w 526"/>
              <a:gd name="T103" fmla="*/ 606972 h 561"/>
              <a:gd name="T104" fmla="*/ 1035251 w 526"/>
              <a:gd name="T105" fmla="*/ 871439 h 561"/>
              <a:gd name="T106" fmla="*/ 909635 w 526"/>
              <a:gd name="T107" fmla="*/ 923465 h 561"/>
              <a:gd name="T108" fmla="*/ 820837 w 526"/>
              <a:gd name="T109" fmla="*/ 758715 h 561"/>
              <a:gd name="T110" fmla="*/ 972443 w 526"/>
              <a:gd name="T111" fmla="*/ 695850 h 56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26" h="561">
                <a:moveTo>
                  <a:pt x="502" y="140"/>
                </a:moveTo>
                <a:lnTo>
                  <a:pt x="502" y="140"/>
                </a:lnTo>
                <a:cubicBezTo>
                  <a:pt x="490" y="117"/>
                  <a:pt x="461" y="105"/>
                  <a:pt x="420" y="105"/>
                </a:cubicBezTo>
                <a:cubicBezTo>
                  <a:pt x="403" y="105"/>
                  <a:pt x="379" y="105"/>
                  <a:pt x="356" y="111"/>
                </a:cubicBezTo>
                <a:cubicBezTo>
                  <a:pt x="333" y="47"/>
                  <a:pt x="298" y="0"/>
                  <a:pt x="263" y="0"/>
                </a:cubicBezTo>
                <a:cubicBezTo>
                  <a:pt x="222" y="0"/>
                  <a:pt x="187" y="47"/>
                  <a:pt x="164" y="111"/>
                </a:cubicBezTo>
                <a:cubicBezTo>
                  <a:pt x="140" y="105"/>
                  <a:pt x="123" y="105"/>
                  <a:pt x="99" y="105"/>
                </a:cubicBezTo>
                <a:cubicBezTo>
                  <a:pt x="82" y="105"/>
                  <a:pt x="64" y="111"/>
                  <a:pt x="53" y="111"/>
                </a:cubicBezTo>
                <a:cubicBezTo>
                  <a:pt x="35" y="117"/>
                  <a:pt x="24" y="128"/>
                  <a:pt x="18" y="140"/>
                </a:cubicBezTo>
                <a:cubicBezTo>
                  <a:pt x="0" y="175"/>
                  <a:pt x="18" y="227"/>
                  <a:pt x="70" y="280"/>
                </a:cubicBezTo>
                <a:cubicBezTo>
                  <a:pt x="18" y="332"/>
                  <a:pt x="0" y="385"/>
                  <a:pt x="18" y="420"/>
                </a:cubicBezTo>
                <a:cubicBezTo>
                  <a:pt x="30" y="443"/>
                  <a:pt x="64" y="455"/>
                  <a:pt x="99" y="455"/>
                </a:cubicBezTo>
                <a:cubicBezTo>
                  <a:pt x="123" y="455"/>
                  <a:pt x="140" y="449"/>
                  <a:pt x="164" y="449"/>
                </a:cubicBezTo>
                <a:cubicBezTo>
                  <a:pt x="187" y="513"/>
                  <a:pt x="222" y="560"/>
                  <a:pt x="263" y="560"/>
                </a:cubicBezTo>
                <a:cubicBezTo>
                  <a:pt x="298" y="560"/>
                  <a:pt x="333" y="513"/>
                  <a:pt x="356" y="449"/>
                </a:cubicBezTo>
                <a:cubicBezTo>
                  <a:pt x="379" y="449"/>
                  <a:pt x="403" y="455"/>
                  <a:pt x="420" y="455"/>
                </a:cubicBezTo>
                <a:cubicBezTo>
                  <a:pt x="461" y="455"/>
                  <a:pt x="490" y="443"/>
                  <a:pt x="502" y="420"/>
                </a:cubicBezTo>
                <a:cubicBezTo>
                  <a:pt x="525" y="385"/>
                  <a:pt x="502" y="332"/>
                  <a:pt x="455" y="280"/>
                </a:cubicBezTo>
                <a:cubicBezTo>
                  <a:pt x="502" y="227"/>
                  <a:pt x="525" y="175"/>
                  <a:pt x="502" y="140"/>
                </a:cubicBezTo>
                <a:close/>
                <a:moveTo>
                  <a:pt x="99" y="426"/>
                </a:moveTo>
                <a:lnTo>
                  <a:pt x="99" y="426"/>
                </a:lnTo>
                <a:cubicBezTo>
                  <a:pt x="70" y="426"/>
                  <a:pt x="53" y="414"/>
                  <a:pt x="47" y="402"/>
                </a:cubicBezTo>
                <a:cubicBezTo>
                  <a:pt x="35" y="391"/>
                  <a:pt x="47" y="356"/>
                  <a:pt x="70" y="321"/>
                </a:cubicBezTo>
                <a:cubicBezTo>
                  <a:pt x="76" y="315"/>
                  <a:pt x="82" y="309"/>
                  <a:pt x="88" y="303"/>
                </a:cubicBezTo>
                <a:cubicBezTo>
                  <a:pt x="105" y="315"/>
                  <a:pt x="123" y="332"/>
                  <a:pt x="146" y="350"/>
                </a:cubicBezTo>
                <a:cubicBezTo>
                  <a:pt x="146" y="373"/>
                  <a:pt x="152" y="396"/>
                  <a:pt x="158" y="414"/>
                </a:cubicBezTo>
                <a:cubicBezTo>
                  <a:pt x="134" y="420"/>
                  <a:pt x="117" y="426"/>
                  <a:pt x="99" y="426"/>
                </a:cubicBezTo>
                <a:close/>
                <a:moveTo>
                  <a:pt x="140" y="303"/>
                </a:moveTo>
                <a:lnTo>
                  <a:pt x="140" y="303"/>
                </a:lnTo>
                <a:cubicBezTo>
                  <a:pt x="129" y="297"/>
                  <a:pt x="123" y="286"/>
                  <a:pt x="111" y="280"/>
                </a:cubicBezTo>
                <a:cubicBezTo>
                  <a:pt x="123" y="268"/>
                  <a:pt x="129" y="262"/>
                  <a:pt x="140" y="251"/>
                </a:cubicBezTo>
                <a:cubicBezTo>
                  <a:pt x="140" y="262"/>
                  <a:pt x="140" y="268"/>
                  <a:pt x="140" y="280"/>
                </a:cubicBezTo>
                <a:cubicBezTo>
                  <a:pt x="140" y="286"/>
                  <a:pt x="140" y="297"/>
                  <a:pt x="140" y="303"/>
                </a:cubicBezTo>
                <a:close/>
                <a:moveTo>
                  <a:pt x="146" y="210"/>
                </a:moveTo>
                <a:lnTo>
                  <a:pt x="146" y="210"/>
                </a:lnTo>
                <a:cubicBezTo>
                  <a:pt x="123" y="227"/>
                  <a:pt x="105" y="245"/>
                  <a:pt x="88" y="257"/>
                </a:cubicBezTo>
                <a:cubicBezTo>
                  <a:pt x="82" y="251"/>
                  <a:pt x="76" y="245"/>
                  <a:pt x="70" y="233"/>
                </a:cubicBezTo>
                <a:cubicBezTo>
                  <a:pt x="47" y="204"/>
                  <a:pt x="35" y="169"/>
                  <a:pt x="47" y="158"/>
                </a:cubicBezTo>
                <a:cubicBezTo>
                  <a:pt x="53" y="146"/>
                  <a:pt x="70" y="134"/>
                  <a:pt x="99" y="134"/>
                </a:cubicBezTo>
                <a:cubicBezTo>
                  <a:pt x="117" y="134"/>
                  <a:pt x="134" y="140"/>
                  <a:pt x="158" y="140"/>
                </a:cubicBezTo>
                <a:cubicBezTo>
                  <a:pt x="152" y="163"/>
                  <a:pt x="146" y="187"/>
                  <a:pt x="146" y="210"/>
                </a:cubicBezTo>
                <a:close/>
                <a:moveTo>
                  <a:pt x="344" y="187"/>
                </a:moveTo>
                <a:lnTo>
                  <a:pt x="344" y="187"/>
                </a:lnTo>
                <a:cubicBezTo>
                  <a:pt x="338" y="187"/>
                  <a:pt x="327" y="181"/>
                  <a:pt x="321" y="175"/>
                </a:cubicBezTo>
                <a:cubicBezTo>
                  <a:pt x="315" y="169"/>
                  <a:pt x="304" y="169"/>
                  <a:pt x="298" y="163"/>
                </a:cubicBezTo>
                <a:cubicBezTo>
                  <a:pt x="309" y="158"/>
                  <a:pt x="321" y="152"/>
                  <a:pt x="338" y="152"/>
                </a:cubicBezTo>
                <a:cubicBezTo>
                  <a:pt x="338" y="163"/>
                  <a:pt x="338" y="175"/>
                  <a:pt x="344" y="187"/>
                </a:cubicBezTo>
                <a:close/>
                <a:moveTo>
                  <a:pt x="263" y="29"/>
                </a:moveTo>
                <a:lnTo>
                  <a:pt x="263" y="29"/>
                </a:lnTo>
                <a:cubicBezTo>
                  <a:pt x="280" y="29"/>
                  <a:pt x="309" y="64"/>
                  <a:pt x="327" y="122"/>
                </a:cubicBezTo>
                <a:cubicBezTo>
                  <a:pt x="304" y="128"/>
                  <a:pt x="286" y="134"/>
                  <a:pt x="263" y="146"/>
                </a:cubicBezTo>
                <a:cubicBezTo>
                  <a:pt x="239" y="134"/>
                  <a:pt x="216" y="128"/>
                  <a:pt x="193" y="122"/>
                </a:cubicBezTo>
                <a:cubicBezTo>
                  <a:pt x="216" y="64"/>
                  <a:pt x="239" y="29"/>
                  <a:pt x="263" y="29"/>
                </a:cubicBezTo>
                <a:close/>
                <a:moveTo>
                  <a:pt x="187" y="152"/>
                </a:moveTo>
                <a:lnTo>
                  <a:pt x="187" y="152"/>
                </a:lnTo>
                <a:cubicBezTo>
                  <a:pt x="199" y="152"/>
                  <a:pt x="210" y="158"/>
                  <a:pt x="222" y="163"/>
                </a:cubicBezTo>
                <a:cubicBezTo>
                  <a:pt x="216" y="169"/>
                  <a:pt x="210" y="169"/>
                  <a:pt x="199" y="175"/>
                </a:cubicBezTo>
                <a:cubicBezTo>
                  <a:pt x="193" y="181"/>
                  <a:pt x="187" y="187"/>
                  <a:pt x="181" y="187"/>
                </a:cubicBezTo>
                <a:cubicBezTo>
                  <a:pt x="181" y="175"/>
                  <a:pt x="181" y="163"/>
                  <a:pt x="187" y="152"/>
                </a:cubicBezTo>
                <a:close/>
                <a:moveTo>
                  <a:pt x="181" y="367"/>
                </a:moveTo>
                <a:lnTo>
                  <a:pt x="181" y="367"/>
                </a:lnTo>
                <a:cubicBezTo>
                  <a:pt x="187" y="373"/>
                  <a:pt x="193" y="379"/>
                  <a:pt x="199" y="385"/>
                </a:cubicBezTo>
                <a:cubicBezTo>
                  <a:pt x="210" y="391"/>
                  <a:pt x="216" y="391"/>
                  <a:pt x="222" y="396"/>
                </a:cubicBezTo>
                <a:cubicBezTo>
                  <a:pt x="210" y="402"/>
                  <a:pt x="199" y="408"/>
                  <a:pt x="187" y="408"/>
                </a:cubicBezTo>
                <a:cubicBezTo>
                  <a:pt x="181" y="396"/>
                  <a:pt x="181" y="385"/>
                  <a:pt x="181" y="367"/>
                </a:cubicBezTo>
                <a:close/>
                <a:moveTo>
                  <a:pt x="263" y="531"/>
                </a:moveTo>
                <a:lnTo>
                  <a:pt x="263" y="531"/>
                </a:lnTo>
                <a:cubicBezTo>
                  <a:pt x="239" y="531"/>
                  <a:pt x="216" y="495"/>
                  <a:pt x="193" y="437"/>
                </a:cubicBezTo>
                <a:cubicBezTo>
                  <a:pt x="216" y="432"/>
                  <a:pt x="239" y="426"/>
                  <a:pt x="263" y="414"/>
                </a:cubicBezTo>
                <a:cubicBezTo>
                  <a:pt x="286" y="426"/>
                  <a:pt x="304" y="432"/>
                  <a:pt x="327" y="437"/>
                </a:cubicBezTo>
                <a:cubicBezTo>
                  <a:pt x="309" y="495"/>
                  <a:pt x="280" y="531"/>
                  <a:pt x="263" y="531"/>
                </a:cubicBezTo>
                <a:close/>
                <a:moveTo>
                  <a:pt x="338" y="408"/>
                </a:moveTo>
                <a:lnTo>
                  <a:pt x="338" y="408"/>
                </a:lnTo>
                <a:cubicBezTo>
                  <a:pt x="321" y="408"/>
                  <a:pt x="309" y="402"/>
                  <a:pt x="298" y="396"/>
                </a:cubicBezTo>
                <a:cubicBezTo>
                  <a:pt x="304" y="391"/>
                  <a:pt x="315" y="391"/>
                  <a:pt x="321" y="385"/>
                </a:cubicBezTo>
                <a:cubicBezTo>
                  <a:pt x="327" y="379"/>
                  <a:pt x="338" y="373"/>
                  <a:pt x="344" y="367"/>
                </a:cubicBezTo>
                <a:cubicBezTo>
                  <a:pt x="338" y="385"/>
                  <a:pt x="338" y="396"/>
                  <a:pt x="338" y="408"/>
                </a:cubicBezTo>
                <a:close/>
                <a:moveTo>
                  <a:pt x="350" y="332"/>
                </a:moveTo>
                <a:lnTo>
                  <a:pt x="350" y="332"/>
                </a:lnTo>
                <a:cubicBezTo>
                  <a:pt x="333" y="338"/>
                  <a:pt x="321" y="350"/>
                  <a:pt x="304" y="356"/>
                </a:cubicBezTo>
                <a:cubicBezTo>
                  <a:pt x="292" y="367"/>
                  <a:pt x="274" y="373"/>
                  <a:pt x="263" y="379"/>
                </a:cubicBezTo>
                <a:cubicBezTo>
                  <a:pt x="245" y="373"/>
                  <a:pt x="234" y="367"/>
                  <a:pt x="216" y="356"/>
                </a:cubicBezTo>
                <a:cubicBezTo>
                  <a:pt x="199" y="350"/>
                  <a:pt x="187" y="338"/>
                  <a:pt x="175" y="332"/>
                </a:cubicBezTo>
                <a:cubicBezTo>
                  <a:pt x="175" y="315"/>
                  <a:pt x="169" y="297"/>
                  <a:pt x="169" y="280"/>
                </a:cubicBezTo>
                <a:cubicBezTo>
                  <a:pt x="169" y="262"/>
                  <a:pt x="175" y="245"/>
                  <a:pt x="175" y="227"/>
                </a:cubicBezTo>
                <a:cubicBezTo>
                  <a:pt x="187" y="222"/>
                  <a:pt x="199" y="210"/>
                  <a:pt x="216" y="204"/>
                </a:cubicBezTo>
                <a:cubicBezTo>
                  <a:pt x="234" y="192"/>
                  <a:pt x="245" y="187"/>
                  <a:pt x="263" y="181"/>
                </a:cubicBezTo>
                <a:cubicBezTo>
                  <a:pt x="274" y="187"/>
                  <a:pt x="292" y="192"/>
                  <a:pt x="304" y="204"/>
                </a:cubicBezTo>
                <a:cubicBezTo>
                  <a:pt x="321" y="210"/>
                  <a:pt x="333" y="222"/>
                  <a:pt x="350" y="227"/>
                </a:cubicBezTo>
                <a:cubicBezTo>
                  <a:pt x="350" y="245"/>
                  <a:pt x="350" y="262"/>
                  <a:pt x="350" y="280"/>
                </a:cubicBezTo>
                <a:cubicBezTo>
                  <a:pt x="350" y="297"/>
                  <a:pt x="350" y="315"/>
                  <a:pt x="350" y="332"/>
                </a:cubicBezTo>
                <a:close/>
                <a:moveTo>
                  <a:pt x="420" y="134"/>
                </a:moveTo>
                <a:lnTo>
                  <a:pt x="420" y="134"/>
                </a:lnTo>
                <a:cubicBezTo>
                  <a:pt x="449" y="134"/>
                  <a:pt x="467" y="146"/>
                  <a:pt x="478" y="158"/>
                </a:cubicBezTo>
                <a:cubicBezTo>
                  <a:pt x="484" y="169"/>
                  <a:pt x="473" y="204"/>
                  <a:pt x="449" y="233"/>
                </a:cubicBezTo>
                <a:cubicBezTo>
                  <a:pt x="443" y="245"/>
                  <a:pt x="437" y="251"/>
                  <a:pt x="432" y="257"/>
                </a:cubicBezTo>
                <a:cubicBezTo>
                  <a:pt x="414" y="245"/>
                  <a:pt x="397" y="227"/>
                  <a:pt x="379" y="210"/>
                </a:cubicBezTo>
                <a:cubicBezTo>
                  <a:pt x="373" y="187"/>
                  <a:pt x="373" y="163"/>
                  <a:pt x="368" y="140"/>
                </a:cubicBezTo>
                <a:cubicBezTo>
                  <a:pt x="385" y="140"/>
                  <a:pt x="403" y="134"/>
                  <a:pt x="420" y="134"/>
                </a:cubicBezTo>
                <a:close/>
                <a:moveTo>
                  <a:pt x="379" y="251"/>
                </a:moveTo>
                <a:lnTo>
                  <a:pt x="379" y="251"/>
                </a:lnTo>
                <a:cubicBezTo>
                  <a:pt x="391" y="262"/>
                  <a:pt x="403" y="268"/>
                  <a:pt x="408" y="280"/>
                </a:cubicBezTo>
                <a:cubicBezTo>
                  <a:pt x="403" y="286"/>
                  <a:pt x="391" y="297"/>
                  <a:pt x="379" y="303"/>
                </a:cubicBezTo>
                <a:cubicBezTo>
                  <a:pt x="379" y="297"/>
                  <a:pt x="379" y="286"/>
                  <a:pt x="379" y="280"/>
                </a:cubicBezTo>
                <a:cubicBezTo>
                  <a:pt x="379" y="268"/>
                  <a:pt x="379" y="262"/>
                  <a:pt x="379" y="251"/>
                </a:cubicBezTo>
                <a:close/>
                <a:moveTo>
                  <a:pt x="478" y="402"/>
                </a:moveTo>
                <a:lnTo>
                  <a:pt x="478" y="402"/>
                </a:lnTo>
                <a:cubicBezTo>
                  <a:pt x="467" y="414"/>
                  <a:pt x="449" y="426"/>
                  <a:pt x="420" y="426"/>
                </a:cubicBezTo>
                <a:cubicBezTo>
                  <a:pt x="403" y="426"/>
                  <a:pt x="385" y="420"/>
                  <a:pt x="368" y="414"/>
                </a:cubicBezTo>
                <a:cubicBezTo>
                  <a:pt x="373" y="396"/>
                  <a:pt x="373" y="373"/>
                  <a:pt x="379" y="350"/>
                </a:cubicBezTo>
                <a:cubicBezTo>
                  <a:pt x="397" y="332"/>
                  <a:pt x="414" y="315"/>
                  <a:pt x="432" y="303"/>
                </a:cubicBezTo>
                <a:cubicBezTo>
                  <a:pt x="437" y="309"/>
                  <a:pt x="443" y="315"/>
                  <a:pt x="449" y="321"/>
                </a:cubicBezTo>
                <a:cubicBezTo>
                  <a:pt x="473" y="356"/>
                  <a:pt x="484" y="391"/>
                  <a:pt x="478" y="40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76183" tIns="38092" rIns="76183" bIns="38092" anchor="ctr"/>
          <a:lstStyle/>
          <a:p>
            <a:endParaRPr lang="es-MX" sz="900"/>
          </a:p>
        </p:txBody>
      </p:sp>
      <p:sp>
        <p:nvSpPr>
          <p:cNvPr id="74" name="Elipse 73">
            <a:extLst>
              <a:ext uri="{FF2B5EF4-FFF2-40B4-BE49-F238E27FC236}">
                <a16:creationId xmlns:a16="http://schemas.microsoft.com/office/drawing/2014/main" id="{6012FD38-00A1-D9CA-BF45-E8A9F4F7352C}"/>
              </a:ext>
            </a:extLst>
          </p:cNvPr>
          <p:cNvSpPr/>
          <p:nvPr/>
        </p:nvSpPr>
        <p:spPr>
          <a:xfrm>
            <a:off x="4633908" y="841857"/>
            <a:ext cx="732390" cy="732390"/>
          </a:xfrm>
          <a:prstGeom prst="ellipse">
            <a:avLst/>
          </a:prstGeom>
          <a:noFill/>
          <a:ln w="28575">
            <a:gradFill>
              <a:gsLst>
                <a:gs pos="0">
                  <a:schemeClr val="accent1"/>
                </a:gs>
                <a:gs pos="30000">
                  <a:schemeClr val="accent2"/>
                </a:gs>
                <a:gs pos="63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5" name="Elipse 74">
            <a:extLst>
              <a:ext uri="{FF2B5EF4-FFF2-40B4-BE49-F238E27FC236}">
                <a16:creationId xmlns:a16="http://schemas.microsoft.com/office/drawing/2014/main" id="{7F3486BD-D51F-92C2-F8F0-A52E37E73009}"/>
              </a:ext>
            </a:extLst>
          </p:cNvPr>
          <p:cNvSpPr/>
          <p:nvPr/>
        </p:nvSpPr>
        <p:spPr>
          <a:xfrm>
            <a:off x="5451948" y="841857"/>
            <a:ext cx="732390" cy="732390"/>
          </a:xfrm>
          <a:prstGeom prst="ellipse">
            <a:avLst/>
          </a:prstGeom>
          <a:noFill/>
          <a:ln w="28575">
            <a:gradFill>
              <a:gsLst>
                <a:gs pos="0">
                  <a:schemeClr val="accent1"/>
                </a:gs>
                <a:gs pos="30000">
                  <a:schemeClr val="accent2"/>
                </a:gs>
                <a:gs pos="63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7" name="Elipse 76">
            <a:extLst>
              <a:ext uri="{FF2B5EF4-FFF2-40B4-BE49-F238E27FC236}">
                <a16:creationId xmlns:a16="http://schemas.microsoft.com/office/drawing/2014/main" id="{1DF89754-26C7-81E2-9E04-A00C680A4631}"/>
              </a:ext>
            </a:extLst>
          </p:cNvPr>
          <p:cNvSpPr/>
          <p:nvPr/>
        </p:nvSpPr>
        <p:spPr>
          <a:xfrm>
            <a:off x="6289119" y="841857"/>
            <a:ext cx="732390" cy="732390"/>
          </a:xfrm>
          <a:prstGeom prst="ellipse">
            <a:avLst/>
          </a:prstGeom>
          <a:noFill/>
          <a:ln w="28575">
            <a:gradFill>
              <a:gsLst>
                <a:gs pos="0">
                  <a:schemeClr val="accent1"/>
                </a:gs>
                <a:gs pos="30000">
                  <a:schemeClr val="accent2"/>
                </a:gs>
                <a:gs pos="63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0" name="Elipse 79">
            <a:extLst>
              <a:ext uri="{FF2B5EF4-FFF2-40B4-BE49-F238E27FC236}">
                <a16:creationId xmlns:a16="http://schemas.microsoft.com/office/drawing/2014/main" id="{1746AA39-FED3-288D-1B3A-5DFC6B4D0E9A}"/>
              </a:ext>
            </a:extLst>
          </p:cNvPr>
          <p:cNvSpPr/>
          <p:nvPr/>
        </p:nvSpPr>
        <p:spPr>
          <a:xfrm>
            <a:off x="7199480" y="841857"/>
            <a:ext cx="732390" cy="732390"/>
          </a:xfrm>
          <a:prstGeom prst="ellipse">
            <a:avLst/>
          </a:prstGeom>
          <a:noFill/>
          <a:ln w="28575">
            <a:gradFill>
              <a:gsLst>
                <a:gs pos="0">
                  <a:schemeClr val="accent1"/>
                </a:gs>
                <a:gs pos="30000">
                  <a:schemeClr val="accent2"/>
                </a:gs>
                <a:gs pos="63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2" name="Imagen 81" descr="Gatito siberiano">
            <a:extLst>
              <a:ext uri="{FF2B5EF4-FFF2-40B4-BE49-F238E27FC236}">
                <a16:creationId xmlns:a16="http://schemas.microsoft.com/office/drawing/2014/main" id="{810AC60D-E07C-1F21-D806-22BDF38F191C}"/>
              </a:ext>
            </a:extLst>
          </p:cNvPr>
          <p:cNvPicPr>
            <a:picLocks noChangeAspect="1"/>
          </p:cNvPicPr>
          <p:nvPr/>
        </p:nvPicPr>
        <p:blipFill rotWithShape="1">
          <a:blip r:embed="rId4">
            <a:extLst>
              <a:ext uri="{28A0092B-C50C-407E-A947-70E740481C1C}">
                <a14:useLocalDpi xmlns:a14="http://schemas.microsoft.com/office/drawing/2010/main" val="0"/>
              </a:ext>
            </a:extLst>
          </a:blip>
          <a:srcRect l="16675" r="16675"/>
          <a:stretch/>
        </p:blipFill>
        <p:spPr>
          <a:xfrm>
            <a:off x="6331379" y="892066"/>
            <a:ext cx="639792" cy="639792"/>
          </a:xfrm>
          <a:prstGeom prst="ellipse">
            <a:avLst/>
          </a:prstGeom>
        </p:spPr>
      </p:pic>
      <p:pic>
        <p:nvPicPr>
          <p:cNvPr id="89" name="Imagen 88" descr="Primer plano de conejo sentado con un fondo rosa">
            <a:extLst>
              <a:ext uri="{FF2B5EF4-FFF2-40B4-BE49-F238E27FC236}">
                <a16:creationId xmlns:a16="http://schemas.microsoft.com/office/drawing/2014/main" id="{0668F40D-440C-AD48-F94E-6CC3BA84E3B0}"/>
              </a:ext>
            </a:extLst>
          </p:cNvPr>
          <p:cNvPicPr>
            <a:picLocks noChangeAspect="1"/>
          </p:cNvPicPr>
          <p:nvPr/>
        </p:nvPicPr>
        <p:blipFill rotWithShape="1">
          <a:blip r:embed="rId5">
            <a:extLst>
              <a:ext uri="{28A0092B-C50C-407E-A947-70E740481C1C}">
                <a14:useLocalDpi xmlns:a14="http://schemas.microsoft.com/office/drawing/2010/main" val="0"/>
              </a:ext>
            </a:extLst>
          </a:blip>
          <a:srcRect l="4907" r="4907"/>
          <a:stretch/>
        </p:blipFill>
        <p:spPr>
          <a:xfrm>
            <a:off x="7245779" y="890713"/>
            <a:ext cx="639792" cy="639792"/>
          </a:xfrm>
          <a:prstGeom prst="ellipse">
            <a:avLst/>
          </a:prstGeom>
        </p:spPr>
      </p:pic>
      <p:pic>
        <p:nvPicPr>
          <p:cNvPr id="90" name="Imagen 89" descr="Perro negro mirando a la cámara">
            <a:extLst>
              <a:ext uri="{FF2B5EF4-FFF2-40B4-BE49-F238E27FC236}">
                <a16:creationId xmlns:a16="http://schemas.microsoft.com/office/drawing/2014/main" id="{8B8962B2-34EC-B154-7373-46AF756F1DE6}"/>
              </a:ext>
            </a:extLst>
          </p:cNvPr>
          <p:cNvPicPr>
            <a:picLocks noChangeAspect="1"/>
          </p:cNvPicPr>
          <p:nvPr/>
        </p:nvPicPr>
        <p:blipFill rotWithShape="1">
          <a:blip r:embed="rId6">
            <a:extLst>
              <a:ext uri="{28A0092B-C50C-407E-A947-70E740481C1C}">
                <a14:useLocalDpi xmlns:a14="http://schemas.microsoft.com/office/drawing/2010/main" val="0"/>
              </a:ext>
            </a:extLst>
          </a:blip>
          <a:srcRect l="16663" r="16663"/>
          <a:stretch/>
        </p:blipFill>
        <p:spPr>
          <a:xfrm>
            <a:off x="5496452" y="891000"/>
            <a:ext cx="649029" cy="649029"/>
          </a:xfrm>
          <a:prstGeom prst="ellipse">
            <a:avLst/>
          </a:prstGeom>
        </p:spPr>
      </p:pic>
      <p:pic>
        <p:nvPicPr>
          <p:cNvPr id="91" name="Imagen 90" descr="Primer plano de la cara de una cabra, con una etiqueta en la oreja, de pie en un refugio, mirando por encima de una cerca de madera">
            <a:extLst>
              <a:ext uri="{FF2B5EF4-FFF2-40B4-BE49-F238E27FC236}">
                <a16:creationId xmlns:a16="http://schemas.microsoft.com/office/drawing/2014/main" id="{D5C73459-8E23-18F7-BFFA-CED0BE1D3C0D}"/>
              </a:ext>
            </a:extLst>
          </p:cNvPr>
          <p:cNvPicPr>
            <a:picLocks noChangeAspect="1"/>
          </p:cNvPicPr>
          <p:nvPr/>
        </p:nvPicPr>
        <p:blipFill rotWithShape="1">
          <a:blip r:embed="rId7">
            <a:extLst>
              <a:ext uri="{28A0092B-C50C-407E-A947-70E740481C1C}">
                <a14:useLocalDpi xmlns:a14="http://schemas.microsoft.com/office/drawing/2010/main" val="0"/>
              </a:ext>
            </a:extLst>
          </a:blip>
          <a:srcRect l="16629" r="16629"/>
          <a:stretch/>
        </p:blipFill>
        <p:spPr>
          <a:xfrm>
            <a:off x="4675588" y="887595"/>
            <a:ext cx="649029" cy="649029"/>
          </a:xfrm>
          <a:prstGeom prst="ellipse">
            <a:avLst/>
          </a:prstGeom>
        </p:spPr>
      </p:pic>
      <p:sp>
        <p:nvSpPr>
          <p:cNvPr id="92" name="Elipse 91">
            <a:extLst>
              <a:ext uri="{FF2B5EF4-FFF2-40B4-BE49-F238E27FC236}">
                <a16:creationId xmlns:a16="http://schemas.microsoft.com/office/drawing/2014/main" id="{82AC38E4-9899-F3A7-C561-21BD40854030}"/>
              </a:ext>
            </a:extLst>
          </p:cNvPr>
          <p:cNvSpPr/>
          <p:nvPr/>
        </p:nvSpPr>
        <p:spPr>
          <a:xfrm>
            <a:off x="9320054" y="6065675"/>
            <a:ext cx="444524" cy="446353"/>
          </a:xfrm>
          <a:prstGeom prst="ellipse">
            <a:avLst/>
          </a:prstGeom>
          <a:noFill/>
          <a:ln w="12700">
            <a:gradFill>
              <a:gsLst>
                <a:gs pos="0">
                  <a:schemeClr val="accent1"/>
                </a:gs>
                <a:gs pos="27000">
                  <a:schemeClr val="accent2"/>
                </a:gs>
                <a:gs pos="64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100"/>
          </a:p>
        </p:txBody>
      </p:sp>
      <p:sp>
        <p:nvSpPr>
          <p:cNvPr id="93" name="Elipse 92">
            <a:extLst>
              <a:ext uri="{FF2B5EF4-FFF2-40B4-BE49-F238E27FC236}">
                <a16:creationId xmlns:a16="http://schemas.microsoft.com/office/drawing/2014/main" id="{9C0395BD-9A39-0833-F5EB-718115175446}"/>
              </a:ext>
            </a:extLst>
          </p:cNvPr>
          <p:cNvSpPr/>
          <p:nvPr/>
        </p:nvSpPr>
        <p:spPr>
          <a:xfrm>
            <a:off x="11116284" y="6065675"/>
            <a:ext cx="444524" cy="446353"/>
          </a:xfrm>
          <a:prstGeom prst="ellipse">
            <a:avLst/>
          </a:prstGeom>
          <a:noFill/>
          <a:ln w="12700">
            <a:gradFill>
              <a:gsLst>
                <a:gs pos="0">
                  <a:schemeClr val="accent1"/>
                </a:gs>
                <a:gs pos="27000">
                  <a:schemeClr val="accent2"/>
                </a:gs>
                <a:gs pos="64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100"/>
          </a:p>
        </p:txBody>
      </p:sp>
      <p:sp>
        <p:nvSpPr>
          <p:cNvPr id="94" name="Elipse 93">
            <a:extLst>
              <a:ext uri="{FF2B5EF4-FFF2-40B4-BE49-F238E27FC236}">
                <a16:creationId xmlns:a16="http://schemas.microsoft.com/office/drawing/2014/main" id="{BFD5BD3B-BBCB-9A1F-5F9D-8562F377E22C}"/>
              </a:ext>
            </a:extLst>
          </p:cNvPr>
          <p:cNvSpPr/>
          <p:nvPr/>
        </p:nvSpPr>
        <p:spPr>
          <a:xfrm>
            <a:off x="10520172" y="6065675"/>
            <a:ext cx="444524" cy="446353"/>
          </a:xfrm>
          <a:prstGeom prst="ellipse">
            <a:avLst/>
          </a:prstGeom>
          <a:noFill/>
          <a:ln w="12700">
            <a:gradFill>
              <a:gsLst>
                <a:gs pos="0">
                  <a:schemeClr val="accent1"/>
                </a:gs>
                <a:gs pos="27000">
                  <a:schemeClr val="accent2"/>
                </a:gs>
                <a:gs pos="64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100"/>
          </a:p>
        </p:txBody>
      </p:sp>
      <p:pic>
        <p:nvPicPr>
          <p:cNvPr id="95" name="Imagen 94">
            <a:extLst>
              <a:ext uri="{FF2B5EF4-FFF2-40B4-BE49-F238E27FC236}">
                <a16:creationId xmlns:a16="http://schemas.microsoft.com/office/drawing/2014/main" id="{1F684E6B-21EE-409C-81C6-49ED370918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02724" y="6068471"/>
            <a:ext cx="455498" cy="411664"/>
          </a:xfrm>
          <a:prstGeom prst="rect">
            <a:avLst/>
          </a:prstGeom>
        </p:spPr>
      </p:pic>
      <p:pic>
        <p:nvPicPr>
          <p:cNvPr id="96" name="Imagen 95">
            <a:extLst>
              <a:ext uri="{FF2B5EF4-FFF2-40B4-BE49-F238E27FC236}">
                <a16:creationId xmlns:a16="http://schemas.microsoft.com/office/drawing/2014/main" id="{A25F11CA-143A-34F8-372A-90C26A85861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02233" y="6068648"/>
            <a:ext cx="455498" cy="411664"/>
          </a:xfrm>
          <a:prstGeom prst="rect">
            <a:avLst/>
          </a:prstGeom>
        </p:spPr>
      </p:pic>
      <p:pic>
        <p:nvPicPr>
          <p:cNvPr id="97" name="Imagen 96">
            <a:extLst>
              <a:ext uri="{FF2B5EF4-FFF2-40B4-BE49-F238E27FC236}">
                <a16:creationId xmlns:a16="http://schemas.microsoft.com/office/drawing/2014/main" id="{461B71DB-9163-A08B-CAD7-7F173D27E48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06204" y="6072536"/>
            <a:ext cx="455498" cy="411664"/>
          </a:xfrm>
          <a:prstGeom prst="rect">
            <a:avLst/>
          </a:prstGeom>
        </p:spPr>
      </p:pic>
      <p:sp>
        <p:nvSpPr>
          <p:cNvPr id="98" name="Elipse 97">
            <a:extLst>
              <a:ext uri="{FF2B5EF4-FFF2-40B4-BE49-F238E27FC236}">
                <a16:creationId xmlns:a16="http://schemas.microsoft.com/office/drawing/2014/main" id="{2C41F195-8B2A-56BD-6292-51FA3448B44E}"/>
              </a:ext>
            </a:extLst>
          </p:cNvPr>
          <p:cNvSpPr/>
          <p:nvPr/>
        </p:nvSpPr>
        <p:spPr>
          <a:xfrm>
            <a:off x="9947372" y="6065675"/>
            <a:ext cx="444524" cy="446353"/>
          </a:xfrm>
          <a:prstGeom prst="ellipse">
            <a:avLst/>
          </a:prstGeom>
          <a:noFill/>
          <a:ln w="12700">
            <a:gradFill>
              <a:gsLst>
                <a:gs pos="0">
                  <a:schemeClr val="accent1"/>
                </a:gs>
                <a:gs pos="27000">
                  <a:schemeClr val="accent2"/>
                </a:gs>
                <a:gs pos="64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100"/>
          </a:p>
        </p:txBody>
      </p:sp>
      <p:pic>
        <p:nvPicPr>
          <p:cNvPr id="99" name="Imagen 98">
            <a:extLst>
              <a:ext uri="{FF2B5EF4-FFF2-40B4-BE49-F238E27FC236}">
                <a16:creationId xmlns:a16="http://schemas.microsoft.com/office/drawing/2014/main" id="{47C487FF-8D78-F2A3-5D06-65361A31C03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34236" y="6068648"/>
            <a:ext cx="455498" cy="411664"/>
          </a:xfrm>
          <a:prstGeom prst="rect">
            <a:avLst/>
          </a:prstGeom>
        </p:spPr>
      </p:pic>
      <p:sp>
        <p:nvSpPr>
          <p:cNvPr id="100" name="Line 1">
            <a:extLst>
              <a:ext uri="{FF2B5EF4-FFF2-40B4-BE49-F238E27FC236}">
                <a16:creationId xmlns:a16="http://schemas.microsoft.com/office/drawing/2014/main" id="{49E49C0E-C1A7-0326-51C2-7E5F7187F551}"/>
              </a:ext>
            </a:extLst>
          </p:cNvPr>
          <p:cNvSpPr>
            <a:spLocks/>
          </p:cNvSpPr>
          <p:nvPr/>
        </p:nvSpPr>
        <p:spPr bwMode="auto">
          <a:xfrm>
            <a:off x="18960790" y="3155789"/>
            <a:ext cx="1888826" cy="698708"/>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chemeClr val="accent4">
              <a:alpha val="80000"/>
            </a:schemeClr>
          </a:solidFill>
          <a:ln>
            <a:noFill/>
          </a:ln>
          <a:effec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01" name="Side 1">
            <a:extLst>
              <a:ext uri="{FF2B5EF4-FFF2-40B4-BE49-F238E27FC236}">
                <a16:creationId xmlns:a16="http://schemas.microsoft.com/office/drawing/2014/main" id="{26DAD86E-8CAD-E4A7-7470-75941CA2C045}"/>
              </a:ext>
            </a:extLst>
          </p:cNvPr>
          <p:cNvSpPr>
            <a:spLocks/>
          </p:cNvSpPr>
          <p:nvPr/>
        </p:nvSpPr>
        <p:spPr bwMode="auto">
          <a:xfrm rot="16200000">
            <a:off x="19469573" y="3123328"/>
            <a:ext cx="1411909" cy="1419157"/>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accent4">
              <a:alpha val="80000"/>
            </a:schemeClr>
          </a:solidFill>
          <a:ln>
            <a:noFill/>
          </a:ln>
          <a:effec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02" name="Side 2">
            <a:extLst>
              <a:ext uri="{FF2B5EF4-FFF2-40B4-BE49-F238E27FC236}">
                <a16:creationId xmlns:a16="http://schemas.microsoft.com/office/drawing/2014/main" id="{5546D841-47F9-8A42-A31B-9B80E72EB17F}"/>
              </a:ext>
            </a:extLst>
          </p:cNvPr>
          <p:cNvSpPr>
            <a:spLocks/>
          </p:cNvSpPr>
          <p:nvPr/>
        </p:nvSpPr>
        <p:spPr bwMode="auto">
          <a:xfrm rot="5400000">
            <a:off x="19470037" y="2466595"/>
            <a:ext cx="1411909" cy="1422057"/>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accent4">
              <a:alpha val="80000"/>
            </a:schemeClr>
          </a:solidFill>
          <a:ln>
            <a:noFill/>
          </a:ln>
          <a:effec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03" name="Oval 1">
            <a:extLst>
              <a:ext uri="{FF2B5EF4-FFF2-40B4-BE49-F238E27FC236}">
                <a16:creationId xmlns:a16="http://schemas.microsoft.com/office/drawing/2014/main" id="{BBCA36F3-C581-EEBC-47B4-59DAA97018F9}"/>
              </a:ext>
            </a:extLst>
          </p:cNvPr>
          <p:cNvSpPr>
            <a:spLocks noChangeArrowheads="1"/>
          </p:cNvSpPr>
          <p:nvPr/>
        </p:nvSpPr>
        <p:spPr bwMode="auto">
          <a:xfrm>
            <a:off x="20214694" y="3215229"/>
            <a:ext cx="575491" cy="581290"/>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04" name="Line 1">
            <a:extLst>
              <a:ext uri="{FF2B5EF4-FFF2-40B4-BE49-F238E27FC236}">
                <a16:creationId xmlns:a16="http://schemas.microsoft.com/office/drawing/2014/main" id="{B1090BE8-71F8-8961-6EEB-6F56F49FB28F}"/>
              </a:ext>
            </a:extLst>
          </p:cNvPr>
          <p:cNvSpPr>
            <a:spLocks/>
          </p:cNvSpPr>
          <p:nvPr/>
        </p:nvSpPr>
        <p:spPr bwMode="auto">
          <a:xfrm>
            <a:off x="16968012" y="3155789"/>
            <a:ext cx="1888826" cy="698708"/>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chemeClr val="accent3">
              <a:alpha val="80000"/>
            </a:schemeClr>
          </a:solidFill>
          <a:ln>
            <a:noFill/>
          </a:ln>
          <a:effec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05" name="Side 1">
            <a:extLst>
              <a:ext uri="{FF2B5EF4-FFF2-40B4-BE49-F238E27FC236}">
                <a16:creationId xmlns:a16="http://schemas.microsoft.com/office/drawing/2014/main" id="{304DEB75-22F4-A5F1-4604-283CCF44D296}"/>
              </a:ext>
            </a:extLst>
          </p:cNvPr>
          <p:cNvSpPr>
            <a:spLocks/>
          </p:cNvSpPr>
          <p:nvPr/>
        </p:nvSpPr>
        <p:spPr bwMode="auto">
          <a:xfrm rot="16200000">
            <a:off x="17476796" y="3123328"/>
            <a:ext cx="1411909" cy="1419157"/>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accent3">
              <a:alpha val="80000"/>
            </a:schemeClr>
          </a:solidFill>
          <a:ln>
            <a:noFill/>
          </a:ln>
          <a:effec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06" name="Side 2">
            <a:extLst>
              <a:ext uri="{FF2B5EF4-FFF2-40B4-BE49-F238E27FC236}">
                <a16:creationId xmlns:a16="http://schemas.microsoft.com/office/drawing/2014/main" id="{B4D0EA99-412D-BB33-5661-8891DC255062}"/>
              </a:ext>
            </a:extLst>
          </p:cNvPr>
          <p:cNvSpPr>
            <a:spLocks/>
          </p:cNvSpPr>
          <p:nvPr/>
        </p:nvSpPr>
        <p:spPr bwMode="auto">
          <a:xfrm rot="5400000">
            <a:off x="17477259" y="2466595"/>
            <a:ext cx="1411909" cy="1422057"/>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accent3">
              <a:alpha val="80000"/>
            </a:schemeClr>
          </a:solidFill>
          <a:ln>
            <a:noFill/>
          </a:ln>
          <a:effec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07" name="Oval 1">
            <a:extLst>
              <a:ext uri="{FF2B5EF4-FFF2-40B4-BE49-F238E27FC236}">
                <a16:creationId xmlns:a16="http://schemas.microsoft.com/office/drawing/2014/main" id="{879AC733-4DF2-78CD-433B-AEDB68E2C127}"/>
              </a:ext>
            </a:extLst>
          </p:cNvPr>
          <p:cNvSpPr>
            <a:spLocks noChangeArrowheads="1"/>
          </p:cNvSpPr>
          <p:nvPr/>
        </p:nvSpPr>
        <p:spPr bwMode="auto">
          <a:xfrm>
            <a:off x="18221915" y="3215229"/>
            <a:ext cx="575491" cy="581290"/>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08" name="Line 1">
            <a:extLst>
              <a:ext uri="{FF2B5EF4-FFF2-40B4-BE49-F238E27FC236}">
                <a16:creationId xmlns:a16="http://schemas.microsoft.com/office/drawing/2014/main" id="{C33EA2D8-1D27-2376-FA10-D9C3DEF75C55}"/>
              </a:ext>
            </a:extLst>
          </p:cNvPr>
          <p:cNvSpPr>
            <a:spLocks/>
          </p:cNvSpPr>
          <p:nvPr/>
        </p:nvSpPr>
        <p:spPr bwMode="auto">
          <a:xfrm>
            <a:off x="14964676" y="3155789"/>
            <a:ext cx="1888826" cy="698708"/>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chemeClr val="accent2">
              <a:alpha val="80000"/>
            </a:schemeClr>
          </a:solidFill>
          <a:ln>
            <a:noFill/>
          </a:ln>
          <a:effec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09" name="Side 1">
            <a:extLst>
              <a:ext uri="{FF2B5EF4-FFF2-40B4-BE49-F238E27FC236}">
                <a16:creationId xmlns:a16="http://schemas.microsoft.com/office/drawing/2014/main" id="{29FDA9CC-E4D4-0F05-78FA-A193DC251114}"/>
              </a:ext>
            </a:extLst>
          </p:cNvPr>
          <p:cNvSpPr>
            <a:spLocks/>
          </p:cNvSpPr>
          <p:nvPr/>
        </p:nvSpPr>
        <p:spPr bwMode="auto">
          <a:xfrm rot="16200000">
            <a:off x="15473459" y="3123328"/>
            <a:ext cx="1411909" cy="1419157"/>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accent2">
              <a:alpha val="80000"/>
            </a:schemeClr>
          </a:solidFill>
          <a:ln>
            <a:noFill/>
          </a:ln>
          <a:effec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10" name="Side 2">
            <a:extLst>
              <a:ext uri="{FF2B5EF4-FFF2-40B4-BE49-F238E27FC236}">
                <a16:creationId xmlns:a16="http://schemas.microsoft.com/office/drawing/2014/main" id="{29124ECC-A4DE-51DA-6036-2B5DF9DBBFEE}"/>
              </a:ext>
            </a:extLst>
          </p:cNvPr>
          <p:cNvSpPr>
            <a:spLocks/>
          </p:cNvSpPr>
          <p:nvPr/>
        </p:nvSpPr>
        <p:spPr bwMode="auto">
          <a:xfrm rot="5400000">
            <a:off x="15473924" y="2466595"/>
            <a:ext cx="1411909" cy="1422057"/>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accent2">
              <a:alpha val="80000"/>
            </a:schemeClr>
          </a:solidFill>
          <a:ln>
            <a:noFill/>
          </a:ln>
          <a:effec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11" name="Oval 1">
            <a:extLst>
              <a:ext uri="{FF2B5EF4-FFF2-40B4-BE49-F238E27FC236}">
                <a16:creationId xmlns:a16="http://schemas.microsoft.com/office/drawing/2014/main" id="{F73A813A-1210-580A-BDD5-D727C0446DBD}"/>
              </a:ext>
            </a:extLst>
          </p:cNvPr>
          <p:cNvSpPr>
            <a:spLocks noChangeArrowheads="1"/>
          </p:cNvSpPr>
          <p:nvPr/>
        </p:nvSpPr>
        <p:spPr bwMode="auto">
          <a:xfrm>
            <a:off x="16218580" y="3215229"/>
            <a:ext cx="575491" cy="581290"/>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12" name="Line 1">
            <a:extLst>
              <a:ext uri="{FF2B5EF4-FFF2-40B4-BE49-F238E27FC236}">
                <a16:creationId xmlns:a16="http://schemas.microsoft.com/office/drawing/2014/main" id="{D4E88EEC-1D55-9352-1BD3-1E8166EE7FDA}"/>
              </a:ext>
            </a:extLst>
          </p:cNvPr>
          <p:cNvSpPr>
            <a:spLocks/>
          </p:cNvSpPr>
          <p:nvPr/>
        </p:nvSpPr>
        <p:spPr bwMode="auto">
          <a:xfrm>
            <a:off x="12966619" y="3155789"/>
            <a:ext cx="1888826" cy="698708"/>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chemeClr val="accent1">
              <a:alpha val="80000"/>
            </a:schemeClr>
          </a:solidFill>
          <a:ln>
            <a:noFill/>
          </a:ln>
          <a:effec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13" name="Side 1">
            <a:extLst>
              <a:ext uri="{FF2B5EF4-FFF2-40B4-BE49-F238E27FC236}">
                <a16:creationId xmlns:a16="http://schemas.microsoft.com/office/drawing/2014/main" id="{98CB296C-3444-8372-F857-C7F5B2D1BD0F}"/>
              </a:ext>
            </a:extLst>
          </p:cNvPr>
          <p:cNvSpPr>
            <a:spLocks/>
          </p:cNvSpPr>
          <p:nvPr/>
        </p:nvSpPr>
        <p:spPr bwMode="auto">
          <a:xfrm rot="16200000">
            <a:off x="13475402" y="3123328"/>
            <a:ext cx="1411909" cy="1419157"/>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accent1">
              <a:alpha val="80000"/>
            </a:schemeClr>
          </a:solidFill>
          <a:ln>
            <a:noFill/>
          </a:ln>
          <a:effec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14" name="Side 2">
            <a:extLst>
              <a:ext uri="{FF2B5EF4-FFF2-40B4-BE49-F238E27FC236}">
                <a16:creationId xmlns:a16="http://schemas.microsoft.com/office/drawing/2014/main" id="{564AC84F-E190-9E23-D044-78AF1288935A}"/>
              </a:ext>
            </a:extLst>
          </p:cNvPr>
          <p:cNvSpPr>
            <a:spLocks/>
          </p:cNvSpPr>
          <p:nvPr/>
        </p:nvSpPr>
        <p:spPr bwMode="auto">
          <a:xfrm rot="5400000">
            <a:off x="13475866" y="2466595"/>
            <a:ext cx="1411909" cy="1422057"/>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accent1">
              <a:alpha val="80000"/>
            </a:schemeClr>
          </a:solidFill>
          <a:ln>
            <a:noFill/>
          </a:ln>
          <a:effec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15" name="Oval 1">
            <a:extLst>
              <a:ext uri="{FF2B5EF4-FFF2-40B4-BE49-F238E27FC236}">
                <a16:creationId xmlns:a16="http://schemas.microsoft.com/office/drawing/2014/main" id="{9D6E99BF-92B7-2DA7-0DB1-7246FD76EA75}"/>
              </a:ext>
            </a:extLst>
          </p:cNvPr>
          <p:cNvSpPr>
            <a:spLocks noChangeArrowheads="1"/>
          </p:cNvSpPr>
          <p:nvPr/>
        </p:nvSpPr>
        <p:spPr bwMode="auto">
          <a:xfrm>
            <a:off x="14220523" y="3215229"/>
            <a:ext cx="575491" cy="581290"/>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16" name="Line 1">
            <a:extLst>
              <a:ext uri="{FF2B5EF4-FFF2-40B4-BE49-F238E27FC236}">
                <a16:creationId xmlns:a16="http://schemas.microsoft.com/office/drawing/2014/main" id="{24E25704-6AB0-18CD-44DC-CFECDBD02CCA}"/>
              </a:ext>
            </a:extLst>
          </p:cNvPr>
          <p:cNvSpPr>
            <a:spLocks/>
          </p:cNvSpPr>
          <p:nvPr/>
        </p:nvSpPr>
        <p:spPr bwMode="auto">
          <a:xfrm>
            <a:off x="20942678" y="3155722"/>
            <a:ext cx="1888826" cy="698708"/>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chemeClr val="accent5">
              <a:alpha val="80000"/>
            </a:schemeClr>
          </a:solidFill>
          <a:ln>
            <a:noFill/>
          </a:ln>
          <a:effec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17" name="Side 1">
            <a:extLst>
              <a:ext uri="{FF2B5EF4-FFF2-40B4-BE49-F238E27FC236}">
                <a16:creationId xmlns:a16="http://schemas.microsoft.com/office/drawing/2014/main" id="{CC5A5D0A-3EEE-4F6D-B2A6-8A555D46BB5A}"/>
              </a:ext>
            </a:extLst>
          </p:cNvPr>
          <p:cNvSpPr>
            <a:spLocks/>
          </p:cNvSpPr>
          <p:nvPr/>
        </p:nvSpPr>
        <p:spPr bwMode="auto">
          <a:xfrm rot="16200000">
            <a:off x="21451461" y="3123261"/>
            <a:ext cx="1411909" cy="1419157"/>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accent5">
              <a:alpha val="80000"/>
            </a:schemeClr>
          </a:solidFill>
          <a:ln>
            <a:noFill/>
          </a:ln>
          <a:effec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18" name="Side 2">
            <a:extLst>
              <a:ext uri="{FF2B5EF4-FFF2-40B4-BE49-F238E27FC236}">
                <a16:creationId xmlns:a16="http://schemas.microsoft.com/office/drawing/2014/main" id="{61AC3A03-260F-2173-8232-7D821CDB1A30}"/>
              </a:ext>
            </a:extLst>
          </p:cNvPr>
          <p:cNvSpPr>
            <a:spLocks/>
          </p:cNvSpPr>
          <p:nvPr/>
        </p:nvSpPr>
        <p:spPr bwMode="auto">
          <a:xfrm rot="5400000">
            <a:off x="21451925" y="2466528"/>
            <a:ext cx="1411909" cy="1422057"/>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accent5">
              <a:alpha val="80000"/>
            </a:schemeClr>
          </a:solidFill>
          <a:ln>
            <a:noFill/>
          </a:ln>
          <a:effec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19" name="Oval 1">
            <a:extLst>
              <a:ext uri="{FF2B5EF4-FFF2-40B4-BE49-F238E27FC236}">
                <a16:creationId xmlns:a16="http://schemas.microsoft.com/office/drawing/2014/main" id="{20375A3E-E4BF-1E6E-3FEE-EB924EA94B5A}"/>
              </a:ext>
            </a:extLst>
          </p:cNvPr>
          <p:cNvSpPr>
            <a:spLocks noChangeArrowheads="1"/>
          </p:cNvSpPr>
          <p:nvPr/>
        </p:nvSpPr>
        <p:spPr bwMode="auto">
          <a:xfrm>
            <a:off x="22196581" y="3215162"/>
            <a:ext cx="575491" cy="581290"/>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20" name="TextBox 59">
            <a:extLst>
              <a:ext uri="{FF2B5EF4-FFF2-40B4-BE49-F238E27FC236}">
                <a16:creationId xmlns:a16="http://schemas.microsoft.com/office/drawing/2014/main" id="{DCE53F51-9BE0-B5F2-DFD9-E2BD8556C1F0}"/>
              </a:ext>
            </a:extLst>
          </p:cNvPr>
          <p:cNvSpPr txBox="1"/>
          <p:nvPr/>
        </p:nvSpPr>
        <p:spPr>
          <a:xfrm>
            <a:off x="13049348" y="3327030"/>
            <a:ext cx="1098239" cy="356090"/>
          </a:xfrm>
          <a:prstGeom prst="rect">
            <a:avLst/>
          </a:prstGeom>
          <a:noFill/>
        </p:spPr>
        <p:txBody>
          <a:bodyPr wrap="none" rtlCol="0" anchor="ctr" anchorCtr="0">
            <a:spAutoFit/>
          </a:bodyPr>
          <a:lstStyle/>
          <a:p>
            <a:pPr algn="ctr"/>
            <a:r>
              <a:rPr lang="en-US" sz="1900" b="1" spc="150" dirty="0">
                <a:solidFill>
                  <a:schemeClr val="bg1"/>
                </a:solidFill>
                <a:latin typeface="Bebas Neue" pitchFamily="2" charset="0"/>
                <a:ea typeface="League Spartan" charset="0"/>
                <a:cs typeface="Poppins" pitchFamily="2" charset="77"/>
              </a:rPr>
              <a:t>YOUR TITLE</a:t>
            </a:r>
          </a:p>
        </p:txBody>
      </p:sp>
      <p:sp>
        <p:nvSpPr>
          <p:cNvPr id="121" name="TextBox 60">
            <a:extLst>
              <a:ext uri="{FF2B5EF4-FFF2-40B4-BE49-F238E27FC236}">
                <a16:creationId xmlns:a16="http://schemas.microsoft.com/office/drawing/2014/main" id="{90820021-7346-E6CA-4BA2-FF18CDF7427A}"/>
              </a:ext>
            </a:extLst>
          </p:cNvPr>
          <p:cNvSpPr txBox="1"/>
          <p:nvPr/>
        </p:nvSpPr>
        <p:spPr>
          <a:xfrm>
            <a:off x="15045217" y="3327030"/>
            <a:ext cx="1098239" cy="356090"/>
          </a:xfrm>
          <a:prstGeom prst="rect">
            <a:avLst/>
          </a:prstGeom>
          <a:noFill/>
        </p:spPr>
        <p:txBody>
          <a:bodyPr wrap="none" rtlCol="0" anchor="ctr" anchorCtr="0">
            <a:spAutoFit/>
          </a:bodyPr>
          <a:lstStyle/>
          <a:p>
            <a:pPr algn="ctr"/>
            <a:r>
              <a:rPr lang="en-US" sz="1900" b="1" spc="150" dirty="0">
                <a:solidFill>
                  <a:schemeClr val="bg1"/>
                </a:solidFill>
                <a:latin typeface="Bebas Neue" pitchFamily="2" charset="0"/>
                <a:ea typeface="League Spartan" charset="0"/>
                <a:cs typeface="Poppins" pitchFamily="2" charset="77"/>
              </a:rPr>
              <a:t>YOUR TITLE</a:t>
            </a:r>
          </a:p>
        </p:txBody>
      </p:sp>
      <p:sp>
        <p:nvSpPr>
          <p:cNvPr id="122" name="TextBox 61">
            <a:extLst>
              <a:ext uri="{FF2B5EF4-FFF2-40B4-BE49-F238E27FC236}">
                <a16:creationId xmlns:a16="http://schemas.microsoft.com/office/drawing/2014/main" id="{55514CC4-E56C-7FE1-E45B-8F9C282E4650}"/>
              </a:ext>
            </a:extLst>
          </p:cNvPr>
          <p:cNvSpPr txBox="1"/>
          <p:nvPr/>
        </p:nvSpPr>
        <p:spPr>
          <a:xfrm>
            <a:off x="17053127" y="3327030"/>
            <a:ext cx="1098239" cy="356090"/>
          </a:xfrm>
          <a:prstGeom prst="rect">
            <a:avLst/>
          </a:prstGeom>
          <a:noFill/>
        </p:spPr>
        <p:txBody>
          <a:bodyPr wrap="none" rtlCol="0" anchor="ctr" anchorCtr="0">
            <a:spAutoFit/>
          </a:bodyPr>
          <a:lstStyle/>
          <a:p>
            <a:pPr algn="ctr"/>
            <a:r>
              <a:rPr lang="en-US" sz="1900" b="1" spc="150" dirty="0">
                <a:solidFill>
                  <a:schemeClr val="bg1"/>
                </a:solidFill>
                <a:latin typeface="Bebas Neue" pitchFamily="2" charset="0"/>
                <a:ea typeface="League Spartan" charset="0"/>
                <a:cs typeface="Poppins" pitchFamily="2" charset="77"/>
              </a:rPr>
              <a:t>YOUR TITLE</a:t>
            </a:r>
          </a:p>
        </p:txBody>
      </p:sp>
      <p:sp>
        <p:nvSpPr>
          <p:cNvPr id="123" name="TextBox 62">
            <a:extLst>
              <a:ext uri="{FF2B5EF4-FFF2-40B4-BE49-F238E27FC236}">
                <a16:creationId xmlns:a16="http://schemas.microsoft.com/office/drawing/2014/main" id="{BA787B7D-2B4F-4B3E-397A-13413F1234C6}"/>
              </a:ext>
            </a:extLst>
          </p:cNvPr>
          <p:cNvSpPr txBox="1"/>
          <p:nvPr/>
        </p:nvSpPr>
        <p:spPr>
          <a:xfrm>
            <a:off x="19031793" y="3327030"/>
            <a:ext cx="1098239" cy="356090"/>
          </a:xfrm>
          <a:prstGeom prst="rect">
            <a:avLst/>
          </a:prstGeom>
          <a:noFill/>
        </p:spPr>
        <p:txBody>
          <a:bodyPr wrap="none" rtlCol="0" anchor="ctr" anchorCtr="0">
            <a:spAutoFit/>
          </a:bodyPr>
          <a:lstStyle/>
          <a:p>
            <a:pPr algn="ctr"/>
            <a:r>
              <a:rPr lang="en-US" sz="1900" b="1" spc="150" dirty="0">
                <a:solidFill>
                  <a:schemeClr val="bg1"/>
                </a:solidFill>
                <a:latin typeface="Bebas Neue" pitchFamily="2" charset="0"/>
                <a:ea typeface="League Spartan" charset="0"/>
                <a:cs typeface="Poppins" pitchFamily="2" charset="77"/>
              </a:rPr>
              <a:t>YOUR TITLE</a:t>
            </a:r>
          </a:p>
        </p:txBody>
      </p:sp>
      <p:sp>
        <p:nvSpPr>
          <p:cNvPr id="124" name="TextBox 64">
            <a:extLst>
              <a:ext uri="{FF2B5EF4-FFF2-40B4-BE49-F238E27FC236}">
                <a16:creationId xmlns:a16="http://schemas.microsoft.com/office/drawing/2014/main" id="{56CB6AFD-F12F-8E73-F555-98EF40A96D26}"/>
              </a:ext>
            </a:extLst>
          </p:cNvPr>
          <p:cNvSpPr txBox="1"/>
          <p:nvPr/>
        </p:nvSpPr>
        <p:spPr>
          <a:xfrm>
            <a:off x="21014639" y="3327030"/>
            <a:ext cx="1098239" cy="356090"/>
          </a:xfrm>
          <a:prstGeom prst="rect">
            <a:avLst/>
          </a:prstGeom>
          <a:noFill/>
        </p:spPr>
        <p:txBody>
          <a:bodyPr wrap="none" rtlCol="0" anchor="ctr" anchorCtr="0">
            <a:spAutoFit/>
          </a:bodyPr>
          <a:lstStyle/>
          <a:p>
            <a:pPr algn="ctr"/>
            <a:r>
              <a:rPr lang="en-US" sz="1900" b="1" spc="150" dirty="0">
                <a:solidFill>
                  <a:schemeClr val="bg1"/>
                </a:solidFill>
                <a:latin typeface="Bebas Neue" pitchFamily="2" charset="0"/>
                <a:ea typeface="League Spartan" charset="0"/>
                <a:cs typeface="Poppins" pitchFamily="2" charset="77"/>
              </a:rPr>
              <a:t>YOUR TITLE</a:t>
            </a:r>
          </a:p>
        </p:txBody>
      </p:sp>
      <p:sp>
        <p:nvSpPr>
          <p:cNvPr id="125" name="TextBox 65">
            <a:extLst>
              <a:ext uri="{FF2B5EF4-FFF2-40B4-BE49-F238E27FC236}">
                <a16:creationId xmlns:a16="http://schemas.microsoft.com/office/drawing/2014/main" id="{D110F08E-FAD5-EA7B-3206-6920AC59D962}"/>
              </a:ext>
            </a:extLst>
          </p:cNvPr>
          <p:cNvSpPr txBox="1"/>
          <p:nvPr/>
        </p:nvSpPr>
        <p:spPr>
          <a:xfrm>
            <a:off x="14369394" y="3327030"/>
            <a:ext cx="277750" cy="356090"/>
          </a:xfrm>
          <a:prstGeom prst="rect">
            <a:avLst/>
          </a:prstGeom>
          <a:noFill/>
        </p:spPr>
        <p:txBody>
          <a:bodyPr wrap="none" rtlCol="0" anchor="ctr" anchorCtr="0">
            <a:spAutoFit/>
          </a:bodyPr>
          <a:lstStyle/>
          <a:p>
            <a:pPr algn="ctr"/>
            <a:r>
              <a:rPr lang="en-US" sz="1900" b="1" spc="150" dirty="0">
                <a:solidFill>
                  <a:schemeClr val="accent1"/>
                </a:solidFill>
                <a:latin typeface="Bebas Neue" pitchFamily="2" charset="0"/>
                <a:ea typeface="League Spartan" charset="0"/>
                <a:cs typeface="Poppins" pitchFamily="2" charset="77"/>
              </a:rPr>
              <a:t>1</a:t>
            </a:r>
          </a:p>
        </p:txBody>
      </p:sp>
      <p:sp>
        <p:nvSpPr>
          <p:cNvPr id="126" name="TextBox 66">
            <a:extLst>
              <a:ext uri="{FF2B5EF4-FFF2-40B4-BE49-F238E27FC236}">
                <a16:creationId xmlns:a16="http://schemas.microsoft.com/office/drawing/2014/main" id="{24518377-A898-58E5-3885-0C47E190B45A}"/>
              </a:ext>
            </a:extLst>
          </p:cNvPr>
          <p:cNvSpPr txBox="1"/>
          <p:nvPr/>
        </p:nvSpPr>
        <p:spPr>
          <a:xfrm>
            <a:off x="16365950" y="3327030"/>
            <a:ext cx="277750" cy="356090"/>
          </a:xfrm>
          <a:prstGeom prst="rect">
            <a:avLst/>
          </a:prstGeom>
          <a:noFill/>
        </p:spPr>
        <p:txBody>
          <a:bodyPr wrap="none" rtlCol="0" anchor="ctr" anchorCtr="0">
            <a:spAutoFit/>
          </a:bodyPr>
          <a:lstStyle/>
          <a:p>
            <a:pPr algn="ctr"/>
            <a:r>
              <a:rPr lang="en-US" sz="1900" b="1" spc="150" dirty="0">
                <a:solidFill>
                  <a:schemeClr val="accent2"/>
                </a:solidFill>
                <a:latin typeface="Bebas Neue" pitchFamily="2" charset="0"/>
                <a:ea typeface="League Spartan" charset="0"/>
                <a:cs typeface="Poppins" pitchFamily="2" charset="77"/>
              </a:rPr>
              <a:t>2</a:t>
            </a:r>
          </a:p>
        </p:txBody>
      </p:sp>
      <p:sp>
        <p:nvSpPr>
          <p:cNvPr id="127" name="TextBox 67">
            <a:extLst>
              <a:ext uri="{FF2B5EF4-FFF2-40B4-BE49-F238E27FC236}">
                <a16:creationId xmlns:a16="http://schemas.microsoft.com/office/drawing/2014/main" id="{35548C40-C7D3-4AD3-4F5E-5628097F42CC}"/>
              </a:ext>
            </a:extLst>
          </p:cNvPr>
          <p:cNvSpPr txBox="1"/>
          <p:nvPr/>
        </p:nvSpPr>
        <p:spPr>
          <a:xfrm>
            <a:off x="18371725" y="3327030"/>
            <a:ext cx="277750" cy="356090"/>
          </a:xfrm>
          <a:prstGeom prst="rect">
            <a:avLst/>
          </a:prstGeom>
          <a:noFill/>
        </p:spPr>
        <p:txBody>
          <a:bodyPr wrap="none" rtlCol="0" anchor="ctr" anchorCtr="0">
            <a:spAutoFit/>
          </a:bodyPr>
          <a:lstStyle/>
          <a:p>
            <a:pPr algn="ctr"/>
            <a:r>
              <a:rPr lang="en-US" sz="1900" b="1" spc="150" dirty="0">
                <a:solidFill>
                  <a:schemeClr val="accent3"/>
                </a:solidFill>
                <a:latin typeface="Bebas Neue" pitchFamily="2" charset="0"/>
                <a:ea typeface="League Spartan" charset="0"/>
                <a:cs typeface="Poppins" pitchFamily="2" charset="77"/>
              </a:rPr>
              <a:t>3</a:t>
            </a:r>
          </a:p>
        </p:txBody>
      </p:sp>
      <p:sp>
        <p:nvSpPr>
          <p:cNvPr id="128" name="TextBox 68">
            <a:extLst>
              <a:ext uri="{FF2B5EF4-FFF2-40B4-BE49-F238E27FC236}">
                <a16:creationId xmlns:a16="http://schemas.microsoft.com/office/drawing/2014/main" id="{0E3DC57D-194B-68C5-BF6D-0F04216B1BB9}"/>
              </a:ext>
            </a:extLst>
          </p:cNvPr>
          <p:cNvSpPr txBox="1"/>
          <p:nvPr/>
        </p:nvSpPr>
        <p:spPr>
          <a:xfrm>
            <a:off x="20363565" y="3327030"/>
            <a:ext cx="277750" cy="356090"/>
          </a:xfrm>
          <a:prstGeom prst="rect">
            <a:avLst/>
          </a:prstGeom>
          <a:noFill/>
        </p:spPr>
        <p:txBody>
          <a:bodyPr wrap="none" rtlCol="0" anchor="ctr" anchorCtr="0">
            <a:spAutoFit/>
          </a:bodyPr>
          <a:lstStyle/>
          <a:p>
            <a:pPr algn="ctr"/>
            <a:r>
              <a:rPr lang="en-US" sz="1900" b="1" spc="150" dirty="0">
                <a:solidFill>
                  <a:schemeClr val="accent4"/>
                </a:solidFill>
                <a:latin typeface="Bebas Neue" pitchFamily="2" charset="0"/>
                <a:ea typeface="League Spartan" charset="0"/>
                <a:cs typeface="Poppins" pitchFamily="2" charset="77"/>
              </a:rPr>
              <a:t>4</a:t>
            </a:r>
          </a:p>
        </p:txBody>
      </p:sp>
      <p:sp>
        <p:nvSpPr>
          <p:cNvPr id="129" name="TextBox 69">
            <a:extLst>
              <a:ext uri="{FF2B5EF4-FFF2-40B4-BE49-F238E27FC236}">
                <a16:creationId xmlns:a16="http://schemas.microsoft.com/office/drawing/2014/main" id="{4D98B7B5-85E8-ED5D-965B-F01F2B9DF47C}"/>
              </a:ext>
            </a:extLst>
          </p:cNvPr>
          <p:cNvSpPr txBox="1"/>
          <p:nvPr/>
        </p:nvSpPr>
        <p:spPr>
          <a:xfrm>
            <a:off x="22345452" y="3327030"/>
            <a:ext cx="277750" cy="356090"/>
          </a:xfrm>
          <a:prstGeom prst="rect">
            <a:avLst/>
          </a:prstGeom>
          <a:noFill/>
        </p:spPr>
        <p:txBody>
          <a:bodyPr wrap="none" rtlCol="0" anchor="ctr" anchorCtr="0">
            <a:spAutoFit/>
          </a:bodyPr>
          <a:lstStyle/>
          <a:p>
            <a:pPr algn="ctr"/>
            <a:r>
              <a:rPr lang="en-US" sz="1900" b="1" spc="150" dirty="0">
                <a:solidFill>
                  <a:schemeClr val="accent5"/>
                </a:solidFill>
                <a:latin typeface="Bebas Neue" pitchFamily="2" charset="0"/>
                <a:ea typeface="League Spartan" charset="0"/>
                <a:cs typeface="Poppins" pitchFamily="2" charset="77"/>
              </a:rPr>
              <a:t>5</a:t>
            </a:r>
          </a:p>
        </p:txBody>
      </p:sp>
      <p:sp>
        <p:nvSpPr>
          <p:cNvPr id="130" name="Subtitle 2">
            <a:extLst>
              <a:ext uri="{FF2B5EF4-FFF2-40B4-BE49-F238E27FC236}">
                <a16:creationId xmlns:a16="http://schemas.microsoft.com/office/drawing/2014/main" id="{5F166E0D-F046-707E-2D9E-1A221C51727E}"/>
              </a:ext>
            </a:extLst>
          </p:cNvPr>
          <p:cNvSpPr txBox="1">
            <a:spLocks/>
          </p:cNvSpPr>
          <p:nvPr/>
        </p:nvSpPr>
        <p:spPr>
          <a:xfrm>
            <a:off x="12746773" y="4731469"/>
            <a:ext cx="1761496" cy="84221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200" dirty="0">
                <a:solidFill>
                  <a:schemeClr val="tx1"/>
                </a:solidFill>
                <a:latin typeface="Lato Light" panose="020F0502020204030203" pitchFamily="34" charset="0"/>
              </a:rPr>
              <a:t>You can do whatever you want, go a impress your audience with an amazing presentation</a:t>
            </a:r>
          </a:p>
        </p:txBody>
      </p:sp>
      <p:sp>
        <p:nvSpPr>
          <p:cNvPr id="131" name="Subtitle 2">
            <a:extLst>
              <a:ext uri="{FF2B5EF4-FFF2-40B4-BE49-F238E27FC236}">
                <a16:creationId xmlns:a16="http://schemas.microsoft.com/office/drawing/2014/main" id="{6D60EF16-681A-7C94-9238-3B74E0C10063}"/>
              </a:ext>
            </a:extLst>
          </p:cNvPr>
          <p:cNvSpPr txBox="1">
            <a:spLocks/>
          </p:cNvSpPr>
          <p:nvPr/>
        </p:nvSpPr>
        <p:spPr>
          <a:xfrm>
            <a:off x="14964676" y="4730068"/>
            <a:ext cx="1761496" cy="84221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200" dirty="0">
                <a:solidFill>
                  <a:schemeClr val="tx1"/>
                </a:solidFill>
                <a:latin typeface="Lato Light" panose="020F0502020204030203" pitchFamily="34" charset="0"/>
              </a:rPr>
              <a:t>You can do whatever you want, go a impress your audience with an amazing presentation</a:t>
            </a:r>
          </a:p>
        </p:txBody>
      </p:sp>
      <p:sp>
        <p:nvSpPr>
          <p:cNvPr id="132" name="Subtitle 2">
            <a:extLst>
              <a:ext uri="{FF2B5EF4-FFF2-40B4-BE49-F238E27FC236}">
                <a16:creationId xmlns:a16="http://schemas.microsoft.com/office/drawing/2014/main" id="{F60B5875-E3C3-E578-5E53-03F692F1AA14}"/>
              </a:ext>
            </a:extLst>
          </p:cNvPr>
          <p:cNvSpPr txBox="1">
            <a:spLocks/>
          </p:cNvSpPr>
          <p:nvPr/>
        </p:nvSpPr>
        <p:spPr>
          <a:xfrm>
            <a:off x="16968012" y="4730068"/>
            <a:ext cx="1761496" cy="84221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200" dirty="0">
                <a:solidFill>
                  <a:schemeClr val="tx1"/>
                </a:solidFill>
                <a:latin typeface="Lato Light" panose="020F0502020204030203" pitchFamily="34" charset="0"/>
              </a:rPr>
              <a:t>You can do whatever you want, go a impress your audience with an amazing presentation</a:t>
            </a:r>
          </a:p>
        </p:txBody>
      </p:sp>
      <p:sp>
        <p:nvSpPr>
          <p:cNvPr id="133" name="Subtitle 2">
            <a:extLst>
              <a:ext uri="{FF2B5EF4-FFF2-40B4-BE49-F238E27FC236}">
                <a16:creationId xmlns:a16="http://schemas.microsoft.com/office/drawing/2014/main" id="{9000DE8A-EC97-5E20-44AC-7EDF89E179B3}"/>
              </a:ext>
            </a:extLst>
          </p:cNvPr>
          <p:cNvSpPr txBox="1">
            <a:spLocks/>
          </p:cNvSpPr>
          <p:nvPr/>
        </p:nvSpPr>
        <p:spPr>
          <a:xfrm>
            <a:off x="19185915" y="4728667"/>
            <a:ext cx="1761496" cy="84221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200" dirty="0">
                <a:solidFill>
                  <a:schemeClr val="tx1"/>
                </a:solidFill>
                <a:latin typeface="Lato Light" panose="020F0502020204030203" pitchFamily="34" charset="0"/>
              </a:rPr>
              <a:t>You can do whatever you want, go a impress your audience with an amazing presentation</a:t>
            </a:r>
          </a:p>
        </p:txBody>
      </p:sp>
      <p:sp>
        <p:nvSpPr>
          <p:cNvPr id="134" name="Subtitle 2">
            <a:extLst>
              <a:ext uri="{FF2B5EF4-FFF2-40B4-BE49-F238E27FC236}">
                <a16:creationId xmlns:a16="http://schemas.microsoft.com/office/drawing/2014/main" id="{DA21B871-0A24-4EFF-E82C-F53779D72A16}"/>
              </a:ext>
            </a:extLst>
          </p:cNvPr>
          <p:cNvSpPr txBox="1">
            <a:spLocks/>
          </p:cNvSpPr>
          <p:nvPr/>
        </p:nvSpPr>
        <p:spPr>
          <a:xfrm>
            <a:off x="21065539" y="4728667"/>
            <a:ext cx="1761496" cy="84221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200" dirty="0">
                <a:solidFill>
                  <a:schemeClr val="tx1"/>
                </a:solidFill>
                <a:latin typeface="Lato Light" panose="020F0502020204030203" pitchFamily="34" charset="0"/>
              </a:rPr>
              <a:t>You can do whatever you want, go a impress your audience with an amazing presentation</a:t>
            </a:r>
          </a:p>
        </p:txBody>
      </p:sp>
    </p:spTree>
    <p:extLst>
      <p:ext uri="{BB962C8B-B14F-4D97-AF65-F5344CB8AC3E}">
        <p14:creationId xmlns:p14="http://schemas.microsoft.com/office/powerpoint/2010/main" val="1531602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2000" fill="hold"/>
                                        <p:tgtEl>
                                          <p:spTgt spid="74"/>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75"/>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21600000">
                                      <p:cBhvr>
                                        <p:cTn id="10" dur="2000" fill="hold"/>
                                        <p:tgtEl>
                                          <p:spTgt spid="77"/>
                                        </p:tgtEl>
                                        <p:attrNameLst>
                                          <p:attrName>r</p:attrName>
                                        </p:attrNameLst>
                                      </p:cBhvr>
                                    </p:animRot>
                                  </p:childTnLst>
                                </p:cTn>
                              </p:par>
                              <p:par>
                                <p:cTn id="11" presetID="8" presetClass="emph" presetSubtype="0" repeatCount="indefinite" fill="hold" grpId="0" nodeType="withEffect">
                                  <p:stCondLst>
                                    <p:cond delay="0"/>
                                  </p:stCondLst>
                                  <p:endCondLst>
                                    <p:cond evt="onNext" delay="0">
                                      <p:tgtEl>
                                        <p:sldTgt/>
                                      </p:tgtEl>
                                    </p:cond>
                                  </p:endCondLst>
                                  <p:childTnLst>
                                    <p:animRot by="21600000">
                                      <p:cBhvr>
                                        <p:cTn id="12" dur="20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77" grpId="0" animBg="1"/>
      <p:bldP spid="8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ángulo 78">
            <a:extLst>
              <a:ext uri="{FF2B5EF4-FFF2-40B4-BE49-F238E27FC236}">
                <a16:creationId xmlns:a16="http://schemas.microsoft.com/office/drawing/2014/main" id="{B3F9797A-214F-7106-7BB4-3E20AC1C4853}"/>
              </a:ext>
            </a:extLst>
          </p:cNvPr>
          <p:cNvSpPr/>
          <p:nvPr/>
        </p:nvSpPr>
        <p:spPr>
          <a:xfrm>
            <a:off x="0" y="5783951"/>
            <a:ext cx="1384300" cy="51502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Rectángulo 1">
            <a:extLst>
              <a:ext uri="{FF2B5EF4-FFF2-40B4-BE49-F238E27FC236}">
                <a16:creationId xmlns:a16="http://schemas.microsoft.com/office/drawing/2014/main" id="{8B3E7474-F5A3-D827-95E5-C8D6B5474886}"/>
              </a:ext>
            </a:extLst>
          </p:cNvPr>
          <p:cNvSpPr/>
          <p:nvPr/>
        </p:nvSpPr>
        <p:spPr>
          <a:xfrm>
            <a:off x="0" y="0"/>
            <a:ext cx="1384300" cy="6858000"/>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 name="Gráfico 9">
            <a:extLst>
              <a:ext uri="{FF2B5EF4-FFF2-40B4-BE49-F238E27FC236}">
                <a16:creationId xmlns:a16="http://schemas.microsoft.com/office/drawing/2014/main" id="{79A0094E-9A45-473C-B9B6-88B73970CB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4197" y="155594"/>
            <a:ext cx="655907" cy="655907"/>
          </a:xfrm>
          <a:prstGeom prst="rect">
            <a:avLst/>
          </a:prstGeom>
        </p:spPr>
      </p:pic>
      <p:sp>
        <p:nvSpPr>
          <p:cNvPr id="25" name="CuadroTexto 24">
            <a:extLst>
              <a:ext uri="{FF2B5EF4-FFF2-40B4-BE49-F238E27FC236}">
                <a16:creationId xmlns:a16="http://schemas.microsoft.com/office/drawing/2014/main" id="{2D4349A1-03A2-D14F-7F8C-59E7B6761E3F}"/>
              </a:ext>
            </a:extLst>
          </p:cNvPr>
          <p:cNvSpPr txBox="1"/>
          <p:nvPr/>
        </p:nvSpPr>
        <p:spPr>
          <a:xfrm>
            <a:off x="8573077" y="155594"/>
            <a:ext cx="3254726" cy="769441"/>
          </a:xfrm>
          <a:prstGeom prst="rect">
            <a:avLst/>
          </a:prstGeom>
          <a:noFill/>
        </p:spPr>
        <p:txBody>
          <a:bodyPr wrap="square" rtlCol="0">
            <a:spAutoFit/>
          </a:bodyPr>
          <a:lstStyle/>
          <a:p>
            <a:pPr algn="r"/>
            <a:r>
              <a:rPr lang="en-US" sz="4400" dirty="0">
                <a:gradFill>
                  <a:gsLst>
                    <a:gs pos="0">
                      <a:schemeClr val="accent1"/>
                    </a:gs>
                    <a:gs pos="32000">
                      <a:schemeClr val="accent2"/>
                    </a:gs>
                    <a:gs pos="72000">
                      <a:schemeClr val="accent3"/>
                    </a:gs>
                    <a:gs pos="100000">
                      <a:schemeClr val="accent4"/>
                    </a:gs>
                  </a:gsLst>
                  <a:lin ang="5400000" scaled="1"/>
                </a:gradFill>
                <a:latin typeface="Billabong" panose="04000506040000020003" pitchFamily="82" charset="0"/>
              </a:rPr>
              <a:t>Group Name</a:t>
            </a:r>
          </a:p>
        </p:txBody>
      </p:sp>
      <p:grpSp>
        <p:nvGrpSpPr>
          <p:cNvPr id="35" name="Gráfico 13">
            <a:extLst>
              <a:ext uri="{FF2B5EF4-FFF2-40B4-BE49-F238E27FC236}">
                <a16:creationId xmlns:a16="http://schemas.microsoft.com/office/drawing/2014/main" id="{743FBAA4-75A6-3C65-C872-35126BC9EA2B}"/>
              </a:ext>
            </a:extLst>
          </p:cNvPr>
          <p:cNvGrpSpPr/>
          <p:nvPr/>
        </p:nvGrpSpPr>
        <p:grpSpPr>
          <a:xfrm>
            <a:off x="506068" y="4079822"/>
            <a:ext cx="372165" cy="372304"/>
            <a:chOff x="449204" y="4138938"/>
            <a:chExt cx="415078" cy="415233"/>
          </a:xfrm>
          <a:solidFill>
            <a:schemeClr val="tx1"/>
          </a:solidFill>
        </p:grpSpPr>
        <p:sp>
          <p:nvSpPr>
            <p:cNvPr id="36" name="Forma libre: forma 35">
              <a:extLst>
                <a:ext uri="{FF2B5EF4-FFF2-40B4-BE49-F238E27FC236}">
                  <a16:creationId xmlns:a16="http://schemas.microsoft.com/office/drawing/2014/main" id="{37A62AB5-611A-0284-F59B-2A9DC87C0151}"/>
                </a:ext>
              </a:extLst>
            </p:cNvPr>
            <p:cNvSpPr/>
            <p:nvPr/>
          </p:nvSpPr>
          <p:spPr>
            <a:xfrm>
              <a:off x="449204" y="4138938"/>
              <a:ext cx="415078" cy="415233"/>
            </a:xfrm>
            <a:custGeom>
              <a:avLst/>
              <a:gdLst>
                <a:gd name="connsiteX0" fmla="*/ 207435 w 415078"/>
                <a:gd name="connsiteY0" fmla="*/ 0 h 415233"/>
                <a:gd name="connsiteX1" fmla="*/ 207435 w 415078"/>
                <a:gd name="connsiteY1" fmla="*/ 47144 h 415233"/>
                <a:gd name="connsiteX2" fmla="*/ 225930 w 415078"/>
                <a:gd name="connsiteY2" fmla="*/ 48232 h 415233"/>
                <a:gd name="connsiteX3" fmla="*/ 366638 w 415078"/>
                <a:gd name="connsiteY3" fmla="*/ 188940 h 415233"/>
                <a:gd name="connsiteX4" fmla="*/ 326747 w 415078"/>
                <a:gd name="connsiteY4" fmla="*/ 314417 h 415233"/>
                <a:gd name="connsiteX5" fmla="*/ 207435 w 415078"/>
                <a:gd name="connsiteY5" fmla="*/ 367726 h 415233"/>
                <a:gd name="connsiteX6" fmla="*/ 138169 w 415078"/>
                <a:gd name="connsiteY6" fmla="*/ 351770 h 415233"/>
                <a:gd name="connsiteX7" fmla="*/ 124389 w 415078"/>
                <a:gd name="connsiteY7" fmla="*/ 345242 h 415233"/>
                <a:gd name="connsiteX8" fmla="*/ 109157 w 415078"/>
                <a:gd name="connsiteY8" fmla="*/ 348143 h 415233"/>
                <a:gd name="connsiteX9" fmla="*/ 64914 w 415078"/>
                <a:gd name="connsiteY9" fmla="*/ 356484 h 415233"/>
                <a:gd name="connsiteX10" fmla="*/ 71805 w 415078"/>
                <a:gd name="connsiteY10" fmla="*/ 315142 h 415233"/>
                <a:gd name="connsiteX11" fmla="*/ 74706 w 415078"/>
                <a:gd name="connsiteY11" fmla="*/ 298823 h 415233"/>
                <a:gd name="connsiteX12" fmla="*/ 66727 w 415078"/>
                <a:gd name="connsiteY12" fmla="*/ 284317 h 415233"/>
                <a:gd name="connsiteX13" fmla="*/ 47144 w 415078"/>
                <a:gd name="connsiteY13" fmla="*/ 207435 h 415233"/>
                <a:gd name="connsiteX14" fmla="*/ 207435 w 415078"/>
                <a:gd name="connsiteY14" fmla="*/ 47144 h 415233"/>
                <a:gd name="connsiteX15" fmla="*/ 207435 w 415078"/>
                <a:gd name="connsiteY15" fmla="*/ 0 h 415233"/>
                <a:gd name="connsiteX16" fmla="*/ 207435 w 415078"/>
                <a:gd name="connsiteY16" fmla="*/ 0 h 415233"/>
                <a:gd name="connsiteX17" fmla="*/ 0 w 415078"/>
                <a:gd name="connsiteY17" fmla="*/ 207435 h 415233"/>
                <a:gd name="connsiteX18" fmla="*/ 25385 w 415078"/>
                <a:gd name="connsiteY18" fmla="*/ 307164 h 415233"/>
                <a:gd name="connsiteX19" fmla="*/ 7978 w 415078"/>
                <a:gd name="connsiteY19" fmla="*/ 409793 h 415233"/>
                <a:gd name="connsiteX20" fmla="*/ 11605 w 415078"/>
                <a:gd name="connsiteY20" fmla="*/ 414145 h 415233"/>
                <a:gd name="connsiteX21" fmla="*/ 12330 w 415078"/>
                <a:gd name="connsiteY21" fmla="*/ 414145 h 415233"/>
                <a:gd name="connsiteX22" fmla="*/ 117861 w 415078"/>
                <a:gd name="connsiteY22" fmla="*/ 394562 h 415233"/>
                <a:gd name="connsiteX23" fmla="*/ 207435 w 415078"/>
                <a:gd name="connsiteY23" fmla="*/ 415233 h 415233"/>
                <a:gd name="connsiteX24" fmla="*/ 413783 w 415078"/>
                <a:gd name="connsiteY24" fmla="*/ 184226 h 415233"/>
                <a:gd name="connsiteX25" fmla="*/ 231370 w 415078"/>
                <a:gd name="connsiteY25" fmla="*/ 1813 h 415233"/>
                <a:gd name="connsiteX26" fmla="*/ 207435 w 415078"/>
                <a:gd name="connsiteY26" fmla="*/ 0 h 415233"/>
                <a:gd name="connsiteX27" fmla="*/ 207435 w 415078"/>
                <a:gd name="connsiteY27" fmla="*/ 0 h 41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15078" h="415233">
                  <a:moveTo>
                    <a:pt x="207435" y="0"/>
                  </a:moveTo>
                  <a:lnTo>
                    <a:pt x="207435" y="47144"/>
                  </a:lnTo>
                  <a:cubicBezTo>
                    <a:pt x="213600" y="47144"/>
                    <a:pt x="219765" y="47507"/>
                    <a:pt x="225930" y="48232"/>
                  </a:cubicBezTo>
                  <a:cubicBezTo>
                    <a:pt x="299548" y="56211"/>
                    <a:pt x="358660" y="115685"/>
                    <a:pt x="366638" y="188940"/>
                  </a:cubicBezTo>
                  <a:cubicBezTo>
                    <a:pt x="371715" y="235359"/>
                    <a:pt x="357572" y="279965"/>
                    <a:pt x="326747" y="314417"/>
                  </a:cubicBezTo>
                  <a:cubicBezTo>
                    <a:pt x="296284" y="348506"/>
                    <a:pt x="252766" y="367726"/>
                    <a:pt x="207435" y="367726"/>
                  </a:cubicBezTo>
                  <a:cubicBezTo>
                    <a:pt x="183500" y="367726"/>
                    <a:pt x="160291" y="362286"/>
                    <a:pt x="138169" y="351770"/>
                  </a:cubicBezTo>
                  <a:lnTo>
                    <a:pt x="124389" y="345242"/>
                  </a:lnTo>
                  <a:lnTo>
                    <a:pt x="109157" y="348143"/>
                  </a:lnTo>
                  <a:lnTo>
                    <a:pt x="64914" y="356484"/>
                  </a:lnTo>
                  <a:lnTo>
                    <a:pt x="71805" y="315142"/>
                  </a:lnTo>
                  <a:lnTo>
                    <a:pt x="74706" y="298823"/>
                  </a:lnTo>
                  <a:lnTo>
                    <a:pt x="66727" y="284317"/>
                  </a:lnTo>
                  <a:cubicBezTo>
                    <a:pt x="54035" y="260745"/>
                    <a:pt x="47144" y="234271"/>
                    <a:pt x="47144" y="207435"/>
                  </a:cubicBezTo>
                  <a:cubicBezTo>
                    <a:pt x="47144" y="118949"/>
                    <a:pt x="118949" y="47144"/>
                    <a:pt x="207435" y="47144"/>
                  </a:cubicBezTo>
                  <a:lnTo>
                    <a:pt x="207435" y="0"/>
                  </a:lnTo>
                  <a:moveTo>
                    <a:pt x="207435" y="0"/>
                  </a:moveTo>
                  <a:cubicBezTo>
                    <a:pt x="92838" y="0"/>
                    <a:pt x="0" y="92838"/>
                    <a:pt x="0" y="207435"/>
                  </a:cubicBezTo>
                  <a:cubicBezTo>
                    <a:pt x="0" y="243337"/>
                    <a:pt x="9066" y="277427"/>
                    <a:pt x="25385" y="307164"/>
                  </a:cubicBezTo>
                  <a:lnTo>
                    <a:pt x="7978" y="409793"/>
                  </a:lnTo>
                  <a:cubicBezTo>
                    <a:pt x="7616" y="411969"/>
                    <a:pt x="9429" y="414145"/>
                    <a:pt x="11605" y="414145"/>
                  </a:cubicBezTo>
                  <a:cubicBezTo>
                    <a:pt x="11967" y="414145"/>
                    <a:pt x="11967" y="414145"/>
                    <a:pt x="12330" y="414145"/>
                  </a:cubicBezTo>
                  <a:lnTo>
                    <a:pt x="117861" y="394562"/>
                  </a:lnTo>
                  <a:cubicBezTo>
                    <a:pt x="145060" y="407617"/>
                    <a:pt x="175522" y="415233"/>
                    <a:pt x="207435" y="415233"/>
                  </a:cubicBezTo>
                  <a:cubicBezTo>
                    <a:pt x="329648" y="415233"/>
                    <a:pt x="427563" y="309340"/>
                    <a:pt x="413783" y="184226"/>
                  </a:cubicBezTo>
                  <a:cubicBezTo>
                    <a:pt x="403266" y="89212"/>
                    <a:pt x="326021" y="11967"/>
                    <a:pt x="231370" y="1813"/>
                  </a:cubicBezTo>
                  <a:cubicBezTo>
                    <a:pt x="223029" y="363"/>
                    <a:pt x="215051" y="0"/>
                    <a:pt x="207435" y="0"/>
                  </a:cubicBezTo>
                  <a:lnTo>
                    <a:pt x="207435" y="0"/>
                  </a:lnTo>
                  <a:close/>
                </a:path>
              </a:pathLst>
            </a:custGeom>
            <a:grpFill/>
            <a:ln w="3620" cap="flat">
              <a:noFill/>
              <a:prstDash val="solid"/>
              <a:miter/>
            </a:ln>
          </p:spPr>
          <p:txBody>
            <a:bodyPr rtlCol="0" anchor="ctr"/>
            <a:lstStyle/>
            <a:p>
              <a:endParaRPr lang="es-CO"/>
            </a:p>
          </p:txBody>
        </p:sp>
        <p:sp>
          <p:nvSpPr>
            <p:cNvPr id="37" name="Forma libre: forma 36">
              <a:extLst>
                <a:ext uri="{FF2B5EF4-FFF2-40B4-BE49-F238E27FC236}">
                  <a16:creationId xmlns:a16="http://schemas.microsoft.com/office/drawing/2014/main" id="{779DC61E-919B-50BF-CD49-E3790ECBF407}"/>
                </a:ext>
              </a:extLst>
            </p:cNvPr>
            <p:cNvSpPr/>
            <p:nvPr/>
          </p:nvSpPr>
          <p:spPr>
            <a:xfrm>
              <a:off x="549300" y="4302809"/>
              <a:ext cx="210326" cy="99821"/>
            </a:xfrm>
            <a:custGeom>
              <a:avLst/>
              <a:gdLst>
                <a:gd name="connsiteX0" fmla="*/ 1083 w 210326"/>
                <a:gd name="connsiteY0" fmla="*/ 82368 h 99821"/>
                <a:gd name="connsiteX1" fmla="*/ 67810 w 210326"/>
                <a:gd name="connsiteY1" fmla="*/ 1860 h 99821"/>
                <a:gd name="connsiteX2" fmla="*/ 74338 w 210326"/>
                <a:gd name="connsiteY2" fmla="*/ 772 h 99821"/>
                <a:gd name="connsiteX3" fmla="*/ 136714 w 210326"/>
                <a:gd name="connsiteY3" fmla="*/ 39212 h 99821"/>
                <a:gd name="connsiteX4" fmla="*/ 141428 w 210326"/>
                <a:gd name="connsiteY4" fmla="*/ 39575 h 99821"/>
                <a:gd name="connsiteX5" fmla="*/ 203078 w 210326"/>
                <a:gd name="connsiteY5" fmla="*/ 8025 h 99821"/>
                <a:gd name="connsiteX6" fmla="*/ 209244 w 210326"/>
                <a:gd name="connsiteY6" fmla="*/ 15640 h 99821"/>
                <a:gd name="connsiteX7" fmla="*/ 141428 w 210326"/>
                <a:gd name="connsiteY7" fmla="*/ 97962 h 99821"/>
                <a:gd name="connsiteX8" fmla="*/ 134900 w 210326"/>
                <a:gd name="connsiteY8" fmla="*/ 99050 h 99821"/>
                <a:gd name="connsiteX9" fmla="*/ 73975 w 210326"/>
                <a:gd name="connsiteY9" fmla="*/ 58433 h 99821"/>
                <a:gd name="connsiteX10" fmla="*/ 68898 w 210326"/>
                <a:gd name="connsiteY10" fmla="*/ 58070 h 99821"/>
                <a:gd name="connsiteX11" fmla="*/ 7248 w 210326"/>
                <a:gd name="connsiteY11" fmla="*/ 89983 h 99821"/>
                <a:gd name="connsiteX12" fmla="*/ 1083 w 210326"/>
                <a:gd name="connsiteY12" fmla="*/ 82368 h 9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0326" h="99821">
                  <a:moveTo>
                    <a:pt x="1083" y="82368"/>
                  </a:moveTo>
                  <a:lnTo>
                    <a:pt x="67810" y="1860"/>
                  </a:lnTo>
                  <a:cubicBezTo>
                    <a:pt x="69261" y="46"/>
                    <a:pt x="72162" y="-679"/>
                    <a:pt x="74338" y="772"/>
                  </a:cubicBezTo>
                  <a:lnTo>
                    <a:pt x="136714" y="39212"/>
                  </a:lnTo>
                  <a:cubicBezTo>
                    <a:pt x="138164" y="40300"/>
                    <a:pt x="139978" y="40300"/>
                    <a:pt x="141428" y="39575"/>
                  </a:cubicBezTo>
                  <a:lnTo>
                    <a:pt x="203078" y="8025"/>
                  </a:lnTo>
                  <a:cubicBezTo>
                    <a:pt x="207793" y="5486"/>
                    <a:pt x="212507" y="11289"/>
                    <a:pt x="209244" y="15640"/>
                  </a:cubicBezTo>
                  <a:lnTo>
                    <a:pt x="141428" y="97962"/>
                  </a:lnTo>
                  <a:cubicBezTo>
                    <a:pt x="139978" y="99775"/>
                    <a:pt x="137076" y="100500"/>
                    <a:pt x="134900" y="99050"/>
                  </a:cubicBezTo>
                  <a:lnTo>
                    <a:pt x="73975" y="58433"/>
                  </a:lnTo>
                  <a:cubicBezTo>
                    <a:pt x="72525" y="57345"/>
                    <a:pt x="70712" y="57345"/>
                    <a:pt x="68898" y="58070"/>
                  </a:cubicBezTo>
                  <a:lnTo>
                    <a:pt x="7248" y="89983"/>
                  </a:lnTo>
                  <a:cubicBezTo>
                    <a:pt x="2534" y="92522"/>
                    <a:pt x="-2181" y="86719"/>
                    <a:pt x="1083" y="82368"/>
                  </a:cubicBezTo>
                  <a:close/>
                </a:path>
              </a:pathLst>
            </a:custGeom>
            <a:grpFill/>
            <a:ln w="3620" cap="flat">
              <a:noFill/>
              <a:prstDash val="solid"/>
              <a:miter/>
            </a:ln>
          </p:spPr>
          <p:txBody>
            <a:bodyPr rtlCol="0" anchor="ctr"/>
            <a:lstStyle/>
            <a:p>
              <a:endParaRPr lang="es-CO"/>
            </a:p>
          </p:txBody>
        </p:sp>
      </p:grpSp>
      <p:grpSp>
        <p:nvGrpSpPr>
          <p:cNvPr id="55" name="Grupo 54">
            <a:extLst>
              <a:ext uri="{FF2B5EF4-FFF2-40B4-BE49-F238E27FC236}">
                <a16:creationId xmlns:a16="http://schemas.microsoft.com/office/drawing/2014/main" id="{A47749EE-5FDA-0E39-EAF7-6B655E859AAE}"/>
              </a:ext>
            </a:extLst>
          </p:cNvPr>
          <p:cNvGrpSpPr/>
          <p:nvPr/>
        </p:nvGrpSpPr>
        <p:grpSpPr>
          <a:xfrm>
            <a:off x="486000" y="2769329"/>
            <a:ext cx="412301" cy="412949"/>
            <a:chOff x="486000" y="2769329"/>
            <a:chExt cx="412301" cy="412949"/>
          </a:xfrm>
          <a:solidFill>
            <a:schemeClr val="tx1"/>
          </a:solidFill>
        </p:grpSpPr>
        <p:sp>
          <p:nvSpPr>
            <p:cNvPr id="29" name="Forma libre: forma 28">
              <a:extLst>
                <a:ext uri="{FF2B5EF4-FFF2-40B4-BE49-F238E27FC236}">
                  <a16:creationId xmlns:a16="http://schemas.microsoft.com/office/drawing/2014/main" id="{213F6E92-8718-DE03-72C8-3EC4A1457139}"/>
                </a:ext>
              </a:extLst>
            </p:cNvPr>
            <p:cNvSpPr/>
            <p:nvPr/>
          </p:nvSpPr>
          <p:spPr>
            <a:xfrm>
              <a:off x="486000" y="2769329"/>
              <a:ext cx="412301" cy="412949"/>
            </a:xfrm>
            <a:custGeom>
              <a:avLst/>
              <a:gdLst>
                <a:gd name="connsiteX0" fmla="*/ 230282 w 459842"/>
                <a:gd name="connsiteY0" fmla="*/ 0 h 460564"/>
                <a:gd name="connsiteX1" fmla="*/ 0 w 459842"/>
                <a:gd name="connsiteY1" fmla="*/ 230282 h 460564"/>
                <a:gd name="connsiteX2" fmla="*/ 91025 w 459842"/>
                <a:gd name="connsiteY2" fmla="*/ 414145 h 460564"/>
                <a:gd name="connsiteX3" fmla="*/ 129103 w 459842"/>
                <a:gd name="connsiteY3" fmla="*/ 437355 h 460564"/>
                <a:gd name="connsiteX4" fmla="*/ 229919 w 459842"/>
                <a:gd name="connsiteY4" fmla="*/ 460564 h 460564"/>
                <a:gd name="connsiteX5" fmla="*/ 330736 w 459842"/>
                <a:gd name="connsiteY5" fmla="*/ 437355 h 460564"/>
                <a:gd name="connsiteX6" fmla="*/ 368814 w 459842"/>
                <a:gd name="connsiteY6" fmla="*/ 413783 h 460564"/>
                <a:gd name="connsiteX7" fmla="*/ 459839 w 459842"/>
                <a:gd name="connsiteY7" fmla="*/ 230282 h 460564"/>
                <a:gd name="connsiteX8" fmla="*/ 230282 w 459842"/>
                <a:gd name="connsiteY8" fmla="*/ 0 h 460564"/>
                <a:gd name="connsiteX9" fmla="*/ 349231 w 459842"/>
                <a:gd name="connsiteY9" fmla="*/ 374616 h 460564"/>
                <a:gd name="connsiteX10" fmla="*/ 312966 w 459842"/>
                <a:gd name="connsiteY10" fmla="*/ 398189 h 460564"/>
                <a:gd name="connsiteX11" fmla="*/ 230282 w 459842"/>
                <a:gd name="connsiteY11" fmla="*/ 417409 h 460564"/>
                <a:gd name="connsiteX12" fmla="*/ 147598 w 459842"/>
                <a:gd name="connsiteY12" fmla="*/ 398189 h 460564"/>
                <a:gd name="connsiteX13" fmla="*/ 111333 w 459842"/>
                <a:gd name="connsiteY13" fmla="*/ 374616 h 460564"/>
                <a:gd name="connsiteX14" fmla="*/ 43155 w 459842"/>
                <a:gd name="connsiteY14" fmla="*/ 229919 h 460564"/>
                <a:gd name="connsiteX15" fmla="*/ 230282 w 459842"/>
                <a:gd name="connsiteY15" fmla="*/ 42793 h 460564"/>
                <a:gd name="connsiteX16" fmla="*/ 417409 w 459842"/>
                <a:gd name="connsiteY16" fmla="*/ 229919 h 460564"/>
                <a:gd name="connsiteX17" fmla="*/ 349231 w 459842"/>
                <a:gd name="connsiteY17" fmla="*/ 374616 h 460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9842" h="460564">
                  <a:moveTo>
                    <a:pt x="230282" y="0"/>
                  </a:moveTo>
                  <a:cubicBezTo>
                    <a:pt x="102992" y="0"/>
                    <a:pt x="0" y="102992"/>
                    <a:pt x="0" y="230282"/>
                  </a:cubicBezTo>
                  <a:cubicBezTo>
                    <a:pt x="0" y="305350"/>
                    <a:pt x="35902" y="372078"/>
                    <a:pt x="91025" y="414145"/>
                  </a:cubicBezTo>
                  <a:cubicBezTo>
                    <a:pt x="102992" y="422849"/>
                    <a:pt x="115685" y="430827"/>
                    <a:pt x="129103" y="437355"/>
                  </a:cubicBezTo>
                  <a:cubicBezTo>
                    <a:pt x="159566" y="452223"/>
                    <a:pt x="193655" y="460564"/>
                    <a:pt x="229919" y="460564"/>
                  </a:cubicBezTo>
                  <a:cubicBezTo>
                    <a:pt x="266184" y="460564"/>
                    <a:pt x="300273" y="452223"/>
                    <a:pt x="330736" y="437355"/>
                  </a:cubicBezTo>
                  <a:cubicBezTo>
                    <a:pt x="344517" y="430827"/>
                    <a:pt x="357209" y="422849"/>
                    <a:pt x="368814" y="413783"/>
                  </a:cubicBezTo>
                  <a:cubicBezTo>
                    <a:pt x="424299" y="371715"/>
                    <a:pt x="459839" y="304988"/>
                    <a:pt x="459839" y="230282"/>
                  </a:cubicBezTo>
                  <a:cubicBezTo>
                    <a:pt x="460564" y="102992"/>
                    <a:pt x="357572" y="0"/>
                    <a:pt x="230282" y="0"/>
                  </a:cubicBezTo>
                  <a:close/>
                  <a:moveTo>
                    <a:pt x="349231" y="374616"/>
                  </a:moveTo>
                  <a:cubicBezTo>
                    <a:pt x="337989" y="384045"/>
                    <a:pt x="326021" y="391661"/>
                    <a:pt x="312966" y="398189"/>
                  </a:cubicBezTo>
                  <a:cubicBezTo>
                    <a:pt x="287943" y="410519"/>
                    <a:pt x="260019" y="417409"/>
                    <a:pt x="230282" y="417409"/>
                  </a:cubicBezTo>
                  <a:cubicBezTo>
                    <a:pt x="200545" y="417409"/>
                    <a:pt x="172621" y="410519"/>
                    <a:pt x="147598" y="398189"/>
                  </a:cubicBezTo>
                  <a:cubicBezTo>
                    <a:pt x="134543" y="391661"/>
                    <a:pt x="122575" y="384045"/>
                    <a:pt x="111333" y="374616"/>
                  </a:cubicBezTo>
                  <a:cubicBezTo>
                    <a:pt x="69629" y="340165"/>
                    <a:pt x="43155" y="288306"/>
                    <a:pt x="43155" y="229919"/>
                  </a:cubicBezTo>
                  <a:cubicBezTo>
                    <a:pt x="43155" y="126565"/>
                    <a:pt x="126927" y="42793"/>
                    <a:pt x="230282" y="42793"/>
                  </a:cubicBezTo>
                  <a:cubicBezTo>
                    <a:pt x="333637" y="42793"/>
                    <a:pt x="417409" y="126565"/>
                    <a:pt x="417409" y="229919"/>
                  </a:cubicBezTo>
                  <a:cubicBezTo>
                    <a:pt x="417409" y="288306"/>
                    <a:pt x="390573" y="340527"/>
                    <a:pt x="349231" y="374616"/>
                  </a:cubicBezTo>
                  <a:close/>
                </a:path>
              </a:pathLst>
            </a:custGeom>
            <a:grpFill/>
            <a:ln w="3620" cap="flat">
              <a:noFill/>
              <a:prstDash val="solid"/>
              <a:miter/>
            </a:ln>
          </p:spPr>
          <p:txBody>
            <a:bodyPr rtlCol="0" anchor="ctr"/>
            <a:lstStyle/>
            <a:p>
              <a:endParaRPr lang="es-CO"/>
            </a:p>
          </p:txBody>
        </p:sp>
        <p:sp>
          <p:nvSpPr>
            <p:cNvPr id="30" name="Forma libre: forma 29">
              <a:extLst>
                <a:ext uri="{FF2B5EF4-FFF2-40B4-BE49-F238E27FC236}">
                  <a16:creationId xmlns:a16="http://schemas.microsoft.com/office/drawing/2014/main" id="{BB3C2851-238A-43CF-FEC0-A5EB6F47B1BC}"/>
                </a:ext>
              </a:extLst>
            </p:cNvPr>
            <p:cNvSpPr/>
            <p:nvPr/>
          </p:nvSpPr>
          <p:spPr>
            <a:xfrm>
              <a:off x="610211" y="2889268"/>
              <a:ext cx="163879" cy="168756"/>
            </a:xfrm>
            <a:custGeom>
              <a:avLst/>
              <a:gdLst>
                <a:gd name="connsiteX0" fmla="*/ 48232 w 182775"/>
                <a:gd name="connsiteY0" fmla="*/ 37716 h 188214"/>
                <a:gd name="connsiteX1" fmla="*/ 0 w 182775"/>
                <a:gd name="connsiteY1" fmla="*/ 188215 h 188214"/>
                <a:gd name="connsiteX2" fmla="*/ 134543 w 182775"/>
                <a:gd name="connsiteY2" fmla="*/ 139983 h 188214"/>
                <a:gd name="connsiteX3" fmla="*/ 182775 w 182775"/>
                <a:gd name="connsiteY3" fmla="*/ 0 h 188214"/>
              </a:gdLst>
              <a:ahLst/>
              <a:cxnLst>
                <a:cxn ang="0">
                  <a:pos x="connsiteX0" y="connsiteY0"/>
                </a:cxn>
                <a:cxn ang="0">
                  <a:pos x="connsiteX1" y="connsiteY1"/>
                </a:cxn>
                <a:cxn ang="0">
                  <a:pos x="connsiteX2" y="connsiteY2"/>
                </a:cxn>
                <a:cxn ang="0">
                  <a:pos x="connsiteX3" y="connsiteY3"/>
                </a:cxn>
              </a:cxnLst>
              <a:rect l="l" t="t" r="r" b="b"/>
              <a:pathLst>
                <a:path w="182775" h="188214">
                  <a:moveTo>
                    <a:pt x="48232" y="37716"/>
                  </a:moveTo>
                  <a:lnTo>
                    <a:pt x="0" y="188215"/>
                  </a:lnTo>
                  <a:lnTo>
                    <a:pt x="134543" y="139983"/>
                  </a:lnTo>
                  <a:lnTo>
                    <a:pt x="182775" y="0"/>
                  </a:lnTo>
                  <a:close/>
                </a:path>
              </a:pathLst>
            </a:custGeom>
            <a:noFill/>
            <a:ln w="25337" cap="flat">
              <a:solidFill>
                <a:schemeClr val="tx1"/>
              </a:solidFill>
              <a:prstDash val="solid"/>
              <a:miter/>
            </a:ln>
          </p:spPr>
          <p:txBody>
            <a:bodyPr rtlCol="0" anchor="ctr"/>
            <a:lstStyle/>
            <a:p>
              <a:endParaRPr lang="es-CO"/>
            </a:p>
          </p:txBody>
        </p:sp>
        <p:sp>
          <p:nvSpPr>
            <p:cNvPr id="31" name="Forma libre: forma 30">
              <a:extLst>
                <a:ext uri="{FF2B5EF4-FFF2-40B4-BE49-F238E27FC236}">
                  <a16:creationId xmlns:a16="http://schemas.microsoft.com/office/drawing/2014/main" id="{23F0E4A6-3DD4-95AB-855E-831A1597371B}"/>
                </a:ext>
              </a:extLst>
            </p:cNvPr>
            <p:cNvSpPr/>
            <p:nvPr/>
          </p:nvSpPr>
          <p:spPr>
            <a:xfrm>
              <a:off x="610768" y="2910872"/>
              <a:ext cx="120632" cy="134940"/>
            </a:xfrm>
            <a:custGeom>
              <a:avLst/>
              <a:gdLst>
                <a:gd name="connsiteX0" fmla="*/ 48232 w 134542"/>
                <a:gd name="connsiteY0" fmla="*/ 0 h 150499"/>
                <a:gd name="connsiteX1" fmla="*/ 134543 w 134542"/>
                <a:gd name="connsiteY1" fmla="*/ 102267 h 150499"/>
                <a:gd name="connsiteX2" fmla="*/ 0 w 134542"/>
                <a:gd name="connsiteY2" fmla="*/ 150499 h 150499"/>
              </a:gdLst>
              <a:ahLst/>
              <a:cxnLst>
                <a:cxn ang="0">
                  <a:pos x="connsiteX0" y="connsiteY0"/>
                </a:cxn>
                <a:cxn ang="0">
                  <a:pos x="connsiteX1" y="connsiteY1"/>
                </a:cxn>
                <a:cxn ang="0">
                  <a:pos x="connsiteX2" y="connsiteY2"/>
                </a:cxn>
              </a:cxnLst>
              <a:rect l="l" t="t" r="r" b="b"/>
              <a:pathLst>
                <a:path w="134542" h="150499">
                  <a:moveTo>
                    <a:pt x="48232" y="0"/>
                  </a:moveTo>
                  <a:lnTo>
                    <a:pt x="134543" y="102267"/>
                  </a:lnTo>
                  <a:lnTo>
                    <a:pt x="0" y="150499"/>
                  </a:lnTo>
                  <a:close/>
                </a:path>
              </a:pathLst>
            </a:custGeom>
            <a:grpFill/>
            <a:ln w="3620" cap="flat">
              <a:noFill/>
              <a:prstDash val="solid"/>
              <a:miter/>
            </a:ln>
          </p:spPr>
          <p:txBody>
            <a:bodyPr rtlCol="0" anchor="ctr"/>
            <a:lstStyle/>
            <a:p>
              <a:endParaRPr lang="es-CO"/>
            </a:p>
          </p:txBody>
        </p:sp>
      </p:grpSp>
      <p:grpSp>
        <p:nvGrpSpPr>
          <p:cNvPr id="42" name="Gráfico 11">
            <a:extLst>
              <a:ext uri="{FF2B5EF4-FFF2-40B4-BE49-F238E27FC236}">
                <a16:creationId xmlns:a16="http://schemas.microsoft.com/office/drawing/2014/main" id="{2A82854D-A070-B816-F9AA-A98252EE4DBA}"/>
              </a:ext>
            </a:extLst>
          </p:cNvPr>
          <p:cNvGrpSpPr/>
          <p:nvPr/>
        </p:nvGrpSpPr>
        <p:grpSpPr>
          <a:xfrm>
            <a:off x="525670" y="5921956"/>
            <a:ext cx="332960" cy="288413"/>
            <a:chOff x="452831" y="6193480"/>
            <a:chExt cx="371352" cy="321669"/>
          </a:xfrm>
          <a:gradFill>
            <a:gsLst>
              <a:gs pos="0">
                <a:schemeClr val="accent1"/>
              </a:gs>
              <a:gs pos="27000">
                <a:schemeClr val="accent2"/>
              </a:gs>
              <a:gs pos="64000">
                <a:schemeClr val="accent3"/>
              </a:gs>
              <a:gs pos="100000">
                <a:schemeClr val="accent4"/>
              </a:gs>
            </a:gsLst>
            <a:lin ang="5400000" scaled="1"/>
          </a:gradFill>
        </p:grpSpPr>
        <p:grpSp>
          <p:nvGrpSpPr>
            <p:cNvPr id="43" name="Gráfico 11">
              <a:extLst>
                <a:ext uri="{FF2B5EF4-FFF2-40B4-BE49-F238E27FC236}">
                  <a16:creationId xmlns:a16="http://schemas.microsoft.com/office/drawing/2014/main" id="{ED1CDD86-7842-1B06-64A4-41095831147E}"/>
                </a:ext>
              </a:extLst>
            </p:cNvPr>
            <p:cNvGrpSpPr/>
            <p:nvPr/>
          </p:nvGrpSpPr>
          <p:grpSpPr>
            <a:xfrm>
              <a:off x="550021" y="6200008"/>
              <a:ext cx="274162" cy="307888"/>
              <a:chOff x="550021" y="6200008"/>
              <a:chExt cx="274162" cy="307888"/>
            </a:xfrm>
            <a:grpFill/>
          </p:grpSpPr>
          <p:sp>
            <p:nvSpPr>
              <p:cNvPr id="44" name="Forma libre: forma 43">
                <a:extLst>
                  <a:ext uri="{FF2B5EF4-FFF2-40B4-BE49-F238E27FC236}">
                    <a16:creationId xmlns:a16="http://schemas.microsoft.com/office/drawing/2014/main" id="{764E8A34-2896-5FDD-C178-D78C9E3AB8A4}"/>
                  </a:ext>
                </a:extLst>
              </p:cNvPr>
              <p:cNvSpPr/>
              <p:nvPr/>
            </p:nvSpPr>
            <p:spPr>
              <a:xfrm>
                <a:off x="550021" y="6200008"/>
                <a:ext cx="274162" cy="38440"/>
              </a:xfrm>
              <a:custGeom>
                <a:avLst/>
                <a:gdLst>
                  <a:gd name="connsiteX0" fmla="*/ 258931 w 274162"/>
                  <a:gd name="connsiteY0" fmla="*/ 38441 h 38440"/>
                  <a:gd name="connsiteX1" fmla="*/ 15231 w 274162"/>
                  <a:gd name="connsiteY1" fmla="*/ 38441 h 38440"/>
                  <a:gd name="connsiteX2" fmla="*/ 0 w 274162"/>
                  <a:gd name="connsiteY2" fmla="*/ 19220 h 38440"/>
                  <a:gd name="connsiteX3" fmla="*/ 15231 w 274162"/>
                  <a:gd name="connsiteY3" fmla="*/ 0 h 38440"/>
                  <a:gd name="connsiteX4" fmla="*/ 258931 w 274162"/>
                  <a:gd name="connsiteY4" fmla="*/ 0 h 38440"/>
                  <a:gd name="connsiteX5" fmla="*/ 274163 w 274162"/>
                  <a:gd name="connsiteY5" fmla="*/ 19220 h 38440"/>
                  <a:gd name="connsiteX6" fmla="*/ 258931 w 274162"/>
                  <a:gd name="connsiteY6" fmla="*/ 38441 h 3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162" h="38440">
                    <a:moveTo>
                      <a:pt x="258931" y="38441"/>
                    </a:moveTo>
                    <a:lnTo>
                      <a:pt x="15231" y="38441"/>
                    </a:lnTo>
                    <a:cubicBezTo>
                      <a:pt x="6890" y="38441"/>
                      <a:pt x="0" y="29737"/>
                      <a:pt x="0" y="19220"/>
                    </a:cubicBezTo>
                    <a:cubicBezTo>
                      <a:pt x="0" y="8704"/>
                      <a:pt x="6890" y="0"/>
                      <a:pt x="15231" y="0"/>
                    </a:cubicBezTo>
                    <a:lnTo>
                      <a:pt x="258931" y="0"/>
                    </a:lnTo>
                    <a:cubicBezTo>
                      <a:pt x="267272" y="0"/>
                      <a:pt x="274163" y="8704"/>
                      <a:pt x="274163" y="19220"/>
                    </a:cubicBezTo>
                    <a:cubicBezTo>
                      <a:pt x="274163" y="29737"/>
                      <a:pt x="267272" y="38441"/>
                      <a:pt x="258931" y="38441"/>
                    </a:cubicBezTo>
                    <a:close/>
                  </a:path>
                </a:pathLst>
              </a:custGeom>
              <a:grpFill/>
              <a:ln w="3620" cap="flat">
                <a:noFill/>
                <a:prstDash val="solid"/>
                <a:miter/>
              </a:ln>
            </p:spPr>
            <p:txBody>
              <a:bodyPr rtlCol="0" anchor="ctr"/>
              <a:lstStyle/>
              <a:p>
                <a:endParaRPr lang="es-CO"/>
              </a:p>
            </p:txBody>
          </p:sp>
          <p:sp>
            <p:nvSpPr>
              <p:cNvPr id="45" name="Forma libre: forma 44">
                <a:extLst>
                  <a:ext uri="{FF2B5EF4-FFF2-40B4-BE49-F238E27FC236}">
                    <a16:creationId xmlns:a16="http://schemas.microsoft.com/office/drawing/2014/main" id="{8766C5AE-9717-E3B6-385E-A30ADC8D3612}"/>
                  </a:ext>
                </a:extLst>
              </p:cNvPr>
              <p:cNvSpPr/>
              <p:nvPr/>
            </p:nvSpPr>
            <p:spPr>
              <a:xfrm>
                <a:off x="550021" y="6334551"/>
                <a:ext cx="274162" cy="38440"/>
              </a:xfrm>
              <a:custGeom>
                <a:avLst/>
                <a:gdLst>
                  <a:gd name="connsiteX0" fmla="*/ 258931 w 274162"/>
                  <a:gd name="connsiteY0" fmla="*/ 38441 h 38440"/>
                  <a:gd name="connsiteX1" fmla="*/ 15231 w 274162"/>
                  <a:gd name="connsiteY1" fmla="*/ 38441 h 38440"/>
                  <a:gd name="connsiteX2" fmla="*/ 0 w 274162"/>
                  <a:gd name="connsiteY2" fmla="*/ 19220 h 38440"/>
                  <a:gd name="connsiteX3" fmla="*/ 15231 w 274162"/>
                  <a:gd name="connsiteY3" fmla="*/ 0 h 38440"/>
                  <a:gd name="connsiteX4" fmla="*/ 258931 w 274162"/>
                  <a:gd name="connsiteY4" fmla="*/ 0 h 38440"/>
                  <a:gd name="connsiteX5" fmla="*/ 274163 w 274162"/>
                  <a:gd name="connsiteY5" fmla="*/ 19220 h 38440"/>
                  <a:gd name="connsiteX6" fmla="*/ 258931 w 274162"/>
                  <a:gd name="connsiteY6" fmla="*/ 38441 h 3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162" h="38440">
                    <a:moveTo>
                      <a:pt x="258931" y="38441"/>
                    </a:moveTo>
                    <a:lnTo>
                      <a:pt x="15231" y="38441"/>
                    </a:lnTo>
                    <a:cubicBezTo>
                      <a:pt x="6890" y="38441"/>
                      <a:pt x="0" y="29737"/>
                      <a:pt x="0" y="19220"/>
                    </a:cubicBezTo>
                    <a:cubicBezTo>
                      <a:pt x="0" y="8704"/>
                      <a:pt x="6890" y="0"/>
                      <a:pt x="15231" y="0"/>
                    </a:cubicBezTo>
                    <a:lnTo>
                      <a:pt x="258931" y="0"/>
                    </a:lnTo>
                    <a:cubicBezTo>
                      <a:pt x="267272" y="0"/>
                      <a:pt x="274163" y="8704"/>
                      <a:pt x="274163" y="19220"/>
                    </a:cubicBezTo>
                    <a:cubicBezTo>
                      <a:pt x="274163" y="29737"/>
                      <a:pt x="267272" y="38441"/>
                      <a:pt x="258931" y="38441"/>
                    </a:cubicBezTo>
                    <a:close/>
                  </a:path>
                </a:pathLst>
              </a:custGeom>
              <a:grpFill/>
              <a:ln w="3620" cap="flat">
                <a:noFill/>
                <a:prstDash val="solid"/>
                <a:miter/>
              </a:ln>
            </p:spPr>
            <p:txBody>
              <a:bodyPr rtlCol="0" anchor="ctr"/>
              <a:lstStyle/>
              <a:p>
                <a:endParaRPr lang="es-CO"/>
              </a:p>
            </p:txBody>
          </p:sp>
          <p:sp>
            <p:nvSpPr>
              <p:cNvPr id="46" name="Forma libre: forma 45">
                <a:extLst>
                  <a:ext uri="{FF2B5EF4-FFF2-40B4-BE49-F238E27FC236}">
                    <a16:creationId xmlns:a16="http://schemas.microsoft.com/office/drawing/2014/main" id="{C1F75F61-8279-BC63-6C6F-115B1439345A}"/>
                  </a:ext>
                </a:extLst>
              </p:cNvPr>
              <p:cNvSpPr/>
              <p:nvPr/>
            </p:nvSpPr>
            <p:spPr>
              <a:xfrm>
                <a:off x="550021" y="6469456"/>
                <a:ext cx="274162" cy="38440"/>
              </a:xfrm>
              <a:custGeom>
                <a:avLst/>
                <a:gdLst>
                  <a:gd name="connsiteX0" fmla="*/ 258931 w 274162"/>
                  <a:gd name="connsiteY0" fmla="*/ 38441 h 38440"/>
                  <a:gd name="connsiteX1" fmla="*/ 15231 w 274162"/>
                  <a:gd name="connsiteY1" fmla="*/ 38441 h 38440"/>
                  <a:gd name="connsiteX2" fmla="*/ 0 w 274162"/>
                  <a:gd name="connsiteY2" fmla="*/ 19220 h 38440"/>
                  <a:gd name="connsiteX3" fmla="*/ 15231 w 274162"/>
                  <a:gd name="connsiteY3" fmla="*/ 0 h 38440"/>
                  <a:gd name="connsiteX4" fmla="*/ 258931 w 274162"/>
                  <a:gd name="connsiteY4" fmla="*/ 0 h 38440"/>
                  <a:gd name="connsiteX5" fmla="*/ 274163 w 274162"/>
                  <a:gd name="connsiteY5" fmla="*/ 19220 h 38440"/>
                  <a:gd name="connsiteX6" fmla="*/ 258931 w 274162"/>
                  <a:gd name="connsiteY6" fmla="*/ 38441 h 3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162" h="38440">
                    <a:moveTo>
                      <a:pt x="258931" y="38441"/>
                    </a:moveTo>
                    <a:lnTo>
                      <a:pt x="15231" y="38441"/>
                    </a:lnTo>
                    <a:cubicBezTo>
                      <a:pt x="6890" y="38441"/>
                      <a:pt x="0" y="29737"/>
                      <a:pt x="0" y="19220"/>
                    </a:cubicBezTo>
                    <a:cubicBezTo>
                      <a:pt x="0" y="8704"/>
                      <a:pt x="6890" y="0"/>
                      <a:pt x="15231" y="0"/>
                    </a:cubicBezTo>
                    <a:lnTo>
                      <a:pt x="258931" y="0"/>
                    </a:lnTo>
                    <a:cubicBezTo>
                      <a:pt x="267272" y="0"/>
                      <a:pt x="274163" y="8704"/>
                      <a:pt x="274163" y="19220"/>
                    </a:cubicBezTo>
                    <a:cubicBezTo>
                      <a:pt x="274163" y="29737"/>
                      <a:pt x="267272" y="38441"/>
                      <a:pt x="258931" y="38441"/>
                    </a:cubicBezTo>
                    <a:close/>
                  </a:path>
                </a:pathLst>
              </a:custGeom>
              <a:grpFill/>
              <a:ln w="3620" cap="flat">
                <a:noFill/>
                <a:prstDash val="solid"/>
                <a:miter/>
              </a:ln>
            </p:spPr>
            <p:txBody>
              <a:bodyPr rtlCol="0" anchor="ctr"/>
              <a:lstStyle/>
              <a:p>
                <a:endParaRPr lang="es-CO"/>
              </a:p>
            </p:txBody>
          </p:sp>
        </p:grpSp>
        <p:sp>
          <p:nvSpPr>
            <p:cNvPr id="47" name="Forma libre: forma 46">
              <a:extLst>
                <a:ext uri="{FF2B5EF4-FFF2-40B4-BE49-F238E27FC236}">
                  <a16:creationId xmlns:a16="http://schemas.microsoft.com/office/drawing/2014/main" id="{60FA74B0-FA65-BA5A-4524-EFD6DE0040C8}"/>
                </a:ext>
              </a:extLst>
            </p:cNvPr>
            <p:cNvSpPr/>
            <p:nvPr/>
          </p:nvSpPr>
          <p:spPr>
            <a:xfrm>
              <a:off x="452831" y="6193480"/>
              <a:ext cx="55122" cy="51858"/>
            </a:xfrm>
            <a:custGeom>
              <a:avLst/>
              <a:gdLst>
                <a:gd name="connsiteX0" fmla="*/ 54397 w 55122"/>
                <a:gd name="connsiteY0" fmla="*/ 19946 h 51858"/>
                <a:gd name="connsiteX1" fmla="*/ 55123 w 55122"/>
                <a:gd name="connsiteY1" fmla="*/ 19220 h 51858"/>
                <a:gd name="connsiteX2" fmla="*/ 54397 w 55122"/>
                <a:gd name="connsiteY2" fmla="*/ 19220 h 51858"/>
                <a:gd name="connsiteX3" fmla="*/ 37353 w 55122"/>
                <a:gd name="connsiteY3" fmla="*/ 16319 h 51858"/>
                <a:gd name="connsiteX4" fmla="*/ 36265 w 55122"/>
                <a:gd name="connsiteY4" fmla="*/ 15594 h 51858"/>
                <a:gd name="connsiteX5" fmla="*/ 29737 w 55122"/>
                <a:gd name="connsiteY5" fmla="*/ 3989 h 51858"/>
                <a:gd name="connsiteX6" fmla="*/ 27561 w 55122"/>
                <a:gd name="connsiteY6" fmla="*/ 0 h 51858"/>
                <a:gd name="connsiteX7" fmla="*/ 26836 w 55122"/>
                <a:gd name="connsiteY7" fmla="*/ 1088 h 51858"/>
                <a:gd name="connsiteX8" fmla="*/ 18858 w 55122"/>
                <a:gd name="connsiteY8" fmla="*/ 15957 h 51858"/>
                <a:gd name="connsiteX9" fmla="*/ 17770 w 55122"/>
                <a:gd name="connsiteY9" fmla="*/ 16682 h 51858"/>
                <a:gd name="connsiteX10" fmla="*/ 5077 w 55122"/>
                <a:gd name="connsiteY10" fmla="*/ 18858 h 51858"/>
                <a:gd name="connsiteX11" fmla="*/ 0 w 55122"/>
                <a:gd name="connsiteY11" fmla="*/ 19946 h 51858"/>
                <a:gd name="connsiteX12" fmla="*/ 725 w 55122"/>
                <a:gd name="connsiteY12" fmla="*/ 20671 h 51858"/>
                <a:gd name="connsiteX13" fmla="*/ 12693 w 55122"/>
                <a:gd name="connsiteY13" fmla="*/ 33001 h 51858"/>
                <a:gd name="connsiteX14" fmla="*/ 13055 w 55122"/>
                <a:gd name="connsiteY14" fmla="*/ 34089 h 51858"/>
                <a:gd name="connsiteX15" fmla="*/ 11242 w 55122"/>
                <a:gd name="connsiteY15" fmla="*/ 47870 h 51858"/>
                <a:gd name="connsiteX16" fmla="*/ 10879 w 55122"/>
                <a:gd name="connsiteY16" fmla="*/ 51859 h 51858"/>
                <a:gd name="connsiteX17" fmla="*/ 11605 w 55122"/>
                <a:gd name="connsiteY17" fmla="*/ 51496 h 51858"/>
                <a:gd name="connsiteX18" fmla="*/ 27199 w 55122"/>
                <a:gd name="connsiteY18" fmla="*/ 44243 h 51858"/>
                <a:gd name="connsiteX19" fmla="*/ 27924 w 55122"/>
                <a:gd name="connsiteY19" fmla="*/ 43881 h 51858"/>
                <a:gd name="connsiteX20" fmla="*/ 28649 w 55122"/>
                <a:gd name="connsiteY20" fmla="*/ 43881 h 51858"/>
                <a:gd name="connsiteX21" fmla="*/ 40979 w 55122"/>
                <a:gd name="connsiteY21" fmla="*/ 49683 h 51858"/>
                <a:gd name="connsiteX22" fmla="*/ 45331 w 55122"/>
                <a:gd name="connsiteY22" fmla="*/ 51496 h 51858"/>
                <a:gd name="connsiteX23" fmla="*/ 45331 w 55122"/>
                <a:gd name="connsiteY23" fmla="*/ 51134 h 51858"/>
                <a:gd name="connsiteX24" fmla="*/ 42793 w 55122"/>
                <a:gd name="connsiteY24" fmla="*/ 33726 h 51858"/>
                <a:gd name="connsiteX25" fmla="*/ 43155 w 55122"/>
                <a:gd name="connsiteY25" fmla="*/ 32276 h 51858"/>
                <a:gd name="connsiteX26" fmla="*/ 54397 w 55122"/>
                <a:gd name="connsiteY26" fmla="*/ 19946 h 5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122" h="51858">
                  <a:moveTo>
                    <a:pt x="54397" y="19946"/>
                  </a:moveTo>
                  <a:cubicBezTo>
                    <a:pt x="54760" y="19583"/>
                    <a:pt x="54760" y="19583"/>
                    <a:pt x="55123" y="19220"/>
                  </a:cubicBezTo>
                  <a:cubicBezTo>
                    <a:pt x="54760" y="19220"/>
                    <a:pt x="54397" y="19220"/>
                    <a:pt x="54397" y="19220"/>
                  </a:cubicBezTo>
                  <a:cubicBezTo>
                    <a:pt x="48595" y="18132"/>
                    <a:pt x="42793" y="17045"/>
                    <a:pt x="37353" y="16319"/>
                  </a:cubicBezTo>
                  <a:cubicBezTo>
                    <a:pt x="36990" y="16319"/>
                    <a:pt x="36628" y="15957"/>
                    <a:pt x="36265" y="15594"/>
                  </a:cubicBezTo>
                  <a:cubicBezTo>
                    <a:pt x="34089" y="11605"/>
                    <a:pt x="31913" y="7616"/>
                    <a:pt x="29737" y="3989"/>
                  </a:cubicBezTo>
                  <a:cubicBezTo>
                    <a:pt x="29012" y="2539"/>
                    <a:pt x="28287" y="1451"/>
                    <a:pt x="27561" y="0"/>
                  </a:cubicBezTo>
                  <a:cubicBezTo>
                    <a:pt x="27199" y="363"/>
                    <a:pt x="27199" y="725"/>
                    <a:pt x="26836" y="1088"/>
                  </a:cubicBezTo>
                  <a:cubicBezTo>
                    <a:pt x="23935" y="6165"/>
                    <a:pt x="21396" y="10879"/>
                    <a:pt x="18858" y="15957"/>
                  </a:cubicBezTo>
                  <a:cubicBezTo>
                    <a:pt x="18495" y="16319"/>
                    <a:pt x="18495" y="16682"/>
                    <a:pt x="17770" y="16682"/>
                  </a:cubicBezTo>
                  <a:cubicBezTo>
                    <a:pt x="13418" y="17407"/>
                    <a:pt x="9066" y="18132"/>
                    <a:pt x="5077" y="18858"/>
                  </a:cubicBezTo>
                  <a:cubicBezTo>
                    <a:pt x="3264" y="19220"/>
                    <a:pt x="1813" y="19583"/>
                    <a:pt x="0" y="19946"/>
                  </a:cubicBezTo>
                  <a:cubicBezTo>
                    <a:pt x="363" y="20308"/>
                    <a:pt x="363" y="20308"/>
                    <a:pt x="725" y="20671"/>
                  </a:cubicBezTo>
                  <a:cubicBezTo>
                    <a:pt x="4714" y="24660"/>
                    <a:pt x="8704" y="29012"/>
                    <a:pt x="12693" y="33001"/>
                  </a:cubicBezTo>
                  <a:cubicBezTo>
                    <a:pt x="13055" y="33364"/>
                    <a:pt x="13418" y="33726"/>
                    <a:pt x="13055" y="34089"/>
                  </a:cubicBezTo>
                  <a:cubicBezTo>
                    <a:pt x="12330" y="38803"/>
                    <a:pt x="11605" y="43155"/>
                    <a:pt x="11242" y="47870"/>
                  </a:cubicBezTo>
                  <a:cubicBezTo>
                    <a:pt x="10879" y="49320"/>
                    <a:pt x="10879" y="50408"/>
                    <a:pt x="10879" y="51859"/>
                  </a:cubicBezTo>
                  <a:cubicBezTo>
                    <a:pt x="11242" y="51859"/>
                    <a:pt x="11605" y="51496"/>
                    <a:pt x="11605" y="51496"/>
                  </a:cubicBezTo>
                  <a:cubicBezTo>
                    <a:pt x="16682" y="48958"/>
                    <a:pt x="22122" y="46419"/>
                    <a:pt x="27199" y="44243"/>
                  </a:cubicBezTo>
                  <a:cubicBezTo>
                    <a:pt x="27561" y="44243"/>
                    <a:pt x="27561" y="43881"/>
                    <a:pt x="27924" y="43881"/>
                  </a:cubicBezTo>
                  <a:cubicBezTo>
                    <a:pt x="28287" y="43881"/>
                    <a:pt x="28287" y="43881"/>
                    <a:pt x="28649" y="43881"/>
                  </a:cubicBezTo>
                  <a:cubicBezTo>
                    <a:pt x="32638" y="45694"/>
                    <a:pt x="36628" y="47870"/>
                    <a:pt x="40979" y="49683"/>
                  </a:cubicBezTo>
                  <a:cubicBezTo>
                    <a:pt x="42430" y="50408"/>
                    <a:pt x="43881" y="51134"/>
                    <a:pt x="45331" y="51496"/>
                  </a:cubicBezTo>
                  <a:cubicBezTo>
                    <a:pt x="45331" y="51134"/>
                    <a:pt x="45331" y="51134"/>
                    <a:pt x="45331" y="51134"/>
                  </a:cubicBezTo>
                  <a:cubicBezTo>
                    <a:pt x="44606" y="45331"/>
                    <a:pt x="43881" y="39529"/>
                    <a:pt x="42793" y="33726"/>
                  </a:cubicBezTo>
                  <a:cubicBezTo>
                    <a:pt x="42793" y="33001"/>
                    <a:pt x="42793" y="33001"/>
                    <a:pt x="43155" y="32276"/>
                  </a:cubicBezTo>
                  <a:cubicBezTo>
                    <a:pt x="46419" y="28287"/>
                    <a:pt x="50408" y="24297"/>
                    <a:pt x="54397" y="19946"/>
                  </a:cubicBezTo>
                  <a:close/>
                </a:path>
              </a:pathLst>
            </a:custGeom>
            <a:grpFill/>
            <a:ln w="3620" cap="flat">
              <a:noFill/>
              <a:prstDash val="solid"/>
              <a:miter/>
            </a:ln>
          </p:spPr>
          <p:txBody>
            <a:bodyPr rtlCol="0" anchor="ctr"/>
            <a:lstStyle/>
            <a:p>
              <a:endParaRPr lang="es-CO"/>
            </a:p>
          </p:txBody>
        </p:sp>
        <p:sp>
          <p:nvSpPr>
            <p:cNvPr id="48" name="Forma libre: forma 47">
              <a:extLst>
                <a:ext uri="{FF2B5EF4-FFF2-40B4-BE49-F238E27FC236}">
                  <a16:creationId xmlns:a16="http://schemas.microsoft.com/office/drawing/2014/main" id="{A42CEB16-5EB7-2E04-8B9B-24D5A74277EB}"/>
                </a:ext>
              </a:extLst>
            </p:cNvPr>
            <p:cNvSpPr/>
            <p:nvPr/>
          </p:nvSpPr>
          <p:spPr>
            <a:xfrm>
              <a:off x="452831" y="6328386"/>
              <a:ext cx="55122" cy="51858"/>
            </a:xfrm>
            <a:custGeom>
              <a:avLst/>
              <a:gdLst>
                <a:gd name="connsiteX0" fmla="*/ 54397 w 55122"/>
                <a:gd name="connsiteY0" fmla="*/ 19946 h 51858"/>
                <a:gd name="connsiteX1" fmla="*/ 55123 w 55122"/>
                <a:gd name="connsiteY1" fmla="*/ 19220 h 51858"/>
                <a:gd name="connsiteX2" fmla="*/ 54397 w 55122"/>
                <a:gd name="connsiteY2" fmla="*/ 19220 h 51858"/>
                <a:gd name="connsiteX3" fmla="*/ 37353 w 55122"/>
                <a:gd name="connsiteY3" fmla="*/ 16319 h 51858"/>
                <a:gd name="connsiteX4" fmla="*/ 36265 w 55122"/>
                <a:gd name="connsiteY4" fmla="*/ 15594 h 51858"/>
                <a:gd name="connsiteX5" fmla="*/ 29737 w 55122"/>
                <a:gd name="connsiteY5" fmla="*/ 3989 h 51858"/>
                <a:gd name="connsiteX6" fmla="*/ 27561 w 55122"/>
                <a:gd name="connsiteY6" fmla="*/ 0 h 51858"/>
                <a:gd name="connsiteX7" fmla="*/ 26836 w 55122"/>
                <a:gd name="connsiteY7" fmla="*/ 1088 h 51858"/>
                <a:gd name="connsiteX8" fmla="*/ 18858 w 55122"/>
                <a:gd name="connsiteY8" fmla="*/ 15957 h 51858"/>
                <a:gd name="connsiteX9" fmla="*/ 17770 w 55122"/>
                <a:gd name="connsiteY9" fmla="*/ 16682 h 51858"/>
                <a:gd name="connsiteX10" fmla="*/ 5077 w 55122"/>
                <a:gd name="connsiteY10" fmla="*/ 18858 h 51858"/>
                <a:gd name="connsiteX11" fmla="*/ 0 w 55122"/>
                <a:gd name="connsiteY11" fmla="*/ 19946 h 51858"/>
                <a:gd name="connsiteX12" fmla="*/ 725 w 55122"/>
                <a:gd name="connsiteY12" fmla="*/ 20671 h 51858"/>
                <a:gd name="connsiteX13" fmla="*/ 12693 w 55122"/>
                <a:gd name="connsiteY13" fmla="*/ 33001 h 51858"/>
                <a:gd name="connsiteX14" fmla="*/ 13055 w 55122"/>
                <a:gd name="connsiteY14" fmla="*/ 34089 h 51858"/>
                <a:gd name="connsiteX15" fmla="*/ 11242 w 55122"/>
                <a:gd name="connsiteY15" fmla="*/ 47870 h 51858"/>
                <a:gd name="connsiteX16" fmla="*/ 10879 w 55122"/>
                <a:gd name="connsiteY16" fmla="*/ 51859 h 51858"/>
                <a:gd name="connsiteX17" fmla="*/ 11605 w 55122"/>
                <a:gd name="connsiteY17" fmla="*/ 51496 h 51858"/>
                <a:gd name="connsiteX18" fmla="*/ 27199 w 55122"/>
                <a:gd name="connsiteY18" fmla="*/ 44243 h 51858"/>
                <a:gd name="connsiteX19" fmla="*/ 27924 w 55122"/>
                <a:gd name="connsiteY19" fmla="*/ 43881 h 51858"/>
                <a:gd name="connsiteX20" fmla="*/ 28649 w 55122"/>
                <a:gd name="connsiteY20" fmla="*/ 43881 h 51858"/>
                <a:gd name="connsiteX21" fmla="*/ 40979 w 55122"/>
                <a:gd name="connsiteY21" fmla="*/ 49683 h 51858"/>
                <a:gd name="connsiteX22" fmla="*/ 45331 w 55122"/>
                <a:gd name="connsiteY22" fmla="*/ 51496 h 51858"/>
                <a:gd name="connsiteX23" fmla="*/ 45331 w 55122"/>
                <a:gd name="connsiteY23" fmla="*/ 51134 h 51858"/>
                <a:gd name="connsiteX24" fmla="*/ 42793 w 55122"/>
                <a:gd name="connsiteY24" fmla="*/ 33726 h 51858"/>
                <a:gd name="connsiteX25" fmla="*/ 43155 w 55122"/>
                <a:gd name="connsiteY25" fmla="*/ 32276 h 51858"/>
                <a:gd name="connsiteX26" fmla="*/ 54397 w 55122"/>
                <a:gd name="connsiteY26" fmla="*/ 19946 h 5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122" h="51858">
                  <a:moveTo>
                    <a:pt x="54397" y="19946"/>
                  </a:moveTo>
                  <a:cubicBezTo>
                    <a:pt x="54760" y="19583"/>
                    <a:pt x="54760" y="19583"/>
                    <a:pt x="55123" y="19220"/>
                  </a:cubicBezTo>
                  <a:cubicBezTo>
                    <a:pt x="54760" y="19220"/>
                    <a:pt x="54397" y="19220"/>
                    <a:pt x="54397" y="19220"/>
                  </a:cubicBezTo>
                  <a:cubicBezTo>
                    <a:pt x="48595" y="18132"/>
                    <a:pt x="42793" y="17044"/>
                    <a:pt x="37353" y="16319"/>
                  </a:cubicBezTo>
                  <a:cubicBezTo>
                    <a:pt x="36990" y="16319"/>
                    <a:pt x="36628" y="15957"/>
                    <a:pt x="36265" y="15594"/>
                  </a:cubicBezTo>
                  <a:cubicBezTo>
                    <a:pt x="34089" y="11605"/>
                    <a:pt x="31913" y="7616"/>
                    <a:pt x="29737" y="3989"/>
                  </a:cubicBezTo>
                  <a:cubicBezTo>
                    <a:pt x="29012" y="2539"/>
                    <a:pt x="28287" y="1451"/>
                    <a:pt x="27561" y="0"/>
                  </a:cubicBezTo>
                  <a:cubicBezTo>
                    <a:pt x="27199" y="363"/>
                    <a:pt x="27199" y="725"/>
                    <a:pt x="26836" y="1088"/>
                  </a:cubicBezTo>
                  <a:cubicBezTo>
                    <a:pt x="23935" y="6165"/>
                    <a:pt x="21396" y="10879"/>
                    <a:pt x="18858" y="15957"/>
                  </a:cubicBezTo>
                  <a:cubicBezTo>
                    <a:pt x="18495" y="16319"/>
                    <a:pt x="18495" y="16682"/>
                    <a:pt x="17770" y="16682"/>
                  </a:cubicBezTo>
                  <a:cubicBezTo>
                    <a:pt x="13418" y="17407"/>
                    <a:pt x="9066" y="18132"/>
                    <a:pt x="5077" y="18858"/>
                  </a:cubicBezTo>
                  <a:cubicBezTo>
                    <a:pt x="3264" y="19220"/>
                    <a:pt x="1813" y="19583"/>
                    <a:pt x="0" y="19946"/>
                  </a:cubicBezTo>
                  <a:cubicBezTo>
                    <a:pt x="363" y="20308"/>
                    <a:pt x="363" y="20308"/>
                    <a:pt x="725" y="20671"/>
                  </a:cubicBezTo>
                  <a:cubicBezTo>
                    <a:pt x="4714" y="24660"/>
                    <a:pt x="8704" y="29012"/>
                    <a:pt x="12693" y="33001"/>
                  </a:cubicBezTo>
                  <a:cubicBezTo>
                    <a:pt x="13055" y="33364"/>
                    <a:pt x="13418" y="33726"/>
                    <a:pt x="13055" y="34089"/>
                  </a:cubicBezTo>
                  <a:cubicBezTo>
                    <a:pt x="12330" y="38803"/>
                    <a:pt x="11605" y="43155"/>
                    <a:pt x="11242" y="47870"/>
                  </a:cubicBezTo>
                  <a:cubicBezTo>
                    <a:pt x="10879" y="49320"/>
                    <a:pt x="10879" y="50408"/>
                    <a:pt x="10879" y="51859"/>
                  </a:cubicBezTo>
                  <a:cubicBezTo>
                    <a:pt x="11242" y="51859"/>
                    <a:pt x="11605" y="51496"/>
                    <a:pt x="11605" y="51496"/>
                  </a:cubicBezTo>
                  <a:cubicBezTo>
                    <a:pt x="16682" y="48958"/>
                    <a:pt x="22122" y="46419"/>
                    <a:pt x="27199" y="44243"/>
                  </a:cubicBezTo>
                  <a:cubicBezTo>
                    <a:pt x="27561" y="44243"/>
                    <a:pt x="27561" y="43881"/>
                    <a:pt x="27924" y="43881"/>
                  </a:cubicBezTo>
                  <a:cubicBezTo>
                    <a:pt x="28287" y="43881"/>
                    <a:pt x="28287" y="43881"/>
                    <a:pt x="28649" y="43881"/>
                  </a:cubicBezTo>
                  <a:cubicBezTo>
                    <a:pt x="32638" y="45694"/>
                    <a:pt x="36628" y="47870"/>
                    <a:pt x="40979" y="49683"/>
                  </a:cubicBezTo>
                  <a:cubicBezTo>
                    <a:pt x="42430" y="50408"/>
                    <a:pt x="43881" y="51134"/>
                    <a:pt x="45331" y="51496"/>
                  </a:cubicBezTo>
                  <a:cubicBezTo>
                    <a:pt x="45331" y="51134"/>
                    <a:pt x="45331" y="51134"/>
                    <a:pt x="45331" y="51134"/>
                  </a:cubicBezTo>
                  <a:cubicBezTo>
                    <a:pt x="44606" y="45331"/>
                    <a:pt x="43881" y="39529"/>
                    <a:pt x="42793" y="33726"/>
                  </a:cubicBezTo>
                  <a:cubicBezTo>
                    <a:pt x="42793" y="33001"/>
                    <a:pt x="42793" y="33001"/>
                    <a:pt x="43155" y="32276"/>
                  </a:cubicBezTo>
                  <a:cubicBezTo>
                    <a:pt x="46419" y="28287"/>
                    <a:pt x="50408" y="23935"/>
                    <a:pt x="54397" y="19946"/>
                  </a:cubicBezTo>
                  <a:close/>
                </a:path>
              </a:pathLst>
            </a:custGeom>
            <a:grpFill/>
            <a:ln w="3620" cap="flat">
              <a:noFill/>
              <a:prstDash val="solid"/>
              <a:miter/>
            </a:ln>
          </p:spPr>
          <p:txBody>
            <a:bodyPr rtlCol="0" anchor="ctr"/>
            <a:lstStyle/>
            <a:p>
              <a:endParaRPr lang="es-CO"/>
            </a:p>
          </p:txBody>
        </p:sp>
        <p:sp>
          <p:nvSpPr>
            <p:cNvPr id="49" name="Forma libre: forma 48">
              <a:extLst>
                <a:ext uri="{FF2B5EF4-FFF2-40B4-BE49-F238E27FC236}">
                  <a16:creationId xmlns:a16="http://schemas.microsoft.com/office/drawing/2014/main" id="{28CF2000-4E54-00CD-734B-6386B6717A80}"/>
                </a:ext>
              </a:extLst>
            </p:cNvPr>
            <p:cNvSpPr/>
            <p:nvPr/>
          </p:nvSpPr>
          <p:spPr>
            <a:xfrm>
              <a:off x="452831" y="6463291"/>
              <a:ext cx="55122" cy="51858"/>
            </a:xfrm>
            <a:custGeom>
              <a:avLst/>
              <a:gdLst>
                <a:gd name="connsiteX0" fmla="*/ 54397 w 55122"/>
                <a:gd name="connsiteY0" fmla="*/ 19946 h 51858"/>
                <a:gd name="connsiteX1" fmla="*/ 55123 w 55122"/>
                <a:gd name="connsiteY1" fmla="*/ 19220 h 51858"/>
                <a:gd name="connsiteX2" fmla="*/ 54397 w 55122"/>
                <a:gd name="connsiteY2" fmla="*/ 19220 h 51858"/>
                <a:gd name="connsiteX3" fmla="*/ 37353 w 55122"/>
                <a:gd name="connsiteY3" fmla="*/ 16319 h 51858"/>
                <a:gd name="connsiteX4" fmla="*/ 36265 w 55122"/>
                <a:gd name="connsiteY4" fmla="*/ 15594 h 51858"/>
                <a:gd name="connsiteX5" fmla="*/ 29737 w 55122"/>
                <a:gd name="connsiteY5" fmla="*/ 3989 h 51858"/>
                <a:gd name="connsiteX6" fmla="*/ 27561 w 55122"/>
                <a:gd name="connsiteY6" fmla="*/ 0 h 51858"/>
                <a:gd name="connsiteX7" fmla="*/ 26836 w 55122"/>
                <a:gd name="connsiteY7" fmla="*/ 1088 h 51858"/>
                <a:gd name="connsiteX8" fmla="*/ 18858 w 55122"/>
                <a:gd name="connsiteY8" fmla="*/ 15957 h 51858"/>
                <a:gd name="connsiteX9" fmla="*/ 17770 w 55122"/>
                <a:gd name="connsiteY9" fmla="*/ 16682 h 51858"/>
                <a:gd name="connsiteX10" fmla="*/ 5077 w 55122"/>
                <a:gd name="connsiteY10" fmla="*/ 18858 h 51858"/>
                <a:gd name="connsiteX11" fmla="*/ 0 w 55122"/>
                <a:gd name="connsiteY11" fmla="*/ 19946 h 51858"/>
                <a:gd name="connsiteX12" fmla="*/ 725 w 55122"/>
                <a:gd name="connsiteY12" fmla="*/ 20671 h 51858"/>
                <a:gd name="connsiteX13" fmla="*/ 12693 w 55122"/>
                <a:gd name="connsiteY13" fmla="*/ 33001 h 51858"/>
                <a:gd name="connsiteX14" fmla="*/ 13055 w 55122"/>
                <a:gd name="connsiteY14" fmla="*/ 34089 h 51858"/>
                <a:gd name="connsiteX15" fmla="*/ 11242 w 55122"/>
                <a:gd name="connsiteY15" fmla="*/ 47870 h 51858"/>
                <a:gd name="connsiteX16" fmla="*/ 10879 w 55122"/>
                <a:gd name="connsiteY16" fmla="*/ 51859 h 51858"/>
                <a:gd name="connsiteX17" fmla="*/ 11605 w 55122"/>
                <a:gd name="connsiteY17" fmla="*/ 51496 h 51858"/>
                <a:gd name="connsiteX18" fmla="*/ 27199 w 55122"/>
                <a:gd name="connsiteY18" fmla="*/ 44243 h 51858"/>
                <a:gd name="connsiteX19" fmla="*/ 27924 w 55122"/>
                <a:gd name="connsiteY19" fmla="*/ 43880 h 51858"/>
                <a:gd name="connsiteX20" fmla="*/ 28649 w 55122"/>
                <a:gd name="connsiteY20" fmla="*/ 43880 h 51858"/>
                <a:gd name="connsiteX21" fmla="*/ 40979 w 55122"/>
                <a:gd name="connsiteY21" fmla="*/ 49683 h 51858"/>
                <a:gd name="connsiteX22" fmla="*/ 45331 w 55122"/>
                <a:gd name="connsiteY22" fmla="*/ 51496 h 51858"/>
                <a:gd name="connsiteX23" fmla="*/ 45331 w 55122"/>
                <a:gd name="connsiteY23" fmla="*/ 51133 h 51858"/>
                <a:gd name="connsiteX24" fmla="*/ 42793 w 55122"/>
                <a:gd name="connsiteY24" fmla="*/ 33726 h 51858"/>
                <a:gd name="connsiteX25" fmla="*/ 43155 w 55122"/>
                <a:gd name="connsiteY25" fmla="*/ 32276 h 51858"/>
                <a:gd name="connsiteX26" fmla="*/ 54397 w 55122"/>
                <a:gd name="connsiteY26" fmla="*/ 19946 h 5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122" h="51858">
                  <a:moveTo>
                    <a:pt x="54397" y="19946"/>
                  </a:moveTo>
                  <a:cubicBezTo>
                    <a:pt x="54760" y="19583"/>
                    <a:pt x="54760" y="19583"/>
                    <a:pt x="55123" y="19220"/>
                  </a:cubicBezTo>
                  <a:cubicBezTo>
                    <a:pt x="54760" y="19220"/>
                    <a:pt x="54397" y="19220"/>
                    <a:pt x="54397" y="19220"/>
                  </a:cubicBezTo>
                  <a:cubicBezTo>
                    <a:pt x="48595" y="18132"/>
                    <a:pt x="42793" y="17044"/>
                    <a:pt x="37353" y="16319"/>
                  </a:cubicBezTo>
                  <a:cubicBezTo>
                    <a:pt x="36990" y="16319"/>
                    <a:pt x="36628" y="15957"/>
                    <a:pt x="36265" y="15594"/>
                  </a:cubicBezTo>
                  <a:cubicBezTo>
                    <a:pt x="34089" y="11605"/>
                    <a:pt x="31913" y="7616"/>
                    <a:pt x="29737" y="3989"/>
                  </a:cubicBezTo>
                  <a:cubicBezTo>
                    <a:pt x="29012" y="2539"/>
                    <a:pt x="28287" y="1451"/>
                    <a:pt x="27561" y="0"/>
                  </a:cubicBezTo>
                  <a:cubicBezTo>
                    <a:pt x="27199" y="363"/>
                    <a:pt x="27199" y="725"/>
                    <a:pt x="26836" y="1088"/>
                  </a:cubicBezTo>
                  <a:cubicBezTo>
                    <a:pt x="23935" y="6165"/>
                    <a:pt x="21396" y="10879"/>
                    <a:pt x="18858" y="15957"/>
                  </a:cubicBezTo>
                  <a:cubicBezTo>
                    <a:pt x="18495" y="16319"/>
                    <a:pt x="18495" y="16682"/>
                    <a:pt x="17770" y="16682"/>
                  </a:cubicBezTo>
                  <a:cubicBezTo>
                    <a:pt x="13418" y="17407"/>
                    <a:pt x="9066" y="18132"/>
                    <a:pt x="5077" y="18858"/>
                  </a:cubicBezTo>
                  <a:cubicBezTo>
                    <a:pt x="3264" y="19220"/>
                    <a:pt x="1813" y="19583"/>
                    <a:pt x="0" y="19946"/>
                  </a:cubicBezTo>
                  <a:cubicBezTo>
                    <a:pt x="363" y="20308"/>
                    <a:pt x="363" y="20308"/>
                    <a:pt x="725" y="20671"/>
                  </a:cubicBezTo>
                  <a:cubicBezTo>
                    <a:pt x="4714" y="24660"/>
                    <a:pt x="8704" y="29012"/>
                    <a:pt x="12693" y="33001"/>
                  </a:cubicBezTo>
                  <a:cubicBezTo>
                    <a:pt x="13055" y="33364"/>
                    <a:pt x="13418" y="33726"/>
                    <a:pt x="13055" y="34089"/>
                  </a:cubicBezTo>
                  <a:cubicBezTo>
                    <a:pt x="12330" y="38803"/>
                    <a:pt x="11605" y="43155"/>
                    <a:pt x="11242" y="47870"/>
                  </a:cubicBezTo>
                  <a:cubicBezTo>
                    <a:pt x="10879" y="49320"/>
                    <a:pt x="10879" y="50408"/>
                    <a:pt x="10879" y="51859"/>
                  </a:cubicBezTo>
                  <a:cubicBezTo>
                    <a:pt x="11242" y="51859"/>
                    <a:pt x="11605" y="51496"/>
                    <a:pt x="11605" y="51496"/>
                  </a:cubicBezTo>
                  <a:cubicBezTo>
                    <a:pt x="16682" y="48958"/>
                    <a:pt x="22122" y="46419"/>
                    <a:pt x="27199" y="44243"/>
                  </a:cubicBezTo>
                  <a:cubicBezTo>
                    <a:pt x="27561" y="44243"/>
                    <a:pt x="27561" y="43880"/>
                    <a:pt x="27924" y="43880"/>
                  </a:cubicBezTo>
                  <a:cubicBezTo>
                    <a:pt x="28287" y="43880"/>
                    <a:pt x="28287" y="43880"/>
                    <a:pt x="28649" y="43880"/>
                  </a:cubicBezTo>
                  <a:cubicBezTo>
                    <a:pt x="32638" y="45694"/>
                    <a:pt x="36628" y="47870"/>
                    <a:pt x="40979" y="49683"/>
                  </a:cubicBezTo>
                  <a:cubicBezTo>
                    <a:pt x="42430" y="50408"/>
                    <a:pt x="43881" y="51133"/>
                    <a:pt x="45331" y="51496"/>
                  </a:cubicBezTo>
                  <a:cubicBezTo>
                    <a:pt x="45331" y="51133"/>
                    <a:pt x="45331" y="51133"/>
                    <a:pt x="45331" y="51133"/>
                  </a:cubicBezTo>
                  <a:cubicBezTo>
                    <a:pt x="44606" y="45331"/>
                    <a:pt x="43881" y="39529"/>
                    <a:pt x="42793" y="33726"/>
                  </a:cubicBezTo>
                  <a:cubicBezTo>
                    <a:pt x="42793" y="33001"/>
                    <a:pt x="42793" y="33001"/>
                    <a:pt x="43155" y="32276"/>
                  </a:cubicBezTo>
                  <a:cubicBezTo>
                    <a:pt x="46419" y="27924"/>
                    <a:pt x="50408" y="23935"/>
                    <a:pt x="54397" y="19946"/>
                  </a:cubicBezTo>
                  <a:close/>
                </a:path>
              </a:pathLst>
            </a:custGeom>
            <a:grpFill/>
            <a:ln w="3620" cap="flat">
              <a:noFill/>
              <a:prstDash val="solid"/>
              <a:miter/>
            </a:ln>
          </p:spPr>
          <p:txBody>
            <a:bodyPr rtlCol="0" anchor="ctr"/>
            <a:lstStyle/>
            <a:p>
              <a:endParaRPr lang="es-CO"/>
            </a:p>
          </p:txBody>
        </p:sp>
      </p:grpSp>
      <p:grpSp>
        <p:nvGrpSpPr>
          <p:cNvPr id="39" name="Gráfico 15">
            <a:extLst>
              <a:ext uri="{FF2B5EF4-FFF2-40B4-BE49-F238E27FC236}">
                <a16:creationId xmlns:a16="http://schemas.microsoft.com/office/drawing/2014/main" id="{9310BEBA-190D-9A36-0434-FF19AEADDD40}"/>
              </a:ext>
            </a:extLst>
          </p:cNvPr>
          <p:cNvGrpSpPr/>
          <p:nvPr/>
        </p:nvGrpSpPr>
        <p:grpSpPr>
          <a:xfrm>
            <a:off x="542431" y="5363943"/>
            <a:ext cx="299438" cy="299438"/>
            <a:chOff x="482715" y="5571125"/>
            <a:chExt cx="333965" cy="333965"/>
          </a:xfrm>
          <a:solidFill>
            <a:schemeClr val="tx1"/>
          </a:solidFill>
        </p:grpSpPr>
        <p:sp>
          <p:nvSpPr>
            <p:cNvPr id="40" name="Forma libre: forma 39">
              <a:extLst>
                <a:ext uri="{FF2B5EF4-FFF2-40B4-BE49-F238E27FC236}">
                  <a16:creationId xmlns:a16="http://schemas.microsoft.com/office/drawing/2014/main" id="{8016FD86-DF9A-AAD2-070B-F80214F7B5AF}"/>
                </a:ext>
              </a:extLst>
            </p:cNvPr>
            <p:cNvSpPr/>
            <p:nvPr/>
          </p:nvSpPr>
          <p:spPr>
            <a:xfrm>
              <a:off x="482715" y="5571125"/>
              <a:ext cx="333965" cy="333965"/>
            </a:xfrm>
            <a:custGeom>
              <a:avLst/>
              <a:gdLst>
                <a:gd name="connsiteX0" fmla="*/ 233867 w 333965"/>
                <a:gd name="connsiteY0" fmla="*/ 36172 h 333965"/>
                <a:gd name="connsiteX1" fmla="*/ 297794 w 333965"/>
                <a:gd name="connsiteY1" fmla="*/ 100099 h 333965"/>
                <a:gd name="connsiteX2" fmla="*/ 297794 w 333965"/>
                <a:gd name="connsiteY2" fmla="*/ 233867 h 333965"/>
                <a:gd name="connsiteX3" fmla="*/ 233867 w 333965"/>
                <a:gd name="connsiteY3" fmla="*/ 297794 h 333965"/>
                <a:gd name="connsiteX4" fmla="*/ 100099 w 333965"/>
                <a:gd name="connsiteY4" fmla="*/ 297794 h 333965"/>
                <a:gd name="connsiteX5" fmla="*/ 36172 w 333965"/>
                <a:gd name="connsiteY5" fmla="*/ 233867 h 333965"/>
                <a:gd name="connsiteX6" fmla="*/ 36172 w 333965"/>
                <a:gd name="connsiteY6" fmla="*/ 100099 h 333965"/>
                <a:gd name="connsiteX7" fmla="*/ 100099 w 333965"/>
                <a:gd name="connsiteY7" fmla="*/ 36172 h 333965"/>
                <a:gd name="connsiteX8" fmla="*/ 233867 w 333965"/>
                <a:gd name="connsiteY8" fmla="*/ 36172 h 333965"/>
                <a:gd name="connsiteX9" fmla="*/ 233867 w 333965"/>
                <a:gd name="connsiteY9" fmla="*/ 0 h 333965"/>
                <a:gd name="connsiteX10" fmla="*/ 100099 w 333965"/>
                <a:gd name="connsiteY10" fmla="*/ 0 h 333965"/>
                <a:gd name="connsiteX11" fmla="*/ 0 w 333965"/>
                <a:gd name="connsiteY11" fmla="*/ 100099 h 333965"/>
                <a:gd name="connsiteX12" fmla="*/ 0 w 333965"/>
                <a:gd name="connsiteY12" fmla="*/ 233867 h 333965"/>
                <a:gd name="connsiteX13" fmla="*/ 100099 w 333965"/>
                <a:gd name="connsiteY13" fmla="*/ 333966 h 333965"/>
                <a:gd name="connsiteX14" fmla="*/ 233867 w 333965"/>
                <a:gd name="connsiteY14" fmla="*/ 333966 h 333965"/>
                <a:gd name="connsiteX15" fmla="*/ 333966 w 333965"/>
                <a:gd name="connsiteY15" fmla="*/ 233867 h 333965"/>
                <a:gd name="connsiteX16" fmla="*/ 333966 w 333965"/>
                <a:gd name="connsiteY16" fmla="*/ 100099 h 333965"/>
                <a:gd name="connsiteX17" fmla="*/ 233867 w 333965"/>
                <a:gd name="connsiteY17" fmla="*/ 0 h 333965"/>
                <a:gd name="connsiteX18" fmla="*/ 233867 w 333965"/>
                <a:gd name="connsiteY18" fmla="*/ 0 h 33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3965" h="333965">
                  <a:moveTo>
                    <a:pt x="233867" y="36172"/>
                  </a:moveTo>
                  <a:cubicBezTo>
                    <a:pt x="269129" y="36172"/>
                    <a:pt x="297794" y="64837"/>
                    <a:pt x="297794" y="100099"/>
                  </a:cubicBezTo>
                  <a:lnTo>
                    <a:pt x="297794" y="233867"/>
                  </a:lnTo>
                  <a:cubicBezTo>
                    <a:pt x="297794" y="269129"/>
                    <a:pt x="269129" y="297794"/>
                    <a:pt x="233867" y="297794"/>
                  </a:cubicBezTo>
                  <a:lnTo>
                    <a:pt x="100099" y="297794"/>
                  </a:lnTo>
                  <a:cubicBezTo>
                    <a:pt x="64837" y="297794"/>
                    <a:pt x="36172" y="269129"/>
                    <a:pt x="36172" y="233867"/>
                  </a:cubicBezTo>
                  <a:lnTo>
                    <a:pt x="36172" y="100099"/>
                  </a:lnTo>
                  <a:cubicBezTo>
                    <a:pt x="36172" y="64837"/>
                    <a:pt x="64837" y="36172"/>
                    <a:pt x="100099" y="36172"/>
                  </a:cubicBezTo>
                  <a:lnTo>
                    <a:pt x="233867" y="36172"/>
                  </a:lnTo>
                  <a:moveTo>
                    <a:pt x="233867" y="0"/>
                  </a:moveTo>
                  <a:lnTo>
                    <a:pt x="100099" y="0"/>
                  </a:lnTo>
                  <a:cubicBezTo>
                    <a:pt x="44817" y="0"/>
                    <a:pt x="0" y="44817"/>
                    <a:pt x="0" y="100099"/>
                  </a:cubicBezTo>
                  <a:lnTo>
                    <a:pt x="0" y="233867"/>
                  </a:lnTo>
                  <a:cubicBezTo>
                    <a:pt x="0" y="289149"/>
                    <a:pt x="44817" y="333966"/>
                    <a:pt x="100099" y="333966"/>
                  </a:cubicBezTo>
                  <a:lnTo>
                    <a:pt x="233867" y="333966"/>
                  </a:lnTo>
                  <a:cubicBezTo>
                    <a:pt x="289149" y="333966"/>
                    <a:pt x="333966" y="289149"/>
                    <a:pt x="333966" y="233867"/>
                  </a:cubicBezTo>
                  <a:lnTo>
                    <a:pt x="333966" y="100099"/>
                  </a:lnTo>
                  <a:cubicBezTo>
                    <a:pt x="333966" y="44817"/>
                    <a:pt x="289149" y="0"/>
                    <a:pt x="233867" y="0"/>
                  </a:cubicBezTo>
                  <a:lnTo>
                    <a:pt x="233867" y="0"/>
                  </a:lnTo>
                  <a:close/>
                </a:path>
              </a:pathLst>
            </a:custGeom>
            <a:grpFill/>
            <a:ln w="2238" cap="flat">
              <a:noFill/>
              <a:prstDash val="solid"/>
              <a:miter/>
            </a:ln>
          </p:spPr>
          <p:txBody>
            <a:bodyPr rtlCol="0" anchor="ctr"/>
            <a:lstStyle/>
            <a:p>
              <a:endParaRPr lang="es-CO"/>
            </a:p>
          </p:txBody>
        </p:sp>
        <p:sp>
          <p:nvSpPr>
            <p:cNvPr id="41" name="Forma libre: forma 40">
              <a:extLst>
                <a:ext uri="{FF2B5EF4-FFF2-40B4-BE49-F238E27FC236}">
                  <a16:creationId xmlns:a16="http://schemas.microsoft.com/office/drawing/2014/main" id="{10F8E518-F2B7-A906-A7BB-35019D612302}"/>
                </a:ext>
              </a:extLst>
            </p:cNvPr>
            <p:cNvSpPr/>
            <p:nvPr/>
          </p:nvSpPr>
          <p:spPr>
            <a:xfrm>
              <a:off x="553921" y="5647109"/>
              <a:ext cx="191329" cy="191552"/>
            </a:xfrm>
            <a:custGeom>
              <a:avLst/>
              <a:gdLst>
                <a:gd name="connsiteX0" fmla="*/ 174490 w 191329"/>
                <a:gd name="connsiteY0" fmla="*/ 78486 h 191552"/>
                <a:gd name="connsiteX1" fmla="*/ 112839 w 191329"/>
                <a:gd name="connsiteY1" fmla="*/ 78486 h 191552"/>
                <a:gd name="connsiteX2" fmla="*/ 112839 w 191329"/>
                <a:gd name="connsiteY2" fmla="*/ 17062 h 191552"/>
                <a:gd name="connsiteX3" fmla="*/ 95776 w 191329"/>
                <a:gd name="connsiteY3" fmla="*/ 0 h 191552"/>
                <a:gd name="connsiteX4" fmla="*/ 78714 w 191329"/>
                <a:gd name="connsiteY4" fmla="*/ 17062 h 191552"/>
                <a:gd name="connsiteX5" fmla="*/ 78714 w 191329"/>
                <a:gd name="connsiteY5" fmla="*/ 78714 h 191552"/>
                <a:gd name="connsiteX6" fmla="*/ 17062 w 191329"/>
                <a:gd name="connsiteY6" fmla="*/ 78714 h 191552"/>
                <a:gd name="connsiteX7" fmla="*/ 0 w 191329"/>
                <a:gd name="connsiteY7" fmla="*/ 95776 h 191552"/>
                <a:gd name="connsiteX8" fmla="*/ 17062 w 191329"/>
                <a:gd name="connsiteY8" fmla="*/ 112839 h 191552"/>
                <a:gd name="connsiteX9" fmla="*/ 78486 w 191329"/>
                <a:gd name="connsiteY9" fmla="*/ 112839 h 191552"/>
                <a:gd name="connsiteX10" fmla="*/ 78486 w 191329"/>
                <a:gd name="connsiteY10" fmla="*/ 174490 h 191552"/>
                <a:gd name="connsiteX11" fmla="*/ 95549 w 191329"/>
                <a:gd name="connsiteY11" fmla="*/ 191552 h 191552"/>
                <a:gd name="connsiteX12" fmla="*/ 112611 w 191329"/>
                <a:gd name="connsiteY12" fmla="*/ 174490 h 191552"/>
                <a:gd name="connsiteX13" fmla="*/ 112611 w 191329"/>
                <a:gd name="connsiteY13" fmla="*/ 112839 h 191552"/>
                <a:gd name="connsiteX14" fmla="*/ 174263 w 191329"/>
                <a:gd name="connsiteY14" fmla="*/ 112839 h 191552"/>
                <a:gd name="connsiteX15" fmla="*/ 191325 w 191329"/>
                <a:gd name="connsiteY15" fmla="*/ 95776 h 191552"/>
                <a:gd name="connsiteX16" fmla="*/ 174490 w 191329"/>
                <a:gd name="connsiteY16" fmla="*/ 78486 h 19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1329" h="191552">
                  <a:moveTo>
                    <a:pt x="174490" y="78486"/>
                  </a:moveTo>
                  <a:lnTo>
                    <a:pt x="112839" y="78486"/>
                  </a:lnTo>
                  <a:lnTo>
                    <a:pt x="112839" y="17062"/>
                  </a:lnTo>
                  <a:cubicBezTo>
                    <a:pt x="112839" y="7507"/>
                    <a:pt x="105104" y="0"/>
                    <a:pt x="95776" y="0"/>
                  </a:cubicBezTo>
                  <a:cubicBezTo>
                    <a:pt x="86221" y="0"/>
                    <a:pt x="78714" y="7735"/>
                    <a:pt x="78714" y="17062"/>
                  </a:cubicBezTo>
                  <a:lnTo>
                    <a:pt x="78714" y="78714"/>
                  </a:lnTo>
                  <a:lnTo>
                    <a:pt x="17062" y="78714"/>
                  </a:lnTo>
                  <a:cubicBezTo>
                    <a:pt x="7507" y="78714"/>
                    <a:pt x="0" y="86449"/>
                    <a:pt x="0" y="95776"/>
                  </a:cubicBezTo>
                  <a:cubicBezTo>
                    <a:pt x="0" y="105331"/>
                    <a:pt x="7735" y="112839"/>
                    <a:pt x="17062" y="112839"/>
                  </a:cubicBezTo>
                  <a:lnTo>
                    <a:pt x="78486" y="112839"/>
                  </a:lnTo>
                  <a:lnTo>
                    <a:pt x="78486" y="174490"/>
                  </a:lnTo>
                  <a:cubicBezTo>
                    <a:pt x="78486" y="184045"/>
                    <a:pt x="86221" y="191552"/>
                    <a:pt x="95549" y="191552"/>
                  </a:cubicBezTo>
                  <a:cubicBezTo>
                    <a:pt x="105104" y="191552"/>
                    <a:pt x="112611" y="183818"/>
                    <a:pt x="112611" y="174490"/>
                  </a:cubicBezTo>
                  <a:lnTo>
                    <a:pt x="112611" y="112839"/>
                  </a:lnTo>
                  <a:lnTo>
                    <a:pt x="174263" y="112839"/>
                  </a:lnTo>
                  <a:cubicBezTo>
                    <a:pt x="183818" y="112839"/>
                    <a:pt x="191325" y="105104"/>
                    <a:pt x="191325" y="95776"/>
                  </a:cubicBezTo>
                  <a:cubicBezTo>
                    <a:pt x="191552" y="86221"/>
                    <a:pt x="183818" y="78486"/>
                    <a:pt x="174490" y="78486"/>
                  </a:cubicBezTo>
                  <a:close/>
                </a:path>
              </a:pathLst>
            </a:custGeom>
            <a:grpFill/>
            <a:ln w="2238" cap="flat">
              <a:noFill/>
              <a:prstDash val="solid"/>
              <a:miter/>
            </a:ln>
          </p:spPr>
          <p:txBody>
            <a:bodyPr rtlCol="0" anchor="ctr"/>
            <a:lstStyle/>
            <a:p>
              <a:endParaRPr lang="es-CO"/>
            </a:p>
          </p:txBody>
        </p:sp>
      </p:grpSp>
      <p:sp>
        <p:nvSpPr>
          <p:cNvPr id="38" name="Gráfico 5">
            <a:extLst>
              <a:ext uri="{FF2B5EF4-FFF2-40B4-BE49-F238E27FC236}">
                <a16:creationId xmlns:a16="http://schemas.microsoft.com/office/drawing/2014/main" id="{71619F7E-F007-8C30-43AB-82DBD4795E89}"/>
              </a:ext>
            </a:extLst>
          </p:cNvPr>
          <p:cNvSpPr/>
          <p:nvPr/>
        </p:nvSpPr>
        <p:spPr>
          <a:xfrm>
            <a:off x="487095" y="4739967"/>
            <a:ext cx="410111" cy="375985"/>
          </a:xfrm>
          <a:custGeom>
            <a:avLst/>
            <a:gdLst>
              <a:gd name="connsiteX0" fmla="*/ 317917 w 457399"/>
              <a:gd name="connsiteY0" fmla="*/ 49231 h 419338"/>
              <a:gd name="connsiteX1" fmla="*/ 344730 w 457399"/>
              <a:gd name="connsiteY1" fmla="*/ 53187 h 419338"/>
              <a:gd name="connsiteX2" fmla="*/ 405389 w 457399"/>
              <a:gd name="connsiteY2" fmla="*/ 114725 h 419338"/>
              <a:gd name="connsiteX3" fmla="*/ 385609 w 457399"/>
              <a:gd name="connsiteY3" fmla="*/ 196922 h 419338"/>
              <a:gd name="connsiteX4" fmla="*/ 266049 w 457399"/>
              <a:gd name="connsiteY4" fmla="*/ 317800 h 419338"/>
              <a:gd name="connsiteX5" fmla="*/ 229127 w 457399"/>
              <a:gd name="connsiteY5" fmla="*/ 354284 h 419338"/>
              <a:gd name="connsiteX6" fmla="*/ 191325 w 457399"/>
              <a:gd name="connsiteY6" fmla="*/ 316482 h 419338"/>
              <a:gd name="connsiteX7" fmla="*/ 72204 w 457399"/>
              <a:gd name="connsiteY7" fmla="*/ 196482 h 419338"/>
              <a:gd name="connsiteX8" fmla="*/ 70886 w 457399"/>
              <a:gd name="connsiteY8" fmla="*/ 79560 h 419338"/>
              <a:gd name="connsiteX9" fmla="*/ 138138 w 457399"/>
              <a:gd name="connsiteY9" fmla="*/ 49231 h 419338"/>
              <a:gd name="connsiteX10" fmla="*/ 187808 w 457399"/>
              <a:gd name="connsiteY10" fmla="*/ 64175 h 419338"/>
              <a:gd name="connsiteX11" fmla="*/ 195281 w 457399"/>
              <a:gd name="connsiteY11" fmla="*/ 69450 h 419338"/>
              <a:gd name="connsiteX12" fmla="*/ 200116 w 457399"/>
              <a:gd name="connsiteY12" fmla="*/ 72967 h 419338"/>
              <a:gd name="connsiteX13" fmla="*/ 230445 w 457399"/>
              <a:gd name="connsiteY13" fmla="*/ 94505 h 419338"/>
              <a:gd name="connsiteX14" fmla="*/ 259456 w 457399"/>
              <a:gd name="connsiteY14" fmla="*/ 71208 h 419338"/>
              <a:gd name="connsiteX15" fmla="*/ 317917 w 457399"/>
              <a:gd name="connsiteY15" fmla="*/ 49231 h 419338"/>
              <a:gd name="connsiteX16" fmla="*/ 317917 w 457399"/>
              <a:gd name="connsiteY16" fmla="*/ 0 h 419338"/>
              <a:gd name="connsiteX17" fmla="*/ 229127 w 457399"/>
              <a:gd name="connsiteY17" fmla="*/ 33406 h 419338"/>
              <a:gd name="connsiteX18" fmla="*/ 215940 w 457399"/>
              <a:gd name="connsiteY18" fmla="*/ 24176 h 419338"/>
              <a:gd name="connsiteX19" fmla="*/ 138578 w 457399"/>
              <a:gd name="connsiteY19" fmla="*/ 440 h 419338"/>
              <a:gd name="connsiteX20" fmla="*/ 33963 w 457399"/>
              <a:gd name="connsiteY20" fmla="*/ 47912 h 419338"/>
              <a:gd name="connsiteX21" fmla="*/ 36600 w 457399"/>
              <a:gd name="connsiteY21" fmla="*/ 231208 h 419338"/>
              <a:gd name="connsiteX22" fmla="*/ 218138 w 457399"/>
              <a:gd name="connsiteY22" fmla="*/ 413624 h 419338"/>
              <a:gd name="connsiteX23" fmla="*/ 228687 w 457399"/>
              <a:gd name="connsiteY23" fmla="*/ 419338 h 419338"/>
              <a:gd name="connsiteX24" fmla="*/ 239236 w 457399"/>
              <a:gd name="connsiteY24" fmla="*/ 413624 h 419338"/>
              <a:gd name="connsiteX25" fmla="*/ 420774 w 457399"/>
              <a:gd name="connsiteY25" fmla="*/ 231208 h 419338"/>
              <a:gd name="connsiteX26" fmla="*/ 357917 w 457399"/>
              <a:gd name="connsiteY26" fmla="*/ 6154 h 419338"/>
              <a:gd name="connsiteX27" fmla="*/ 317917 w 457399"/>
              <a:gd name="connsiteY27" fmla="*/ 0 h 419338"/>
              <a:gd name="connsiteX28" fmla="*/ 317917 w 457399"/>
              <a:gd name="connsiteY28" fmla="*/ 0 h 41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7399" h="419338">
                <a:moveTo>
                  <a:pt x="317917" y="49231"/>
                </a:moveTo>
                <a:cubicBezTo>
                  <a:pt x="326708" y="49231"/>
                  <a:pt x="335500" y="50549"/>
                  <a:pt x="344730" y="53187"/>
                </a:cubicBezTo>
                <a:cubicBezTo>
                  <a:pt x="374181" y="61538"/>
                  <a:pt x="397038" y="84395"/>
                  <a:pt x="405389" y="114725"/>
                </a:cubicBezTo>
                <a:cubicBezTo>
                  <a:pt x="413741" y="144615"/>
                  <a:pt x="406268" y="174944"/>
                  <a:pt x="385609" y="196922"/>
                </a:cubicBezTo>
                <a:cubicBezTo>
                  <a:pt x="346928" y="237801"/>
                  <a:pt x="305610" y="278680"/>
                  <a:pt x="266049" y="317800"/>
                </a:cubicBezTo>
                <a:cubicBezTo>
                  <a:pt x="253742" y="330108"/>
                  <a:pt x="241434" y="341976"/>
                  <a:pt x="229127" y="354284"/>
                </a:cubicBezTo>
                <a:cubicBezTo>
                  <a:pt x="216379" y="341537"/>
                  <a:pt x="203632" y="329229"/>
                  <a:pt x="191325" y="316482"/>
                </a:cubicBezTo>
                <a:cubicBezTo>
                  <a:pt x="151764" y="277361"/>
                  <a:pt x="111325" y="236922"/>
                  <a:pt x="72204" y="196482"/>
                </a:cubicBezTo>
                <a:cubicBezTo>
                  <a:pt x="41875" y="165274"/>
                  <a:pt x="41435" y="114285"/>
                  <a:pt x="70886" y="79560"/>
                </a:cubicBezTo>
                <a:cubicBezTo>
                  <a:pt x="87149" y="60219"/>
                  <a:pt x="111765" y="49231"/>
                  <a:pt x="138138" y="49231"/>
                </a:cubicBezTo>
                <a:cubicBezTo>
                  <a:pt x="156160" y="49231"/>
                  <a:pt x="173303" y="54505"/>
                  <a:pt x="187808" y="64175"/>
                </a:cubicBezTo>
                <a:cubicBezTo>
                  <a:pt x="190445" y="65934"/>
                  <a:pt x="192643" y="67692"/>
                  <a:pt x="195281" y="69450"/>
                </a:cubicBezTo>
                <a:lnTo>
                  <a:pt x="200116" y="72967"/>
                </a:lnTo>
                <a:lnTo>
                  <a:pt x="230445" y="94505"/>
                </a:lnTo>
                <a:lnTo>
                  <a:pt x="259456" y="71208"/>
                </a:lnTo>
                <a:cubicBezTo>
                  <a:pt x="278357" y="56263"/>
                  <a:pt x="297258" y="49231"/>
                  <a:pt x="317917" y="49231"/>
                </a:cubicBezTo>
                <a:moveTo>
                  <a:pt x="317917" y="0"/>
                </a:moveTo>
                <a:cubicBezTo>
                  <a:pt x="286269" y="0"/>
                  <a:pt x="256379" y="11429"/>
                  <a:pt x="229127" y="33406"/>
                </a:cubicBezTo>
                <a:cubicBezTo>
                  <a:pt x="224291" y="29890"/>
                  <a:pt x="220335" y="26813"/>
                  <a:pt x="215940" y="24176"/>
                </a:cubicBezTo>
                <a:cubicBezTo>
                  <a:pt x="192643" y="8352"/>
                  <a:pt x="165391" y="440"/>
                  <a:pt x="138578" y="440"/>
                </a:cubicBezTo>
                <a:cubicBezTo>
                  <a:pt x="99457" y="440"/>
                  <a:pt x="60776" y="16703"/>
                  <a:pt x="33963" y="47912"/>
                </a:cubicBezTo>
                <a:cubicBezTo>
                  <a:pt x="-11751" y="101098"/>
                  <a:pt x="-11751" y="181098"/>
                  <a:pt x="36600" y="231208"/>
                </a:cubicBezTo>
                <a:cubicBezTo>
                  <a:pt x="95940" y="293185"/>
                  <a:pt x="157918" y="352965"/>
                  <a:pt x="218138" y="413624"/>
                </a:cubicBezTo>
                <a:cubicBezTo>
                  <a:pt x="222094" y="417580"/>
                  <a:pt x="225171" y="419338"/>
                  <a:pt x="228687" y="419338"/>
                </a:cubicBezTo>
                <a:cubicBezTo>
                  <a:pt x="232203" y="419338"/>
                  <a:pt x="235720" y="417580"/>
                  <a:pt x="239236" y="413624"/>
                </a:cubicBezTo>
                <a:cubicBezTo>
                  <a:pt x="299895" y="352965"/>
                  <a:pt x="361873" y="293185"/>
                  <a:pt x="420774" y="231208"/>
                </a:cubicBezTo>
                <a:cubicBezTo>
                  <a:pt x="490664" y="157362"/>
                  <a:pt x="455499" y="33846"/>
                  <a:pt x="357917" y="6154"/>
                </a:cubicBezTo>
                <a:cubicBezTo>
                  <a:pt x="344291" y="1758"/>
                  <a:pt x="330664" y="0"/>
                  <a:pt x="317917" y="0"/>
                </a:cubicBezTo>
                <a:lnTo>
                  <a:pt x="317917" y="0"/>
                </a:lnTo>
                <a:close/>
              </a:path>
            </a:pathLst>
          </a:custGeom>
          <a:solidFill>
            <a:schemeClr val="tx1"/>
          </a:solidFill>
          <a:ln w="4382" cap="flat">
            <a:noFill/>
            <a:prstDash val="solid"/>
            <a:miter/>
          </a:ln>
        </p:spPr>
        <p:txBody>
          <a:bodyPr rtlCol="0" anchor="ctr"/>
          <a:lstStyle/>
          <a:p>
            <a:endParaRPr lang="es-CO"/>
          </a:p>
        </p:txBody>
      </p:sp>
      <p:grpSp>
        <p:nvGrpSpPr>
          <p:cNvPr id="32" name="Gráfico 17">
            <a:extLst>
              <a:ext uri="{FF2B5EF4-FFF2-40B4-BE49-F238E27FC236}">
                <a16:creationId xmlns:a16="http://schemas.microsoft.com/office/drawing/2014/main" id="{6DD1250F-AA5C-F7B9-E893-CAD9DFCBE7E0}"/>
              </a:ext>
            </a:extLst>
          </p:cNvPr>
          <p:cNvGrpSpPr/>
          <p:nvPr/>
        </p:nvGrpSpPr>
        <p:grpSpPr>
          <a:xfrm>
            <a:off x="502834" y="3455142"/>
            <a:ext cx="378633" cy="378633"/>
            <a:chOff x="429250" y="3442228"/>
            <a:chExt cx="422292" cy="422292"/>
          </a:xfrm>
          <a:solidFill>
            <a:schemeClr val="tx1"/>
          </a:solidFill>
        </p:grpSpPr>
        <p:sp>
          <p:nvSpPr>
            <p:cNvPr id="33" name="Forma libre: forma 32">
              <a:extLst>
                <a:ext uri="{FF2B5EF4-FFF2-40B4-BE49-F238E27FC236}">
                  <a16:creationId xmlns:a16="http://schemas.microsoft.com/office/drawing/2014/main" id="{F0998193-75A4-143A-B454-7E979DE046FB}"/>
                </a:ext>
              </a:extLst>
            </p:cNvPr>
            <p:cNvSpPr/>
            <p:nvPr/>
          </p:nvSpPr>
          <p:spPr>
            <a:xfrm>
              <a:off x="429250" y="3442228"/>
              <a:ext cx="422292" cy="422292"/>
            </a:xfrm>
            <a:custGeom>
              <a:avLst/>
              <a:gdLst>
                <a:gd name="connsiteX0" fmla="*/ 295837 w 422292"/>
                <a:gd name="connsiteY0" fmla="*/ 0 h 422292"/>
                <a:gd name="connsiteX1" fmla="*/ 126455 w 422292"/>
                <a:gd name="connsiteY1" fmla="*/ 0 h 422292"/>
                <a:gd name="connsiteX2" fmla="*/ 0 w 422292"/>
                <a:gd name="connsiteY2" fmla="*/ 126455 h 422292"/>
                <a:gd name="connsiteX3" fmla="*/ 0 w 422292"/>
                <a:gd name="connsiteY3" fmla="*/ 295837 h 422292"/>
                <a:gd name="connsiteX4" fmla="*/ 126455 w 422292"/>
                <a:gd name="connsiteY4" fmla="*/ 422292 h 422292"/>
                <a:gd name="connsiteX5" fmla="*/ 295837 w 422292"/>
                <a:gd name="connsiteY5" fmla="*/ 422292 h 422292"/>
                <a:gd name="connsiteX6" fmla="*/ 422292 w 422292"/>
                <a:gd name="connsiteY6" fmla="*/ 295837 h 422292"/>
                <a:gd name="connsiteX7" fmla="*/ 422292 w 422292"/>
                <a:gd name="connsiteY7" fmla="*/ 126455 h 422292"/>
                <a:gd name="connsiteX8" fmla="*/ 295837 w 422292"/>
                <a:gd name="connsiteY8" fmla="*/ 0 h 422292"/>
                <a:gd name="connsiteX9" fmla="*/ 375486 w 422292"/>
                <a:gd name="connsiteY9" fmla="*/ 114559 h 422292"/>
                <a:gd name="connsiteX10" fmla="*/ 322473 w 422292"/>
                <a:gd name="connsiteY10" fmla="*/ 114559 h 422292"/>
                <a:gd name="connsiteX11" fmla="*/ 275408 w 422292"/>
                <a:gd name="connsiteY11" fmla="*/ 46031 h 422292"/>
                <a:gd name="connsiteX12" fmla="*/ 295579 w 422292"/>
                <a:gd name="connsiteY12" fmla="*/ 46031 h 422292"/>
                <a:gd name="connsiteX13" fmla="*/ 375486 w 422292"/>
                <a:gd name="connsiteY13" fmla="*/ 114559 h 422292"/>
                <a:gd name="connsiteX14" fmla="*/ 201707 w 422292"/>
                <a:gd name="connsiteY14" fmla="*/ 114559 h 422292"/>
                <a:gd name="connsiteX15" fmla="*/ 154642 w 422292"/>
                <a:gd name="connsiteY15" fmla="*/ 45772 h 422292"/>
                <a:gd name="connsiteX16" fmla="*/ 222912 w 422292"/>
                <a:gd name="connsiteY16" fmla="*/ 45772 h 422292"/>
                <a:gd name="connsiteX17" fmla="*/ 269977 w 422292"/>
                <a:gd name="connsiteY17" fmla="*/ 114301 h 422292"/>
                <a:gd name="connsiteX18" fmla="*/ 201707 w 422292"/>
                <a:gd name="connsiteY18" fmla="*/ 114301 h 422292"/>
                <a:gd name="connsiteX19" fmla="*/ 104474 w 422292"/>
                <a:gd name="connsiteY19" fmla="*/ 48875 h 422292"/>
                <a:gd name="connsiteX20" fmla="*/ 149212 w 422292"/>
                <a:gd name="connsiteY20" fmla="*/ 114301 h 422292"/>
                <a:gd name="connsiteX21" fmla="*/ 46806 w 422292"/>
                <a:gd name="connsiteY21" fmla="*/ 114301 h 422292"/>
                <a:gd name="connsiteX22" fmla="*/ 104474 w 422292"/>
                <a:gd name="connsiteY22" fmla="*/ 48875 h 422292"/>
                <a:gd name="connsiteX23" fmla="*/ 295837 w 422292"/>
                <a:gd name="connsiteY23" fmla="*/ 376520 h 422292"/>
                <a:gd name="connsiteX24" fmla="*/ 126455 w 422292"/>
                <a:gd name="connsiteY24" fmla="*/ 376520 h 422292"/>
                <a:gd name="connsiteX25" fmla="*/ 45772 w 422292"/>
                <a:gd name="connsiteY25" fmla="*/ 295837 h 422292"/>
                <a:gd name="connsiteX26" fmla="*/ 45772 w 422292"/>
                <a:gd name="connsiteY26" fmla="*/ 157745 h 422292"/>
                <a:gd name="connsiteX27" fmla="*/ 376520 w 422292"/>
                <a:gd name="connsiteY27" fmla="*/ 157745 h 422292"/>
                <a:gd name="connsiteX28" fmla="*/ 376520 w 422292"/>
                <a:gd name="connsiteY28" fmla="*/ 295837 h 422292"/>
                <a:gd name="connsiteX29" fmla="*/ 295837 w 422292"/>
                <a:gd name="connsiteY29" fmla="*/ 376520 h 42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22292" h="422292">
                  <a:moveTo>
                    <a:pt x="295837" y="0"/>
                  </a:moveTo>
                  <a:lnTo>
                    <a:pt x="126455" y="0"/>
                  </a:lnTo>
                  <a:cubicBezTo>
                    <a:pt x="56633" y="0"/>
                    <a:pt x="0" y="56633"/>
                    <a:pt x="0" y="126455"/>
                  </a:cubicBezTo>
                  <a:lnTo>
                    <a:pt x="0" y="295837"/>
                  </a:lnTo>
                  <a:cubicBezTo>
                    <a:pt x="0" y="365659"/>
                    <a:pt x="56633" y="422292"/>
                    <a:pt x="126455" y="422292"/>
                  </a:cubicBezTo>
                  <a:lnTo>
                    <a:pt x="295837" y="422292"/>
                  </a:lnTo>
                  <a:cubicBezTo>
                    <a:pt x="365659" y="422292"/>
                    <a:pt x="422292" y="365659"/>
                    <a:pt x="422292" y="295837"/>
                  </a:cubicBezTo>
                  <a:lnTo>
                    <a:pt x="422292" y="126455"/>
                  </a:lnTo>
                  <a:cubicBezTo>
                    <a:pt x="422292" y="56633"/>
                    <a:pt x="365659" y="0"/>
                    <a:pt x="295837" y="0"/>
                  </a:cubicBezTo>
                  <a:close/>
                  <a:moveTo>
                    <a:pt x="375486" y="114559"/>
                  </a:moveTo>
                  <a:lnTo>
                    <a:pt x="322473" y="114559"/>
                  </a:lnTo>
                  <a:lnTo>
                    <a:pt x="275408" y="46031"/>
                  </a:lnTo>
                  <a:lnTo>
                    <a:pt x="295579" y="46031"/>
                  </a:lnTo>
                  <a:cubicBezTo>
                    <a:pt x="336179" y="45772"/>
                    <a:pt x="369797" y="75770"/>
                    <a:pt x="375486" y="114559"/>
                  </a:cubicBezTo>
                  <a:close/>
                  <a:moveTo>
                    <a:pt x="201707" y="114559"/>
                  </a:moveTo>
                  <a:lnTo>
                    <a:pt x="154642" y="45772"/>
                  </a:lnTo>
                  <a:lnTo>
                    <a:pt x="222912" y="45772"/>
                  </a:lnTo>
                  <a:lnTo>
                    <a:pt x="269977" y="114301"/>
                  </a:lnTo>
                  <a:lnTo>
                    <a:pt x="201707" y="114301"/>
                  </a:lnTo>
                  <a:close/>
                  <a:moveTo>
                    <a:pt x="104474" y="48875"/>
                  </a:moveTo>
                  <a:lnTo>
                    <a:pt x="149212" y="114301"/>
                  </a:lnTo>
                  <a:lnTo>
                    <a:pt x="46806" y="114301"/>
                  </a:lnTo>
                  <a:cubicBezTo>
                    <a:pt x="51461" y="83010"/>
                    <a:pt x="74477" y="57668"/>
                    <a:pt x="104474" y="48875"/>
                  </a:cubicBezTo>
                  <a:close/>
                  <a:moveTo>
                    <a:pt x="295837" y="376520"/>
                  </a:moveTo>
                  <a:lnTo>
                    <a:pt x="126455" y="376520"/>
                  </a:lnTo>
                  <a:cubicBezTo>
                    <a:pt x="81976" y="376520"/>
                    <a:pt x="45772" y="340316"/>
                    <a:pt x="45772" y="295837"/>
                  </a:cubicBezTo>
                  <a:lnTo>
                    <a:pt x="45772" y="157745"/>
                  </a:lnTo>
                  <a:lnTo>
                    <a:pt x="376520" y="157745"/>
                  </a:lnTo>
                  <a:lnTo>
                    <a:pt x="376520" y="295837"/>
                  </a:lnTo>
                  <a:cubicBezTo>
                    <a:pt x="376520" y="340316"/>
                    <a:pt x="340316" y="376520"/>
                    <a:pt x="295837" y="376520"/>
                  </a:cubicBezTo>
                  <a:close/>
                </a:path>
              </a:pathLst>
            </a:custGeom>
            <a:grpFill/>
            <a:ln w="2572" cap="flat">
              <a:noFill/>
              <a:prstDash val="solid"/>
              <a:miter/>
            </a:ln>
          </p:spPr>
          <p:txBody>
            <a:bodyPr rtlCol="0" anchor="ctr"/>
            <a:lstStyle/>
            <a:p>
              <a:endParaRPr lang="es-CO"/>
            </a:p>
          </p:txBody>
        </p:sp>
        <p:sp>
          <p:nvSpPr>
            <p:cNvPr id="34" name="Forma libre: forma 33">
              <a:extLst>
                <a:ext uri="{FF2B5EF4-FFF2-40B4-BE49-F238E27FC236}">
                  <a16:creationId xmlns:a16="http://schemas.microsoft.com/office/drawing/2014/main" id="{18FDEE1A-050F-F294-F19C-2446F87A8323}"/>
                </a:ext>
              </a:extLst>
            </p:cNvPr>
            <p:cNvSpPr/>
            <p:nvPr/>
          </p:nvSpPr>
          <p:spPr>
            <a:xfrm>
              <a:off x="591392" y="3629129"/>
              <a:ext cx="122769" cy="139000"/>
            </a:xfrm>
            <a:custGeom>
              <a:avLst/>
              <a:gdLst>
                <a:gd name="connsiteX0" fmla="*/ 117921 w 122769"/>
                <a:gd name="connsiteY0" fmla="*/ 60837 h 139000"/>
                <a:gd name="connsiteX1" fmla="*/ 14740 w 122769"/>
                <a:gd name="connsiteY1" fmla="*/ 1359 h 139000"/>
                <a:gd name="connsiteX2" fmla="*/ 0 w 122769"/>
                <a:gd name="connsiteY2" fmla="*/ 9893 h 139000"/>
                <a:gd name="connsiteX3" fmla="*/ 0 w 122769"/>
                <a:gd name="connsiteY3" fmla="*/ 129107 h 139000"/>
                <a:gd name="connsiteX4" fmla="*/ 14740 w 122769"/>
                <a:gd name="connsiteY4" fmla="*/ 137641 h 139000"/>
                <a:gd name="connsiteX5" fmla="*/ 117921 w 122769"/>
                <a:gd name="connsiteY5" fmla="*/ 78163 h 139000"/>
                <a:gd name="connsiteX6" fmla="*/ 117921 w 122769"/>
                <a:gd name="connsiteY6" fmla="*/ 60837 h 13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69" h="139000">
                  <a:moveTo>
                    <a:pt x="117921" y="60837"/>
                  </a:moveTo>
                  <a:lnTo>
                    <a:pt x="14740" y="1359"/>
                  </a:lnTo>
                  <a:cubicBezTo>
                    <a:pt x="8275" y="-2520"/>
                    <a:pt x="0" y="2394"/>
                    <a:pt x="0" y="9893"/>
                  </a:cubicBezTo>
                  <a:lnTo>
                    <a:pt x="0" y="129107"/>
                  </a:lnTo>
                  <a:cubicBezTo>
                    <a:pt x="0" y="136607"/>
                    <a:pt x="8275" y="141520"/>
                    <a:pt x="14740" y="137641"/>
                  </a:cubicBezTo>
                  <a:lnTo>
                    <a:pt x="117921" y="78163"/>
                  </a:lnTo>
                  <a:cubicBezTo>
                    <a:pt x="124386" y="74284"/>
                    <a:pt x="124386" y="64716"/>
                    <a:pt x="117921" y="60837"/>
                  </a:cubicBezTo>
                  <a:close/>
                </a:path>
              </a:pathLst>
            </a:custGeom>
            <a:grpFill/>
            <a:ln w="2572" cap="flat">
              <a:noFill/>
              <a:prstDash val="solid"/>
              <a:miter/>
            </a:ln>
          </p:spPr>
          <p:txBody>
            <a:bodyPr rtlCol="0" anchor="ctr"/>
            <a:lstStyle/>
            <a:p>
              <a:endParaRPr lang="es-CO"/>
            </a:p>
          </p:txBody>
        </p:sp>
      </p:grpSp>
      <p:sp>
        <p:nvSpPr>
          <p:cNvPr id="27" name="Gráfico 19">
            <a:extLst>
              <a:ext uri="{FF2B5EF4-FFF2-40B4-BE49-F238E27FC236}">
                <a16:creationId xmlns:a16="http://schemas.microsoft.com/office/drawing/2014/main" id="{8E248732-B9F2-05E1-6505-735DD08F18E4}"/>
              </a:ext>
            </a:extLst>
          </p:cNvPr>
          <p:cNvSpPr/>
          <p:nvPr/>
        </p:nvSpPr>
        <p:spPr>
          <a:xfrm>
            <a:off x="491181" y="2149963"/>
            <a:ext cx="401939" cy="400267"/>
          </a:xfrm>
          <a:custGeom>
            <a:avLst/>
            <a:gdLst>
              <a:gd name="connsiteX0" fmla="*/ 441706 w 448285"/>
              <a:gd name="connsiteY0" fmla="*/ 407255 h 446420"/>
              <a:gd name="connsiteX1" fmla="*/ 346692 w 448285"/>
              <a:gd name="connsiteY1" fmla="*/ 308977 h 446420"/>
              <a:gd name="connsiteX2" fmla="*/ 385859 w 448285"/>
              <a:gd name="connsiteY2" fmla="*/ 192929 h 446420"/>
              <a:gd name="connsiteX3" fmla="*/ 192929 w 448285"/>
              <a:gd name="connsiteY3" fmla="*/ 0 h 446420"/>
              <a:gd name="connsiteX4" fmla="*/ 0 w 448285"/>
              <a:gd name="connsiteY4" fmla="*/ 192929 h 446420"/>
              <a:gd name="connsiteX5" fmla="*/ 192929 w 448285"/>
              <a:gd name="connsiteY5" fmla="*/ 385859 h 446420"/>
              <a:gd name="connsiteX6" fmla="*/ 314779 w 448285"/>
              <a:gd name="connsiteY6" fmla="*/ 342341 h 446420"/>
              <a:gd name="connsiteX7" fmla="*/ 408343 w 448285"/>
              <a:gd name="connsiteY7" fmla="*/ 439531 h 446420"/>
              <a:gd name="connsiteX8" fmla="*/ 425025 w 448285"/>
              <a:gd name="connsiteY8" fmla="*/ 446421 h 446420"/>
              <a:gd name="connsiteX9" fmla="*/ 440981 w 448285"/>
              <a:gd name="connsiteY9" fmla="*/ 439893 h 446420"/>
              <a:gd name="connsiteX10" fmla="*/ 441706 w 448285"/>
              <a:gd name="connsiteY10" fmla="*/ 407255 h 446420"/>
              <a:gd name="connsiteX11" fmla="*/ 192929 w 448285"/>
              <a:gd name="connsiteY11" fmla="*/ 336901 h 446420"/>
              <a:gd name="connsiteX12" fmla="*/ 48958 w 448285"/>
              <a:gd name="connsiteY12" fmla="*/ 192929 h 446420"/>
              <a:gd name="connsiteX13" fmla="*/ 192929 w 448285"/>
              <a:gd name="connsiteY13" fmla="*/ 48958 h 446420"/>
              <a:gd name="connsiteX14" fmla="*/ 336901 w 448285"/>
              <a:gd name="connsiteY14" fmla="*/ 192929 h 446420"/>
              <a:gd name="connsiteX15" fmla="*/ 192929 w 448285"/>
              <a:gd name="connsiteY15" fmla="*/ 336901 h 44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8285" h="446420">
                <a:moveTo>
                  <a:pt x="441706" y="407255"/>
                </a:moveTo>
                <a:lnTo>
                  <a:pt x="346692" y="308977"/>
                </a:lnTo>
                <a:cubicBezTo>
                  <a:pt x="370990" y="276701"/>
                  <a:pt x="385859" y="236447"/>
                  <a:pt x="385859" y="192929"/>
                </a:cubicBezTo>
                <a:cubicBezTo>
                  <a:pt x="385859" y="86310"/>
                  <a:pt x="299548" y="0"/>
                  <a:pt x="192929" y="0"/>
                </a:cubicBezTo>
                <a:cubicBezTo>
                  <a:pt x="86310" y="0"/>
                  <a:pt x="0" y="86310"/>
                  <a:pt x="0" y="192929"/>
                </a:cubicBezTo>
                <a:cubicBezTo>
                  <a:pt x="0" y="299548"/>
                  <a:pt x="86310" y="385859"/>
                  <a:pt x="192929" y="385859"/>
                </a:cubicBezTo>
                <a:cubicBezTo>
                  <a:pt x="238986" y="385859"/>
                  <a:pt x="281416" y="369539"/>
                  <a:pt x="314779" y="342341"/>
                </a:cubicBezTo>
                <a:lnTo>
                  <a:pt x="408343" y="439531"/>
                </a:lnTo>
                <a:cubicBezTo>
                  <a:pt x="412695" y="444245"/>
                  <a:pt x="418860" y="446421"/>
                  <a:pt x="425025" y="446421"/>
                </a:cubicBezTo>
                <a:cubicBezTo>
                  <a:pt x="430827" y="446421"/>
                  <a:pt x="436629" y="444245"/>
                  <a:pt x="440981" y="439893"/>
                </a:cubicBezTo>
                <a:cubicBezTo>
                  <a:pt x="450410" y="431190"/>
                  <a:pt x="450773" y="416684"/>
                  <a:pt x="441706" y="407255"/>
                </a:cubicBezTo>
                <a:close/>
                <a:moveTo>
                  <a:pt x="192929" y="336901"/>
                </a:moveTo>
                <a:cubicBezTo>
                  <a:pt x="113509" y="336901"/>
                  <a:pt x="48958" y="272349"/>
                  <a:pt x="48958" y="192929"/>
                </a:cubicBezTo>
                <a:cubicBezTo>
                  <a:pt x="48958" y="113509"/>
                  <a:pt x="113509" y="48958"/>
                  <a:pt x="192929" y="48958"/>
                </a:cubicBezTo>
                <a:cubicBezTo>
                  <a:pt x="272349" y="48958"/>
                  <a:pt x="336901" y="113509"/>
                  <a:pt x="336901" y="192929"/>
                </a:cubicBezTo>
                <a:cubicBezTo>
                  <a:pt x="337264" y="272349"/>
                  <a:pt x="272712" y="336901"/>
                  <a:pt x="192929" y="336901"/>
                </a:cubicBezTo>
                <a:close/>
              </a:path>
            </a:pathLst>
          </a:custGeom>
          <a:solidFill>
            <a:schemeClr val="tx1"/>
          </a:solidFill>
          <a:ln w="3620" cap="flat">
            <a:noFill/>
            <a:prstDash val="solid"/>
            <a:miter/>
          </a:ln>
        </p:spPr>
        <p:txBody>
          <a:bodyPr rtlCol="0" anchor="ctr"/>
          <a:lstStyle/>
          <a:p>
            <a:endParaRPr lang="es-CO"/>
          </a:p>
        </p:txBody>
      </p:sp>
      <p:sp>
        <p:nvSpPr>
          <p:cNvPr id="26" name="Gráfico 7">
            <a:extLst>
              <a:ext uri="{FF2B5EF4-FFF2-40B4-BE49-F238E27FC236}">
                <a16:creationId xmlns:a16="http://schemas.microsoft.com/office/drawing/2014/main" id="{4803DE39-6F68-9604-99B6-AB2871909786}"/>
              </a:ext>
            </a:extLst>
          </p:cNvPr>
          <p:cNvSpPr/>
          <p:nvPr/>
        </p:nvSpPr>
        <p:spPr>
          <a:xfrm>
            <a:off x="520793" y="1473220"/>
            <a:ext cx="342715" cy="344015"/>
          </a:xfrm>
          <a:custGeom>
            <a:avLst/>
            <a:gdLst>
              <a:gd name="connsiteX0" fmla="*/ 191116 w 382232"/>
              <a:gd name="connsiteY0" fmla="*/ 0 h 383682"/>
              <a:gd name="connsiteX1" fmla="*/ 0 w 382232"/>
              <a:gd name="connsiteY1" fmla="*/ 173709 h 383682"/>
              <a:gd name="connsiteX2" fmla="*/ 0 w 382232"/>
              <a:gd name="connsiteY2" fmla="*/ 383320 h 383682"/>
              <a:gd name="connsiteX3" fmla="*/ 138169 w 382232"/>
              <a:gd name="connsiteY3" fmla="*/ 383320 h 383682"/>
              <a:gd name="connsiteX4" fmla="*/ 138169 w 382232"/>
              <a:gd name="connsiteY4" fmla="*/ 275251 h 383682"/>
              <a:gd name="connsiteX5" fmla="*/ 191116 w 382232"/>
              <a:gd name="connsiteY5" fmla="*/ 222304 h 383682"/>
              <a:gd name="connsiteX6" fmla="*/ 244063 w 382232"/>
              <a:gd name="connsiteY6" fmla="*/ 275251 h 383682"/>
              <a:gd name="connsiteX7" fmla="*/ 244063 w 382232"/>
              <a:gd name="connsiteY7" fmla="*/ 383683 h 383682"/>
              <a:gd name="connsiteX8" fmla="*/ 382232 w 382232"/>
              <a:gd name="connsiteY8" fmla="*/ 383683 h 383682"/>
              <a:gd name="connsiteX9" fmla="*/ 382232 w 382232"/>
              <a:gd name="connsiteY9" fmla="*/ 173709 h 383682"/>
              <a:gd name="connsiteX10" fmla="*/ 191116 w 382232"/>
              <a:gd name="connsiteY10" fmla="*/ 0 h 38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2232" h="383682">
                <a:moveTo>
                  <a:pt x="191116" y="0"/>
                </a:moveTo>
                <a:lnTo>
                  <a:pt x="0" y="173709"/>
                </a:lnTo>
                <a:lnTo>
                  <a:pt x="0" y="383320"/>
                </a:lnTo>
                <a:lnTo>
                  <a:pt x="138169" y="383320"/>
                </a:lnTo>
                <a:lnTo>
                  <a:pt x="138169" y="275251"/>
                </a:lnTo>
                <a:cubicBezTo>
                  <a:pt x="138169" y="246239"/>
                  <a:pt x="161741" y="222304"/>
                  <a:pt x="191116" y="222304"/>
                </a:cubicBezTo>
                <a:cubicBezTo>
                  <a:pt x="220128" y="222304"/>
                  <a:pt x="244063" y="245876"/>
                  <a:pt x="244063" y="275251"/>
                </a:cubicBezTo>
                <a:lnTo>
                  <a:pt x="244063" y="383683"/>
                </a:lnTo>
                <a:lnTo>
                  <a:pt x="382232" y="383683"/>
                </a:lnTo>
                <a:lnTo>
                  <a:pt x="382232" y="173709"/>
                </a:lnTo>
                <a:lnTo>
                  <a:pt x="191116" y="0"/>
                </a:lnTo>
                <a:close/>
              </a:path>
            </a:pathLst>
          </a:custGeom>
          <a:solidFill>
            <a:schemeClr val="tx1"/>
          </a:solidFill>
          <a:ln w="3620" cap="flat">
            <a:noFill/>
            <a:prstDash val="solid"/>
            <a:miter/>
          </a:ln>
        </p:spPr>
        <p:txBody>
          <a:bodyPr rtlCol="0" anchor="ctr"/>
          <a:lstStyle/>
          <a:p>
            <a:endParaRPr lang="es-CO"/>
          </a:p>
        </p:txBody>
      </p:sp>
      <p:sp>
        <p:nvSpPr>
          <p:cNvPr id="78" name="CuadroTexto 77">
            <a:extLst>
              <a:ext uri="{FF2B5EF4-FFF2-40B4-BE49-F238E27FC236}">
                <a16:creationId xmlns:a16="http://schemas.microsoft.com/office/drawing/2014/main" id="{B76B5C3D-D1A6-C6DD-D515-D24F842351F0}"/>
              </a:ext>
            </a:extLst>
          </p:cNvPr>
          <p:cNvSpPr txBox="1"/>
          <p:nvPr/>
        </p:nvSpPr>
        <p:spPr>
          <a:xfrm>
            <a:off x="3401558" y="1107872"/>
            <a:ext cx="5884638" cy="646331"/>
          </a:xfrm>
          <a:prstGeom prst="rect">
            <a:avLst/>
          </a:prstGeom>
          <a:noFill/>
        </p:spPr>
        <p:txBody>
          <a:bodyPr wrap="square" rtlCol="0">
            <a:spAutoFit/>
          </a:bodyPr>
          <a:lstStyle/>
          <a:p>
            <a:pPr algn="ctr"/>
            <a:r>
              <a:rPr lang="en-US" sz="3600" dirty="0">
                <a:latin typeface="Montserrat ExtraBold" panose="00000900000000000000" pitchFamily="50" charset="0"/>
              </a:rPr>
              <a:t>¿Questions? </a:t>
            </a:r>
          </a:p>
        </p:txBody>
      </p:sp>
      <p:sp>
        <p:nvSpPr>
          <p:cNvPr id="6" name="Forma libre: forma 5">
            <a:extLst>
              <a:ext uri="{FF2B5EF4-FFF2-40B4-BE49-F238E27FC236}">
                <a16:creationId xmlns:a16="http://schemas.microsoft.com/office/drawing/2014/main" id="{7D76F141-9604-B9A5-99F7-24B36890BBF5}"/>
              </a:ext>
            </a:extLst>
          </p:cNvPr>
          <p:cNvSpPr/>
          <p:nvPr/>
        </p:nvSpPr>
        <p:spPr>
          <a:xfrm>
            <a:off x="6246535" y="11676389"/>
            <a:ext cx="308899" cy="308674"/>
          </a:xfrm>
          <a:custGeom>
            <a:avLst/>
            <a:gdLst>
              <a:gd name="connsiteX0" fmla="*/ 154200 w 308899"/>
              <a:gd name="connsiteY0" fmla="*/ 34862 h 308674"/>
              <a:gd name="connsiteX1" fmla="*/ 273311 w 308899"/>
              <a:gd name="connsiteY1" fmla="*/ 153974 h 308674"/>
              <a:gd name="connsiteX2" fmla="*/ 258786 w 308899"/>
              <a:gd name="connsiteY2" fmla="*/ 211351 h 308674"/>
              <a:gd name="connsiteX3" fmla="*/ 252975 w 308899"/>
              <a:gd name="connsiteY3" fmla="*/ 222245 h 308674"/>
              <a:gd name="connsiteX4" fmla="*/ 255154 w 308899"/>
              <a:gd name="connsiteY4" fmla="*/ 234592 h 308674"/>
              <a:gd name="connsiteX5" fmla="*/ 260238 w 308899"/>
              <a:gd name="connsiteY5" fmla="*/ 265097 h 308674"/>
              <a:gd name="connsiteX6" fmla="*/ 227555 w 308899"/>
              <a:gd name="connsiteY6" fmla="*/ 259286 h 308674"/>
              <a:gd name="connsiteX7" fmla="*/ 215934 w 308899"/>
              <a:gd name="connsiteY7" fmla="*/ 257107 h 308674"/>
              <a:gd name="connsiteX8" fmla="*/ 205766 w 308899"/>
              <a:gd name="connsiteY8" fmla="*/ 262191 h 308674"/>
              <a:gd name="connsiteX9" fmla="*/ 154200 w 308899"/>
              <a:gd name="connsiteY9" fmla="*/ 273812 h 308674"/>
              <a:gd name="connsiteX10" fmla="*/ 65592 w 308899"/>
              <a:gd name="connsiteY10" fmla="*/ 233866 h 308674"/>
              <a:gd name="connsiteX11" fmla="*/ 35814 w 308899"/>
              <a:gd name="connsiteY11" fmla="*/ 140901 h 308674"/>
              <a:gd name="connsiteX12" fmla="*/ 140400 w 308899"/>
              <a:gd name="connsiteY12" fmla="*/ 36315 h 308674"/>
              <a:gd name="connsiteX13" fmla="*/ 154200 w 308899"/>
              <a:gd name="connsiteY13" fmla="*/ 34862 h 308674"/>
              <a:gd name="connsiteX14" fmla="*/ 154200 w 308899"/>
              <a:gd name="connsiteY14" fmla="*/ 0 h 308674"/>
              <a:gd name="connsiteX15" fmla="*/ 136769 w 308899"/>
              <a:gd name="connsiteY15" fmla="*/ 726 h 308674"/>
              <a:gd name="connsiteX16" fmla="*/ 952 w 308899"/>
              <a:gd name="connsiteY16" fmla="*/ 136543 h 308674"/>
              <a:gd name="connsiteX17" fmla="*/ 154200 w 308899"/>
              <a:gd name="connsiteY17" fmla="*/ 308674 h 308674"/>
              <a:gd name="connsiteX18" fmla="*/ 221018 w 308899"/>
              <a:gd name="connsiteY18" fmla="*/ 293422 h 308674"/>
              <a:gd name="connsiteX19" fmla="*/ 299458 w 308899"/>
              <a:gd name="connsiteY19" fmla="*/ 307948 h 308674"/>
              <a:gd name="connsiteX20" fmla="*/ 300184 w 308899"/>
              <a:gd name="connsiteY20" fmla="*/ 307948 h 308674"/>
              <a:gd name="connsiteX21" fmla="*/ 303089 w 308899"/>
              <a:gd name="connsiteY21" fmla="*/ 305043 h 308674"/>
              <a:gd name="connsiteX22" fmla="*/ 290016 w 308899"/>
              <a:gd name="connsiteY22" fmla="*/ 228782 h 308674"/>
              <a:gd name="connsiteX23" fmla="*/ 308900 w 308899"/>
              <a:gd name="connsiteY23" fmla="*/ 154700 h 308674"/>
              <a:gd name="connsiteX24" fmla="*/ 154200 w 308899"/>
              <a:gd name="connsiteY24" fmla="*/ 0 h 308674"/>
              <a:gd name="connsiteX25" fmla="*/ 154200 w 308899"/>
              <a:gd name="connsiteY25" fmla="*/ 0 h 308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8899" h="308674">
                <a:moveTo>
                  <a:pt x="154200" y="34862"/>
                </a:moveTo>
                <a:cubicBezTo>
                  <a:pt x="220292" y="34862"/>
                  <a:pt x="273311" y="88608"/>
                  <a:pt x="273311" y="153974"/>
                </a:cubicBezTo>
                <a:cubicBezTo>
                  <a:pt x="273311" y="174310"/>
                  <a:pt x="268227" y="193920"/>
                  <a:pt x="258786" y="211351"/>
                </a:cubicBezTo>
                <a:lnTo>
                  <a:pt x="252975" y="222245"/>
                </a:lnTo>
                <a:lnTo>
                  <a:pt x="255154" y="234592"/>
                </a:lnTo>
                <a:lnTo>
                  <a:pt x="260238" y="265097"/>
                </a:lnTo>
                <a:lnTo>
                  <a:pt x="227555" y="259286"/>
                </a:lnTo>
                <a:lnTo>
                  <a:pt x="215934" y="257107"/>
                </a:lnTo>
                <a:lnTo>
                  <a:pt x="205766" y="262191"/>
                </a:lnTo>
                <a:cubicBezTo>
                  <a:pt x="189062" y="270181"/>
                  <a:pt x="172357" y="273812"/>
                  <a:pt x="154200" y="273812"/>
                </a:cubicBezTo>
                <a:cubicBezTo>
                  <a:pt x="120064" y="273812"/>
                  <a:pt x="88107" y="259286"/>
                  <a:pt x="65592" y="233866"/>
                </a:cubicBezTo>
                <a:cubicBezTo>
                  <a:pt x="42351" y="208446"/>
                  <a:pt x="32183" y="175036"/>
                  <a:pt x="35814" y="140901"/>
                </a:cubicBezTo>
                <a:cubicBezTo>
                  <a:pt x="41624" y="86429"/>
                  <a:pt x="85928" y="42125"/>
                  <a:pt x="140400" y="36315"/>
                </a:cubicBezTo>
                <a:cubicBezTo>
                  <a:pt x="145484" y="34862"/>
                  <a:pt x="149842" y="34862"/>
                  <a:pt x="154200" y="34862"/>
                </a:cubicBezTo>
                <a:moveTo>
                  <a:pt x="154200" y="0"/>
                </a:moveTo>
                <a:cubicBezTo>
                  <a:pt x="148389" y="0"/>
                  <a:pt x="142579" y="0"/>
                  <a:pt x="136769" y="726"/>
                </a:cubicBezTo>
                <a:cubicBezTo>
                  <a:pt x="66318" y="8716"/>
                  <a:pt x="8941" y="66093"/>
                  <a:pt x="952" y="136543"/>
                </a:cubicBezTo>
                <a:cubicBezTo>
                  <a:pt x="-9216" y="229508"/>
                  <a:pt x="63413" y="308674"/>
                  <a:pt x="154200" y="308674"/>
                </a:cubicBezTo>
                <a:cubicBezTo>
                  <a:pt x="178167" y="308674"/>
                  <a:pt x="200682" y="302864"/>
                  <a:pt x="221018" y="293422"/>
                </a:cubicBezTo>
                <a:lnTo>
                  <a:pt x="299458" y="307948"/>
                </a:lnTo>
                <a:cubicBezTo>
                  <a:pt x="299458" y="307948"/>
                  <a:pt x="299458" y="307948"/>
                  <a:pt x="300184" y="307948"/>
                </a:cubicBezTo>
                <a:cubicBezTo>
                  <a:pt x="301637" y="307948"/>
                  <a:pt x="303089" y="306495"/>
                  <a:pt x="303089" y="305043"/>
                </a:cubicBezTo>
                <a:lnTo>
                  <a:pt x="290016" y="228782"/>
                </a:lnTo>
                <a:cubicBezTo>
                  <a:pt x="302363" y="206993"/>
                  <a:pt x="308900" y="181573"/>
                  <a:pt x="308900" y="154700"/>
                </a:cubicBezTo>
                <a:cubicBezTo>
                  <a:pt x="308900" y="68998"/>
                  <a:pt x="239902" y="0"/>
                  <a:pt x="154200" y="0"/>
                </a:cubicBezTo>
                <a:lnTo>
                  <a:pt x="154200" y="0"/>
                </a:lnTo>
                <a:close/>
              </a:path>
            </a:pathLst>
          </a:custGeom>
          <a:solidFill>
            <a:srgbClr val="000000"/>
          </a:solidFill>
          <a:ln w="7262" cap="flat">
            <a:noFill/>
            <a:prstDash val="solid"/>
            <a:miter/>
          </a:ln>
        </p:spPr>
        <p:txBody>
          <a:bodyPr rtlCol="0" anchor="ctr"/>
          <a:lstStyle/>
          <a:p>
            <a:endParaRPr lang="es-CO"/>
          </a:p>
        </p:txBody>
      </p:sp>
      <p:sp>
        <p:nvSpPr>
          <p:cNvPr id="7" name="Forma libre: forma 6">
            <a:extLst>
              <a:ext uri="{FF2B5EF4-FFF2-40B4-BE49-F238E27FC236}">
                <a16:creationId xmlns:a16="http://schemas.microsoft.com/office/drawing/2014/main" id="{79052C81-4AC3-3367-F6E1-92FA4F7FDC34}"/>
              </a:ext>
            </a:extLst>
          </p:cNvPr>
          <p:cNvSpPr/>
          <p:nvPr/>
        </p:nvSpPr>
        <p:spPr>
          <a:xfrm>
            <a:off x="6699048" y="11693820"/>
            <a:ext cx="322190" cy="284706"/>
          </a:xfrm>
          <a:custGeom>
            <a:avLst/>
            <a:gdLst>
              <a:gd name="connsiteX0" fmla="*/ 319427 w 322190"/>
              <a:gd name="connsiteY0" fmla="*/ 0 h 284706"/>
              <a:gd name="connsiteX1" fmla="*/ 319427 w 322190"/>
              <a:gd name="connsiteY1" fmla="*/ 0 h 284706"/>
              <a:gd name="connsiteX2" fmla="*/ 2764 w 322190"/>
              <a:gd name="connsiteY2" fmla="*/ 0 h 284706"/>
              <a:gd name="connsiteX3" fmla="*/ 585 w 322190"/>
              <a:gd name="connsiteY3" fmla="*/ 4358 h 284706"/>
              <a:gd name="connsiteX4" fmla="*/ 106623 w 322190"/>
              <a:gd name="connsiteY4" fmla="*/ 125649 h 284706"/>
              <a:gd name="connsiteX5" fmla="*/ 107350 w 322190"/>
              <a:gd name="connsiteY5" fmla="*/ 126375 h 284706"/>
              <a:gd name="connsiteX6" fmla="*/ 152380 w 322190"/>
              <a:gd name="connsiteY6" fmla="*/ 282528 h 284706"/>
              <a:gd name="connsiteX7" fmla="*/ 154559 w 322190"/>
              <a:gd name="connsiteY7" fmla="*/ 284706 h 284706"/>
              <a:gd name="connsiteX8" fmla="*/ 156737 w 322190"/>
              <a:gd name="connsiteY8" fmla="*/ 283254 h 284706"/>
              <a:gd name="connsiteX9" fmla="*/ 321606 w 322190"/>
              <a:gd name="connsiteY9" fmla="*/ 3631 h 284706"/>
              <a:gd name="connsiteX10" fmla="*/ 319427 w 322190"/>
              <a:gd name="connsiteY10" fmla="*/ 0 h 284706"/>
              <a:gd name="connsiteX11" fmla="*/ 74667 w 322190"/>
              <a:gd name="connsiteY11" fmla="*/ 35588 h 284706"/>
              <a:gd name="connsiteX12" fmla="*/ 228640 w 322190"/>
              <a:gd name="connsiteY12" fmla="*/ 35588 h 284706"/>
              <a:gd name="connsiteX13" fmla="*/ 126233 w 322190"/>
              <a:gd name="connsiteY13" fmla="*/ 95144 h 284706"/>
              <a:gd name="connsiteX14" fmla="*/ 74667 w 322190"/>
              <a:gd name="connsiteY14" fmla="*/ 35588 h 284706"/>
              <a:gd name="connsiteX15" fmla="*/ 142938 w 322190"/>
              <a:gd name="connsiteY15" fmla="*/ 123470 h 284706"/>
              <a:gd name="connsiteX16" fmla="*/ 245345 w 322190"/>
              <a:gd name="connsiteY16" fmla="*/ 63914 h 284706"/>
              <a:gd name="connsiteX17" fmla="*/ 164727 w 322190"/>
              <a:gd name="connsiteY17" fmla="*/ 200457 h 284706"/>
              <a:gd name="connsiteX18" fmla="*/ 142938 w 322190"/>
              <a:gd name="connsiteY18" fmla="*/ 123470 h 28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2190" h="284706">
                <a:moveTo>
                  <a:pt x="319427" y="0"/>
                </a:moveTo>
                <a:cubicBezTo>
                  <a:pt x="319427" y="0"/>
                  <a:pt x="319427" y="0"/>
                  <a:pt x="319427" y="0"/>
                </a:cubicBezTo>
                <a:lnTo>
                  <a:pt x="2764" y="0"/>
                </a:lnTo>
                <a:cubicBezTo>
                  <a:pt x="585" y="0"/>
                  <a:pt x="-868" y="2905"/>
                  <a:pt x="585" y="4358"/>
                </a:cubicBezTo>
                <a:lnTo>
                  <a:pt x="106623" y="125649"/>
                </a:lnTo>
                <a:cubicBezTo>
                  <a:pt x="106623" y="125649"/>
                  <a:pt x="107350" y="126375"/>
                  <a:pt x="107350" y="126375"/>
                </a:cubicBezTo>
                <a:lnTo>
                  <a:pt x="152380" y="282528"/>
                </a:lnTo>
                <a:cubicBezTo>
                  <a:pt x="152380" y="283980"/>
                  <a:pt x="153832" y="284706"/>
                  <a:pt x="154559" y="284706"/>
                </a:cubicBezTo>
                <a:cubicBezTo>
                  <a:pt x="155285" y="284706"/>
                  <a:pt x="156011" y="283980"/>
                  <a:pt x="156737" y="283254"/>
                </a:cubicBezTo>
                <a:lnTo>
                  <a:pt x="321606" y="3631"/>
                </a:lnTo>
                <a:cubicBezTo>
                  <a:pt x="323058" y="2179"/>
                  <a:pt x="321606" y="0"/>
                  <a:pt x="319427" y="0"/>
                </a:cubicBezTo>
                <a:close/>
                <a:moveTo>
                  <a:pt x="74667" y="35588"/>
                </a:moveTo>
                <a:lnTo>
                  <a:pt x="228640" y="35588"/>
                </a:lnTo>
                <a:lnTo>
                  <a:pt x="126233" y="95144"/>
                </a:lnTo>
                <a:lnTo>
                  <a:pt x="74667" y="35588"/>
                </a:lnTo>
                <a:close/>
                <a:moveTo>
                  <a:pt x="142938" y="123470"/>
                </a:moveTo>
                <a:lnTo>
                  <a:pt x="245345" y="63914"/>
                </a:lnTo>
                <a:lnTo>
                  <a:pt x="164727" y="200457"/>
                </a:lnTo>
                <a:lnTo>
                  <a:pt x="142938" y="123470"/>
                </a:lnTo>
                <a:close/>
              </a:path>
            </a:pathLst>
          </a:custGeom>
          <a:solidFill>
            <a:srgbClr val="000000"/>
          </a:solidFill>
          <a:ln w="7262" cap="flat">
            <a:noFill/>
            <a:prstDash val="solid"/>
            <a:miter/>
          </a:ln>
        </p:spPr>
        <p:txBody>
          <a:bodyPr rtlCol="0" anchor="ctr"/>
          <a:lstStyle/>
          <a:p>
            <a:endParaRPr lang="es-CO"/>
          </a:p>
        </p:txBody>
      </p:sp>
      <p:sp>
        <p:nvSpPr>
          <p:cNvPr id="8" name="Forma libre: forma 7">
            <a:extLst>
              <a:ext uri="{FF2B5EF4-FFF2-40B4-BE49-F238E27FC236}">
                <a16:creationId xmlns:a16="http://schemas.microsoft.com/office/drawing/2014/main" id="{C37A57E7-1582-4D1F-038E-9084C5EC754C}"/>
              </a:ext>
            </a:extLst>
          </p:cNvPr>
          <p:cNvSpPr/>
          <p:nvPr/>
        </p:nvSpPr>
        <p:spPr>
          <a:xfrm>
            <a:off x="5759656" y="11685831"/>
            <a:ext cx="327903" cy="300684"/>
          </a:xfrm>
          <a:custGeom>
            <a:avLst/>
            <a:gdLst>
              <a:gd name="connsiteX0" fmla="*/ 227608 w 327903"/>
              <a:gd name="connsiteY0" fmla="*/ 35588 h 300684"/>
              <a:gd name="connsiteX1" fmla="*/ 247218 w 327903"/>
              <a:gd name="connsiteY1" fmla="*/ 38493 h 300684"/>
              <a:gd name="connsiteX2" fmla="*/ 290796 w 327903"/>
              <a:gd name="connsiteY2" fmla="*/ 82797 h 300684"/>
              <a:gd name="connsiteX3" fmla="*/ 276270 w 327903"/>
              <a:gd name="connsiteY3" fmla="*/ 141627 h 300684"/>
              <a:gd name="connsiteX4" fmla="*/ 190567 w 327903"/>
              <a:gd name="connsiteY4" fmla="*/ 228056 h 300684"/>
              <a:gd name="connsiteX5" fmla="*/ 164421 w 327903"/>
              <a:gd name="connsiteY5" fmla="*/ 254202 h 300684"/>
              <a:gd name="connsiteX6" fmla="*/ 137548 w 327903"/>
              <a:gd name="connsiteY6" fmla="*/ 227329 h 300684"/>
              <a:gd name="connsiteX7" fmla="*/ 52572 w 327903"/>
              <a:gd name="connsiteY7" fmla="*/ 141627 h 300684"/>
              <a:gd name="connsiteX8" fmla="*/ 51846 w 327903"/>
              <a:gd name="connsiteY8" fmla="*/ 58103 h 300684"/>
              <a:gd name="connsiteX9" fmla="*/ 99781 w 327903"/>
              <a:gd name="connsiteY9" fmla="*/ 36315 h 300684"/>
              <a:gd name="connsiteX10" fmla="*/ 135369 w 327903"/>
              <a:gd name="connsiteY10" fmla="*/ 47209 h 300684"/>
              <a:gd name="connsiteX11" fmla="*/ 140453 w 327903"/>
              <a:gd name="connsiteY11" fmla="*/ 50840 h 300684"/>
              <a:gd name="connsiteX12" fmla="*/ 144085 w 327903"/>
              <a:gd name="connsiteY12" fmla="*/ 53019 h 300684"/>
              <a:gd name="connsiteX13" fmla="*/ 165873 w 327903"/>
              <a:gd name="connsiteY13" fmla="*/ 68271 h 300684"/>
              <a:gd name="connsiteX14" fmla="*/ 186936 w 327903"/>
              <a:gd name="connsiteY14" fmla="*/ 51567 h 300684"/>
              <a:gd name="connsiteX15" fmla="*/ 227608 w 327903"/>
              <a:gd name="connsiteY15" fmla="*/ 35588 h 300684"/>
              <a:gd name="connsiteX16" fmla="*/ 227608 w 327903"/>
              <a:gd name="connsiteY16" fmla="*/ 0 h 300684"/>
              <a:gd name="connsiteX17" fmla="*/ 163695 w 327903"/>
              <a:gd name="connsiteY17" fmla="*/ 23968 h 300684"/>
              <a:gd name="connsiteX18" fmla="*/ 154253 w 327903"/>
              <a:gd name="connsiteY18" fmla="*/ 17431 h 300684"/>
              <a:gd name="connsiteX19" fmla="*/ 99055 w 327903"/>
              <a:gd name="connsiteY19" fmla="*/ 726 h 300684"/>
              <a:gd name="connsiteX20" fmla="*/ 24247 w 327903"/>
              <a:gd name="connsiteY20" fmla="*/ 34862 h 300684"/>
              <a:gd name="connsiteX21" fmla="*/ 26425 w 327903"/>
              <a:gd name="connsiteY21" fmla="*/ 165595 h 300684"/>
              <a:gd name="connsiteX22" fmla="*/ 156432 w 327903"/>
              <a:gd name="connsiteY22" fmla="*/ 296327 h 300684"/>
              <a:gd name="connsiteX23" fmla="*/ 163695 w 327903"/>
              <a:gd name="connsiteY23" fmla="*/ 300685 h 300684"/>
              <a:gd name="connsiteX24" fmla="*/ 171684 w 327903"/>
              <a:gd name="connsiteY24" fmla="*/ 296327 h 300684"/>
              <a:gd name="connsiteX25" fmla="*/ 301690 w 327903"/>
              <a:gd name="connsiteY25" fmla="*/ 165595 h 300684"/>
              <a:gd name="connsiteX26" fmla="*/ 256660 w 327903"/>
              <a:gd name="connsiteY26" fmla="*/ 4358 h 300684"/>
              <a:gd name="connsiteX27" fmla="*/ 227608 w 327903"/>
              <a:gd name="connsiteY27" fmla="*/ 0 h 300684"/>
              <a:gd name="connsiteX28" fmla="*/ 227608 w 327903"/>
              <a:gd name="connsiteY28" fmla="*/ 0 h 30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7903" h="300684">
                <a:moveTo>
                  <a:pt x="227608" y="35588"/>
                </a:moveTo>
                <a:cubicBezTo>
                  <a:pt x="233419" y="35588"/>
                  <a:pt x="239955" y="36315"/>
                  <a:pt x="247218" y="38493"/>
                </a:cubicBezTo>
                <a:cubicBezTo>
                  <a:pt x="268281" y="44304"/>
                  <a:pt x="284259" y="61009"/>
                  <a:pt x="290796" y="82797"/>
                </a:cubicBezTo>
                <a:cubicBezTo>
                  <a:pt x="296606" y="103860"/>
                  <a:pt x="291522" y="126375"/>
                  <a:pt x="276270" y="141627"/>
                </a:cubicBezTo>
                <a:cubicBezTo>
                  <a:pt x="248671" y="170679"/>
                  <a:pt x="218893" y="199730"/>
                  <a:pt x="190567" y="228056"/>
                </a:cubicBezTo>
                <a:cubicBezTo>
                  <a:pt x="181852" y="236771"/>
                  <a:pt x="173136" y="245487"/>
                  <a:pt x="164421" y="254202"/>
                </a:cubicBezTo>
                <a:cubicBezTo>
                  <a:pt x="155705" y="245487"/>
                  <a:pt x="146264" y="236045"/>
                  <a:pt x="137548" y="227329"/>
                </a:cubicBezTo>
                <a:cubicBezTo>
                  <a:pt x="109223" y="199004"/>
                  <a:pt x="80171" y="170679"/>
                  <a:pt x="52572" y="141627"/>
                </a:cubicBezTo>
                <a:cubicBezTo>
                  <a:pt x="30783" y="119112"/>
                  <a:pt x="30783" y="82797"/>
                  <a:pt x="51846" y="58103"/>
                </a:cubicBezTo>
                <a:cubicBezTo>
                  <a:pt x="63466" y="44304"/>
                  <a:pt x="80897" y="36315"/>
                  <a:pt x="99781" y="36315"/>
                </a:cubicBezTo>
                <a:cubicBezTo>
                  <a:pt x="112854" y="36315"/>
                  <a:pt x="125201" y="39946"/>
                  <a:pt x="135369" y="47209"/>
                </a:cubicBezTo>
                <a:cubicBezTo>
                  <a:pt x="136822" y="48662"/>
                  <a:pt x="139001" y="49388"/>
                  <a:pt x="140453" y="50840"/>
                </a:cubicBezTo>
                <a:lnTo>
                  <a:pt x="144085" y="53019"/>
                </a:lnTo>
                <a:lnTo>
                  <a:pt x="165873" y="68271"/>
                </a:lnTo>
                <a:lnTo>
                  <a:pt x="186936" y="51567"/>
                </a:lnTo>
                <a:cubicBezTo>
                  <a:pt x="199283" y="40672"/>
                  <a:pt x="213082" y="35588"/>
                  <a:pt x="227608" y="35588"/>
                </a:cubicBezTo>
                <a:moveTo>
                  <a:pt x="227608" y="0"/>
                </a:moveTo>
                <a:cubicBezTo>
                  <a:pt x="205093" y="0"/>
                  <a:pt x="183304" y="7989"/>
                  <a:pt x="163695" y="23968"/>
                </a:cubicBezTo>
                <a:cubicBezTo>
                  <a:pt x="160063" y="21789"/>
                  <a:pt x="157158" y="19610"/>
                  <a:pt x="154253" y="17431"/>
                </a:cubicBezTo>
                <a:cubicBezTo>
                  <a:pt x="137548" y="5810"/>
                  <a:pt x="117938" y="726"/>
                  <a:pt x="99055" y="726"/>
                </a:cubicBezTo>
                <a:cubicBezTo>
                  <a:pt x="70729" y="726"/>
                  <a:pt x="43130" y="12347"/>
                  <a:pt x="24247" y="34862"/>
                </a:cubicBezTo>
                <a:cubicBezTo>
                  <a:pt x="-8437" y="72629"/>
                  <a:pt x="-8437" y="130006"/>
                  <a:pt x="26425" y="165595"/>
                </a:cubicBezTo>
                <a:cubicBezTo>
                  <a:pt x="69277" y="209898"/>
                  <a:pt x="112854" y="252750"/>
                  <a:pt x="156432" y="296327"/>
                </a:cubicBezTo>
                <a:cubicBezTo>
                  <a:pt x="159337" y="299232"/>
                  <a:pt x="161516" y="300685"/>
                  <a:pt x="163695" y="300685"/>
                </a:cubicBezTo>
                <a:cubicBezTo>
                  <a:pt x="165873" y="300685"/>
                  <a:pt x="168779" y="299232"/>
                  <a:pt x="171684" y="296327"/>
                </a:cubicBezTo>
                <a:cubicBezTo>
                  <a:pt x="215261" y="252750"/>
                  <a:pt x="259565" y="209898"/>
                  <a:pt x="301690" y="165595"/>
                </a:cubicBezTo>
                <a:cubicBezTo>
                  <a:pt x="351804" y="112575"/>
                  <a:pt x="326384" y="23968"/>
                  <a:pt x="256660" y="4358"/>
                </a:cubicBezTo>
                <a:cubicBezTo>
                  <a:pt x="246492" y="1453"/>
                  <a:pt x="237050" y="0"/>
                  <a:pt x="227608" y="0"/>
                </a:cubicBezTo>
                <a:lnTo>
                  <a:pt x="227608" y="0"/>
                </a:lnTo>
                <a:close/>
              </a:path>
            </a:pathLst>
          </a:custGeom>
          <a:solidFill>
            <a:srgbClr val="000000"/>
          </a:solidFill>
          <a:ln w="7262" cap="flat">
            <a:noFill/>
            <a:prstDash val="solid"/>
            <a:miter/>
          </a:ln>
        </p:spPr>
        <p:txBody>
          <a:bodyPr rtlCol="0" anchor="ctr"/>
          <a:lstStyle/>
          <a:p>
            <a:endParaRPr lang="es-CO"/>
          </a:p>
        </p:txBody>
      </p:sp>
      <p:sp>
        <p:nvSpPr>
          <p:cNvPr id="16" name="Forma libre: forma 15">
            <a:extLst>
              <a:ext uri="{FF2B5EF4-FFF2-40B4-BE49-F238E27FC236}">
                <a16:creationId xmlns:a16="http://schemas.microsoft.com/office/drawing/2014/main" id="{9D4E697F-EE4E-720F-1FA5-2ED9C839B049}"/>
              </a:ext>
            </a:extLst>
          </p:cNvPr>
          <p:cNvSpPr/>
          <p:nvPr/>
        </p:nvSpPr>
        <p:spPr>
          <a:xfrm>
            <a:off x="7242584" y="11660724"/>
            <a:ext cx="254202" cy="310852"/>
          </a:xfrm>
          <a:custGeom>
            <a:avLst/>
            <a:gdLst>
              <a:gd name="connsiteX0" fmla="*/ 218614 w 254202"/>
              <a:gd name="connsiteY0" fmla="*/ 34862 h 310852"/>
              <a:gd name="connsiteX1" fmla="*/ 218614 w 254202"/>
              <a:gd name="connsiteY1" fmla="*/ 233866 h 310852"/>
              <a:gd name="connsiteX2" fmla="*/ 150342 w 254202"/>
              <a:gd name="connsiteY2" fmla="*/ 169952 h 310852"/>
              <a:gd name="connsiteX3" fmla="*/ 126375 w 254202"/>
              <a:gd name="connsiteY3" fmla="*/ 147437 h 310852"/>
              <a:gd name="connsiteX4" fmla="*/ 102407 w 254202"/>
              <a:gd name="connsiteY4" fmla="*/ 169952 h 310852"/>
              <a:gd name="connsiteX5" fmla="*/ 34136 w 254202"/>
              <a:gd name="connsiteY5" fmla="*/ 233866 h 310852"/>
              <a:gd name="connsiteX6" fmla="*/ 34136 w 254202"/>
              <a:gd name="connsiteY6" fmla="*/ 34862 h 310852"/>
              <a:gd name="connsiteX7" fmla="*/ 126375 w 254202"/>
              <a:gd name="connsiteY7" fmla="*/ 34862 h 310852"/>
              <a:gd name="connsiteX8" fmla="*/ 218614 w 254202"/>
              <a:gd name="connsiteY8" fmla="*/ 34862 h 310852"/>
              <a:gd name="connsiteX9" fmla="*/ 254202 w 254202"/>
              <a:gd name="connsiteY9" fmla="*/ 0 h 310852"/>
              <a:gd name="connsiteX10" fmla="*/ 127101 w 254202"/>
              <a:gd name="connsiteY10" fmla="*/ 0 h 310852"/>
              <a:gd name="connsiteX11" fmla="*/ 0 w 254202"/>
              <a:gd name="connsiteY11" fmla="*/ 0 h 310852"/>
              <a:gd name="connsiteX12" fmla="*/ 0 w 254202"/>
              <a:gd name="connsiteY12" fmla="*/ 307948 h 310852"/>
              <a:gd name="connsiteX13" fmla="*/ 2905 w 254202"/>
              <a:gd name="connsiteY13" fmla="*/ 310853 h 310852"/>
              <a:gd name="connsiteX14" fmla="*/ 5084 w 254202"/>
              <a:gd name="connsiteY14" fmla="*/ 310127 h 310852"/>
              <a:gd name="connsiteX15" fmla="*/ 127101 w 254202"/>
              <a:gd name="connsiteY15" fmla="*/ 195373 h 310852"/>
              <a:gd name="connsiteX16" fmla="*/ 249118 w 254202"/>
              <a:gd name="connsiteY16" fmla="*/ 309400 h 310852"/>
              <a:gd name="connsiteX17" fmla="*/ 251297 w 254202"/>
              <a:gd name="connsiteY17" fmla="*/ 310127 h 310852"/>
              <a:gd name="connsiteX18" fmla="*/ 254202 w 254202"/>
              <a:gd name="connsiteY18" fmla="*/ 307222 h 310852"/>
              <a:gd name="connsiteX19" fmla="*/ 254202 w 254202"/>
              <a:gd name="connsiteY19" fmla="*/ 0 h 310852"/>
              <a:gd name="connsiteX20" fmla="*/ 254202 w 254202"/>
              <a:gd name="connsiteY20" fmla="*/ 0 h 31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4202" h="310852">
                <a:moveTo>
                  <a:pt x="218614" y="34862"/>
                </a:moveTo>
                <a:lnTo>
                  <a:pt x="218614" y="233866"/>
                </a:lnTo>
                <a:lnTo>
                  <a:pt x="150342" y="169952"/>
                </a:lnTo>
                <a:lnTo>
                  <a:pt x="126375" y="147437"/>
                </a:lnTo>
                <a:lnTo>
                  <a:pt x="102407" y="169952"/>
                </a:lnTo>
                <a:lnTo>
                  <a:pt x="34136" y="233866"/>
                </a:lnTo>
                <a:lnTo>
                  <a:pt x="34136" y="34862"/>
                </a:lnTo>
                <a:lnTo>
                  <a:pt x="126375" y="34862"/>
                </a:lnTo>
                <a:lnTo>
                  <a:pt x="218614" y="34862"/>
                </a:lnTo>
                <a:moveTo>
                  <a:pt x="254202" y="0"/>
                </a:moveTo>
                <a:lnTo>
                  <a:pt x="127101" y="0"/>
                </a:lnTo>
                <a:lnTo>
                  <a:pt x="0" y="0"/>
                </a:lnTo>
                <a:lnTo>
                  <a:pt x="0" y="307948"/>
                </a:lnTo>
                <a:cubicBezTo>
                  <a:pt x="0" y="310127"/>
                  <a:pt x="1453" y="310853"/>
                  <a:pt x="2905" y="310853"/>
                </a:cubicBezTo>
                <a:cubicBezTo>
                  <a:pt x="3631" y="310853"/>
                  <a:pt x="4358" y="310853"/>
                  <a:pt x="5084" y="310127"/>
                </a:cubicBezTo>
                <a:lnTo>
                  <a:pt x="127101" y="195373"/>
                </a:lnTo>
                <a:lnTo>
                  <a:pt x="249118" y="309400"/>
                </a:lnTo>
                <a:cubicBezTo>
                  <a:pt x="249844" y="310127"/>
                  <a:pt x="250571" y="310127"/>
                  <a:pt x="251297" y="310127"/>
                </a:cubicBezTo>
                <a:cubicBezTo>
                  <a:pt x="252750" y="310127"/>
                  <a:pt x="254202" y="308674"/>
                  <a:pt x="254202" y="307222"/>
                </a:cubicBezTo>
                <a:lnTo>
                  <a:pt x="254202" y="0"/>
                </a:lnTo>
                <a:lnTo>
                  <a:pt x="254202" y="0"/>
                </a:lnTo>
                <a:close/>
              </a:path>
            </a:pathLst>
          </a:custGeom>
          <a:solidFill>
            <a:srgbClr val="000000"/>
          </a:solidFill>
          <a:ln w="7262" cap="flat">
            <a:noFill/>
            <a:prstDash val="solid"/>
            <a:miter/>
          </a:ln>
        </p:spPr>
        <p:txBody>
          <a:bodyPr rtlCol="0" anchor="ctr"/>
          <a:lstStyle/>
          <a:p>
            <a:endParaRPr lang="es-CO"/>
          </a:p>
        </p:txBody>
      </p:sp>
      <p:sp>
        <p:nvSpPr>
          <p:cNvPr id="17" name="CuadroTexto 16">
            <a:extLst>
              <a:ext uri="{FF2B5EF4-FFF2-40B4-BE49-F238E27FC236}">
                <a16:creationId xmlns:a16="http://schemas.microsoft.com/office/drawing/2014/main" id="{279D1CFD-1EAA-D11D-50C3-417FCF9A9B5D}"/>
              </a:ext>
            </a:extLst>
          </p:cNvPr>
          <p:cNvSpPr txBox="1"/>
          <p:nvPr/>
        </p:nvSpPr>
        <p:spPr>
          <a:xfrm>
            <a:off x="6192336" y="12106212"/>
            <a:ext cx="2664983" cy="307777"/>
          </a:xfrm>
          <a:prstGeom prst="rect">
            <a:avLst/>
          </a:prstGeom>
          <a:noFill/>
        </p:spPr>
        <p:txBody>
          <a:bodyPr wrap="square" rtlCol="0">
            <a:spAutoFit/>
          </a:bodyPr>
          <a:lstStyle/>
          <a:p>
            <a:r>
              <a:rPr lang="en-US" sz="1400"/>
              <a:t>1250 likes</a:t>
            </a:r>
          </a:p>
        </p:txBody>
      </p:sp>
      <p:sp>
        <p:nvSpPr>
          <p:cNvPr id="54" name="TextBox 5">
            <a:extLst>
              <a:ext uri="{FF2B5EF4-FFF2-40B4-BE49-F238E27FC236}">
                <a16:creationId xmlns:a16="http://schemas.microsoft.com/office/drawing/2014/main" id="{CAF7C809-37D9-4E01-1394-8A1B688D71F6}"/>
              </a:ext>
            </a:extLst>
          </p:cNvPr>
          <p:cNvSpPr txBox="1"/>
          <p:nvPr/>
        </p:nvSpPr>
        <p:spPr>
          <a:xfrm>
            <a:off x="1605646" y="10403619"/>
            <a:ext cx="10222157" cy="1384995"/>
          </a:xfrm>
          <a:prstGeom prst="rect">
            <a:avLst/>
          </a:prstGeom>
          <a:noFill/>
        </p:spPr>
        <p:txBody>
          <a:bodyPr wrap="square">
            <a:spAutoFit/>
          </a:bodyPr>
          <a:lstStyle/>
          <a:p>
            <a:pPr algn="ctr"/>
            <a:r>
              <a:rPr lang="en-US" sz="1400" b="0" i="0" dirty="0">
                <a:effectLst/>
                <a:latin typeface="+mj-lt"/>
              </a:rPr>
              <a:t>Lorem ipsum dolor sit </a:t>
            </a:r>
            <a:r>
              <a:rPr lang="en-US" sz="1400" b="0" i="0" dirty="0" err="1">
                <a:effectLst/>
                <a:latin typeface="+mj-lt"/>
              </a:rPr>
              <a:t>amet</a:t>
            </a:r>
            <a:r>
              <a:rPr lang="en-US" sz="1400" b="0" i="0" dirty="0">
                <a:effectLst/>
                <a:latin typeface="+mj-lt"/>
              </a:rPr>
              <a:t>, </a:t>
            </a:r>
            <a:r>
              <a:rPr lang="en-US" sz="1400" b="0" i="0" dirty="0" err="1">
                <a:effectLst/>
                <a:latin typeface="+mj-lt"/>
              </a:rPr>
              <a:t>consectetur</a:t>
            </a:r>
            <a:r>
              <a:rPr lang="en-US" sz="1400" b="0" i="0" dirty="0">
                <a:effectLst/>
                <a:latin typeface="+mj-lt"/>
              </a:rPr>
              <a:t> </a:t>
            </a:r>
            <a:r>
              <a:rPr lang="en-US" sz="1400" b="0" i="0" dirty="0" err="1">
                <a:effectLst/>
                <a:latin typeface="+mj-lt"/>
              </a:rPr>
              <a:t>adipiscing</a:t>
            </a:r>
            <a:r>
              <a:rPr lang="en-US" sz="1400" b="0" i="0" dirty="0">
                <a:effectLst/>
                <a:latin typeface="+mj-lt"/>
              </a:rPr>
              <a:t> </a:t>
            </a:r>
            <a:r>
              <a:rPr lang="en-US" sz="1400" b="0" i="0" dirty="0" err="1">
                <a:effectLst/>
                <a:latin typeface="+mj-lt"/>
              </a:rPr>
              <a:t>elit</a:t>
            </a:r>
            <a:r>
              <a:rPr lang="en-US" sz="1400" b="0" i="0" dirty="0">
                <a:effectLst/>
                <a:latin typeface="+mj-lt"/>
              </a:rPr>
              <a:t>. </a:t>
            </a:r>
            <a:r>
              <a:rPr lang="en-US" sz="1400" b="0" i="0" dirty="0" err="1">
                <a:effectLst/>
                <a:latin typeface="+mj-lt"/>
              </a:rPr>
              <a:t>Nulla</a:t>
            </a:r>
            <a:r>
              <a:rPr lang="en-US" sz="1400" b="0" i="0" dirty="0">
                <a:effectLst/>
                <a:latin typeface="+mj-lt"/>
              </a:rPr>
              <a:t> </a:t>
            </a:r>
            <a:r>
              <a:rPr lang="en-US" sz="1400" b="0" i="0" dirty="0" err="1">
                <a:effectLst/>
                <a:latin typeface="+mj-lt"/>
              </a:rPr>
              <a:t>purus</a:t>
            </a:r>
            <a:r>
              <a:rPr lang="en-US" sz="1400" b="0" i="0" dirty="0">
                <a:effectLst/>
                <a:latin typeface="+mj-lt"/>
              </a:rPr>
              <a:t> </a:t>
            </a:r>
            <a:r>
              <a:rPr lang="en-US" sz="1400" b="0" i="0" dirty="0" err="1">
                <a:effectLst/>
                <a:latin typeface="+mj-lt"/>
              </a:rPr>
              <a:t>urna</a:t>
            </a:r>
            <a:r>
              <a:rPr lang="en-US" sz="1400" b="0" i="0" dirty="0">
                <a:effectLst/>
                <a:latin typeface="+mj-lt"/>
              </a:rPr>
              <a:t>, </a:t>
            </a:r>
            <a:r>
              <a:rPr lang="en-US" sz="1400" b="0" i="0" dirty="0" err="1">
                <a:effectLst/>
                <a:latin typeface="+mj-lt"/>
              </a:rPr>
              <a:t>bibendum</a:t>
            </a:r>
            <a:r>
              <a:rPr lang="en-US" sz="1400" b="0" i="0" dirty="0">
                <a:effectLst/>
                <a:latin typeface="+mj-lt"/>
              </a:rPr>
              <a:t> sed </a:t>
            </a:r>
            <a:r>
              <a:rPr lang="en-US" sz="1400" b="0" i="0" dirty="0" err="1">
                <a:effectLst/>
                <a:latin typeface="+mj-lt"/>
              </a:rPr>
              <a:t>ultrices</a:t>
            </a:r>
            <a:r>
              <a:rPr lang="en-US" sz="1400" b="0" i="0" dirty="0">
                <a:effectLst/>
                <a:latin typeface="+mj-lt"/>
              </a:rPr>
              <a:t> </a:t>
            </a:r>
            <a:r>
              <a:rPr lang="en-US" sz="1400" b="0" i="0" dirty="0" err="1">
                <a:effectLst/>
                <a:latin typeface="+mj-lt"/>
              </a:rPr>
              <a:t>eget</a:t>
            </a:r>
            <a:r>
              <a:rPr lang="en-US" sz="1400" b="0" i="0" dirty="0">
                <a:effectLst/>
                <a:latin typeface="+mj-lt"/>
              </a:rPr>
              <a:t>, </a:t>
            </a:r>
            <a:r>
              <a:rPr lang="en-US" sz="1400" b="0" i="0" dirty="0" err="1">
                <a:effectLst/>
                <a:latin typeface="+mj-lt"/>
              </a:rPr>
              <a:t>sagittis</a:t>
            </a:r>
            <a:r>
              <a:rPr lang="en-US" sz="1400" b="0" i="0" dirty="0">
                <a:effectLst/>
                <a:latin typeface="+mj-lt"/>
              </a:rPr>
              <a:t> </a:t>
            </a:r>
            <a:r>
              <a:rPr lang="en-US" sz="1400" b="0" i="0" dirty="0" err="1">
                <a:effectLst/>
                <a:latin typeface="+mj-lt"/>
              </a:rPr>
              <a:t>efficitur</a:t>
            </a:r>
            <a:r>
              <a:rPr lang="en-US" sz="1400" b="0" i="0" dirty="0">
                <a:effectLst/>
                <a:latin typeface="+mj-lt"/>
              </a:rPr>
              <a:t> </a:t>
            </a:r>
            <a:r>
              <a:rPr lang="en-US" sz="1400" b="0" i="0" dirty="0" err="1">
                <a:effectLst/>
                <a:latin typeface="+mj-lt"/>
              </a:rPr>
              <a:t>augue</a:t>
            </a:r>
            <a:r>
              <a:rPr lang="en-US" sz="1400" b="0" i="0" dirty="0">
                <a:effectLst/>
                <a:latin typeface="+mj-lt"/>
              </a:rPr>
              <a:t>.</a:t>
            </a:r>
          </a:p>
          <a:p>
            <a:pPr algn="ctr"/>
            <a:endParaRPr lang="en-US" sz="1400" dirty="0">
              <a:latin typeface="+mj-lt"/>
            </a:endParaRPr>
          </a:p>
          <a:p>
            <a:pPr algn="ctr"/>
            <a:r>
              <a:rPr lang="en-US" sz="1400" b="0" i="0" dirty="0">
                <a:effectLst/>
                <a:latin typeface="+mj-lt"/>
              </a:rPr>
              <a:t> Sed </a:t>
            </a:r>
            <a:r>
              <a:rPr lang="en-US" sz="1400" b="0" i="0" dirty="0" err="1">
                <a:effectLst/>
                <a:latin typeface="+mj-lt"/>
              </a:rPr>
              <a:t>elementum</a:t>
            </a:r>
            <a:r>
              <a:rPr lang="en-US" sz="1400" b="0" i="0" dirty="0">
                <a:effectLst/>
                <a:latin typeface="+mj-lt"/>
              </a:rPr>
              <a:t> </a:t>
            </a:r>
            <a:r>
              <a:rPr lang="en-US" sz="1400" b="0" i="0" dirty="0" err="1">
                <a:effectLst/>
                <a:latin typeface="+mj-lt"/>
              </a:rPr>
              <a:t>suscipit</a:t>
            </a:r>
            <a:r>
              <a:rPr lang="en-US" sz="1400" b="0" i="0" dirty="0">
                <a:effectLst/>
                <a:latin typeface="+mj-lt"/>
              </a:rPr>
              <a:t> ipsum, id </a:t>
            </a:r>
            <a:r>
              <a:rPr lang="en-US" sz="1400" b="0" i="0" dirty="0" err="1">
                <a:effectLst/>
                <a:latin typeface="+mj-lt"/>
              </a:rPr>
              <a:t>pretium</a:t>
            </a:r>
            <a:r>
              <a:rPr lang="en-US" sz="1400" b="0" i="0" dirty="0">
                <a:effectLst/>
                <a:latin typeface="+mj-lt"/>
              </a:rPr>
              <a:t> </a:t>
            </a:r>
            <a:r>
              <a:rPr lang="en-US" sz="1400" b="0" i="0" dirty="0" err="1">
                <a:effectLst/>
                <a:latin typeface="+mj-lt"/>
              </a:rPr>
              <a:t>nisl</a:t>
            </a:r>
            <a:r>
              <a:rPr lang="en-US" sz="1400" b="0" i="0" dirty="0">
                <a:effectLst/>
                <a:latin typeface="+mj-lt"/>
              </a:rPr>
              <a:t> </a:t>
            </a:r>
            <a:r>
              <a:rPr lang="en-US" sz="1400" b="0" i="0" dirty="0" err="1">
                <a:effectLst/>
                <a:latin typeface="+mj-lt"/>
              </a:rPr>
              <a:t>consectetur</a:t>
            </a:r>
            <a:r>
              <a:rPr lang="en-US" sz="1400" b="0" i="0" dirty="0">
                <a:effectLst/>
                <a:latin typeface="+mj-lt"/>
              </a:rPr>
              <a:t> a. </a:t>
            </a:r>
            <a:r>
              <a:rPr lang="en-US" sz="1400" b="0" i="0" dirty="0" err="1">
                <a:effectLst/>
                <a:latin typeface="+mj-lt"/>
              </a:rPr>
              <a:t>Pellentesque</a:t>
            </a:r>
            <a:r>
              <a:rPr lang="en-US" sz="1400" b="0" i="0" dirty="0">
                <a:effectLst/>
                <a:latin typeface="+mj-lt"/>
              </a:rPr>
              <a:t> ac ante </a:t>
            </a:r>
            <a:r>
              <a:rPr lang="en-US" sz="1400" b="0" i="0" dirty="0" err="1">
                <a:effectLst/>
                <a:latin typeface="+mj-lt"/>
              </a:rPr>
              <a:t>augue</a:t>
            </a:r>
            <a:r>
              <a:rPr lang="en-US" sz="1400" b="0" i="0" dirty="0">
                <a:effectLst/>
                <a:latin typeface="+mj-lt"/>
              </a:rPr>
              <a:t>. </a:t>
            </a:r>
            <a:r>
              <a:rPr lang="en-US" sz="1400" dirty="0" err="1">
                <a:latin typeface="+mj-lt"/>
              </a:rPr>
              <a:t>Ph</a:t>
            </a:r>
            <a:r>
              <a:rPr lang="en-US" sz="1400" b="0" i="0" dirty="0" err="1">
                <a:effectLst/>
                <a:latin typeface="+mj-lt"/>
              </a:rPr>
              <a:t>asellus</a:t>
            </a:r>
            <a:r>
              <a:rPr lang="en-US" sz="1400" b="0" i="0" dirty="0">
                <a:effectLst/>
                <a:latin typeface="+mj-lt"/>
              </a:rPr>
              <a:t> </a:t>
            </a:r>
            <a:r>
              <a:rPr lang="en-US" sz="1400" b="0" i="0" dirty="0" err="1">
                <a:effectLst/>
                <a:latin typeface="+mj-lt"/>
              </a:rPr>
              <a:t>mollis</a:t>
            </a:r>
            <a:r>
              <a:rPr lang="en-US" sz="1400" b="0" i="0" dirty="0">
                <a:effectLst/>
                <a:latin typeface="+mj-lt"/>
              </a:rPr>
              <a:t> a </a:t>
            </a:r>
            <a:r>
              <a:rPr lang="en-US" sz="1400" b="0" i="0" dirty="0" err="1">
                <a:effectLst/>
                <a:latin typeface="+mj-lt"/>
              </a:rPr>
              <a:t>lacus</a:t>
            </a:r>
            <a:r>
              <a:rPr lang="en-US" sz="1400" b="0" i="0" dirty="0">
                <a:effectLst/>
                <a:latin typeface="+mj-lt"/>
              </a:rPr>
              <a:t> porta </a:t>
            </a:r>
            <a:r>
              <a:rPr lang="en-US" sz="1400" b="0" i="0" dirty="0" err="1">
                <a:effectLst/>
                <a:latin typeface="+mj-lt"/>
              </a:rPr>
              <a:t>consequat</a:t>
            </a:r>
            <a:r>
              <a:rPr lang="en-US" sz="1400" b="0" i="0" dirty="0">
                <a:effectLst/>
                <a:latin typeface="+mj-lt"/>
              </a:rPr>
              <a:t>. Ut </a:t>
            </a:r>
            <a:r>
              <a:rPr lang="en-US" sz="1400" b="0" i="0" dirty="0" err="1">
                <a:effectLst/>
                <a:latin typeface="+mj-lt"/>
              </a:rPr>
              <a:t>sapien</a:t>
            </a:r>
            <a:r>
              <a:rPr lang="en-US" sz="1400" b="0" i="0" dirty="0">
                <a:effectLst/>
                <a:latin typeface="+mj-lt"/>
              </a:rPr>
              <a:t> </a:t>
            </a:r>
            <a:r>
              <a:rPr lang="en-US" sz="1400" b="0" i="0" dirty="0" err="1">
                <a:effectLst/>
                <a:latin typeface="+mj-lt"/>
              </a:rPr>
              <a:t>arcu</a:t>
            </a:r>
            <a:r>
              <a:rPr lang="en-US" sz="1400" b="0" i="0" dirty="0">
                <a:effectLst/>
                <a:latin typeface="+mj-lt"/>
              </a:rPr>
              <a:t>, </a:t>
            </a:r>
            <a:r>
              <a:rPr lang="en-US" sz="1400" b="0" i="0" dirty="0" err="1">
                <a:effectLst/>
                <a:latin typeface="+mj-lt"/>
              </a:rPr>
              <a:t>rhoncus</a:t>
            </a:r>
            <a:r>
              <a:rPr lang="en-US" sz="1400" b="0" i="0" dirty="0">
                <a:effectLst/>
                <a:latin typeface="+mj-lt"/>
              </a:rPr>
              <a:t> </a:t>
            </a:r>
            <a:r>
              <a:rPr lang="en-US" sz="1400" b="0" i="0" dirty="0" err="1">
                <a:effectLst/>
                <a:latin typeface="+mj-lt"/>
              </a:rPr>
              <a:t>eget</a:t>
            </a:r>
            <a:r>
              <a:rPr lang="en-US" sz="1400" b="0" i="0" dirty="0">
                <a:effectLst/>
                <a:latin typeface="+mj-lt"/>
              </a:rPr>
              <a:t> </a:t>
            </a:r>
            <a:r>
              <a:rPr lang="en-US" sz="1400" b="0" i="0" dirty="0" err="1">
                <a:effectLst/>
                <a:latin typeface="+mj-lt"/>
              </a:rPr>
              <a:t>feugiat</a:t>
            </a:r>
            <a:r>
              <a:rPr lang="en-US" sz="1400" b="0" i="0" dirty="0">
                <a:effectLst/>
                <a:latin typeface="+mj-lt"/>
              </a:rPr>
              <a:t> sed, dictum at </a:t>
            </a:r>
            <a:r>
              <a:rPr lang="en-US" sz="1400" b="0" i="0" dirty="0" err="1">
                <a:effectLst/>
                <a:latin typeface="+mj-lt"/>
              </a:rPr>
              <a:t>augue</a:t>
            </a:r>
            <a:r>
              <a:rPr lang="en-US" sz="1400" b="0" i="0" dirty="0">
                <a:effectLst/>
                <a:latin typeface="+mj-lt"/>
              </a:rPr>
              <a:t>. </a:t>
            </a:r>
          </a:p>
          <a:p>
            <a:pPr algn="ctr"/>
            <a:endParaRPr lang="en-US" sz="1400" dirty="0">
              <a:latin typeface="+mj-lt"/>
            </a:endParaRPr>
          </a:p>
          <a:p>
            <a:pPr algn="ctr"/>
            <a:endParaRPr lang="en-US" sz="1400" dirty="0">
              <a:latin typeface="+mj-lt"/>
            </a:endParaRPr>
          </a:p>
        </p:txBody>
      </p:sp>
      <p:sp>
        <p:nvSpPr>
          <p:cNvPr id="9" name="Rectangle 73">
            <a:extLst>
              <a:ext uri="{FF2B5EF4-FFF2-40B4-BE49-F238E27FC236}">
                <a16:creationId xmlns:a16="http://schemas.microsoft.com/office/drawing/2014/main" id="{1A6A5FF8-B3E8-C05B-FEB4-E3897AB69C0C}"/>
              </a:ext>
            </a:extLst>
          </p:cNvPr>
          <p:cNvSpPr/>
          <p:nvPr/>
        </p:nvSpPr>
        <p:spPr>
          <a:xfrm>
            <a:off x="5102285" y="8257319"/>
            <a:ext cx="1674019" cy="16748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sz="900">
              <a:latin typeface="Calibri Light"/>
            </a:endParaRPr>
          </a:p>
        </p:txBody>
      </p:sp>
      <p:sp>
        <p:nvSpPr>
          <p:cNvPr id="11" name="Rectangle 74">
            <a:extLst>
              <a:ext uri="{FF2B5EF4-FFF2-40B4-BE49-F238E27FC236}">
                <a16:creationId xmlns:a16="http://schemas.microsoft.com/office/drawing/2014/main" id="{EA5C4E3F-B0E0-A957-B620-C9AC579F8DE5}"/>
              </a:ext>
            </a:extLst>
          </p:cNvPr>
          <p:cNvSpPr/>
          <p:nvPr/>
        </p:nvSpPr>
        <p:spPr>
          <a:xfrm>
            <a:off x="6773129" y="8257319"/>
            <a:ext cx="1674019" cy="16748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sz="900">
              <a:latin typeface="Calibri Light"/>
            </a:endParaRPr>
          </a:p>
        </p:txBody>
      </p:sp>
      <p:sp>
        <p:nvSpPr>
          <p:cNvPr id="12" name="Rectangle 75">
            <a:extLst>
              <a:ext uri="{FF2B5EF4-FFF2-40B4-BE49-F238E27FC236}">
                <a16:creationId xmlns:a16="http://schemas.microsoft.com/office/drawing/2014/main" id="{9EC2A63A-1830-8A9B-AD6A-8A5DB6BA72E4}"/>
              </a:ext>
            </a:extLst>
          </p:cNvPr>
          <p:cNvSpPr/>
          <p:nvPr/>
        </p:nvSpPr>
        <p:spPr>
          <a:xfrm>
            <a:off x="3427473" y="8257319"/>
            <a:ext cx="1674813" cy="16748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sz="900">
              <a:latin typeface="Calibri Light"/>
            </a:endParaRPr>
          </a:p>
        </p:txBody>
      </p:sp>
      <p:sp>
        <p:nvSpPr>
          <p:cNvPr id="18" name="Rectangle 84">
            <a:extLst>
              <a:ext uri="{FF2B5EF4-FFF2-40B4-BE49-F238E27FC236}">
                <a16:creationId xmlns:a16="http://schemas.microsoft.com/office/drawing/2014/main" id="{653FE8F4-7BCD-EA84-0698-50B458F26F16}"/>
              </a:ext>
            </a:extLst>
          </p:cNvPr>
          <p:cNvSpPr/>
          <p:nvPr/>
        </p:nvSpPr>
        <p:spPr>
          <a:xfrm>
            <a:off x="1753454" y="8257319"/>
            <a:ext cx="1674019" cy="16748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sz="900">
              <a:latin typeface="Calibri Light"/>
            </a:endParaRPr>
          </a:p>
        </p:txBody>
      </p:sp>
      <p:sp>
        <p:nvSpPr>
          <p:cNvPr id="19" name="Rectangle 87">
            <a:extLst>
              <a:ext uri="{FF2B5EF4-FFF2-40B4-BE49-F238E27FC236}">
                <a16:creationId xmlns:a16="http://schemas.microsoft.com/office/drawing/2014/main" id="{7F0BE39A-7E84-1B62-A25C-FB6AF04B57FB}"/>
              </a:ext>
            </a:extLst>
          </p:cNvPr>
          <p:cNvSpPr/>
          <p:nvPr/>
        </p:nvSpPr>
        <p:spPr>
          <a:xfrm>
            <a:off x="10121960" y="8257319"/>
            <a:ext cx="1674813" cy="16748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sz="900">
              <a:latin typeface="Calibri Light"/>
            </a:endParaRPr>
          </a:p>
        </p:txBody>
      </p:sp>
      <p:sp>
        <p:nvSpPr>
          <p:cNvPr id="20" name="Rectangle 88">
            <a:extLst>
              <a:ext uri="{FF2B5EF4-FFF2-40B4-BE49-F238E27FC236}">
                <a16:creationId xmlns:a16="http://schemas.microsoft.com/office/drawing/2014/main" id="{D899AE51-0F37-7187-B304-7F177F749703}"/>
              </a:ext>
            </a:extLst>
          </p:cNvPr>
          <p:cNvSpPr/>
          <p:nvPr/>
        </p:nvSpPr>
        <p:spPr>
          <a:xfrm>
            <a:off x="8447941" y="8257319"/>
            <a:ext cx="1674019" cy="16748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sz="900">
              <a:latin typeface="Calibri Light"/>
            </a:endParaRPr>
          </a:p>
        </p:txBody>
      </p:sp>
      <p:sp>
        <p:nvSpPr>
          <p:cNvPr id="21" name="TextBox 120">
            <a:extLst>
              <a:ext uri="{FF2B5EF4-FFF2-40B4-BE49-F238E27FC236}">
                <a16:creationId xmlns:a16="http://schemas.microsoft.com/office/drawing/2014/main" id="{A04A87F6-5EE6-2297-F14A-E0D18F06E111}"/>
              </a:ext>
            </a:extLst>
          </p:cNvPr>
          <p:cNvSpPr txBox="1">
            <a:spLocks noChangeArrowheads="1"/>
          </p:cNvSpPr>
          <p:nvPr/>
        </p:nvSpPr>
        <p:spPr bwMode="auto">
          <a:xfrm>
            <a:off x="3734945" y="9341582"/>
            <a:ext cx="1059870"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1600" b="1">
                <a:solidFill>
                  <a:schemeClr val="bg1"/>
                </a:solidFill>
                <a:latin typeface="Source Sans Pro" panose="020B0503030403020204" pitchFamily="34" charset="0"/>
              </a:rPr>
              <a:t>Messages</a:t>
            </a:r>
          </a:p>
        </p:txBody>
      </p:sp>
      <p:sp>
        <p:nvSpPr>
          <p:cNvPr id="22" name="TextBox 122">
            <a:extLst>
              <a:ext uri="{FF2B5EF4-FFF2-40B4-BE49-F238E27FC236}">
                <a16:creationId xmlns:a16="http://schemas.microsoft.com/office/drawing/2014/main" id="{DEF07415-0216-20EA-5814-36E05AF8EEF8}"/>
              </a:ext>
            </a:extLst>
          </p:cNvPr>
          <p:cNvSpPr txBox="1">
            <a:spLocks noChangeArrowheads="1"/>
          </p:cNvSpPr>
          <p:nvPr/>
        </p:nvSpPr>
        <p:spPr bwMode="auto">
          <a:xfrm>
            <a:off x="5584889" y="9326500"/>
            <a:ext cx="708812"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1600" b="1">
                <a:solidFill>
                  <a:schemeClr val="bg1"/>
                </a:solidFill>
                <a:latin typeface="Source Sans Pro" panose="020B0503030403020204" pitchFamily="34" charset="0"/>
              </a:rPr>
              <a:t>Social</a:t>
            </a:r>
          </a:p>
        </p:txBody>
      </p:sp>
      <p:sp>
        <p:nvSpPr>
          <p:cNvPr id="23" name="TextBox 123">
            <a:extLst>
              <a:ext uri="{FF2B5EF4-FFF2-40B4-BE49-F238E27FC236}">
                <a16:creationId xmlns:a16="http://schemas.microsoft.com/office/drawing/2014/main" id="{4105D428-C7C6-C657-BAB3-F084DBE01ABB}"/>
              </a:ext>
            </a:extLst>
          </p:cNvPr>
          <p:cNvSpPr txBox="1">
            <a:spLocks noChangeArrowheads="1"/>
          </p:cNvSpPr>
          <p:nvPr/>
        </p:nvSpPr>
        <p:spPr bwMode="auto">
          <a:xfrm>
            <a:off x="7092098" y="9331263"/>
            <a:ext cx="1036081"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1600" b="1">
                <a:solidFill>
                  <a:schemeClr val="bg1"/>
                </a:solidFill>
                <a:latin typeface="Source Sans Pro" panose="020B0503030403020204" pitchFamily="34" charset="0"/>
              </a:rPr>
              <a:t>Corporate</a:t>
            </a:r>
          </a:p>
        </p:txBody>
      </p:sp>
      <p:sp>
        <p:nvSpPr>
          <p:cNvPr id="24" name="TextBox 124">
            <a:extLst>
              <a:ext uri="{FF2B5EF4-FFF2-40B4-BE49-F238E27FC236}">
                <a16:creationId xmlns:a16="http://schemas.microsoft.com/office/drawing/2014/main" id="{699120F2-E9A1-3914-0E4C-BB3FDEB0E78B}"/>
              </a:ext>
            </a:extLst>
          </p:cNvPr>
          <p:cNvSpPr txBox="1">
            <a:spLocks noChangeArrowheads="1"/>
          </p:cNvSpPr>
          <p:nvPr/>
        </p:nvSpPr>
        <p:spPr bwMode="auto">
          <a:xfrm>
            <a:off x="8944972" y="9350313"/>
            <a:ext cx="679958"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1600" b="1">
                <a:solidFill>
                  <a:schemeClr val="bg1"/>
                </a:solidFill>
                <a:latin typeface="Source Sans Pro" panose="020B0503030403020204" pitchFamily="34" charset="0"/>
              </a:rPr>
              <a:t>Cloud</a:t>
            </a:r>
          </a:p>
        </p:txBody>
      </p:sp>
      <p:sp>
        <p:nvSpPr>
          <p:cNvPr id="28" name="TextBox 125">
            <a:extLst>
              <a:ext uri="{FF2B5EF4-FFF2-40B4-BE49-F238E27FC236}">
                <a16:creationId xmlns:a16="http://schemas.microsoft.com/office/drawing/2014/main" id="{49AEA11C-0D8E-11BF-405A-38E2C7DA1B52}"/>
              </a:ext>
            </a:extLst>
          </p:cNvPr>
          <p:cNvSpPr txBox="1">
            <a:spLocks noChangeArrowheads="1"/>
          </p:cNvSpPr>
          <p:nvPr/>
        </p:nvSpPr>
        <p:spPr bwMode="auto">
          <a:xfrm>
            <a:off x="10687515" y="9332850"/>
            <a:ext cx="543703"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1600" b="1">
                <a:solidFill>
                  <a:schemeClr val="bg1"/>
                </a:solidFill>
                <a:latin typeface="Source Sans Pro" panose="020B0503030403020204" pitchFamily="34" charset="0"/>
              </a:rPr>
              <a:t>SEO</a:t>
            </a:r>
          </a:p>
        </p:txBody>
      </p:sp>
      <p:sp>
        <p:nvSpPr>
          <p:cNvPr id="52" name="TextBox 126">
            <a:extLst>
              <a:ext uri="{FF2B5EF4-FFF2-40B4-BE49-F238E27FC236}">
                <a16:creationId xmlns:a16="http://schemas.microsoft.com/office/drawing/2014/main" id="{F0D4CAFC-20D9-3172-37E8-CFF5CC391905}"/>
              </a:ext>
            </a:extLst>
          </p:cNvPr>
          <p:cNvSpPr txBox="1">
            <a:spLocks noChangeArrowheads="1"/>
          </p:cNvSpPr>
          <p:nvPr/>
        </p:nvSpPr>
        <p:spPr bwMode="auto">
          <a:xfrm>
            <a:off x="2064204" y="9350313"/>
            <a:ext cx="1051726"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1600" b="1">
                <a:solidFill>
                  <a:schemeClr val="bg1"/>
                </a:solidFill>
                <a:latin typeface="Source Sans Pro" panose="020B0503030403020204" pitchFamily="34" charset="0"/>
              </a:rPr>
              <a:t>Marketing</a:t>
            </a:r>
          </a:p>
        </p:txBody>
      </p:sp>
      <p:sp>
        <p:nvSpPr>
          <p:cNvPr id="56" name="Freeform 697">
            <a:extLst>
              <a:ext uri="{FF2B5EF4-FFF2-40B4-BE49-F238E27FC236}">
                <a16:creationId xmlns:a16="http://schemas.microsoft.com/office/drawing/2014/main" id="{39DC4C87-B5CD-BEAF-2BB9-3441E2D6CD79}"/>
              </a:ext>
            </a:extLst>
          </p:cNvPr>
          <p:cNvSpPr>
            <a:spLocks noChangeArrowheads="1"/>
          </p:cNvSpPr>
          <p:nvPr/>
        </p:nvSpPr>
        <p:spPr bwMode="auto">
          <a:xfrm>
            <a:off x="4096604" y="8800244"/>
            <a:ext cx="515938" cy="510381"/>
          </a:xfrm>
          <a:custGeom>
            <a:avLst/>
            <a:gdLst>
              <a:gd name="T0" fmla="*/ 1029270 w 421"/>
              <a:gd name="T1" fmla="*/ 602835 h 415"/>
              <a:gd name="T2" fmla="*/ 1029270 w 421"/>
              <a:gd name="T3" fmla="*/ 602835 h 415"/>
              <a:gd name="T4" fmla="*/ 1029270 w 421"/>
              <a:gd name="T5" fmla="*/ 201765 h 415"/>
              <a:gd name="T6" fmla="*/ 843021 w 421"/>
              <a:gd name="T7" fmla="*/ 0 h 415"/>
              <a:gd name="T8" fmla="*/ 843021 w 421"/>
              <a:gd name="T9" fmla="*/ 388767 h 415"/>
              <a:gd name="T10" fmla="*/ 544043 w 421"/>
              <a:gd name="T11" fmla="*/ 688954 h 415"/>
              <a:gd name="T12" fmla="*/ 85773 w 421"/>
              <a:gd name="T13" fmla="*/ 688954 h 415"/>
              <a:gd name="T14" fmla="*/ 0 w 421"/>
              <a:gd name="T15" fmla="*/ 760310 h 415"/>
              <a:gd name="T16" fmla="*/ 129884 w 421"/>
              <a:gd name="T17" fmla="*/ 804600 h 415"/>
              <a:gd name="T18" fmla="*/ 627365 w 421"/>
              <a:gd name="T19" fmla="*/ 804600 h 415"/>
              <a:gd name="T20" fmla="*/ 985159 w 421"/>
              <a:gd name="T21" fmla="*/ 947312 h 415"/>
              <a:gd name="T22" fmla="*/ 884682 w 421"/>
              <a:gd name="T23" fmla="*/ 804600 h 415"/>
              <a:gd name="T24" fmla="*/ 1029270 w 421"/>
              <a:gd name="T25" fmla="*/ 602835 h 4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1" h="415">
                <a:moveTo>
                  <a:pt x="420" y="245"/>
                </a:moveTo>
                <a:lnTo>
                  <a:pt x="420" y="245"/>
                </a:lnTo>
                <a:cubicBezTo>
                  <a:pt x="420" y="82"/>
                  <a:pt x="420" y="82"/>
                  <a:pt x="420" y="82"/>
                </a:cubicBezTo>
                <a:cubicBezTo>
                  <a:pt x="420" y="41"/>
                  <a:pt x="391" y="6"/>
                  <a:pt x="344" y="0"/>
                </a:cubicBezTo>
                <a:cubicBezTo>
                  <a:pt x="344" y="158"/>
                  <a:pt x="344" y="158"/>
                  <a:pt x="344" y="158"/>
                </a:cubicBezTo>
                <a:cubicBezTo>
                  <a:pt x="344" y="228"/>
                  <a:pt x="291" y="280"/>
                  <a:pt x="222" y="280"/>
                </a:cubicBezTo>
                <a:cubicBezTo>
                  <a:pt x="35" y="280"/>
                  <a:pt x="35" y="280"/>
                  <a:pt x="35" y="280"/>
                </a:cubicBezTo>
                <a:cubicBezTo>
                  <a:pt x="23" y="292"/>
                  <a:pt x="12" y="303"/>
                  <a:pt x="0" y="309"/>
                </a:cubicBezTo>
                <a:cubicBezTo>
                  <a:pt x="12" y="321"/>
                  <a:pt x="29" y="327"/>
                  <a:pt x="53" y="327"/>
                </a:cubicBezTo>
                <a:cubicBezTo>
                  <a:pt x="256" y="327"/>
                  <a:pt x="256" y="327"/>
                  <a:pt x="256" y="327"/>
                </a:cubicBezTo>
                <a:cubicBezTo>
                  <a:pt x="332" y="414"/>
                  <a:pt x="420" y="397"/>
                  <a:pt x="402" y="385"/>
                </a:cubicBezTo>
                <a:cubicBezTo>
                  <a:pt x="379" y="362"/>
                  <a:pt x="367" y="344"/>
                  <a:pt x="361" y="327"/>
                </a:cubicBezTo>
                <a:cubicBezTo>
                  <a:pt x="396" y="315"/>
                  <a:pt x="420" y="286"/>
                  <a:pt x="420" y="24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76183" tIns="38092" rIns="76183" bIns="38092" anchor="ctr"/>
          <a:lstStyle/>
          <a:p>
            <a:endParaRPr lang="es-MX" sz="900"/>
          </a:p>
        </p:txBody>
      </p:sp>
      <p:sp>
        <p:nvSpPr>
          <p:cNvPr id="64" name="Freeform 698">
            <a:extLst>
              <a:ext uri="{FF2B5EF4-FFF2-40B4-BE49-F238E27FC236}">
                <a16:creationId xmlns:a16="http://schemas.microsoft.com/office/drawing/2014/main" id="{049374D5-8E04-2006-5B63-A53BABEAC589}"/>
              </a:ext>
            </a:extLst>
          </p:cNvPr>
          <p:cNvSpPr>
            <a:spLocks noChangeArrowheads="1"/>
          </p:cNvSpPr>
          <p:nvPr/>
        </p:nvSpPr>
        <p:spPr bwMode="auto">
          <a:xfrm>
            <a:off x="3917216" y="8691500"/>
            <a:ext cx="559594" cy="488950"/>
          </a:xfrm>
          <a:custGeom>
            <a:avLst/>
            <a:gdLst>
              <a:gd name="T0" fmla="*/ 1116157 w 456"/>
              <a:gd name="T1" fmla="*/ 603352 h 397"/>
              <a:gd name="T2" fmla="*/ 1116157 w 456"/>
              <a:gd name="T3" fmla="*/ 603352 h 397"/>
              <a:gd name="T4" fmla="*/ 1116157 w 456"/>
              <a:gd name="T5" fmla="*/ 214252 h 397"/>
              <a:gd name="T6" fmla="*/ 902738 w 456"/>
              <a:gd name="T7" fmla="*/ 0 h 397"/>
              <a:gd name="T8" fmla="*/ 201154 w 456"/>
              <a:gd name="T9" fmla="*/ 0 h 397"/>
              <a:gd name="T10" fmla="*/ 0 w 456"/>
              <a:gd name="T11" fmla="*/ 214252 h 397"/>
              <a:gd name="T12" fmla="*/ 0 w 456"/>
              <a:gd name="T13" fmla="*/ 603352 h 397"/>
              <a:gd name="T14" fmla="*/ 156998 w 456"/>
              <a:gd name="T15" fmla="*/ 802828 h 397"/>
              <a:gd name="T16" fmla="*/ 44156 w 456"/>
              <a:gd name="T17" fmla="*/ 948125 h 397"/>
              <a:gd name="T18" fmla="*/ 100577 w 456"/>
              <a:gd name="T19" fmla="*/ 975214 h 397"/>
              <a:gd name="T20" fmla="*/ 414573 w 456"/>
              <a:gd name="T21" fmla="*/ 817604 h 397"/>
              <a:gd name="T22" fmla="*/ 902738 w 456"/>
              <a:gd name="T23" fmla="*/ 817604 h 397"/>
              <a:gd name="T24" fmla="*/ 1116157 w 456"/>
              <a:gd name="T25" fmla="*/ 603352 h 3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56" h="397">
                <a:moveTo>
                  <a:pt x="455" y="245"/>
                </a:moveTo>
                <a:lnTo>
                  <a:pt x="455" y="245"/>
                </a:lnTo>
                <a:cubicBezTo>
                  <a:pt x="455" y="87"/>
                  <a:pt x="455" y="87"/>
                  <a:pt x="455" y="87"/>
                </a:cubicBezTo>
                <a:cubicBezTo>
                  <a:pt x="455" y="41"/>
                  <a:pt x="414" y="0"/>
                  <a:pt x="368" y="0"/>
                </a:cubicBezTo>
                <a:cubicBezTo>
                  <a:pt x="82" y="0"/>
                  <a:pt x="82" y="0"/>
                  <a:pt x="82" y="0"/>
                </a:cubicBezTo>
                <a:cubicBezTo>
                  <a:pt x="35" y="0"/>
                  <a:pt x="0" y="41"/>
                  <a:pt x="0" y="87"/>
                </a:cubicBezTo>
                <a:cubicBezTo>
                  <a:pt x="0" y="245"/>
                  <a:pt x="0" y="245"/>
                  <a:pt x="0" y="245"/>
                </a:cubicBezTo>
                <a:cubicBezTo>
                  <a:pt x="0" y="285"/>
                  <a:pt x="29" y="320"/>
                  <a:pt x="64" y="326"/>
                </a:cubicBezTo>
                <a:cubicBezTo>
                  <a:pt x="59" y="344"/>
                  <a:pt x="41" y="367"/>
                  <a:pt x="18" y="385"/>
                </a:cubicBezTo>
                <a:cubicBezTo>
                  <a:pt x="12" y="390"/>
                  <a:pt x="18" y="396"/>
                  <a:pt x="41" y="396"/>
                </a:cubicBezTo>
                <a:cubicBezTo>
                  <a:pt x="70" y="396"/>
                  <a:pt x="117" y="379"/>
                  <a:pt x="169" y="332"/>
                </a:cubicBezTo>
                <a:cubicBezTo>
                  <a:pt x="368" y="332"/>
                  <a:pt x="368" y="332"/>
                  <a:pt x="368" y="332"/>
                </a:cubicBezTo>
                <a:cubicBezTo>
                  <a:pt x="414" y="332"/>
                  <a:pt x="455" y="291"/>
                  <a:pt x="455" y="24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76183" tIns="38092" rIns="76183" bIns="38092" anchor="ctr"/>
          <a:lstStyle/>
          <a:p>
            <a:endParaRPr lang="es-MX" sz="900"/>
          </a:p>
        </p:txBody>
      </p:sp>
      <p:sp>
        <p:nvSpPr>
          <p:cNvPr id="65" name="AutoShape 19">
            <a:extLst>
              <a:ext uri="{FF2B5EF4-FFF2-40B4-BE49-F238E27FC236}">
                <a16:creationId xmlns:a16="http://schemas.microsoft.com/office/drawing/2014/main" id="{A754631E-DC11-0AE5-0068-855D754B9105}"/>
              </a:ext>
            </a:extLst>
          </p:cNvPr>
          <p:cNvSpPr>
            <a:spLocks/>
          </p:cNvSpPr>
          <p:nvPr/>
        </p:nvSpPr>
        <p:spPr bwMode="auto">
          <a:xfrm>
            <a:off x="2279710" y="8628794"/>
            <a:ext cx="636588" cy="637381"/>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lIns="50789" tIns="50789" rIns="50789" bIns="50789" anchor="ctr"/>
          <a:lstStyle/>
          <a:p>
            <a:pPr defTabSz="457098">
              <a:defRPr/>
            </a:pPr>
            <a:endParaRPr lang="es-ES" sz="29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66" name="Freeform 202">
            <a:extLst>
              <a:ext uri="{FF2B5EF4-FFF2-40B4-BE49-F238E27FC236}">
                <a16:creationId xmlns:a16="http://schemas.microsoft.com/office/drawing/2014/main" id="{AD4D6453-2C83-4D99-8B6B-7704C32776EC}"/>
              </a:ext>
            </a:extLst>
          </p:cNvPr>
          <p:cNvSpPr>
            <a:spLocks noChangeArrowheads="1"/>
          </p:cNvSpPr>
          <p:nvPr/>
        </p:nvSpPr>
        <p:spPr bwMode="auto">
          <a:xfrm>
            <a:off x="7350185" y="8691500"/>
            <a:ext cx="484188" cy="521494"/>
          </a:xfrm>
          <a:custGeom>
            <a:avLst/>
            <a:gdLst>
              <a:gd name="T0" fmla="*/ 966722 w 520"/>
              <a:gd name="T1" fmla="*/ 249065 h 561"/>
              <a:gd name="T2" fmla="*/ 966722 w 520"/>
              <a:gd name="T3" fmla="*/ 249065 h 561"/>
              <a:gd name="T4" fmla="*/ 521546 w 520"/>
              <a:gd name="T5" fmla="*/ 0 h 561"/>
              <a:gd name="T6" fmla="*/ 0 w 520"/>
              <a:gd name="T7" fmla="*/ 520435 h 561"/>
              <a:gd name="T8" fmla="*/ 521546 w 520"/>
              <a:gd name="T9" fmla="*/ 1040869 h 561"/>
              <a:gd name="T10" fmla="*/ 955546 w 520"/>
              <a:gd name="T11" fmla="*/ 791804 h 561"/>
              <a:gd name="T12" fmla="*/ 510370 w 520"/>
              <a:gd name="T13" fmla="*/ 531587 h 561"/>
              <a:gd name="T14" fmla="*/ 966722 w 520"/>
              <a:gd name="T15" fmla="*/ 249065 h 561"/>
              <a:gd name="T16" fmla="*/ 609091 w 520"/>
              <a:gd name="T17" fmla="*/ 141261 h 561"/>
              <a:gd name="T18" fmla="*/ 609091 w 520"/>
              <a:gd name="T19" fmla="*/ 141261 h 561"/>
              <a:gd name="T20" fmla="*/ 694773 w 520"/>
              <a:gd name="T21" fmla="*/ 228620 h 561"/>
              <a:gd name="T22" fmla="*/ 609091 w 520"/>
              <a:gd name="T23" fmla="*/ 314119 h 561"/>
              <a:gd name="T24" fmla="*/ 521546 w 520"/>
              <a:gd name="T25" fmla="*/ 228620 h 561"/>
              <a:gd name="T26" fmla="*/ 609091 w 520"/>
              <a:gd name="T27" fmla="*/ 141261 h 5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0" h="561">
                <a:moveTo>
                  <a:pt x="519" y="134"/>
                </a:moveTo>
                <a:lnTo>
                  <a:pt x="519" y="134"/>
                </a:lnTo>
                <a:cubicBezTo>
                  <a:pt x="467" y="59"/>
                  <a:pt x="379" y="0"/>
                  <a:pt x="280" y="0"/>
                </a:cubicBezTo>
                <a:cubicBezTo>
                  <a:pt x="123" y="0"/>
                  <a:pt x="0" y="128"/>
                  <a:pt x="0" y="280"/>
                </a:cubicBezTo>
                <a:cubicBezTo>
                  <a:pt x="0" y="437"/>
                  <a:pt x="123" y="560"/>
                  <a:pt x="280" y="560"/>
                </a:cubicBezTo>
                <a:cubicBezTo>
                  <a:pt x="379" y="560"/>
                  <a:pt x="467" y="507"/>
                  <a:pt x="513" y="426"/>
                </a:cubicBezTo>
                <a:cubicBezTo>
                  <a:pt x="274" y="286"/>
                  <a:pt x="274" y="286"/>
                  <a:pt x="274" y="286"/>
                </a:cubicBezTo>
                <a:lnTo>
                  <a:pt x="519" y="134"/>
                </a:lnTo>
                <a:close/>
                <a:moveTo>
                  <a:pt x="327" y="76"/>
                </a:moveTo>
                <a:lnTo>
                  <a:pt x="327" y="76"/>
                </a:lnTo>
                <a:cubicBezTo>
                  <a:pt x="350" y="76"/>
                  <a:pt x="373" y="99"/>
                  <a:pt x="373" y="123"/>
                </a:cubicBezTo>
                <a:cubicBezTo>
                  <a:pt x="373" y="146"/>
                  <a:pt x="350" y="169"/>
                  <a:pt x="327" y="169"/>
                </a:cubicBezTo>
                <a:cubicBezTo>
                  <a:pt x="303" y="169"/>
                  <a:pt x="280" y="146"/>
                  <a:pt x="280" y="123"/>
                </a:cubicBezTo>
                <a:cubicBezTo>
                  <a:pt x="280" y="99"/>
                  <a:pt x="303" y="76"/>
                  <a:pt x="327" y="7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76183" tIns="38092" rIns="76183" bIns="38092" anchor="ctr"/>
          <a:lstStyle/>
          <a:p>
            <a:endParaRPr lang="es-MX" sz="900"/>
          </a:p>
        </p:txBody>
      </p:sp>
      <p:sp>
        <p:nvSpPr>
          <p:cNvPr id="67" name="Freeform 744">
            <a:extLst>
              <a:ext uri="{FF2B5EF4-FFF2-40B4-BE49-F238E27FC236}">
                <a16:creationId xmlns:a16="http://schemas.microsoft.com/office/drawing/2014/main" id="{B9DD9E30-39CF-A46C-4DE8-56C9D3895195}"/>
              </a:ext>
            </a:extLst>
          </p:cNvPr>
          <p:cNvSpPr>
            <a:spLocks noChangeArrowheads="1"/>
          </p:cNvSpPr>
          <p:nvPr/>
        </p:nvSpPr>
        <p:spPr bwMode="auto">
          <a:xfrm>
            <a:off x="5656323" y="8658163"/>
            <a:ext cx="555625" cy="555625"/>
          </a:xfrm>
          <a:custGeom>
            <a:avLst/>
            <a:gdLst>
              <a:gd name="T0" fmla="*/ 554572 w 561"/>
              <a:gd name="T1" fmla="*/ 0 h 561"/>
              <a:gd name="T2" fmla="*/ 554572 w 561"/>
              <a:gd name="T3" fmla="*/ 0 h 561"/>
              <a:gd name="T4" fmla="*/ 0 w 561"/>
              <a:gd name="T5" fmla="*/ 554721 h 561"/>
              <a:gd name="T6" fmla="*/ 554572 w 561"/>
              <a:gd name="T7" fmla="*/ 1109443 h 561"/>
              <a:gd name="T8" fmla="*/ 1109143 w 561"/>
              <a:gd name="T9" fmla="*/ 554721 h 561"/>
              <a:gd name="T10" fmla="*/ 554572 w 561"/>
              <a:gd name="T11" fmla="*/ 0 h 561"/>
              <a:gd name="T12" fmla="*/ 485250 w 561"/>
              <a:gd name="T13" fmla="*/ 705289 h 561"/>
              <a:gd name="T14" fmla="*/ 485250 w 561"/>
              <a:gd name="T15" fmla="*/ 705289 h 561"/>
              <a:gd name="T16" fmla="*/ 554572 w 561"/>
              <a:gd name="T17" fmla="*/ 729062 h 561"/>
              <a:gd name="T18" fmla="*/ 715001 w 561"/>
              <a:gd name="T19" fmla="*/ 729062 h 561"/>
              <a:gd name="T20" fmla="*/ 784323 w 561"/>
              <a:gd name="T21" fmla="*/ 762742 h 561"/>
              <a:gd name="T22" fmla="*/ 808090 w 561"/>
              <a:gd name="T23" fmla="*/ 820195 h 561"/>
              <a:gd name="T24" fmla="*/ 784323 w 561"/>
              <a:gd name="T25" fmla="*/ 877649 h 561"/>
              <a:gd name="T26" fmla="*/ 715001 w 561"/>
              <a:gd name="T27" fmla="*/ 901422 h 561"/>
              <a:gd name="T28" fmla="*/ 554572 w 561"/>
              <a:gd name="T29" fmla="*/ 901422 h 561"/>
              <a:gd name="T30" fmla="*/ 370375 w 561"/>
              <a:gd name="T31" fmla="*/ 832082 h 561"/>
              <a:gd name="T32" fmla="*/ 289170 w 561"/>
              <a:gd name="T33" fmla="*/ 647835 h 561"/>
              <a:gd name="T34" fmla="*/ 289170 w 561"/>
              <a:gd name="T35" fmla="*/ 301134 h 561"/>
              <a:gd name="T36" fmla="*/ 310956 w 561"/>
              <a:gd name="T37" fmla="*/ 243681 h 561"/>
              <a:gd name="T38" fmla="*/ 380278 w 561"/>
              <a:gd name="T39" fmla="*/ 208021 h 561"/>
              <a:gd name="T40" fmla="*/ 439696 w 561"/>
              <a:gd name="T41" fmla="*/ 243681 h 561"/>
              <a:gd name="T42" fmla="*/ 461483 w 561"/>
              <a:gd name="T43" fmla="*/ 301134 h 561"/>
              <a:gd name="T44" fmla="*/ 461483 w 561"/>
              <a:gd name="T45" fmla="*/ 382362 h 561"/>
              <a:gd name="T46" fmla="*/ 715001 w 561"/>
              <a:gd name="T47" fmla="*/ 382362 h 561"/>
              <a:gd name="T48" fmla="*/ 784323 w 561"/>
              <a:gd name="T49" fmla="*/ 416041 h 561"/>
              <a:gd name="T50" fmla="*/ 808090 w 561"/>
              <a:gd name="T51" fmla="*/ 473494 h 561"/>
              <a:gd name="T52" fmla="*/ 784323 w 561"/>
              <a:gd name="T53" fmla="*/ 530948 h 561"/>
              <a:gd name="T54" fmla="*/ 715001 w 561"/>
              <a:gd name="T55" fmla="*/ 554721 h 561"/>
              <a:gd name="T56" fmla="*/ 461483 w 561"/>
              <a:gd name="T57" fmla="*/ 554721 h 561"/>
              <a:gd name="T58" fmla="*/ 461483 w 561"/>
              <a:gd name="T59" fmla="*/ 647835 h 561"/>
              <a:gd name="T60" fmla="*/ 485250 w 561"/>
              <a:gd name="T61" fmla="*/ 705289 h 56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61" h="561">
                <a:moveTo>
                  <a:pt x="280" y="0"/>
                </a:moveTo>
                <a:lnTo>
                  <a:pt x="280" y="0"/>
                </a:lnTo>
                <a:cubicBezTo>
                  <a:pt x="123" y="0"/>
                  <a:pt x="0" y="129"/>
                  <a:pt x="0" y="280"/>
                </a:cubicBezTo>
                <a:cubicBezTo>
                  <a:pt x="0" y="437"/>
                  <a:pt x="123" y="560"/>
                  <a:pt x="280" y="560"/>
                </a:cubicBezTo>
                <a:cubicBezTo>
                  <a:pt x="431" y="560"/>
                  <a:pt x="560" y="437"/>
                  <a:pt x="560" y="280"/>
                </a:cubicBezTo>
                <a:cubicBezTo>
                  <a:pt x="560" y="129"/>
                  <a:pt x="431" y="0"/>
                  <a:pt x="280" y="0"/>
                </a:cubicBezTo>
                <a:close/>
                <a:moveTo>
                  <a:pt x="245" y="356"/>
                </a:moveTo>
                <a:lnTo>
                  <a:pt x="245" y="356"/>
                </a:lnTo>
                <a:cubicBezTo>
                  <a:pt x="257" y="368"/>
                  <a:pt x="268" y="368"/>
                  <a:pt x="280" y="368"/>
                </a:cubicBezTo>
                <a:cubicBezTo>
                  <a:pt x="361" y="368"/>
                  <a:pt x="361" y="368"/>
                  <a:pt x="361" y="368"/>
                </a:cubicBezTo>
                <a:cubicBezTo>
                  <a:pt x="379" y="368"/>
                  <a:pt x="385" y="373"/>
                  <a:pt x="396" y="385"/>
                </a:cubicBezTo>
                <a:cubicBezTo>
                  <a:pt x="402" y="391"/>
                  <a:pt x="408" y="402"/>
                  <a:pt x="408" y="414"/>
                </a:cubicBezTo>
                <a:cubicBezTo>
                  <a:pt x="408" y="426"/>
                  <a:pt x="402" y="437"/>
                  <a:pt x="396" y="443"/>
                </a:cubicBezTo>
                <a:cubicBezTo>
                  <a:pt x="385" y="455"/>
                  <a:pt x="379" y="455"/>
                  <a:pt x="361" y="455"/>
                </a:cubicBezTo>
                <a:cubicBezTo>
                  <a:pt x="280" y="455"/>
                  <a:pt x="280" y="455"/>
                  <a:pt x="280" y="455"/>
                </a:cubicBezTo>
                <a:cubicBezTo>
                  <a:pt x="239" y="455"/>
                  <a:pt x="210" y="443"/>
                  <a:pt x="187" y="420"/>
                </a:cubicBezTo>
                <a:cubicBezTo>
                  <a:pt x="157" y="391"/>
                  <a:pt x="146" y="362"/>
                  <a:pt x="146" y="327"/>
                </a:cubicBezTo>
                <a:cubicBezTo>
                  <a:pt x="146" y="152"/>
                  <a:pt x="146" y="152"/>
                  <a:pt x="146" y="152"/>
                </a:cubicBezTo>
                <a:cubicBezTo>
                  <a:pt x="146" y="140"/>
                  <a:pt x="152" y="129"/>
                  <a:pt x="157" y="123"/>
                </a:cubicBezTo>
                <a:cubicBezTo>
                  <a:pt x="169" y="111"/>
                  <a:pt x="181" y="105"/>
                  <a:pt x="192" y="105"/>
                </a:cubicBezTo>
                <a:cubicBezTo>
                  <a:pt x="204" y="105"/>
                  <a:pt x="210" y="111"/>
                  <a:pt x="222" y="123"/>
                </a:cubicBezTo>
                <a:cubicBezTo>
                  <a:pt x="227" y="129"/>
                  <a:pt x="233" y="140"/>
                  <a:pt x="233" y="152"/>
                </a:cubicBezTo>
                <a:cubicBezTo>
                  <a:pt x="233" y="193"/>
                  <a:pt x="233" y="193"/>
                  <a:pt x="233" y="193"/>
                </a:cubicBezTo>
                <a:cubicBezTo>
                  <a:pt x="361" y="193"/>
                  <a:pt x="361" y="193"/>
                  <a:pt x="361" y="193"/>
                </a:cubicBezTo>
                <a:cubicBezTo>
                  <a:pt x="379" y="193"/>
                  <a:pt x="385" y="199"/>
                  <a:pt x="396" y="210"/>
                </a:cubicBezTo>
                <a:cubicBezTo>
                  <a:pt x="402" y="216"/>
                  <a:pt x="408" y="228"/>
                  <a:pt x="408" y="239"/>
                </a:cubicBezTo>
                <a:cubicBezTo>
                  <a:pt x="408" y="251"/>
                  <a:pt x="402" y="263"/>
                  <a:pt x="396" y="268"/>
                </a:cubicBezTo>
                <a:cubicBezTo>
                  <a:pt x="385" y="280"/>
                  <a:pt x="379" y="280"/>
                  <a:pt x="361" y="280"/>
                </a:cubicBezTo>
                <a:cubicBezTo>
                  <a:pt x="233" y="280"/>
                  <a:pt x="233" y="280"/>
                  <a:pt x="233" y="280"/>
                </a:cubicBezTo>
                <a:cubicBezTo>
                  <a:pt x="233" y="327"/>
                  <a:pt x="233" y="327"/>
                  <a:pt x="233" y="327"/>
                </a:cubicBezTo>
                <a:cubicBezTo>
                  <a:pt x="233" y="338"/>
                  <a:pt x="239" y="350"/>
                  <a:pt x="245" y="35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76183" tIns="38092" rIns="76183" bIns="38092" anchor="ctr"/>
          <a:lstStyle/>
          <a:p>
            <a:endParaRPr lang="es-MX" sz="900"/>
          </a:p>
        </p:txBody>
      </p:sp>
      <p:sp>
        <p:nvSpPr>
          <p:cNvPr id="68" name="Freeform 188">
            <a:extLst>
              <a:ext uri="{FF2B5EF4-FFF2-40B4-BE49-F238E27FC236}">
                <a16:creationId xmlns:a16="http://schemas.microsoft.com/office/drawing/2014/main" id="{8EED77C1-1749-AF25-96DB-A15AA5FA10B1}"/>
              </a:ext>
            </a:extLst>
          </p:cNvPr>
          <p:cNvSpPr>
            <a:spLocks noChangeArrowheads="1"/>
          </p:cNvSpPr>
          <p:nvPr/>
        </p:nvSpPr>
        <p:spPr bwMode="auto">
          <a:xfrm>
            <a:off x="8963879" y="8745475"/>
            <a:ext cx="650875" cy="456407"/>
          </a:xfrm>
          <a:custGeom>
            <a:avLst/>
            <a:gdLst>
              <a:gd name="T0" fmla="*/ 1149666 w 560"/>
              <a:gd name="T1" fmla="*/ 420969 h 392"/>
              <a:gd name="T2" fmla="*/ 1149666 w 560"/>
              <a:gd name="T3" fmla="*/ 420969 h 392"/>
              <a:gd name="T4" fmla="*/ 1149666 w 560"/>
              <a:gd name="T5" fmla="*/ 393060 h 392"/>
              <a:gd name="T6" fmla="*/ 757154 w 560"/>
              <a:gd name="T7" fmla="*/ 0 h 392"/>
              <a:gd name="T8" fmla="*/ 406448 w 560"/>
              <a:gd name="T9" fmla="*/ 230254 h 392"/>
              <a:gd name="T10" fmla="*/ 297287 w 560"/>
              <a:gd name="T11" fmla="*/ 190715 h 392"/>
              <a:gd name="T12" fmla="*/ 120773 w 560"/>
              <a:gd name="T13" fmla="*/ 367476 h 392"/>
              <a:gd name="T14" fmla="*/ 134708 w 560"/>
              <a:gd name="T15" fmla="*/ 420969 h 392"/>
              <a:gd name="T16" fmla="*/ 0 w 560"/>
              <a:gd name="T17" fmla="*/ 651223 h 392"/>
              <a:gd name="T18" fmla="*/ 257804 w 560"/>
              <a:gd name="T19" fmla="*/ 909386 h 392"/>
              <a:gd name="T20" fmla="*/ 257804 w 560"/>
              <a:gd name="T21" fmla="*/ 909386 h 392"/>
              <a:gd name="T22" fmla="*/ 257804 w 560"/>
              <a:gd name="T23" fmla="*/ 909386 h 392"/>
              <a:gd name="T24" fmla="*/ 269417 w 560"/>
              <a:gd name="T25" fmla="*/ 909386 h 392"/>
              <a:gd name="T26" fmla="*/ 269417 w 560"/>
              <a:gd name="T27" fmla="*/ 909386 h 392"/>
              <a:gd name="T28" fmla="*/ 569027 w 560"/>
              <a:gd name="T29" fmla="*/ 909386 h 392"/>
              <a:gd name="T30" fmla="*/ 569027 w 560"/>
              <a:gd name="T31" fmla="*/ 651223 h 392"/>
              <a:gd name="T32" fmla="*/ 527220 w 560"/>
              <a:gd name="T33" fmla="*/ 651223 h 392"/>
              <a:gd name="T34" fmla="*/ 406448 w 560"/>
              <a:gd name="T35" fmla="*/ 651223 h 392"/>
              <a:gd name="T36" fmla="*/ 392512 w 560"/>
              <a:gd name="T37" fmla="*/ 623313 h 392"/>
              <a:gd name="T38" fmla="*/ 622445 w 560"/>
              <a:gd name="T39" fmla="*/ 353521 h 392"/>
              <a:gd name="T40" fmla="*/ 675864 w 560"/>
              <a:gd name="T41" fmla="*/ 353521 h 392"/>
              <a:gd name="T42" fmla="*/ 905797 w 560"/>
              <a:gd name="T43" fmla="*/ 623313 h 392"/>
              <a:gd name="T44" fmla="*/ 894185 w 560"/>
              <a:gd name="T45" fmla="*/ 651223 h 392"/>
              <a:gd name="T46" fmla="*/ 771089 w 560"/>
              <a:gd name="T47" fmla="*/ 651223 h 392"/>
              <a:gd name="T48" fmla="*/ 717670 w 560"/>
              <a:gd name="T49" fmla="*/ 651223 h 392"/>
              <a:gd name="T50" fmla="*/ 717670 w 560"/>
              <a:gd name="T51" fmla="*/ 909386 h 392"/>
              <a:gd name="T52" fmla="*/ 1028893 w 560"/>
              <a:gd name="T53" fmla="*/ 909386 h 392"/>
              <a:gd name="T54" fmla="*/ 1042828 w 560"/>
              <a:gd name="T55" fmla="*/ 909386 h 392"/>
              <a:gd name="T56" fmla="*/ 1298309 w 560"/>
              <a:gd name="T57" fmla="*/ 651223 h 392"/>
              <a:gd name="T58" fmla="*/ 1149666 w 560"/>
              <a:gd name="T59" fmla="*/ 420969 h 3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60" h="392">
                <a:moveTo>
                  <a:pt x="495" y="181"/>
                </a:moveTo>
                <a:lnTo>
                  <a:pt x="495" y="181"/>
                </a:lnTo>
                <a:cubicBezTo>
                  <a:pt x="495" y="175"/>
                  <a:pt x="495" y="175"/>
                  <a:pt x="495" y="169"/>
                </a:cubicBezTo>
                <a:cubicBezTo>
                  <a:pt x="495" y="76"/>
                  <a:pt x="419" y="0"/>
                  <a:pt x="326" y="0"/>
                </a:cubicBezTo>
                <a:cubicBezTo>
                  <a:pt x="262" y="0"/>
                  <a:pt x="204" y="41"/>
                  <a:pt x="175" y="99"/>
                </a:cubicBezTo>
                <a:cubicBezTo>
                  <a:pt x="163" y="88"/>
                  <a:pt x="146" y="82"/>
                  <a:pt x="128" y="82"/>
                </a:cubicBezTo>
                <a:cubicBezTo>
                  <a:pt x="87" y="82"/>
                  <a:pt x="52" y="117"/>
                  <a:pt x="52" y="158"/>
                </a:cubicBezTo>
                <a:cubicBezTo>
                  <a:pt x="52" y="164"/>
                  <a:pt x="52" y="175"/>
                  <a:pt x="58" y="181"/>
                </a:cubicBezTo>
                <a:cubicBezTo>
                  <a:pt x="23" y="198"/>
                  <a:pt x="0" y="239"/>
                  <a:pt x="0" y="280"/>
                </a:cubicBezTo>
                <a:cubicBezTo>
                  <a:pt x="0" y="338"/>
                  <a:pt x="52" y="391"/>
                  <a:pt x="111" y="391"/>
                </a:cubicBezTo>
                <a:lnTo>
                  <a:pt x="116" y="391"/>
                </a:lnTo>
                <a:cubicBezTo>
                  <a:pt x="245" y="391"/>
                  <a:pt x="245" y="391"/>
                  <a:pt x="245" y="391"/>
                </a:cubicBezTo>
                <a:cubicBezTo>
                  <a:pt x="245" y="280"/>
                  <a:pt x="245" y="280"/>
                  <a:pt x="245" y="280"/>
                </a:cubicBezTo>
                <a:cubicBezTo>
                  <a:pt x="239" y="280"/>
                  <a:pt x="233" y="280"/>
                  <a:pt x="227" y="280"/>
                </a:cubicBezTo>
                <a:cubicBezTo>
                  <a:pt x="175" y="280"/>
                  <a:pt x="175" y="280"/>
                  <a:pt x="175" y="280"/>
                </a:cubicBezTo>
                <a:cubicBezTo>
                  <a:pt x="163" y="280"/>
                  <a:pt x="163" y="274"/>
                  <a:pt x="169" y="268"/>
                </a:cubicBezTo>
                <a:cubicBezTo>
                  <a:pt x="268" y="152"/>
                  <a:pt x="268" y="152"/>
                  <a:pt x="268" y="152"/>
                </a:cubicBezTo>
                <a:cubicBezTo>
                  <a:pt x="274" y="140"/>
                  <a:pt x="286" y="140"/>
                  <a:pt x="291" y="152"/>
                </a:cubicBezTo>
                <a:cubicBezTo>
                  <a:pt x="390" y="268"/>
                  <a:pt x="390" y="268"/>
                  <a:pt x="390" y="268"/>
                </a:cubicBezTo>
                <a:cubicBezTo>
                  <a:pt x="396" y="274"/>
                  <a:pt x="396" y="280"/>
                  <a:pt x="385" y="280"/>
                </a:cubicBezTo>
                <a:cubicBezTo>
                  <a:pt x="332" y="280"/>
                  <a:pt x="332" y="280"/>
                  <a:pt x="332" y="280"/>
                </a:cubicBezTo>
                <a:cubicBezTo>
                  <a:pt x="326" y="280"/>
                  <a:pt x="320" y="280"/>
                  <a:pt x="309" y="280"/>
                </a:cubicBezTo>
                <a:cubicBezTo>
                  <a:pt x="309" y="391"/>
                  <a:pt x="309" y="391"/>
                  <a:pt x="309" y="391"/>
                </a:cubicBezTo>
                <a:cubicBezTo>
                  <a:pt x="443" y="391"/>
                  <a:pt x="443" y="391"/>
                  <a:pt x="443" y="391"/>
                </a:cubicBezTo>
                <a:cubicBezTo>
                  <a:pt x="449" y="391"/>
                  <a:pt x="449" y="391"/>
                  <a:pt x="449" y="391"/>
                </a:cubicBezTo>
                <a:cubicBezTo>
                  <a:pt x="513" y="391"/>
                  <a:pt x="559" y="344"/>
                  <a:pt x="559" y="280"/>
                </a:cubicBezTo>
                <a:cubicBezTo>
                  <a:pt x="559" y="234"/>
                  <a:pt x="530" y="193"/>
                  <a:pt x="495" y="18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76183" tIns="38092" rIns="76183" bIns="38092" anchor="ctr"/>
          <a:lstStyle/>
          <a:p>
            <a:endParaRPr lang="es-MX" sz="900"/>
          </a:p>
        </p:txBody>
      </p:sp>
      <p:sp>
        <p:nvSpPr>
          <p:cNvPr id="69" name="Freeform 537">
            <a:extLst>
              <a:ext uri="{FF2B5EF4-FFF2-40B4-BE49-F238E27FC236}">
                <a16:creationId xmlns:a16="http://schemas.microsoft.com/office/drawing/2014/main" id="{C593AC5B-5514-52B9-E674-8C62B98E2320}"/>
              </a:ext>
            </a:extLst>
          </p:cNvPr>
          <p:cNvSpPr>
            <a:spLocks noChangeArrowheads="1"/>
          </p:cNvSpPr>
          <p:nvPr/>
        </p:nvSpPr>
        <p:spPr bwMode="auto">
          <a:xfrm>
            <a:off x="10644248" y="8635938"/>
            <a:ext cx="569913" cy="608013"/>
          </a:xfrm>
          <a:custGeom>
            <a:avLst/>
            <a:gdLst>
              <a:gd name="T0" fmla="*/ 1087230 w 526"/>
              <a:gd name="T1" fmla="*/ 303486 h 561"/>
              <a:gd name="T2" fmla="*/ 771024 w 526"/>
              <a:gd name="T3" fmla="*/ 240621 h 561"/>
              <a:gd name="T4" fmla="*/ 355191 w 526"/>
              <a:gd name="T5" fmla="*/ 240621 h 561"/>
              <a:gd name="T6" fmla="*/ 114787 w 526"/>
              <a:gd name="T7" fmla="*/ 240621 h 561"/>
              <a:gd name="T8" fmla="*/ 151606 w 526"/>
              <a:gd name="T9" fmla="*/ 606972 h 561"/>
              <a:gd name="T10" fmla="*/ 214414 w 526"/>
              <a:gd name="T11" fmla="*/ 986330 h 561"/>
              <a:gd name="T12" fmla="*/ 569605 w 526"/>
              <a:gd name="T13" fmla="*/ 1213944 h 561"/>
              <a:gd name="T14" fmla="*/ 909635 w 526"/>
              <a:gd name="T15" fmla="*/ 986330 h 561"/>
              <a:gd name="T16" fmla="*/ 985437 w 526"/>
              <a:gd name="T17" fmla="*/ 606972 h 561"/>
              <a:gd name="T18" fmla="*/ 214414 w 526"/>
              <a:gd name="T19" fmla="*/ 923465 h 561"/>
              <a:gd name="T20" fmla="*/ 101792 w 526"/>
              <a:gd name="T21" fmla="*/ 871439 h 561"/>
              <a:gd name="T22" fmla="*/ 190590 w 526"/>
              <a:gd name="T23" fmla="*/ 656831 h 561"/>
              <a:gd name="T24" fmla="*/ 342196 w 526"/>
              <a:gd name="T25" fmla="*/ 897452 h 561"/>
              <a:gd name="T26" fmla="*/ 303212 w 526"/>
              <a:gd name="T27" fmla="*/ 656831 h 561"/>
              <a:gd name="T28" fmla="*/ 240403 w 526"/>
              <a:gd name="T29" fmla="*/ 606972 h 561"/>
              <a:gd name="T30" fmla="*/ 303212 w 526"/>
              <a:gd name="T31" fmla="*/ 606972 h 561"/>
              <a:gd name="T32" fmla="*/ 316206 w 526"/>
              <a:gd name="T33" fmla="*/ 455229 h 561"/>
              <a:gd name="T34" fmla="*/ 190590 w 526"/>
              <a:gd name="T35" fmla="*/ 557114 h 561"/>
              <a:gd name="T36" fmla="*/ 101792 w 526"/>
              <a:gd name="T37" fmla="*/ 342506 h 561"/>
              <a:gd name="T38" fmla="*/ 342196 w 526"/>
              <a:gd name="T39" fmla="*/ 303486 h 561"/>
              <a:gd name="T40" fmla="*/ 745034 w 526"/>
              <a:gd name="T41" fmla="*/ 405371 h 561"/>
              <a:gd name="T42" fmla="*/ 695221 w 526"/>
              <a:gd name="T43" fmla="*/ 379358 h 561"/>
              <a:gd name="T44" fmla="*/ 732039 w 526"/>
              <a:gd name="T45" fmla="*/ 329499 h 561"/>
              <a:gd name="T46" fmla="*/ 569605 w 526"/>
              <a:gd name="T47" fmla="*/ 62865 h 561"/>
              <a:gd name="T48" fmla="*/ 708215 w 526"/>
              <a:gd name="T49" fmla="*/ 264466 h 561"/>
              <a:gd name="T50" fmla="*/ 417999 w 526"/>
              <a:gd name="T51" fmla="*/ 264466 h 561"/>
              <a:gd name="T52" fmla="*/ 405004 w 526"/>
              <a:gd name="T53" fmla="*/ 329499 h 561"/>
              <a:gd name="T54" fmla="*/ 480807 w 526"/>
              <a:gd name="T55" fmla="*/ 353344 h 561"/>
              <a:gd name="T56" fmla="*/ 392009 w 526"/>
              <a:gd name="T57" fmla="*/ 405371 h 561"/>
              <a:gd name="T58" fmla="*/ 392009 w 526"/>
              <a:gd name="T59" fmla="*/ 795567 h 561"/>
              <a:gd name="T60" fmla="*/ 430994 w 526"/>
              <a:gd name="T61" fmla="*/ 834587 h 561"/>
              <a:gd name="T62" fmla="*/ 405004 w 526"/>
              <a:gd name="T63" fmla="*/ 884445 h 561"/>
              <a:gd name="T64" fmla="*/ 569605 w 526"/>
              <a:gd name="T65" fmla="*/ 1151079 h 561"/>
              <a:gd name="T66" fmla="*/ 417999 w 526"/>
              <a:gd name="T67" fmla="*/ 947310 h 561"/>
              <a:gd name="T68" fmla="*/ 708215 w 526"/>
              <a:gd name="T69" fmla="*/ 947310 h 561"/>
              <a:gd name="T70" fmla="*/ 732039 w 526"/>
              <a:gd name="T71" fmla="*/ 884445 h 561"/>
              <a:gd name="T72" fmla="*/ 645407 w 526"/>
              <a:gd name="T73" fmla="*/ 858432 h 561"/>
              <a:gd name="T74" fmla="*/ 745034 w 526"/>
              <a:gd name="T75" fmla="*/ 795567 h 561"/>
              <a:gd name="T76" fmla="*/ 758029 w 526"/>
              <a:gd name="T77" fmla="*/ 719696 h 561"/>
              <a:gd name="T78" fmla="*/ 658402 w 526"/>
              <a:gd name="T79" fmla="*/ 771722 h 561"/>
              <a:gd name="T80" fmla="*/ 467812 w 526"/>
              <a:gd name="T81" fmla="*/ 771722 h 561"/>
              <a:gd name="T82" fmla="*/ 366020 w 526"/>
              <a:gd name="T83" fmla="*/ 606972 h 561"/>
              <a:gd name="T84" fmla="*/ 467812 w 526"/>
              <a:gd name="T85" fmla="*/ 442223 h 561"/>
              <a:gd name="T86" fmla="*/ 658402 w 526"/>
              <a:gd name="T87" fmla="*/ 442223 h 561"/>
              <a:gd name="T88" fmla="*/ 758029 w 526"/>
              <a:gd name="T89" fmla="*/ 606972 h 561"/>
              <a:gd name="T90" fmla="*/ 909635 w 526"/>
              <a:gd name="T91" fmla="*/ 290480 h 561"/>
              <a:gd name="T92" fmla="*/ 1035251 w 526"/>
              <a:gd name="T93" fmla="*/ 342506 h 561"/>
              <a:gd name="T94" fmla="*/ 935624 w 526"/>
              <a:gd name="T95" fmla="*/ 557114 h 561"/>
              <a:gd name="T96" fmla="*/ 797013 w 526"/>
              <a:gd name="T97" fmla="*/ 303486 h 561"/>
              <a:gd name="T98" fmla="*/ 820837 w 526"/>
              <a:gd name="T99" fmla="*/ 544107 h 561"/>
              <a:gd name="T100" fmla="*/ 883645 w 526"/>
              <a:gd name="T101" fmla="*/ 606972 h 561"/>
              <a:gd name="T102" fmla="*/ 820837 w 526"/>
              <a:gd name="T103" fmla="*/ 606972 h 561"/>
              <a:gd name="T104" fmla="*/ 1035251 w 526"/>
              <a:gd name="T105" fmla="*/ 871439 h 561"/>
              <a:gd name="T106" fmla="*/ 909635 w 526"/>
              <a:gd name="T107" fmla="*/ 923465 h 561"/>
              <a:gd name="T108" fmla="*/ 820837 w 526"/>
              <a:gd name="T109" fmla="*/ 758715 h 561"/>
              <a:gd name="T110" fmla="*/ 972443 w 526"/>
              <a:gd name="T111" fmla="*/ 695850 h 56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26" h="561">
                <a:moveTo>
                  <a:pt x="502" y="140"/>
                </a:moveTo>
                <a:lnTo>
                  <a:pt x="502" y="140"/>
                </a:lnTo>
                <a:cubicBezTo>
                  <a:pt x="490" y="117"/>
                  <a:pt x="461" y="105"/>
                  <a:pt x="420" y="105"/>
                </a:cubicBezTo>
                <a:cubicBezTo>
                  <a:pt x="403" y="105"/>
                  <a:pt x="379" y="105"/>
                  <a:pt x="356" y="111"/>
                </a:cubicBezTo>
                <a:cubicBezTo>
                  <a:pt x="333" y="47"/>
                  <a:pt x="298" y="0"/>
                  <a:pt x="263" y="0"/>
                </a:cubicBezTo>
                <a:cubicBezTo>
                  <a:pt x="222" y="0"/>
                  <a:pt x="187" y="47"/>
                  <a:pt x="164" y="111"/>
                </a:cubicBezTo>
                <a:cubicBezTo>
                  <a:pt x="140" y="105"/>
                  <a:pt x="123" y="105"/>
                  <a:pt x="99" y="105"/>
                </a:cubicBezTo>
                <a:cubicBezTo>
                  <a:pt x="82" y="105"/>
                  <a:pt x="64" y="111"/>
                  <a:pt x="53" y="111"/>
                </a:cubicBezTo>
                <a:cubicBezTo>
                  <a:pt x="35" y="117"/>
                  <a:pt x="24" y="128"/>
                  <a:pt x="18" y="140"/>
                </a:cubicBezTo>
                <a:cubicBezTo>
                  <a:pt x="0" y="175"/>
                  <a:pt x="18" y="227"/>
                  <a:pt x="70" y="280"/>
                </a:cubicBezTo>
                <a:cubicBezTo>
                  <a:pt x="18" y="332"/>
                  <a:pt x="0" y="385"/>
                  <a:pt x="18" y="420"/>
                </a:cubicBezTo>
                <a:cubicBezTo>
                  <a:pt x="30" y="443"/>
                  <a:pt x="64" y="455"/>
                  <a:pt x="99" y="455"/>
                </a:cubicBezTo>
                <a:cubicBezTo>
                  <a:pt x="123" y="455"/>
                  <a:pt x="140" y="449"/>
                  <a:pt x="164" y="449"/>
                </a:cubicBezTo>
                <a:cubicBezTo>
                  <a:pt x="187" y="513"/>
                  <a:pt x="222" y="560"/>
                  <a:pt x="263" y="560"/>
                </a:cubicBezTo>
                <a:cubicBezTo>
                  <a:pt x="298" y="560"/>
                  <a:pt x="333" y="513"/>
                  <a:pt x="356" y="449"/>
                </a:cubicBezTo>
                <a:cubicBezTo>
                  <a:pt x="379" y="449"/>
                  <a:pt x="403" y="455"/>
                  <a:pt x="420" y="455"/>
                </a:cubicBezTo>
                <a:cubicBezTo>
                  <a:pt x="461" y="455"/>
                  <a:pt x="490" y="443"/>
                  <a:pt x="502" y="420"/>
                </a:cubicBezTo>
                <a:cubicBezTo>
                  <a:pt x="525" y="385"/>
                  <a:pt x="502" y="332"/>
                  <a:pt x="455" y="280"/>
                </a:cubicBezTo>
                <a:cubicBezTo>
                  <a:pt x="502" y="227"/>
                  <a:pt x="525" y="175"/>
                  <a:pt x="502" y="140"/>
                </a:cubicBezTo>
                <a:close/>
                <a:moveTo>
                  <a:pt x="99" y="426"/>
                </a:moveTo>
                <a:lnTo>
                  <a:pt x="99" y="426"/>
                </a:lnTo>
                <a:cubicBezTo>
                  <a:pt x="70" y="426"/>
                  <a:pt x="53" y="414"/>
                  <a:pt x="47" y="402"/>
                </a:cubicBezTo>
                <a:cubicBezTo>
                  <a:pt x="35" y="391"/>
                  <a:pt x="47" y="356"/>
                  <a:pt x="70" y="321"/>
                </a:cubicBezTo>
                <a:cubicBezTo>
                  <a:pt x="76" y="315"/>
                  <a:pt x="82" y="309"/>
                  <a:pt x="88" y="303"/>
                </a:cubicBezTo>
                <a:cubicBezTo>
                  <a:pt x="105" y="315"/>
                  <a:pt x="123" y="332"/>
                  <a:pt x="146" y="350"/>
                </a:cubicBezTo>
                <a:cubicBezTo>
                  <a:pt x="146" y="373"/>
                  <a:pt x="152" y="396"/>
                  <a:pt x="158" y="414"/>
                </a:cubicBezTo>
                <a:cubicBezTo>
                  <a:pt x="134" y="420"/>
                  <a:pt x="117" y="426"/>
                  <a:pt x="99" y="426"/>
                </a:cubicBezTo>
                <a:close/>
                <a:moveTo>
                  <a:pt x="140" y="303"/>
                </a:moveTo>
                <a:lnTo>
                  <a:pt x="140" y="303"/>
                </a:lnTo>
                <a:cubicBezTo>
                  <a:pt x="129" y="297"/>
                  <a:pt x="123" y="286"/>
                  <a:pt x="111" y="280"/>
                </a:cubicBezTo>
                <a:cubicBezTo>
                  <a:pt x="123" y="268"/>
                  <a:pt x="129" y="262"/>
                  <a:pt x="140" y="251"/>
                </a:cubicBezTo>
                <a:cubicBezTo>
                  <a:pt x="140" y="262"/>
                  <a:pt x="140" y="268"/>
                  <a:pt x="140" y="280"/>
                </a:cubicBezTo>
                <a:cubicBezTo>
                  <a:pt x="140" y="286"/>
                  <a:pt x="140" y="297"/>
                  <a:pt x="140" y="303"/>
                </a:cubicBezTo>
                <a:close/>
                <a:moveTo>
                  <a:pt x="146" y="210"/>
                </a:moveTo>
                <a:lnTo>
                  <a:pt x="146" y="210"/>
                </a:lnTo>
                <a:cubicBezTo>
                  <a:pt x="123" y="227"/>
                  <a:pt x="105" y="245"/>
                  <a:pt x="88" y="257"/>
                </a:cubicBezTo>
                <a:cubicBezTo>
                  <a:pt x="82" y="251"/>
                  <a:pt x="76" y="245"/>
                  <a:pt x="70" y="233"/>
                </a:cubicBezTo>
                <a:cubicBezTo>
                  <a:pt x="47" y="204"/>
                  <a:pt x="35" y="169"/>
                  <a:pt x="47" y="158"/>
                </a:cubicBezTo>
                <a:cubicBezTo>
                  <a:pt x="53" y="146"/>
                  <a:pt x="70" y="134"/>
                  <a:pt x="99" y="134"/>
                </a:cubicBezTo>
                <a:cubicBezTo>
                  <a:pt x="117" y="134"/>
                  <a:pt x="134" y="140"/>
                  <a:pt x="158" y="140"/>
                </a:cubicBezTo>
                <a:cubicBezTo>
                  <a:pt x="152" y="163"/>
                  <a:pt x="146" y="187"/>
                  <a:pt x="146" y="210"/>
                </a:cubicBezTo>
                <a:close/>
                <a:moveTo>
                  <a:pt x="344" y="187"/>
                </a:moveTo>
                <a:lnTo>
                  <a:pt x="344" y="187"/>
                </a:lnTo>
                <a:cubicBezTo>
                  <a:pt x="338" y="187"/>
                  <a:pt x="327" y="181"/>
                  <a:pt x="321" y="175"/>
                </a:cubicBezTo>
                <a:cubicBezTo>
                  <a:pt x="315" y="169"/>
                  <a:pt x="304" y="169"/>
                  <a:pt x="298" y="163"/>
                </a:cubicBezTo>
                <a:cubicBezTo>
                  <a:pt x="309" y="158"/>
                  <a:pt x="321" y="152"/>
                  <a:pt x="338" y="152"/>
                </a:cubicBezTo>
                <a:cubicBezTo>
                  <a:pt x="338" y="163"/>
                  <a:pt x="338" y="175"/>
                  <a:pt x="344" y="187"/>
                </a:cubicBezTo>
                <a:close/>
                <a:moveTo>
                  <a:pt x="263" y="29"/>
                </a:moveTo>
                <a:lnTo>
                  <a:pt x="263" y="29"/>
                </a:lnTo>
                <a:cubicBezTo>
                  <a:pt x="280" y="29"/>
                  <a:pt x="309" y="64"/>
                  <a:pt x="327" y="122"/>
                </a:cubicBezTo>
                <a:cubicBezTo>
                  <a:pt x="304" y="128"/>
                  <a:pt x="286" y="134"/>
                  <a:pt x="263" y="146"/>
                </a:cubicBezTo>
                <a:cubicBezTo>
                  <a:pt x="239" y="134"/>
                  <a:pt x="216" y="128"/>
                  <a:pt x="193" y="122"/>
                </a:cubicBezTo>
                <a:cubicBezTo>
                  <a:pt x="216" y="64"/>
                  <a:pt x="239" y="29"/>
                  <a:pt x="263" y="29"/>
                </a:cubicBezTo>
                <a:close/>
                <a:moveTo>
                  <a:pt x="187" y="152"/>
                </a:moveTo>
                <a:lnTo>
                  <a:pt x="187" y="152"/>
                </a:lnTo>
                <a:cubicBezTo>
                  <a:pt x="199" y="152"/>
                  <a:pt x="210" y="158"/>
                  <a:pt x="222" y="163"/>
                </a:cubicBezTo>
                <a:cubicBezTo>
                  <a:pt x="216" y="169"/>
                  <a:pt x="210" y="169"/>
                  <a:pt x="199" y="175"/>
                </a:cubicBezTo>
                <a:cubicBezTo>
                  <a:pt x="193" y="181"/>
                  <a:pt x="187" y="187"/>
                  <a:pt x="181" y="187"/>
                </a:cubicBezTo>
                <a:cubicBezTo>
                  <a:pt x="181" y="175"/>
                  <a:pt x="181" y="163"/>
                  <a:pt x="187" y="152"/>
                </a:cubicBezTo>
                <a:close/>
                <a:moveTo>
                  <a:pt x="181" y="367"/>
                </a:moveTo>
                <a:lnTo>
                  <a:pt x="181" y="367"/>
                </a:lnTo>
                <a:cubicBezTo>
                  <a:pt x="187" y="373"/>
                  <a:pt x="193" y="379"/>
                  <a:pt x="199" y="385"/>
                </a:cubicBezTo>
                <a:cubicBezTo>
                  <a:pt x="210" y="391"/>
                  <a:pt x="216" y="391"/>
                  <a:pt x="222" y="396"/>
                </a:cubicBezTo>
                <a:cubicBezTo>
                  <a:pt x="210" y="402"/>
                  <a:pt x="199" y="408"/>
                  <a:pt x="187" y="408"/>
                </a:cubicBezTo>
                <a:cubicBezTo>
                  <a:pt x="181" y="396"/>
                  <a:pt x="181" y="385"/>
                  <a:pt x="181" y="367"/>
                </a:cubicBezTo>
                <a:close/>
                <a:moveTo>
                  <a:pt x="263" y="531"/>
                </a:moveTo>
                <a:lnTo>
                  <a:pt x="263" y="531"/>
                </a:lnTo>
                <a:cubicBezTo>
                  <a:pt x="239" y="531"/>
                  <a:pt x="216" y="495"/>
                  <a:pt x="193" y="437"/>
                </a:cubicBezTo>
                <a:cubicBezTo>
                  <a:pt x="216" y="432"/>
                  <a:pt x="239" y="426"/>
                  <a:pt x="263" y="414"/>
                </a:cubicBezTo>
                <a:cubicBezTo>
                  <a:pt x="286" y="426"/>
                  <a:pt x="304" y="432"/>
                  <a:pt x="327" y="437"/>
                </a:cubicBezTo>
                <a:cubicBezTo>
                  <a:pt x="309" y="495"/>
                  <a:pt x="280" y="531"/>
                  <a:pt x="263" y="531"/>
                </a:cubicBezTo>
                <a:close/>
                <a:moveTo>
                  <a:pt x="338" y="408"/>
                </a:moveTo>
                <a:lnTo>
                  <a:pt x="338" y="408"/>
                </a:lnTo>
                <a:cubicBezTo>
                  <a:pt x="321" y="408"/>
                  <a:pt x="309" y="402"/>
                  <a:pt x="298" y="396"/>
                </a:cubicBezTo>
                <a:cubicBezTo>
                  <a:pt x="304" y="391"/>
                  <a:pt x="315" y="391"/>
                  <a:pt x="321" y="385"/>
                </a:cubicBezTo>
                <a:cubicBezTo>
                  <a:pt x="327" y="379"/>
                  <a:pt x="338" y="373"/>
                  <a:pt x="344" y="367"/>
                </a:cubicBezTo>
                <a:cubicBezTo>
                  <a:pt x="338" y="385"/>
                  <a:pt x="338" y="396"/>
                  <a:pt x="338" y="408"/>
                </a:cubicBezTo>
                <a:close/>
                <a:moveTo>
                  <a:pt x="350" y="332"/>
                </a:moveTo>
                <a:lnTo>
                  <a:pt x="350" y="332"/>
                </a:lnTo>
                <a:cubicBezTo>
                  <a:pt x="333" y="338"/>
                  <a:pt x="321" y="350"/>
                  <a:pt x="304" y="356"/>
                </a:cubicBezTo>
                <a:cubicBezTo>
                  <a:pt x="292" y="367"/>
                  <a:pt x="274" y="373"/>
                  <a:pt x="263" y="379"/>
                </a:cubicBezTo>
                <a:cubicBezTo>
                  <a:pt x="245" y="373"/>
                  <a:pt x="234" y="367"/>
                  <a:pt x="216" y="356"/>
                </a:cubicBezTo>
                <a:cubicBezTo>
                  <a:pt x="199" y="350"/>
                  <a:pt x="187" y="338"/>
                  <a:pt x="175" y="332"/>
                </a:cubicBezTo>
                <a:cubicBezTo>
                  <a:pt x="175" y="315"/>
                  <a:pt x="169" y="297"/>
                  <a:pt x="169" y="280"/>
                </a:cubicBezTo>
                <a:cubicBezTo>
                  <a:pt x="169" y="262"/>
                  <a:pt x="175" y="245"/>
                  <a:pt x="175" y="227"/>
                </a:cubicBezTo>
                <a:cubicBezTo>
                  <a:pt x="187" y="222"/>
                  <a:pt x="199" y="210"/>
                  <a:pt x="216" y="204"/>
                </a:cubicBezTo>
                <a:cubicBezTo>
                  <a:pt x="234" y="192"/>
                  <a:pt x="245" y="187"/>
                  <a:pt x="263" y="181"/>
                </a:cubicBezTo>
                <a:cubicBezTo>
                  <a:pt x="274" y="187"/>
                  <a:pt x="292" y="192"/>
                  <a:pt x="304" y="204"/>
                </a:cubicBezTo>
                <a:cubicBezTo>
                  <a:pt x="321" y="210"/>
                  <a:pt x="333" y="222"/>
                  <a:pt x="350" y="227"/>
                </a:cubicBezTo>
                <a:cubicBezTo>
                  <a:pt x="350" y="245"/>
                  <a:pt x="350" y="262"/>
                  <a:pt x="350" y="280"/>
                </a:cubicBezTo>
                <a:cubicBezTo>
                  <a:pt x="350" y="297"/>
                  <a:pt x="350" y="315"/>
                  <a:pt x="350" y="332"/>
                </a:cubicBezTo>
                <a:close/>
                <a:moveTo>
                  <a:pt x="420" y="134"/>
                </a:moveTo>
                <a:lnTo>
                  <a:pt x="420" y="134"/>
                </a:lnTo>
                <a:cubicBezTo>
                  <a:pt x="449" y="134"/>
                  <a:pt x="467" y="146"/>
                  <a:pt x="478" y="158"/>
                </a:cubicBezTo>
                <a:cubicBezTo>
                  <a:pt x="484" y="169"/>
                  <a:pt x="473" y="204"/>
                  <a:pt x="449" y="233"/>
                </a:cubicBezTo>
                <a:cubicBezTo>
                  <a:pt x="443" y="245"/>
                  <a:pt x="437" y="251"/>
                  <a:pt x="432" y="257"/>
                </a:cubicBezTo>
                <a:cubicBezTo>
                  <a:pt x="414" y="245"/>
                  <a:pt x="397" y="227"/>
                  <a:pt x="379" y="210"/>
                </a:cubicBezTo>
                <a:cubicBezTo>
                  <a:pt x="373" y="187"/>
                  <a:pt x="373" y="163"/>
                  <a:pt x="368" y="140"/>
                </a:cubicBezTo>
                <a:cubicBezTo>
                  <a:pt x="385" y="140"/>
                  <a:pt x="403" y="134"/>
                  <a:pt x="420" y="134"/>
                </a:cubicBezTo>
                <a:close/>
                <a:moveTo>
                  <a:pt x="379" y="251"/>
                </a:moveTo>
                <a:lnTo>
                  <a:pt x="379" y="251"/>
                </a:lnTo>
                <a:cubicBezTo>
                  <a:pt x="391" y="262"/>
                  <a:pt x="403" y="268"/>
                  <a:pt x="408" y="280"/>
                </a:cubicBezTo>
                <a:cubicBezTo>
                  <a:pt x="403" y="286"/>
                  <a:pt x="391" y="297"/>
                  <a:pt x="379" y="303"/>
                </a:cubicBezTo>
                <a:cubicBezTo>
                  <a:pt x="379" y="297"/>
                  <a:pt x="379" y="286"/>
                  <a:pt x="379" y="280"/>
                </a:cubicBezTo>
                <a:cubicBezTo>
                  <a:pt x="379" y="268"/>
                  <a:pt x="379" y="262"/>
                  <a:pt x="379" y="251"/>
                </a:cubicBezTo>
                <a:close/>
                <a:moveTo>
                  <a:pt x="478" y="402"/>
                </a:moveTo>
                <a:lnTo>
                  <a:pt x="478" y="402"/>
                </a:lnTo>
                <a:cubicBezTo>
                  <a:pt x="467" y="414"/>
                  <a:pt x="449" y="426"/>
                  <a:pt x="420" y="426"/>
                </a:cubicBezTo>
                <a:cubicBezTo>
                  <a:pt x="403" y="426"/>
                  <a:pt x="385" y="420"/>
                  <a:pt x="368" y="414"/>
                </a:cubicBezTo>
                <a:cubicBezTo>
                  <a:pt x="373" y="396"/>
                  <a:pt x="373" y="373"/>
                  <a:pt x="379" y="350"/>
                </a:cubicBezTo>
                <a:cubicBezTo>
                  <a:pt x="397" y="332"/>
                  <a:pt x="414" y="315"/>
                  <a:pt x="432" y="303"/>
                </a:cubicBezTo>
                <a:cubicBezTo>
                  <a:pt x="437" y="309"/>
                  <a:pt x="443" y="315"/>
                  <a:pt x="449" y="321"/>
                </a:cubicBezTo>
                <a:cubicBezTo>
                  <a:pt x="473" y="356"/>
                  <a:pt x="484" y="391"/>
                  <a:pt x="478" y="40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76183" tIns="38092" rIns="76183" bIns="38092" anchor="ctr"/>
          <a:lstStyle/>
          <a:p>
            <a:endParaRPr lang="es-MX" sz="900"/>
          </a:p>
        </p:txBody>
      </p:sp>
      <p:sp>
        <p:nvSpPr>
          <p:cNvPr id="110" name="Elipse 109">
            <a:extLst>
              <a:ext uri="{FF2B5EF4-FFF2-40B4-BE49-F238E27FC236}">
                <a16:creationId xmlns:a16="http://schemas.microsoft.com/office/drawing/2014/main" id="{E7E6D817-2BC3-2DA0-F589-BF42F8050113}"/>
              </a:ext>
            </a:extLst>
          </p:cNvPr>
          <p:cNvSpPr/>
          <p:nvPr/>
        </p:nvSpPr>
        <p:spPr>
          <a:xfrm>
            <a:off x="4633908" y="5892437"/>
            <a:ext cx="732390" cy="732390"/>
          </a:xfrm>
          <a:prstGeom prst="ellipse">
            <a:avLst/>
          </a:prstGeom>
          <a:noFill/>
          <a:ln w="28575">
            <a:gradFill>
              <a:gsLst>
                <a:gs pos="0">
                  <a:schemeClr val="accent1"/>
                </a:gs>
                <a:gs pos="30000">
                  <a:schemeClr val="accent2"/>
                </a:gs>
                <a:gs pos="63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1" name="Elipse 110">
            <a:extLst>
              <a:ext uri="{FF2B5EF4-FFF2-40B4-BE49-F238E27FC236}">
                <a16:creationId xmlns:a16="http://schemas.microsoft.com/office/drawing/2014/main" id="{01AD847B-1BDF-5CBC-85A8-3478E1D0A7B5}"/>
              </a:ext>
            </a:extLst>
          </p:cNvPr>
          <p:cNvSpPr/>
          <p:nvPr/>
        </p:nvSpPr>
        <p:spPr>
          <a:xfrm>
            <a:off x="5451948" y="5892437"/>
            <a:ext cx="732390" cy="732390"/>
          </a:xfrm>
          <a:prstGeom prst="ellipse">
            <a:avLst/>
          </a:prstGeom>
          <a:noFill/>
          <a:ln w="28575">
            <a:gradFill>
              <a:gsLst>
                <a:gs pos="0">
                  <a:schemeClr val="accent1"/>
                </a:gs>
                <a:gs pos="30000">
                  <a:schemeClr val="accent2"/>
                </a:gs>
                <a:gs pos="63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2" name="Elipse 111">
            <a:extLst>
              <a:ext uri="{FF2B5EF4-FFF2-40B4-BE49-F238E27FC236}">
                <a16:creationId xmlns:a16="http://schemas.microsoft.com/office/drawing/2014/main" id="{CA596365-AF77-04A8-D7DF-8E14DDE231C0}"/>
              </a:ext>
            </a:extLst>
          </p:cNvPr>
          <p:cNvSpPr/>
          <p:nvPr/>
        </p:nvSpPr>
        <p:spPr>
          <a:xfrm>
            <a:off x="6289119" y="5892437"/>
            <a:ext cx="732390" cy="732390"/>
          </a:xfrm>
          <a:prstGeom prst="ellipse">
            <a:avLst/>
          </a:prstGeom>
          <a:noFill/>
          <a:ln w="28575">
            <a:gradFill>
              <a:gsLst>
                <a:gs pos="0">
                  <a:schemeClr val="accent1"/>
                </a:gs>
                <a:gs pos="30000">
                  <a:schemeClr val="accent2"/>
                </a:gs>
                <a:gs pos="63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3" name="Elipse 112">
            <a:extLst>
              <a:ext uri="{FF2B5EF4-FFF2-40B4-BE49-F238E27FC236}">
                <a16:creationId xmlns:a16="http://schemas.microsoft.com/office/drawing/2014/main" id="{AEECD66E-83EB-2C0F-D6EB-CB9D2AA6620F}"/>
              </a:ext>
            </a:extLst>
          </p:cNvPr>
          <p:cNvSpPr/>
          <p:nvPr/>
        </p:nvSpPr>
        <p:spPr>
          <a:xfrm>
            <a:off x="7199480" y="5892437"/>
            <a:ext cx="732390" cy="732390"/>
          </a:xfrm>
          <a:prstGeom prst="ellipse">
            <a:avLst/>
          </a:prstGeom>
          <a:noFill/>
          <a:ln w="28575">
            <a:gradFill>
              <a:gsLst>
                <a:gs pos="0">
                  <a:schemeClr val="accent1"/>
                </a:gs>
                <a:gs pos="30000">
                  <a:schemeClr val="accent2"/>
                </a:gs>
                <a:gs pos="63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14" name="Imagen 113" descr="Gatito siberiano">
            <a:extLst>
              <a:ext uri="{FF2B5EF4-FFF2-40B4-BE49-F238E27FC236}">
                <a16:creationId xmlns:a16="http://schemas.microsoft.com/office/drawing/2014/main" id="{8572266C-08AD-D8B1-91E1-332E7FE279E0}"/>
              </a:ext>
            </a:extLst>
          </p:cNvPr>
          <p:cNvPicPr>
            <a:picLocks noChangeAspect="1"/>
          </p:cNvPicPr>
          <p:nvPr/>
        </p:nvPicPr>
        <p:blipFill rotWithShape="1">
          <a:blip r:embed="rId4">
            <a:extLst>
              <a:ext uri="{28A0092B-C50C-407E-A947-70E740481C1C}">
                <a14:useLocalDpi xmlns:a14="http://schemas.microsoft.com/office/drawing/2010/main" val="0"/>
              </a:ext>
            </a:extLst>
          </a:blip>
          <a:srcRect l="16675" r="16675"/>
          <a:stretch/>
        </p:blipFill>
        <p:spPr>
          <a:xfrm>
            <a:off x="6331379" y="5942646"/>
            <a:ext cx="639792" cy="639792"/>
          </a:xfrm>
          <a:prstGeom prst="ellipse">
            <a:avLst/>
          </a:prstGeom>
        </p:spPr>
      </p:pic>
      <p:pic>
        <p:nvPicPr>
          <p:cNvPr id="115" name="Imagen 114" descr="Primer plano de conejo sentado con un fondo rosa">
            <a:extLst>
              <a:ext uri="{FF2B5EF4-FFF2-40B4-BE49-F238E27FC236}">
                <a16:creationId xmlns:a16="http://schemas.microsoft.com/office/drawing/2014/main" id="{87001CFC-7009-47E0-2C2A-EF12A8CDBDDA}"/>
              </a:ext>
            </a:extLst>
          </p:cNvPr>
          <p:cNvPicPr>
            <a:picLocks noChangeAspect="1"/>
          </p:cNvPicPr>
          <p:nvPr/>
        </p:nvPicPr>
        <p:blipFill rotWithShape="1">
          <a:blip r:embed="rId5">
            <a:extLst>
              <a:ext uri="{28A0092B-C50C-407E-A947-70E740481C1C}">
                <a14:useLocalDpi xmlns:a14="http://schemas.microsoft.com/office/drawing/2010/main" val="0"/>
              </a:ext>
            </a:extLst>
          </a:blip>
          <a:srcRect l="4907" r="4907"/>
          <a:stretch/>
        </p:blipFill>
        <p:spPr>
          <a:xfrm>
            <a:off x="7245779" y="5941293"/>
            <a:ext cx="639792" cy="639792"/>
          </a:xfrm>
          <a:prstGeom prst="ellipse">
            <a:avLst/>
          </a:prstGeom>
        </p:spPr>
      </p:pic>
      <p:pic>
        <p:nvPicPr>
          <p:cNvPr id="116" name="Imagen 115" descr="Perro negro mirando a la cámara">
            <a:extLst>
              <a:ext uri="{FF2B5EF4-FFF2-40B4-BE49-F238E27FC236}">
                <a16:creationId xmlns:a16="http://schemas.microsoft.com/office/drawing/2014/main" id="{829C9631-BB54-D4FF-BE3D-0B7FB03251D5}"/>
              </a:ext>
            </a:extLst>
          </p:cNvPr>
          <p:cNvPicPr>
            <a:picLocks noChangeAspect="1"/>
          </p:cNvPicPr>
          <p:nvPr/>
        </p:nvPicPr>
        <p:blipFill rotWithShape="1">
          <a:blip r:embed="rId6">
            <a:extLst>
              <a:ext uri="{28A0092B-C50C-407E-A947-70E740481C1C}">
                <a14:useLocalDpi xmlns:a14="http://schemas.microsoft.com/office/drawing/2010/main" val="0"/>
              </a:ext>
            </a:extLst>
          </a:blip>
          <a:srcRect l="16663" r="16663"/>
          <a:stretch/>
        </p:blipFill>
        <p:spPr>
          <a:xfrm>
            <a:off x="5496452" y="5941580"/>
            <a:ext cx="649029" cy="649029"/>
          </a:xfrm>
          <a:prstGeom prst="ellipse">
            <a:avLst/>
          </a:prstGeom>
        </p:spPr>
      </p:pic>
      <p:pic>
        <p:nvPicPr>
          <p:cNvPr id="117" name="Imagen 116" descr="Primer plano de la cara de una cabra, con una etiqueta en la oreja, de pie en un refugio, mirando por encima de una cerca de madera">
            <a:extLst>
              <a:ext uri="{FF2B5EF4-FFF2-40B4-BE49-F238E27FC236}">
                <a16:creationId xmlns:a16="http://schemas.microsoft.com/office/drawing/2014/main" id="{A15E8D20-8AFA-E935-C16E-011BDADD6694}"/>
              </a:ext>
            </a:extLst>
          </p:cNvPr>
          <p:cNvPicPr>
            <a:picLocks noChangeAspect="1"/>
          </p:cNvPicPr>
          <p:nvPr/>
        </p:nvPicPr>
        <p:blipFill rotWithShape="1">
          <a:blip r:embed="rId7">
            <a:extLst>
              <a:ext uri="{28A0092B-C50C-407E-A947-70E740481C1C}">
                <a14:useLocalDpi xmlns:a14="http://schemas.microsoft.com/office/drawing/2010/main" val="0"/>
              </a:ext>
            </a:extLst>
          </a:blip>
          <a:srcRect l="16629" r="16629"/>
          <a:stretch/>
        </p:blipFill>
        <p:spPr>
          <a:xfrm>
            <a:off x="4675588" y="5938175"/>
            <a:ext cx="649029" cy="649029"/>
          </a:xfrm>
          <a:prstGeom prst="ellipse">
            <a:avLst/>
          </a:prstGeom>
        </p:spPr>
      </p:pic>
      <p:grpSp>
        <p:nvGrpSpPr>
          <p:cNvPr id="118" name="Group 141">
            <a:extLst>
              <a:ext uri="{FF2B5EF4-FFF2-40B4-BE49-F238E27FC236}">
                <a16:creationId xmlns:a16="http://schemas.microsoft.com/office/drawing/2014/main" id="{68CA9132-E8E2-9F6C-9914-5E1EB9E816E6}"/>
              </a:ext>
            </a:extLst>
          </p:cNvPr>
          <p:cNvGrpSpPr/>
          <p:nvPr/>
        </p:nvGrpSpPr>
        <p:grpSpPr>
          <a:xfrm>
            <a:off x="2107070" y="4696936"/>
            <a:ext cx="2244048" cy="573075"/>
            <a:chOff x="997856" y="4670260"/>
            <a:chExt cx="2244048" cy="573075"/>
          </a:xfrm>
        </p:grpSpPr>
        <p:sp>
          <p:nvSpPr>
            <p:cNvPr id="119" name="TextBox 139">
              <a:extLst>
                <a:ext uri="{FF2B5EF4-FFF2-40B4-BE49-F238E27FC236}">
                  <a16:creationId xmlns:a16="http://schemas.microsoft.com/office/drawing/2014/main" id="{406A183F-9398-2CE4-5CF1-2ED5F9EC2A02}"/>
                </a:ext>
              </a:extLst>
            </p:cNvPr>
            <p:cNvSpPr txBox="1"/>
            <p:nvPr/>
          </p:nvSpPr>
          <p:spPr>
            <a:xfrm>
              <a:off x="997856" y="4670260"/>
              <a:ext cx="2244048" cy="338554"/>
            </a:xfrm>
            <a:prstGeom prst="rect">
              <a:avLst/>
            </a:prstGeom>
            <a:noFill/>
          </p:spPr>
          <p:txBody>
            <a:bodyPr wrap="square" rtlCol="0">
              <a:spAutoFit/>
            </a:bodyPr>
            <a:lstStyle/>
            <a:p>
              <a:pPr algn="ctr"/>
              <a:r>
                <a:rPr lang="en-PH" sz="1600" dirty="0">
                  <a:solidFill>
                    <a:schemeClr val="tx1">
                      <a:lumMod val="85000"/>
                      <a:lumOff val="15000"/>
                    </a:schemeClr>
                  </a:solidFill>
                  <a:latin typeface="Montserrat ExtraBold" panose="00000900000000000000" pitchFamily="50" charset="0"/>
                </a:rPr>
                <a:t>Name 1 Surname 1 </a:t>
              </a:r>
            </a:p>
          </p:txBody>
        </p:sp>
        <p:sp>
          <p:nvSpPr>
            <p:cNvPr id="120" name="TextBox 140">
              <a:extLst>
                <a:ext uri="{FF2B5EF4-FFF2-40B4-BE49-F238E27FC236}">
                  <a16:creationId xmlns:a16="http://schemas.microsoft.com/office/drawing/2014/main" id="{8786C681-E1E8-FE42-F950-6A61DF463A97}"/>
                </a:ext>
              </a:extLst>
            </p:cNvPr>
            <p:cNvSpPr txBox="1"/>
            <p:nvPr/>
          </p:nvSpPr>
          <p:spPr>
            <a:xfrm>
              <a:off x="1270763" y="4904781"/>
              <a:ext cx="1687332" cy="338554"/>
            </a:xfrm>
            <a:prstGeom prst="rect">
              <a:avLst/>
            </a:prstGeom>
            <a:noFill/>
          </p:spPr>
          <p:txBody>
            <a:bodyPr wrap="square" rtlCol="0">
              <a:spAutoFit/>
            </a:bodyPr>
            <a:lstStyle/>
            <a:p>
              <a:pPr algn="ctr"/>
              <a:r>
                <a:rPr lang="en-PH" sz="1600" dirty="0">
                  <a:solidFill>
                    <a:schemeClr val="tx1">
                      <a:lumMod val="85000"/>
                      <a:lumOff val="15000"/>
                    </a:schemeClr>
                  </a:solidFill>
                  <a:latin typeface="Lato Light" panose="020F0302020204030203" pitchFamily="34" charset="0"/>
                </a:rPr>
                <a:t>Contribution 1</a:t>
              </a:r>
            </a:p>
          </p:txBody>
        </p:sp>
      </p:grpSp>
      <p:grpSp>
        <p:nvGrpSpPr>
          <p:cNvPr id="121" name="Group 141">
            <a:extLst>
              <a:ext uri="{FF2B5EF4-FFF2-40B4-BE49-F238E27FC236}">
                <a16:creationId xmlns:a16="http://schemas.microsoft.com/office/drawing/2014/main" id="{E63FFCEF-1F4C-2958-36FA-1540542050A2}"/>
              </a:ext>
            </a:extLst>
          </p:cNvPr>
          <p:cNvGrpSpPr/>
          <p:nvPr/>
        </p:nvGrpSpPr>
        <p:grpSpPr>
          <a:xfrm>
            <a:off x="4402595" y="4696936"/>
            <a:ext cx="2244048" cy="582896"/>
            <a:chOff x="997856" y="4670260"/>
            <a:chExt cx="2244048" cy="582896"/>
          </a:xfrm>
        </p:grpSpPr>
        <p:sp>
          <p:nvSpPr>
            <p:cNvPr id="122" name="TextBox 139">
              <a:extLst>
                <a:ext uri="{FF2B5EF4-FFF2-40B4-BE49-F238E27FC236}">
                  <a16:creationId xmlns:a16="http://schemas.microsoft.com/office/drawing/2014/main" id="{B079A056-E17E-C85C-F725-928505792049}"/>
                </a:ext>
              </a:extLst>
            </p:cNvPr>
            <p:cNvSpPr txBox="1"/>
            <p:nvPr/>
          </p:nvSpPr>
          <p:spPr>
            <a:xfrm>
              <a:off x="997856" y="4670260"/>
              <a:ext cx="2244048" cy="338554"/>
            </a:xfrm>
            <a:prstGeom prst="rect">
              <a:avLst/>
            </a:prstGeom>
            <a:noFill/>
          </p:spPr>
          <p:txBody>
            <a:bodyPr wrap="square" rtlCol="0">
              <a:spAutoFit/>
            </a:bodyPr>
            <a:lstStyle/>
            <a:p>
              <a:pPr algn="ctr"/>
              <a:r>
                <a:rPr lang="en-PH" sz="1600" dirty="0">
                  <a:solidFill>
                    <a:schemeClr val="tx1">
                      <a:lumMod val="85000"/>
                      <a:lumOff val="15000"/>
                    </a:schemeClr>
                  </a:solidFill>
                  <a:latin typeface="Montserrat ExtraBold" panose="00000900000000000000" pitchFamily="50" charset="0"/>
                </a:rPr>
                <a:t>Name 2 Surname 2</a:t>
              </a:r>
            </a:p>
          </p:txBody>
        </p:sp>
        <p:sp>
          <p:nvSpPr>
            <p:cNvPr id="123" name="TextBox 140">
              <a:extLst>
                <a:ext uri="{FF2B5EF4-FFF2-40B4-BE49-F238E27FC236}">
                  <a16:creationId xmlns:a16="http://schemas.microsoft.com/office/drawing/2014/main" id="{0889F5C9-DED9-B931-D7E9-B56DBDD0BD96}"/>
                </a:ext>
              </a:extLst>
            </p:cNvPr>
            <p:cNvSpPr txBox="1"/>
            <p:nvPr/>
          </p:nvSpPr>
          <p:spPr>
            <a:xfrm>
              <a:off x="1417735" y="4914602"/>
              <a:ext cx="1535542" cy="338554"/>
            </a:xfrm>
            <a:prstGeom prst="rect">
              <a:avLst/>
            </a:prstGeom>
            <a:noFill/>
          </p:spPr>
          <p:txBody>
            <a:bodyPr wrap="square" rtlCol="0">
              <a:spAutoFit/>
            </a:bodyPr>
            <a:lstStyle/>
            <a:p>
              <a:pPr algn="ctr"/>
              <a:r>
                <a:rPr lang="en-PH" sz="1600" dirty="0">
                  <a:solidFill>
                    <a:schemeClr val="tx1">
                      <a:lumMod val="85000"/>
                      <a:lumOff val="15000"/>
                    </a:schemeClr>
                  </a:solidFill>
                  <a:latin typeface="Lato Light" panose="020F0302020204030203" pitchFamily="34" charset="0"/>
                </a:rPr>
                <a:t>Contribution 2</a:t>
              </a:r>
            </a:p>
          </p:txBody>
        </p:sp>
      </p:grpSp>
      <p:grpSp>
        <p:nvGrpSpPr>
          <p:cNvPr id="124" name="Group 141">
            <a:extLst>
              <a:ext uri="{FF2B5EF4-FFF2-40B4-BE49-F238E27FC236}">
                <a16:creationId xmlns:a16="http://schemas.microsoft.com/office/drawing/2014/main" id="{61DCFAA4-D6A7-9EA7-A0CD-D333E49FA93D}"/>
              </a:ext>
            </a:extLst>
          </p:cNvPr>
          <p:cNvGrpSpPr/>
          <p:nvPr/>
        </p:nvGrpSpPr>
        <p:grpSpPr>
          <a:xfrm>
            <a:off x="6617202" y="4696936"/>
            <a:ext cx="2244048" cy="582896"/>
            <a:chOff x="997856" y="4670260"/>
            <a:chExt cx="2244048" cy="582896"/>
          </a:xfrm>
        </p:grpSpPr>
        <p:sp>
          <p:nvSpPr>
            <p:cNvPr id="125" name="TextBox 139">
              <a:extLst>
                <a:ext uri="{FF2B5EF4-FFF2-40B4-BE49-F238E27FC236}">
                  <a16:creationId xmlns:a16="http://schemas.microsoft.com/office/drawing/2014/main" id="{B979D1E3-E32F-AA94-EF43-B7EB0D536020}"/>
                </a:ext>
              </a:extLst>
            </p:cNvPr>
            <p:cNvSpPr txBox="1"/>
            <p:nvPr/>
          </p:nvSpPr>
          <p:spPr>
            <a:xfrm>
              <a:off x="997856" y="4670260"/>
              <a:ext cx="2244048" cy="338554"/>
            </a:xfrm>
            <a:prstGeom prst="rect">
              <a:avLst/>
            </a:prstGeom>
            <a:noFill/>
          </p:spPr>
          <p:txBody>
            <a:bodyPr wrap="square" rtlCol="0">
              <a:spAutoFit/>
            </a:bodyPr>
            <a:lstStyle/>
            <a:p>
              <a:pPr algn="ctr"/>
              <a:r>
                <a:rPr lang="en-PH" sz="1600" dirty="0">
                  <a:solidFill>
                    <a:schemeClr val="tx1">
                      <a:lumMod val="85000"/>
                      <a:lumOff val="15000"/>
                    </a:schemeClr>
                  </a:solidFill>
                  <a:latin typeface="Montserrat ExtraBold" panose="00000900000000000000" pitchFamily="50" charset="0"/>
                </a:rPr>
                <a:t>Name 3 Surname 3</a:t>
              </a:r>
            </a:p>
          </p:txBody>
        </p:sp>
        <p:sp>
          <p:nvSpPr>
            <p:cNvPr id="126" name="TextBox 140">
              <a:extLst>
                <a:ext uri="{FF2B5EF4-FFF2-40B4-BE49-F238E27FC236}">
                  <a16:creationId xmlns:a16="http://schemas.microsoft.com/office/drawing/2014/main" id="{F4BEB202-FB51-C6D7-C09C-8A33F6721635}"/>
                </a:ext>
              </a:extLst>
            </p:cNvPr>
            <p:cNvSpPr txBox="1"/>
            <p:nvPr/>
          </p:nvSpPr>
          <p:spPr>
            <a:xfrm>
              <a:off x="1417735" y="4914602"/>
              <a:ext cx="1505947" cy="338554"/>
            </a:xfrm>
            <a:prstGeom prst="rect">
              <a:avLst/>
            </a:prstGeom>
            <a:noFill/>
          </p:spPr>
          <p:txBody>
            <a:bodyPr wrap="square" rtlCol="0">
              <a:spAutoFit/>
            </a:bodyPr>
            <a:lstStyle/>
            <a:p>
              <a:pPr algn="ctr"/>
              <a:r>
                <a:rPr lang="en-PH" sz="1600" dirty="0">
                  <a:solidFill>
                    <a:schemeClr val="tx1">
                      <a:lumMod val="85000"/>
                      <a:lumOff val="15000"/>
                    </a:schemeClr>
                  </a:solidFill>
                  <a:latin typeface="Lato Light" panose="020F0302020204030203" pitchFamily="34" charset="0"/>
                </a:rPr>
                <a:t>Contribution 3</a:t>
              </a:r>
            </a:p>
          </p:txBody>
        </p:sp>
      </p:grpSp>
      <p:grpSp>
        <p:nvGrpSpPr>
          <p:cNvPr id="127" name="Group 141">
            <a:extLst>
              <a:ext uri="{FF2B5EF4-FFF2-40B4-BE49-F238E27FC236}">
                <a16:creationId xmlns:a16="http://schemas.microsoft.com/office/drawing/2014/main" id="{CD1322A2-91D6-FCC8-169B-3609B7B1E125}"/>
              </a:ext>
            </a:extLst>
          </p:cNvPr>
          <p:cNvGrpSpPr/>
          <p:nvPr/>
        </p:nvGrpSpPr>
        <p:grpSpPr>
          <a:xfrm>
            <a:off x="8962906" y="4696936"/>
            <a:ext cx="2341982" cy="582896"/>
            <a:chOff x="997856" y="4670260"/>
            <a:chExt cx="2341982" cy="582896"/>
          </a:xfrm>
        </p:grpSpPr>
        <p:sp>
          <p:nvSpPr>
            <p:cNvPr id="128" name="TextBox 139">
              <a:extLst>
                <a:ext uri="{FF2B5EF4-FFF2-40B4-BE49-F238E27FC236}">
                  <a16:creationId xmlns:a16="http://schemas.microsoft.com/office/drawing/2014/main" id="{0AEEAD6B-C403-7924-3D6A-B63D53DD80FD}"/>
                </a:ext>
              </a:extLst>
            </p:cNvPr>
            <p:cNvSpPr txBox="1"/>
            <p:nvPr/>
          </p:nvSpPr>
          <p:spPr>
            <a:xfrm>
              <a:off x="997856" y="4670260"/>
              <a:ext cx="2341982" cy="338554"/>
            </a:xfrm>
            <a:prstGeom prst="rect">
              <a:avLst/>
            </a:prstGeom>
            <a:noFill/>
          </p:spPr>
          <p:txBody>
            <a:bodyPr wrap="square" rtlCol="0">
              <a:spAutoFit/>
            </a:bodyPr>
            <a:lstStyle/>
            <a:p>
              <a:pPr algn="ctr"/>
              <a:r>
                <a:rPr lang="en-PH" sz="1600" dirty="0">
                  <a:solidFill>
                    <a:schemeClr val="tx1">
                      <a:lumMod val="85000"/>
                      <a:lumOff val="15000"/>
                    </a:schemeClr>
                  </a:solidFill>
                  <a:latin typeface="Montserrat ExtraBold" panose="00000900000000000000" pitchFamily="50" charset="0"/>
                </a:rPr>
                <a:t>Name 4  Surname 4</a:t>
              </a:r>
            </a:p>
          </p:txBody>
        </p:sp>
        <p:sp>
          <p:nvSpPr>
            <p:cNvPr id="129" name="TextBox 140">
              <a:extLst>
                <a:ext uri="{FF2B5EF4-FFF2-40B4-BE49-F238E27FC236}">
                  <a16:creationId xmlns:a16="http://schemas.microsoft.com/office/drawing/2014/main" id="{394F58B6-43C7-7A6F-7AC8-3C6D9C88B6B0}"/>
                </a:ext>
              </a:extLst>
            </p:cNvPr>
            <p:cNvSpPr txBox="1"/>
            <p:nvPr/>
          </p:nvSpPr>
          <p:spPr>
            <a:xfrm>
              <a:off x="1417735" y="4914602"/>
              <a:ext cx="1535542" cy="338554"/>
            </a:xfrm>
            <a:prstGeom prst="rect">
              <a:avLst/>
            </a:prstGeom>
            <a:noFill/>
          </p:spPr>
          <p:txBody>
            <a:bodyPr wrap="square" rtlCol="0">
              <a:spAutoFit/>
            </a:bodyPr>
            <a:lstStyle/>
            <a:p>
              <a:pPr algn="ctr"/>
              <a:r>
                <a:rPr lang="en-PH" sz="1600" dirty="0">
                  <a:solidFill>
                    <a:schemeClr val="tx1">
                      <a:lumMod val="85000"/>
                      <a:lumOff val="15000"/>
                    </a:schemeClr>
                  </a:solidFill>
                  <a:latin typeface="Lato Light" panose="020F0302020204030203" pitchFamily="34" charset="0"/>
                </a:rPr>
                <a:t>Contribution 4</a:t>
              </a:r>
            </a:p>
          </p:txBody>
        </p:sp>
      </p:grpSp>
      <p:sp>
        <p:nvSpPr>
          <p:cNvPr id="130" name="Elipse 129">
            <a:extLst>
              <a:ext uri="{FF2B5EF4-FFF2-40B4-BE49-F238E27FC236}">
                <a16:creationId xmlns:a16="http://schemas.microsoft.com/office/drawing/2014/main" id="{E84F9452-A2D8-8674-AE88-95C6AEB09080}"/>
              </a:ext>
            </a:extLst>
          </p:cNvPr>
          <p:cNvSpPr/>
          <p:nvPr/>
        </p:nvSpPr>
        <p:spPr>
          <a:xfrm>
            <a:off x="2351382" y="2822642"/>
            <a:ext cx="1695212" cy="1702188"/>
          </a:xfrm>
          <a:prstGeom prst="ellipse">
            <a:avLst/>
          </a:prstGeom>
          <a:noFill/>
          <a:ln w="57150">
            <a:gradFill>
              <a:gsLst>
                <a:gs pos="0">
                  <a:schemeClr val="accent1"/>
                </a:gs>
                <a:gs pos="27000">
                  <a:schemeClr val="accent2"/>
                </a:gs>
                <a:gs pos="64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1" name="Elipse 130">
            <a:extLst>
              <a:ext uri="{FF2B5EF4-FFF2-40B4-BE49-F238E27FC236}">
                <a16:creationId xmlns:a16="http://schemas.microsoft.com/office/drawing/2014/main" id="{7465C71B-A847-C054-9EAD-D23E10AD62AC}"/>
              </a:ext>
            </a:extLst>
          </p:cNvPr>
          <p:cNvSpPr/>
          <p:nvPr/>
        </p:nvSpPr>
        <p:spPr>
          <a:xfrm>
            <a:off x="9201388" y="2822642"/>
            <a:ext cx="1695212" cy="1702188"/>
          </a:xfrm>
          <a:prstGeom prst="ellipse">
            <a:avLst/>
          </a:prstGeom>
          <a:noFill/>
          <a:ln w="57150">
            <a:gradFill>
              <a:gsLst>
                <a:gs pos="0">
                  <a:schemeClr val="accent1"/>
                </a:gs>
                <a:gs pos="27000">
                  <a:schemeClr val="accent2"/>
                </a:gs>
                <a:gs pos="64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2" name="Elipse 131">
            <a:extLst>
              <a:ext uri="{FF2B5EF4-FFF2-40B4-BE49-F238E27FC236}">
                <a16:creationId xmlns:a16="http://schemas.microsoft.com/office/drawing/2014/main" id="{084443E5-F05B-09D9-D768-A407962CA4F8}"/>
              </a:ext>
            </a:extLst>
          </p:cNvPr>
          <p:cNvSpPr/>
          <p:nvPr/>
        </p:nvSpPr>
        <p:spPr>
          <a:xfrm>
            <a:off x="6928088" y="2822642"/>
            <a:ext cx="1695212" cy="1702188"/>
          </a:xfrm>
          <a:prstGeom prst="ellipse">
            <a:avLst/>
          </a:prstGeom>
          <a:noFill/>
          <a:ln w="57150">
            <a:gradFill>
              <a:gsLst>
                <a:gs pos="0">
                  <a:schemeClr val="accent1"/>
                </a:gs>
                <a:gs pos="27000">
                  <a:schemeClr val="accent2"/>
                </a:gs>
                <a:gs pos="64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3" name="Elipse 132">
            <a:extLst>
              <a:ext uri="{FF2B5EF4-FFF2-40B4-BE49-F238E27FC236}">
                <a16:creationId xmlns:a16="http://schemas.microsoft.com/office/drawing/2014/main" id="{56CE886A-9F56-61AD-81CC-5A86849F25F2}"/>
              </a:ext>
            </a:extLst>
          </p:cNvPr>
          <p:cNvSpPr/>
          <p:nvPr/>
        </p:nvSpPr>
        <p:spPr>
          <a:xfrm>
            <a:off x="4743688" y="2822642"/>
            <a:ext cx="1695212" cy="1702188"/>
          </a:xfrm>
          <a:prstGeom prst="ellipse">
            <a:avLst/>
          </a:prstGeom>
          <a:noFill/>
          <a:ln w="57150">
            <a:gradFill>
              <a:gsLst>
                <a:gs pos="0">
                  <a:schemeClr val="accent1"/>
                </a:gs>
                <a:gs pos="27000">
                  <a:schemeClr val="accent2"/>
                </a:gs>
                <a:gs pos="64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34" name="Imagen 133">
            <a:extLst>
              <a:ext uri="{FF2B5EF4-FFF2-40B4-BE49-F238E27FC236}">
                <a16:creationId xmlns:a16="http://schemas.microsoft.com/office/drawing/2014/main" id="{D90BDC21-DA0A-C3AE-889B-D722F43DCC8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5293" y="2833304"/>
            <a:ext cx="1737064" cy="1569898"/>
          </a:xfrm>
          <a:prstGeom prst="rect">
            <a:avLst/>
          </a:prstGeom>
        </p:spPr>
      </p:pic>
      <p:pic>
        <p:nvPicPr>
          <p:cNvPr id="135" name="Imagen 134">
            <a:extLst>
              <a:ext uri="{FF2B5EF4-FFF2-40B4-BE49-F238E27FC236}">
                <a16:creationId xmlns:a16="http://schemas.microsoft.com/office/drawing/2014/main" id="{96961CC5-5179-E313-0943-5BBE526F93B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47802" y="2833981"/>
            <a:ext cx="1737064" cy="1569898"/>
          </a:xfrm>
          <a:prstGeom prst="rect">
            <a:avLst/>
          </a:prstGeom>
        </p:spPr>
      </p:pic>
      <p:pic>
        <p:nvPicPr>
          <p:cNvPr id="136" name="Imagen 135">
            <a:extLst>
              <a:ext uri="{FF2B5EF4-FFF2-40B4-BE49-F238E27FC236}">
                <a16:creationId xmlns:a16="http://schemas.microsoft.com/office/drawing/2014/main" id="{AFD90E87-FB1C-BBFA-0884-5A03659EB95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74817" y="2848808"/>
            <a:ext cx="1737064" cy="1569898"/>
          </a:xfrm>
          <a:prstGeom prst="rect">
            <a:avLst/>
          </a:prstGeom>
        </p:spPr>
      </p:pic>
      <p:pic>
        <p:nvPicPr>
          <p:cNvPr id="137" name="Imagen 136">
            <a:extLst>
              <a:ext uri="{FF2B5EF4-FFF2-40B4-BE49-F238E27FC236}">
                <a16:creationId xmlns:a16="http://schemas.microsoft.com/office/drawing/2014/main" id="{F07E4B48-CDEE-3B3C-3454-0DE13453DDF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93594" y="2833981"/>
            <a:ext cx="1737064" cy="1569898"/>
          </a:xfrm>
          <a:prstGeom prst="rect">
            <a:avLst/>
          </a:prstGeom>
        </p:spPr>
      </p:pic>
      <p:pic>
        <p:nvPicPr>
          <p:cNvPr id="138" name="Picture 2" descr="&quot;Shrek&quot; es una película estrenada en el 2001que cuenta la historia de un ogro que encuentra al amor de su vida en una peculiar misión. (Foto: DreamWorks Animation)">
            <a:extLst>
              <a:ext uri="{FF2B5EF4-FFF2-40B4-BE49-F238E27FC236}">
                <a16:creationId xmlns:a16="http://schemas.microsoft.com/office/drawing/2014/main" id="{5A236F05-7ABB-C1E9-3E91-67335F1E2C4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30976" y="1427684"/>
            <a:ext cx="5521480" cy="3141532"/>
          </a:xfrm>
          <a:prstGeom prst="rect">
            <a:avLst/>
          </a:prstGeom>
          <a:noFill/>
          <a:extLst>
            <a:ext uri="{909E8E84-426E-40DD-AFC4-6F175D3DCCD1}">
              <a14:hiddenFill xmlns:a14="http://schemas.microsoft.com/office/drawing/2010/main">
                <a:solidFill>
                  <a:srgbClr val="FFFFFF"/>
                </a:solidFill>
              </a14:hiddenFill>
            </a:ext>
          </a:extLst>
        </p:spPr>
      </p:pic>
      <p:sp>
        <p:nvSpPr>
          <p:cNvPr id="139" name="CuadroTexto 138">
            <a:extLst>
              <a:ext uri="{FF2B5EF4-FFF2-40B4-BE49-F238E27FC236}">
                <a16:creationId xmlns:a16="http://schemas.microsoft.com/office/drawing/2014/main" id="{585F074B-F23B-6FD5-A9CA-3F19BD02E37E}"/>
              </a:ext>
            </a:extLst>
          </p:cNvPr>
          <p:cNvSpPr txBox="1"/>
          <p:nvPr/>
        </p:nvSpPr>
        <p:spPr>
          <a:xfrm>
            <a:off x="-5428548" y="1552965"/>
            <a:ext cx="2436064" cy="584775"/>
          </a:xfrm>
          <a:prstGeom prst="rect">
            <a:avLst/>
          </a:prstGeom>
          <a:noFill/>
        </p:spPr>
        <p:txBody>
          <a:bodyPr wrap="square" rtlCol="0">
            <a:spAutoFit/>
          </a:bodyPr>
          <a:lstStyle/>
          <a:p>
            <a:r>
              <a:rPr lang="es-CO" sz="3200" dirty="0">
                <a:solidFill>
                  <a:schemeClr val="bg1"/>
                </a:solidFill>
                <a:effectLst>
                  <a:outerShdw blurRad="50800" dist="38100" dir="5400000" algn="t" rotWithShape="0">
                    <a:prstClr val="black">
                      <a:alpha val="40000"/>
                    </a:prstClr>
                  </a:outerShdw>
                </a:effectLst>
                <a:latin typeface="Montserrat ExtraBold" panose="00000900000000000000" pitchFamily="50" charset="0"/>
              </a:rPr>
              <a:t>THAT’S IT</a:t>
            </a:r>
          </a:p>
        </p:txBody>
      </p:sp>
    </p:spTree>
    <p:extLst>
      <p:ext uri="{BB962C8B-B14F-4D97-AF65-F5344CB8AC3E}">
        <p14:creationId xmlns:p14="http://schemas.microsoft.com/office/powerpoint/2010/main" val="8622056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2000" fill="hold"/>
                                        <p:tgtEl>
                                          <p:spTgt spid="110"/>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111"/>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21600000">
                                      <p:cBhvr>
                                        <p:cTn id="10" dur="2000" fill="hold"/>
                                        <p:tgtEl>
                                          <p:spTgt spid="112"/>
                                        </p:tgtEl>
                                        <p:attrNameLst>
                                          <p:attrName>r</p:attrName>
                                        </p:attrNameLst>
                                      </p:cBhvr>
                                    </p:animRot>
                                  </p:childTnLst>
                                </p:cTn>
                              </p:par>
                              <p:par>
                                <p:cTn id="11" presetID="8" presetClass="emph" presetSubtype="0" repeatCount="indefinite" fill="hold" grpId="0" nodeType="withEffect">
                                  <p:stCondLst>
                                    <p:cond delay="0"/>
                                  </p:stCondLst>
                                  <p:endCondLst>
                                    <p:cond evt="onNext" delay="0">
                                      <p:tgtEl>
                                        <p:sldTgt/>
                                      </p:tgtEl>
                                    </p:cond>
                                  </p:endCondLst>
                                  <p:childTnLst>
                                    <p:animRot by="21600000">
                                      <p:cBhvr>
                                        <p:cTn id="12" dur="2000" fill="hold"/>
                                        <p:tgtEl>
                                          <p:spTgt spid="113"/>
                                        </p:tgtEl>
                                        <p:attrNameLst>
                                          <p:attrName>r</p:attrName>
                                        </p:attrNameLst>
                                      </p:cBhvr>
                                    </p:animRot>
                                  </p:childTnLst>
                                </p:cTn>
                              </p:par>
                              <p:par>
                                <p:cTn id="13" presetID="8" presetClass="emph" presetSubtype="0" repeatCount="indefinite" fill="hold" grpId="0" nodeType="withEffect">
                                  <p:stCondLst>
                                    <p:cond delay="0"/>
                                  </p:stCondLst>
                                  <p:endCondLst>
                                    <p:cond evt="onNext" delay="0">
                                      <p:tgtEl>
                                        <p:sldTgt/>
                                      </p:tgtEl>
                                    </p:cond>
                                  </p:endCondLst>
                                  <p:childTnLst>
                                    <p:animRot by="21600000">
                                      <p:cBhvr>
                                        <p:cTn id="14" dur="2000" fill="hold"/>
                                        <p:tgtEl>
                                          <p:spTgt spid="130"/>
                                        </p:tgtEl>
                                        <p:attrNameLst>
                                          <p:attrName>r</p:attrName>
                                        </p:attrNameLst>
                                      </p:cBhvr>
                                    </p:animRot>
                                  </p:childTnLst>
                                </p:cTn>
                              </p:par>
                              <p:par>
                                <p:cTn id="15" presetID="8" presetClass="emph" presetSubtype="0" repeatCount="indefinite" fill="hold" grpId="0" nodeType="withEffect">
                                  <p:stCondLst>
                                    <p:cond delay="0"/>
                                  </p:stCondLst>
                                  <p:endCondLst>
                                    <p:cond evt="onNext" delay="0">
                                      <p:tgtEl>
                                        <p:sldTgt/>
                                      </p:tgtEl>
                                    </p:cond>
                                  </p:endCondLst>
                                  <p:childTnLst>
                                    <p:animRot by="21600000">
                                      <p:cBhvr>
                                        <p:cTn id="16" dur="2000" fill="hold"/>
                                        <p:tgtEl>
                                          <p:spTgt spid="133"/>
                                        </p:tgtEl>
                                        <p:attrNameLst>
                                          <p:attrName>r</p:attrName>
                                        </p:attrNameLst>
                                      </p:cBhvr>
                                    </p:animRot>
                                  </p:childTnLst>
                                </p:cTn>
                              </p:par>
                              <p:par>
                                <p:cTn id="17" presetID="8" presetClass="emph" presetSubtype="0" repeatCount="indefinite" fill="hold" grpId="0" nodeType="withEffect">
                                  <p:stCondLst>
                                    <p:cond delay="0"/>
                                  </p:stCondLst>
                                  <p:endCondLst>
                                    <p:cond evt="onNext" delay="0">
                                      <p:tgtEl>
                                        <p:sldTgt/>
                                      </p:tgtEl>
                                    </p:cond>
                                  </p:endCondLst>
                                  <p:childTnLst>
                                    <p:animRot by="21600000">
                                      <p:cBhvr>
                                        <p:cTn id="18" dur="2000" fill="hold"/>
                                        <p:tgtEl>
                                          <p:spTgt spid="132"/>
                                        </p:tgtEl>
                                        <p:attrNameLst>
                                          <p:attrName>r</p:attrName>
                                        </p:attrNameLst>
                                      </p:cBhvr>
                                    </p:animRot>
                                  </p:childTnLst>
                                </p:cTn>
                              </p:par>
                              <p:par>
                                <p:cTn id="19" presetID="8" presetClass="emph" presetSubtype="0" repeatCount="indefinite" fill="hold" grpId="0" nodeType="withEffect">
                                  <p:stCondLst>
                                    <p:cond delay="0"/>
                                  </p:stCondLst>
                                  <p:endCondLst>
                                    <p:cond evt="onNext" delay="0">
                                      <p:tgtEl>
                                        <p:sldTgt/>
                                      </p:tgtEl>
                                    </p:cond>
                                  </p:endCondLst>
                                  <p:childTnLst>
                                    <p:animRot by="21600000">
                                      <p:cBhvr>
                                        <p:cTn id="20" dur="2000" fill="hold"/>
                                        <p:tgtEl>
                                          <p:spTgt spid="1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P spid="113" grpId="0" animBg="1"/>
      <p:bldP spid="130" grpId="0" animBg="1"/>
      <p:bldP spid="131" grpId="0" animBg="1"/>
      <p:bldP spid="132" grpId="0" animBg="1"/>
      <p:bldP spid="1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esquinas redondeadas 23">
            <a:extLst>
              <a:ext uri="{FF2B5EF4-FFF2-40B4-BE49-F238E27FC236}">
                <a16:creationId xmlns:a16="http://schemas.microsoft.com/office/drawing/2014/main" id="{A7020FB3-8B67-50BA-4EE2-BB4EFBC91108}"/>
              </a:ext>
            </a:extLst>
          </p:cNvPr>
          <p:cNvSpPr/>
          <p:nvPr/>
        </p:nvSpPr>
        <p:spPr>
          <a:xfrm>
            <a:off x="6827239" y="523874"/>
            <a:ext cx="4657725" cy="4657725"/>
          </a:xfrm>
          <a:prstGeom prst="roundRect">
            <a:avLst>
              <a:gd name="adj" fmla="val 9510"/>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CuadroTexto 1">
            <a:extLst>
              <a:ext uri="{FF2B5EF4-FFF2-40B4-BE49-F238E27FC236}">
                <a16:creationId xmlns:a16="http://schemas.microsoft.com/office/drawing/2014/main" id="{A8008578-DC59-B0EF-0BBC-8B4074B55415}"/>
              </a:ext>
            </a:extLst>
          </p:cNvPr>
          <p:cNvSpPr txBox="1"/>
          <p:nvPr/>
        </p:nvSpPr>
        <p:spPr>
          <a:xfrm>
            <a:off x="6467475" y="1183634"/>
            <a:ext cx="5276675" cy="1323439"/>
          </a:xfrm>
          <a:prstGeom prst="rect">
            <a:avLst/>
          </a:prstGeom>
          <a:noFill/>
        </p:spPr>
        <p:txBody>
          <a:bodyPr wrap="square" rtlCol="0">
            <a:spAutoFit/>
          </a:bodyPr>
          <a:lstStyle/>
          <a:p>
            <a:pPr algn="ctr"/>
            <a:r>
              <a:rPr lang="en-US" sz="8000" dirty="0">
                <a:gradFill>
                  <a:gsLst>
                    <a:gs pos="0">
                      <a:schemeClr val="accent1"/>
                    </a:gs>
                    <a:gs pos="32000">
                      <a:schemeClr val="accent2"/>
                    </a:gs>
                    <a:gs pos="72000">
                      <a:schemeClr val="accent3"/>
                    </a:gs>
                    <a:gs pos="100000">
                      <a:schemeClr val="accent4"/>
                    </a:gs>
                  </a:gsLst>
                  <a:lin ang="5400000" scaled="1"/>
                </a:gradFill>
                <a:latin typeface="Billabong" panose="04000506040000020003" pitchFamily="82" charset="0"/>
              </a:rPr>
              <a:t>Thanks</a:t>
            </a:r>
          </a:p>
        </p:txBody>
      </p:sp>
      <p:pic>
        <p:nvPicPr>
          <p:cNvPr id="15" name="Imagen 14" descr="Interfaz de usuario gráfica, Aplicación&#10;&#10;Descripción generada automáticamente">
            <a:extLst>
              <a:ext uri="{FF2B5EF4-FFF2-40B4-BE49-F238E27FC236}">
                <a16:creationId xmlns:a16="http://schemas.microsoft.com/office/drawing/2014/main" id="{9F3C4362-FC7D-61A1-2094-29B2EF4A0B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7475" y="180975"/>
            <a:ext cx="3981450" cy="6496050"/>
          </a:xfrm>
          <a:prstGeom prst="rect">
            <a:avLst/>
          </a:prstGeom>
        </p:spPr>
      </p:pic>
      <p:sp>
        <p:nvSpPr>
          <p:cNvPr id="26" name="Rectángulo: esquinas redondeadas 25">
            <a:extLst>
              <a:ext uri="{FF2B5EF4-FFF2-40B4-BE49-F238E27FC236}">
                <a16:creationId xmlns:a16="http://schemas.microsoft.com/office/drawing/2014/main" id="{8B69A45C-FB0B-9F37-0CBF-FF2DA1AC7DEE}"/>
              </a:ext>
            </a:extLst>
          </p:cNvPr>
          <p:cNvSpPr/>
          <p:nvPr/>
        </p:nvSpPr>
        <p:spPr>
          <a:xfrm>
            <a:off x="7332065" y="2507073"/>
            <a:ext cx="3783610" cy="504597"/>
          </a:xfrm>
          <a:prstGeom prst="roundRect">
            <a:avLst>
              <a:gd name="adj" fmla="val 50000"/>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Rectángulo: esquinas redondeadas 27">
            <a:extLst>
              <a:ext uri="{FF2B5EF4-FFF2-40B4-BE49-F238E27FC236}">
                <a16:creationId xmlns:a16="http://schemas.microsoft.com/office/drawing/2014/main" id="{E36CA5C7-494F-6812-C795-D00EB7407427}"/>
              </a:ext>
            </a:extLst>
          </p:cNvPr>
          <p:cNvSpPr/>
          <p:nvPr/>
        </p:nvSpPr>
        <p:spPr>
          <a:xfrm>
            <a:off x="7332065" y="3216857"/>
            <a:ext cx="3783610" cy="504597"/>
          </a:xfrm>
          <a:prstGeom prst="roundRect">
            <a:avLst>
              <a:gd name="adj" fmla="val 50000"/>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CuadroTexto 28">
            <a:extLst>
              <a:ext uri="{FF2B5EF4-FFF2-40B4-BE49-F238E27FC236}">
                <a16:creationId xmlns:a16="http://schemas.microsoft.com/office/drawing/2014/main" id="{860A6D95-2B8B-B02C-0FB3-DF5C0FC50025}"/>
              </a:ext>
            </a:extLst>
          </p:cNvPr>
          <p:cNvSpPr txBox="1"/>
          <p:nvPr/>
        </p:nvSpPr>
        <p:spPr>
          <a:xfrm>
            <a:off x="7492912" y="2624256"/>
            <a:ext cx="3225800" cy="307777"/>
          </a:xfrm>
          <a:prstGeom prst="rect">
            <a:avLst/>
          </a:prstGeom>
          <a:noFill/>
        </p:spPr>
        <p:txBody>
          <a:bodyPr wrap="square" rtlCol="0">
            <a:spAutoFit/>
          </a:bodyPr>
          <a:lstStyle/>
          <a:p>
            <a:r>
              <a:rPr lang="en-US" sz="1400" dirty="0">
                <a:solidFill>
                  <a:schemeClr val="bg1">
                    <a:lumMod val="65000"/>
                  </a:schemeClr>
                </a:solidFill>
                <a:latin typeface="Poppins Light" panose="00000400000000000000" pitchFamily="2" charset="0"/>
                <a:cs typeface="Poppins Light" panose="00000400000000000000" pitchFamily="2" charset="0"/>
              </a:rPr>
              <a:t>Class Name</a:t>
            </a:r>
          </a:p>
        </p:txBody>
      </p:sp>
      <p:sp>
        <p:nvSpPr>
          <p:cNvPr id="30" name="CuadroTexto 29">
            <a:extLst>
              <a:ext uri="{FF2B5EF4-FFF2-40B4-BE49-F238E27FC236}">
                <a16:creationId xmlns:a16="http://schemas.microsoft.com/office/drawing/2014/main" id="{B5A2A3A6-0E14-4578-82B1-09379176CB55}"/>
              </a:ext>
            </a:extLst>
          </p:cNvPr>
          <p:cNvSpPr txBox="1"/>
          <p:nvPr/>
        </p:nvSpPr>
        <p:spPr>
          <a:xfrm>
            <a:off x="7543201" y="3315266"/>
            <a:ext cx="3225800" cy="307777"/>
          </a:xfrm>
          <a:prstGeom prst="rect">
            <a:avLst/>
          </a:prstGeom>
          <a:noFill/>
        </p:spPr>
        <p:txBody>
          <a:bodyPr wrap="square" rtlCol="0">
            <a:spAutoFit/>
          </a:bodyPr>
          <a:lstStyle/>
          <a:p>
            <a:r>
              <a:rPr lang="en-US" sz="1400" dirty="0">
                <a:solidFill>
                  <a:schemeClr val="bg1">
                    <a:lumMod val="65000"/>
                  </a:schemeClr>
                </a:solidFill>
                <a:latin typeface="Poppins Light" panose="00000400000000000000" pitchFamily="2" charset="0"/>
                <a:cs typeface="Poppins Light" panose="00000400000000000000" pitchFamily="2" charset="0"/>
              </a:rPr>
              <a:t>Teacher Name</a:t>
            </a:r>
          </a:p>
        </p:txBody>
      </p:sp>
      <p:sp>
        <p:nvSpPr>
          <p:cNvPr id="32" name="Rectángulo redondeado 7">
            <a:hlinkClick r:id="rId3" action="ppaction://hlinksldjump"/>
            <a:extLst>
              <a:ext uri="{FF2B5EF4-FFF2-40B4-BE49-F238E27FC236}">
                <a16:creationId xmlns:a16="http://schemas.microsoft.com/office/drawing/2014/main" id="{D3228734-02A2-5AC6-266C-61EBAAC39763}"/>
              </a:ext>
            </a:extLst>
          </p:cNvPr>
          <p:cNvSpPr/>
          <p:nvPr/>
        </p:nvSpPr>
        <p:spPr>
          <a:xfrm>
            <a:off x="7492912" y="3920611"/>
            <a:ext cx="3486663" cy="498095"/>
          </a:xfrm>
          <a:prstGeom prst="roundRect">
            <a:avLst/>
          </a:prstGeom>
          <a:solidFill>
            <a:srgbClr val="1977F2"/>
          </a:solidFill>
          <a:ln>
            <a:noFill/>
          </a:ln>
          <a:effectLst>
            <a:outerShdw blurRad="635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uadroTexto 32">
            <a:extLst>
              <a:ext uri="{FF2B5EF4-FFF2-40B4-BE49-F238E27FC236}">
                <a16:creationId xmlns:a16="http://schemas.microsoft.com/office/drawing/2014/main" id="{0A08CEE2-1E9D-2C68-0A5D-D8AD0337156E}"/>
              </a:ext>
            </a:extLst>
          </p:cNvPr>
          <p:cNvSpPr txBox="1"/>
          <p:nvPr/>
        </p:nvSpPr>
        <p:spPr>
          <a:xfrm>
            <a:off x="7946669" y="3993013"/>
            <a:ext cx="2578100" cy="338554"/>
          </a:xfrm>
          <a:prstGeom prst="rect">
            <a:avLst/>
          </a:prstGeom>
          <a:noFill/>
        </p:spPr>
        <p:txBody>
          <a:bodyPr wrap="square" rtlCol="0">
            <a:spAutoFit/>
          </a:bodyPr>
          <a:lstStyle/>
          <a:p>
            <a:pPr algn="ctr"/>
            <a:r>
              <a:rPr lang="en-US" sz="1600" b="1" dirty="0">
                <a:solidFill>
                  <a:schemeClr val="bg1"/>
                </a:solidFill>
                <a:latin typeface="Poppins Light" panose="00000400000000000000" pitchFamily="2" charset="0"/>
                <a:cs typeface="Poppins Light" panose="00000400000000000000" pitchFamily="2" charset="0"/>
              </a:rPr>
              <a:t>Start Presentation</a:t>
            </a:r>
          </a:p>
        </p:txBody>
      </p:sp>
      <p:cxnSp>
        <p:nvCxnSpPr>
          <p:cNvPr id="34" name="Conector recto 33">
            <a:extLst>
              <a:ext uri="{FF2B5EF4-FFF2-40B4-BE49-F238E27FC236}">
                <a16:creationId xmlns:a16="http://schemas.microsoft.com/office/drawing/2014/main" id="{DAA816C6-6CE6-4D3C-6691-199F9F382E61}"/>
              </a:ext>
            </a:extLst>
          </p:cNvPr>
          <p:cNvCxnSpPr/>
          <p:nvPr/>
        </p:nvCxnSpPr>
        <p:spPr>
          <a:xfrm>
            <a:off x="7510992" y="4922288"/>
            <a:ext cx="343922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5" name="CuadroTexto 34">
            <a:extLst>
              <a:ext uri="{FF2B5EF4-FFF2-40B4-BE49-F238E27FC236}">
                <a16:creationId xmlns:a16="http://schemas.microsoft.com/office/drawing/2014/main" id="{89FD4785-0FDA-D4EB-4725-9BDFA7920EB9}"/>
              </a:ext>
            </a:extLst>
          </p:cNvPr>
          <p:cNvSpPr txBox="1"/>
          <p:nvPr/>
        </p:nvSpPr>
        <p:spPr>
          <a:xfrm>
            <a:off x="7946669" y="4523153"/>
            <a:ext cx="2578100" cy="276999"/>
          </a:xfrm>
          <a:prstGeom prst="rect">
            <a:avLst/>
          </a:prstGeom>
          <a:noFill/>
        </p:spPr>
        <p:txBody>
          <a:bodyPr wrap="square" rtlCol="0">
            <a:spAutoFit/>
          </a:bodyPr>
          <a:lstStyle/>
          <a:p>
            <a:pPr algn="ctr"/>
            <a:r>
              <a:rPr lang="en-US" sz="1200" dirty="0">
                <a:solidFill>
                  <a:srgbClr val="1977F2"/>
                </a:solidFill>
                <a:latin typeface="Poppins Light" panose="00000400000000000000" pitchFamily="2" charset="0"/>
                <a:cs typeface="Poppins Light" panose="00000400000000000000" pitchFamily="2" charset="0"/>
              </a:rPr>
              <a:t>¿Are you paying attention?</a:t>
            </a:r>
          </a:p>
        </p:txBody>
      </p:sp>
      <p:sp>
        <p:nvSpPr>
          <p:cNvPr id="36" name="Rectángulo: esquinas redondeadas 35">
            <a:extLst>
              <a:ext uri="{FF2B5EF4-FFF2-40B4-BE49-F238E27FC236}">
                <a16:creationId xmlns:a16="http://schemas.microsoft.com/office/drawing/2014/main" id="{3A482114-FE24-7D4A-66E7-AE8A6232A552}"/>
              </a:ext>
            </a:extLst>
          </p:cNvPr>
          <p:cNvSpPr/>
          <p:nvPr/>
        </p:nvSpPr>
        <p:spPr>
          <a:xfrm>
            <a:off x="6827239" y="5425871"/>
            <a:ext cx="4657725" cy="842891"/>
          </a:xfrm>
          <a:prstGeom prst="roundRect">
            <a:avLst>
              <a:gd name="adj" fmla="val 42281"/>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7" name="CuadroTexto 36">
            <a:extLst>
              <a:ext uri="{FF2B5EF4-FFF2-40B4-BE49-F238E27FC236}">
                <a16:creationId xmlns:a16="http://schemas.microsoft.com/office/drawing/2014/main" id="{A17E804A-44EF-FD9F-581D-BE586A8D2E34}"/>
              </a:ext>
            </a:extLst>
          </p:cNvPr>
          <p:cNvSpPr txBox="1"/>
          <p:nvPr/>
        </p:nvSpPr>
        <p:spPr>
          <a:xfrm>
            <a:off x="7946669" y="5702859"/>
            <a:ext cx="2578100" cy="369332"/>
          </a:xfrm>
          <a:prstGeom prst="rect">
            <a:avLst/>
          </a:prstGeom>
          <a:noFill/>
        </p:spPr>
        <p:txBody>
          <a:bodyPr wrap="square" rtlCol="0">
            <a:spAutoFit/>
          </a:bodyPr>
          <a:lstStyle/>
          <a:p>
            <a:pPr algn="ctr"/>
            <a:r>
              <a:rPr lang="en-US" dirty="0">
                <a:solidFill>
                  <a:srgbClr val="1977F2"/>
                </a:solidFill>
                <a:latin typeface="Poppins Light" panose="00000400000000000000" pitchFamily="2" charset="0"/>
                <a:cs typeface="Poppins Light" panose="00000400000000000000" pitchFamily="2" charset="0"/>
              </a:rPr>
              <a:t>¿Questions?</a:t>
            </a:r>
          </a:p>
        </p:txBody>
      </p:sp>
      <p:pic>
        <p:nvPicPr>
          <p:cNvPr id="7" name="Picture 2" descr="&quot;Shrek&quot; es una película estrenada en el 2001que cuenta la historia de un ogro que encuentra al amor de su vida en una peculiar misión. (Foto: DreamWorks Animation)">
            <a:extLst>
              <a:ext uri="{FF2B5EF4-FFF2-40B4-BE49-F238E27FC236}">
                <a16:creationId xmlns:a16="http://schemas.microsoft.com/office/drawing/2014/main" id="{5F7546B3-1E0B-257C-4E47-414E9B77DE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046" y="1427684"/>
            <a:ext cx="5521480" cy="3141532"/>
          </a:xfrm>
          <a:prstGeom prst="rect">
            <a:avLst/>
          </a:prstGeom>
          <a:noFill/>
          <a:extLst>
            <a:ext uri="{909E8E84-426E-40DD-AFC4-6F175D3DCCD1}">
              <a14:hiddenFill xmlns:a14="http://schemas.microsoft.com/office/drawing/2010/main">
                <a:solidFill>
                  <a:srgbClr val="FFFFFF"/>
                </a:solidFill>
              </a14:hiddenFill>
            </a:ext>
          </a:extLst>
        </p:spPr>
      </p:pic>
      <p:sp>
        <p:nvSpPr>
          <p:cNvPr id="51" name="CuadroTexto 50">
            <a:extLst>
              <a:ext uri="{FF2B5EF4-FFF2-40B4-BE49-F238E27FC236}">
                <a16:creationId xmlns:a16="http://schemas.microsoft.com/office/drawing/2014/main" id="{C4DB2991-5A1B-8C40-D5EA-035C16D23134}"/>
              </a:ext>
            </a:extLst>
          </p:cNvPr>
          <p:cNvSpPr txBox="1"/>
          <p:nvPr/>
        </p:nvSpPr>
        <p:spPr>
          <a:xfrm>
            <a:off x="305474" y="1552965"/>
            <a:ext cx="2436064" cy="584775"/>
          </a:xfrm>
          <a:prstGeom prst="rect">
            <a:avLst/>
          </a:prstGeom>
          <a:noFill/>
        </p:spPr>
        <p:txBody>
          <a:bodyPr wrap="square" rtlCol="0">
            <a:spAutoFit/>
          </a:bodyPr>
          <a:lstStyle/>
          <a:p>
            <a:r>
              <a:rPr lang="es-CO" sz="3200" dirty="0">
                <a:solidFill>
                  <a:schemeClr val="bg1"/>
                </a:solidFill>
                <a:effectLst>
                  <a:outerShdw blurRad="50800" dist="38100" dir="5400000" algn="t" rotWithShape="0">
                    <a:prstClr val="black">
                      <a:alpha val="40000"/>
                    </a:prstClr>
                  </a:outerShdw>
                </a:effectLst>
                <a:latin typeface="Montserrat ExtraBold" panose="00000900000000000000" pitchFamily="50" charset="0"/>
              </a:rPr>
              <a:t>THAT’S IT</a:t>
            </a:r>
          </a:p>
        </p:txBody>
      </p:sp>
      <p:sp>
        <p:nvSpPr>
          <p:cNvPr id="8" name="Rectángulo 7">
            <a:extLst>
              <a:ext uri="{FF2B5EF4-FFF2-40B4-BE49-F238E27FC236}">
                <a16:creationId xmlns:a16="http://schemas.microsoft.com/office/drawing/2014/main" id="{6122C5B6-4633-3F2C-A4D0-23CA122A4CC5}"/>
              </a:ext>
            </a:extLst>
          </p:cNvPr>
          <p:cNvSpPr/>
          <p:nvPr/>
        </p:nvSpPr>
        <p:spPr>
          <a:xfrm>
            <a:off x="0" y="12626060"/>
            <a:ext cx="1384300" cy="51502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8">
            <a:extLst>
              <a:ext uri="{FF2B5EF4-FFF2-40B4-BE49-F238E27FC236}">
                <a16:creationId xmlns:a16="http://schemas.microsoft.com/office/drawing/2014/main" id="{983E0900-12F1-6FDB-8B50-6DCF350DBB87}"/>
              </a:ext>
            </a:extLst>
          </p:cNvPr>
          <p:cNvSpPr/>
          <p:nvPr/>
        </p:nvSpPr>
        <p:spPr>
          <a:xfrm>
            <a:off x="0" y="6842109"/>
            <a:ext cx="1384300" cy="6858000"/>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 name="Gráfico 9">
            <a:extLst>
              <a:ext uri="{FF2B5EF4-FFF2-40B4-BE49-F238E27FC236}">
                <a16:creationId xmlns:a16="http://schemas.microsoft.com/office/drawing/2014/main" id="{B85FCBC2-7D9C-1719-601F-4D2FA768946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4197" y="6997703"/>
            <a:ext cx="655907" cy="655907"/>
          </a:xfrm>
          <a:prstGeom prst="rect">
            <a:avLst/>
          </a:prstGeom>
        </p:spPr>
      </p:pic>
      <p:sp>
        <p:nvSpPr>
          <p:cNvPr id="11" name="CuadroTexto 10">
            <a:extLst>
              <a:ext uri="{FF2B5EF4-FFF2-40B4-BE49-F238E27FC236}">
                <a16:creationId xmlns:a16="http://schemas.microsoft.com/office/drawing/2014/main" id="{74E09C9E-25C2-FC73-6FD1-076CC54FCF43}"/>
              </a:ext>
            </a:extLst>
          </p:cNvPr>
          <p:cNvSpPr txBox="1"/>
          <p:nvPr/>
        </p:nvSpPr>
        <p:spPr>
          <a:xfrm>
            <a:off x="8573077" y="6997703"/>
            <a:ext cx="3254726" cy="769441"/>
          </a:xfrm>
          <a:prstGeom prst="rect">
            <a:avLst/>
          </a:prstGeom>
          <a:noFill/>
        </p:spPr>
        <p:txBody>
          <a:bodyPr wrap="square" rtlCol="0">
            <a:spAutoFit/>
          </a:bodyPr>
          <a:lstStyle/>
          <a:p>
            <a:pPr algn="r"/>
            <a:r>
              <a:rPr lang="en-US" sz="4400" dirty="0">
                <a:gradFill>
                  <a:gsLst>
                    <a:gs pos="0">
                      <a:schemeClr val="accent1"/>
                    </a:gs>
                    <a:gs pos="32000">
                      <a:schemeClr val="accent2"/>
                    </a:gs>
                    <a:gs pos="72000">
                      <a:schemeClr val="accent3"/>
                    </a:gs>
                    <a:gs pos="100000">
                      <a:schemeClr val="accent4"/>
                    </a:gs>
                  </a:gsLst>
                  <a:lin ang="5400000" scaled="1"/>
                </a:gradFill>
                <a:latin typeface="Billabong" panose="04000506040000020003" pitchFamily="82" charset="0"/>
              </a:rPr>
              <a:t>Group Name</a:t>
            </a:r>
          </a:p>
        </p:txBody>
      </p:sp>
      <p:grpSp>
        <p:nvGrpSpPr>
          <p:cNvPr id="12" name="Gráfico 13">
            <a:extLst>
              <a:ext uri="{FF2B5EF4-FFF2-40B4-BE49-F238E27FC236}">
                <a16:creationId xmlns:a16="http://schemas.microsoft.com/office/drawing/2014/main" id="{853235E7-BF41-04EB-C29C-C4BAB864FE90}"/>
              </a:ext>
            </a:extLst>
          </p:cNvPr>
          <p:cNvGrpSpPr/>
          <p:nvPr/>
        </p:nvGrpSpPr>
        <p:grpSpPr>
          <a:xfrm>
            <a:off x="506068" y="10921931"/>
            <a:ext cx="372165" cy="372304"/>
            <a:chOff x="449204" y="4138938"/>
            <a:chExt cx="415078" cy="415233"/>
          </a:xfrm>
          <a:solidFill>
            <a:schemeClr val="tx1"/>
          </a:solidFill>
        </p:grpSpPr>
        <p:sp>
          <p:nvSpPr>
            <p:cNvPr id="13" name="Forma libre: forma 12">
              <a:extLst>
                <a:ext uri="{FF2B5EF4-FFF2-40B4-BE49-F238E27FC236}">
                  <a16:creationId xmlns:a16="http://schemas.microsoft.com/office/drawing/2014/main" id="{00E6CF79-6836-47DA-AF18-40358490F724}"/>
                </a:ext>
              </a:extLst>
            </p:cNvPr>
            <p:cNvSpPr/>
            <p:nvPr/>
          </p:nvSpPr>
          <p:spPr>
            <a:xfrm>
              <a:off x="449204" y="4138938"/>
              <a:ext cx="415078" cy="415233"/>
            </a:xfrm>
            <a:custGeom>
              <a:avLst/>
              <a:gdLst>
                <a:gd name="connsiteX0" fmla="*/ 207435 w 415078"/>
                <a:gd name="connsiteY0" fmla="*/ 0 h 415233"/>
                <a:gd name="connsiteX1" fmla="*/ 207435 w 415078"/>
                <a:gd name="connsiteY1" fmla="*/ 47144 h 415233"/>
                <a:gd name="connsiteX2" fmla="*/ 225930 w 415078"/>
                <a:gd name="connsiteY2" fmla="*/ 48232 h 415233"/>
                <a:gd name="connsiteX3" fmla="*/ 366638 w 415078"/>
                <a:gd name="connsiteY3" fmla="*/ 188940 h 415233"/>
                <a:gd name="connsiteX4" fmla="*/ 326747 w 415078"/>
                <a:gd name="connsiteY4" fmla="*/ 314417 h 415233"/>
                <a:gd name="connsiteX5" fmla="*/ 207435 w 415078"/>
                <a:gd name="connsiteY5" fmla="*/ 367726 h 415233"/>
                <a:gd name="connsiteX6" fmla="*/ 138169 w 415078"/>
                <a:gd name="connsiteY6" fmla="*/ 351770 h 415233"/>
                <a:gd name="connsiteX7" fmla="*/ 124389 w 415078"/>
                <a:gd name="connsiteY7" fmla="*/ 345242 h 415233"/>
                <a:gd name="connsiteX8" fmla="*/ 109157 w 415078"/>
                <a:gd name="connsiteY8" fmla="*/ 348143 h 415233"/>
                <a:gd name="connsiteX9" fmla="*/ 64914 w 415078"/>
                <a:gd name="connsiteY9" fmla="*/ 356484 h 415233"/>
                <a:gd name="connsiteX10" fmla="*/ 71805 w 415078"/>
                <a:gd name="connsiteY10" fmla="*/ 315142 h 415233"/>
                <a:gd name="connsiteX11" fmla="*/ 74706 w 415078"/>
                <a:gd name="connsiteY11" fmla="*/ 298823 h 415233"/>
                <a:gd name="connsiteX12" fmla="*/ 66727 w 415078"/>
                <a:gd name="connsiteY12" fmla="*/ 284317 h 415233"/>
                <a:gd name="connsiteX13" fmla="*/ 47144 w 415078"/>
                <a:gd name="connsiteY13" fmla="*/ 207435 h 415233"/>
                <a:gd name="connsiteX14" fmla="*/ 207435 w 415078"/>
                <a:gd name="connsiteY14" fmla="*/ 47144 h 415233"/>
                <a:gd name="connsiteX15" fmla="*/ 207435 w 415078"/>
                <a:gd name="connsiteY15" fmla="*/ 0 h 415233"/>
                <a:gd name="connsiteX16" fmla="*/ 207435 w 415078"/>
                <a:gd name="connsiteY16" fmla="*/ 0 h 415233"/>
                <a:gd name="connsiteX17" fmla="*/ 0 w 415078"/>
                <a:gd name="connsiteY17" fmla="*/ 207435 h 415233"/>
                <a:gd name="connsiteX18" fmla="*/ 25385 w 415078"/>
                <a:gd name="connsiteY18" fmla="*/ 307164 h 415233"/>
                <a:gd name="connsiteX19" fmla="*/ 7978 w 415078"/>
                <a:gd name="connsiteY19" fmla="*/ 409793 h 415233"/>
                <a:gd name="connsiteX20" fmla="*/ 11605 w 415078"/>
                <a:gd name="connsiteY20" fmla="*/ 414145 h 415233"/>
                <a:gd name="connsiteX21" fmla="*/ 12330 w 415078"/>
                <a:gd name="connsiteY21" fmla="*/ 414145 h 415233"/>
                <a:gd name="connsiteX22" fmla="*/ 117861 w 415078"/>
                <a:gd name="connsiteY22" fmla="*/ 394562 h 415233"/>
                <a:gd name="connsiteX23" fmla="*/ 207435 w 415078"/>
                <a:gd name="connsiteY23" fmla="*/ 415233 h 415233"/>
                <a:gd name="connsiteX24" fmla="*/ 413783 w 415078"/>
                <a:gd name="connsiteY24" fmla="*/ 184226 h 415233"/>
                <a:gd name="connsiteX25" fmla="*/ 231370 w 415078"/>
                <a:gd name="connsiteY25" fmla="*/ 1813 h 415233"/>
                <a:gd name="connsiteX26" fmla="*/ 207435 w 415078"/>
                <a:gd name="connsiteY26" fmla="*/ 0 h 415233"/>
                <a:gd name="connsiteX27" fmla="*/ 207435 w 415078"/>
                <a:gd name="connsiteY27" fmla="*/ 0 h 41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15078" h="415233">
                  <a:moveTo>
                    <a:pt x="207435" y="0"/>
                  </a:moveTo>
                  <a:lnTo>
                    <a:pt x="207435" y="47144"/>
                  </a:lnTo>
                  <a:cubicBezTo>
                    <a:pt x="213600" y="47144"/>
                    <a:pt x="219765" y="47507"/>
                    <a:pt x="225930" y="48232"/>
                  </a:cubicBezTo>
                  <a:cubicBezTo>
                    <a:pt x="299548" y="56211"/>
                    <a:pt x="358660" y="115685"/>
                    <a:pt x="366638" y="188940"/>
                  </a:cubicBezTo>
                  <a:cubicBezTo>
                    <a:pt x="371715" y="235359"/>
                    <a:pt x="357572" y="279965"/>
                    <a:pt x="326747" y="314417"/>
                  </a:cubicBezTo>
                  <a:cubicBezTo>
                    <a:pt x="296284" y="348506"/>
                    <a:pt x="252766" y="367726"/>
                    <a:pt x="207435" y="367726"/>
                  </a:cubicBezTo>
                  <a:cubicBezTo>
                    <a:pt x="183500" y="367726"/>
                    <a:pt x="160291" y="362286"/>
                    <a:pt x="138169" y="351770"/>
                  </a:cubicBezTo>
                  <a:lnTo>
                    <a:pt x="124389" y="345242"/>
                  </a:lnTo>
                  <a:lnTo>
                    <a:pt x="109157" y="348143"/>
                  </a:lnTo>
                  <a:lnTo>
                    <a:pt x="64914" y="356484"/>
                  </a:lnTo>
                  <a:lnTo>
                    <a:pt x="71805" y="315142"/>
                  </a:lnTo>
                  <a:lnTo>
                    <a:pt x="74706" y="298823"/>
                  </a:lnTo>
                  <a:lnTo>
                    <a:pt x="66727" y="284317"/>
                  </a:lnTo>
                  <a:cubicBezTo>
                    <a:pt x="54035" y="260745"/>
                    <a:pt x="47144" y="234271"/>
                    <a:pt x="47144" y="207435"/>
                  </a:cubicBezTo>
                  <a:cubicBezTo>
                    <a:pt x="47144" y="118949"/>
                    <a:pt x="118949" y="47144"/>
                    <a:pt x="207435" y="47144"/>
                  </a:cubicBezTo>
                  <a:lnTo>
                    <a:pt x="207435" y="0"/>
                  </a:lnTo>
                  <a:moveTo>
                    <a:pt x="207435" y="0"/>
                  </a:moveTo>
                  <a:cubicBezTo>
                    <a:pt x="92838" y="0"/>
                    <a:pt x="0" y="92838"/>
                    <a:pt x="0" y="207435"/>
                  </a:cubicBezTo>
                  <a:cubicBezTo>
                    <a:pt x="0" y="243337"/>
                    <a:pt x="9066" y="277427"/>
                    <a:pt x="25385" y="307164"/>
                  </a:cubicBezTo>
                  <a:lnTo>
                    <a:pt x="7978" y="409793"/>
                  </a:lnTo>
                  <a:cubicBezTo>
                    <a:pt x="7616" y="411969"/>
                    <a:pt x="9429" y="414145"/>
                    <a:pt x="11605" y="414145"/>
                  </a:cubicBezTo>
                  <a:cubicBezTo>
                    <a:pt x="11967" y="414145"/>
                    <a:pt x="11967" y="414145"/>
                    <a:pt x="12330" y="414145"/>
                  </a:cubicBezTo>
                  <a:lnTo>
                    <a:pt x="117861" y="394562"/>
                  </a:lnTo>
                  <a:cubicBezTo>
                    <a:pt x="145060" y="407617"/>
                    <a:pt x="175522" y="415233"/>
                    <a:pt x="207435" y="415233"/>
                  </a:cubicBezTo>
                  <a:cubicBezTo>
                    <a:pt x="329648" y="415233"/>
                    <a:pt x="427563" y="309340"/>
                    <a:pt x="413783" y="184226"/>
                  </a:cubicBezTo>
                  <a:cubicBezTo>
                    <a:pt x="403266" y="89212"/>
                    <a:pt x="326021" y="11967"/>
                    <a:pt x="231370" y="1813"/>
                  </a:cubicBezTo>
                  <a:cubicBezTo>
                    <a:pt x="223029" y="363"/>
                    <a:pt x="215051" y="0"/>
                    <a:pt x="207435" y="0"/>
                  </a:cubicBezTo>
                  <a:lnTo>
                    <a:pt x="207435" y="0"/>
                  </a:lnTo>
                  <a:close/>
                </a:path>
              </a:pathLst>
            </a:custGeom>
            <a:grpFill/>
            <a:ln w="3620" cap="flat">
              <a:noFill/>
              <a:prstDash val="solid"/>
              <a:miter/>
            </a:ln>
          </p:spPr>
          <p:txBody>
            <a:bodyPr rtlCol="0" anchor="ctr"/>
            <a:lstStyle/>
            <a:p>
              <a:endParaRPr lang="es-CO"/>
            </a:p>
          </p:txBody>
        </p:sp>
        <p:sp>
          <p:nvSpPr>
            <p:cNvPr id="14" name="Forma libre: forma 13">
              <a:extLst>
                <a:ext uri="{FF2B5EF4-FFF2-40B4-BE49-F238E27FC236}">
                  <a16:creationId xmlns:a16="http://schemas.microsoft.com/office/drawing/2014/main" id="{C0634E6E-DC25-BEBC-FC54-6C61AC4C4987}"/>
                </a:ext>
              </a:extLst>
            </p:cNvPr>
            <p:cNvSpPr/>
            <p:nvPr/>
          </p:nvSpPr>
          <p:spPr>
            <a:xfrm>
              <a:off x="549300" y="4302809"/>
              <a:ext cx="210326" cy="99821"/>
            </a:xfrm>
            <a:custGeom>
              <a:avLst/>
              <a:gdLst>
                <a:gd name="connsiteX0" fmla="*/ 1083 w 210326"/>
                <a:gd name="connsiteY0" fmla="*/ 82368 h 99821"/>
                <a:gd name="connsiteX1" fmla="*/ 67810 w 210326"/>
                <a:gd name="connsiteY1" fmla="*/ 1860 h 99821"/>
                <a:gd name="connsiteX2" fmla="*/ 74338 w 210326"/>
                <a:gd name="connsiteY2" fmla="*/ 772 h 99821"/>
                <a:gd name="connsiteX3" fmla="*/ 136714 w 210326"/>
                <a:gd name="connsiteY3" fmla="*/ 39212 h 99821"/>
                <a:gd name="connsiteX4" fmla="*/ 141428 w 210326"/>
                <a:gd name="connsiteY4" fmla="*/ 39575 h 99821"/>
                <a:gd name="connsiteX5" fmla="*/ 203078 w 210326"/>
                <a:gd name="connsiteY5" fmla="*/ 8025 h 99821"/>
                <a:gd name="connsiteX6" fmla="*/ 209244 w 210326"/>
                <a:gd name="connsiteY6" fmla="*/ 15640 h 99821"/>
                <a:gd name="connsiteX7" fmla="*/ 141428 w 210326"/>
                <a:gd name="connsiteY7" fmla="*/ 97962 h 99821"/>
                <a:gd name="connsiteX8" fmla="*/ 134900 w 210326"/>
                <a:gd name="connsiteY8" fmla="*/ 99050 h 99821"/>
                <a:gd name="connsiteX9" fmla="*/ 73975 w 210326"/>
                <a:gd name="connsiteY9" fmla="*/ 58433 h 99821"/>
                <a:gd name="connsiteX10" fmla="*/ 68898 w 210326"/>
                <a:gd name="connsiteY10" fmla="*/ 58070 h 99821"/>
                <a:gd name="connsiteX11" fmla="*/ 7248 w 210326"/>
                <a:gd name="connsiteY11" fmla="*/ 89983 h 99821"/>
                <a:gd name="connsiteX12" fmla="*/ 1083 w 210326"/>
                <a:gd name="connsiteY12" fmla="*/ 82368 h 9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0326" h="99821">
                  <a:moveTo>
                    <a:pt x="1083" y="82368"/>
                  </a:moveTo>
                  <a:lnTo>
                    <a:pt x="67810" y="1860"/>
                  </a:lnTo>
                  <a:cubicBezTo>
                    <a:pt x="69261" y="46"/>
                    <a:pt x="72162" y="-679"/>
                    <a:pt x="74338" y="772"/>
                  </a:cubicBezTo>
                  <a:lnTo>
                    <a:pt x="136714" y="39212"/>
                  </a:lnTo>
                  <a:cubicBezTo>
                    <a:pt x="138164" y="40300"/>
                    <a:pt x="139978" y="40300"/>
                    <a:pt x="141428" y="39575"/>
                  </a:cubicBezTo>
                  <a:lnTo>
                    <a:pt x="203078" y="8025"/>
                  </a:lnTo>
                  <a:cubicBezTo>
                    <a:pt x="207793" y="5486"/>
                    <a:pt x="212507" y="11289"/>
                    <a:pt x="209244" y="15640"/>
                  </a:cubicBezTo>
                  <a:lnTo>
                    <a:pt x="141428" y="97962"/>
                  </a:lnTo>
                  <a:cubicBezTo>
                    <a:pt x="139978" y="99775"/>
                    <a:pt x="137076" y="100500"/>
                    <a:pt x="134900" y="99050"/>
                  </a:cubicBezTo>
                  <a:lnTo>
                    <a:pt x="73975" y="58433"/>
                  </a:lnTo>
                  <a:cubicBezTo>
                    <a:pt x="72525" y="57345"/>
                    <a:pt x="70712" y="57345"/>
                    <a:pt x="68898" y="58070"/>
                  </a:cubicBezTo>
                  <a:lnTo>
                    <a:pt x="7248" y="89983"/>
                  </a:lnTo>
                  <a:cubicBezTo>
                    <a:pt x="2534" y="92522"/>
                    <a:pt x="-2181" y="86719"/>
                    <a:pt x="1083" y="82368"/>
                  </a:cubicBezTo>
                  <a:close/>
                </a:path>
              </a:pathLst>
            </a:custGeom>
            <a:grpFill/>
            <a:ln w="3620" cap="flat">
              <a:noFill/>
              <a:prstDash val="solid"/>
              <a:miter/>
            </a:ln>
          </p:spPr>
          <p:txBody>
            <a:bodyPr rtlCol="0" anchor="ctr"/>
            <a:lstStyle/>
            <a:p>
              <a:endParaRPr lang="es-CO"/>
            </a:p>
          </p:txBody>
        </p:sp>
      </p:grpSp>
      <p:grpSp>
        <p:nvGrpSpPr>
          <p:cNvPr id="16" name="Grupo 15">
            <a:extLst>
              <a:ext uri="{FF2B5EF4-FFF2-40B4-BE49-F238E27FC236}">
                <a16:creationId xmlns:a16="http://schemas.microsoft.com/office/drawing/2014/main" id="{2382717E-8307-7422-DA78-95790445F67F}"/>
              </a:ext>
            </a:extLst>
          </p:cNvPr>
          <p:cNvGrpSpPr/>
          <p:nvPr/>
        </p:nvGrpSpPr>
        <p:grpSpPr>
          <a:xfrm>
            <a:off x="486000" y="9611438"/>
            <a:ext cx="412301" cy="412949"/>
            <a:chOff x="486000" y="2769329"/>
            <a:chExt cx="412301" cy="412949"/>
          </a:xfrm>
          <a:solidFill>
            <a:schemeClr val="tx1"/>
          </a:solidFill>
        </p:grpSpPr>
        <p:sp>
          <p:nvSpPr>
            <p:cNvPr id="17" name="Forma libre: forma 16">
              <a:extLst>
                <a:ext uri="{FF2B5EF4-FFF2-40B4-BE49-F238E27FC236}">
                  <a16:creationId xmlns:a16="http://schemas.microsoft.com/office/drawing/2014/main" id="{1E85BBD0-BA98-D8E7-FBE8-643D4351DEFF}"/>
                </a:ext>
              </a:extLst>
            </p:cNvPr>
            <p:cNvSpPr/>
            <p:nvPr/>
          </p:nvSpPr>
          <p:spPr>
            <a:xfrm>
              <a:off x="486000" y="2769329"/>
              <a:ext cx="412301" cy="412949"/>
            </a:xfrm>
            <a:custGeom>
              <a:avLst/>
              <a:gdLst>
                <a:gd name="connsiteX0" fmla="*/ 230282 w 459842"/>
                <a:gd name="connsiteY0" fmla="*/ 0 h 460564"/>
                <a:gd name="connsiteX1" fmla="*/ 0 w 459842"/>
                <a:gd name="connsiteY1" fmla="*/ 230282 h 460564"/>
                <a:gd name="connsiteX2" fmla="*/ 91025 w 459842"/>
                <a:gd name="connsiteY2" fmla="*/ 414145 h 460564"/>
                <a:gd name="connsiteX3" fmla="*/ 129103 w 459842"/>
                <a:gd name="connsiteY3" fmla="*/ 437355 h 460564"/>
                <a:gd name="connsiteX4" fmla="*/ 229919 w 459842"/>
                <a:gd name="connsiteY4" fmla="*/ 460564 h 460564"/>
                <a:gd name="connsiteX5" fmla="*/ 330736 w 459842"/>
                <a:gd name="connsiteY5" fmla="*/ 437355 h 460564"/>
                <a:gd name="connsiteX6" fmla="*/ 368814 w 459842"/>
                <a:gd name="connsiteY6" fmla="*/ 413783 h 460564"/>
                <a:gd name="connsiteX7" fmla="*/ 459839 w 459842"/>
                <a:gd name="connsiteY7" fmla="*/ 230282 h 460564"/>
                <a:gd name="connsiteX8" fmla="*/ 230282 w 459842"/>
                <a:gd name="connsiteY8" fmla="*/ 0 h 460564"/>
                <a:gd name="connsiteX9" fmla="*/ 349231 w 459842"/>
                <a:gd name="connsiteY9" fmla="*/ 374616 h 460564"/>
                <a:gd name="connsiteX10" fmla="*/ 312966 w 459842"/>
                <a:gd name="connsiteY10" fmla="*/ 398189 h 460564"/>
                <a:gd name="connsiteX11" fmla="*/ 230282 w 459842"/>
                <a:gd name="connsiteY11" fmla="*/ 417409 h 460564"/>
                <a:gd name="connsiteX12" fmla="*/ 147598 w 459842"/>
                <a:gd name="connsiteY12" fmla="*/ 398189 h 460564"/>
                <a:gd name="connsiteX13" fmla="*/ 111333 w 459842"/>
                <a:gd name="connsiteY13" fmla="*/ 374616 h 460564"/>
                <a:gd name="connsiteX14" fmla="*/ 43155 w 459842"/>
                <a:gd name="connsiteY14" fmla="*/ 229919 h 460564"/>
                <a:gd name="connsiteX15" fmla="*/ 230282 w 459842"/>
                <a:gd name="connsiteY15" fmla="*/ 42793 h 460564"/>
                <a:gd name="connsiteX16" fmla="*/ 417409 w 459842"/>
                <a:gd name="connsiteY16" fmla="*/ 229919 h 460564"/>
                <a:gd name="connsiteX17" fmla="*/ 349231 w 459842"/>
                <a:gd name="connsiteY17" fmla="*/ 374616 h 460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9842" h="460564">
                  <a:moveTo>
                    <a:pt x="230282" y="0"/>
                  </a:moveTo>
                  <a:cubicBezTo>
                    <a:pt x="102992" y="0"/>
                    <a:pt x="0" y="102992"/>
                    <a:pt x="0" y="230282"/>
                  </a:cubicBezTo>
                  <a:cubicBezTo>
                    <a:pt x="0" y="305350"/>
                    <a:pt x="35902" y="372078"/>
                    <a:pt x="91025" y="414145"/>
                  </a:cubicBezTo>
                  <a:cubicBezTo>
                    <a:pt x="102992" y="422849"/>
                    <a:pt x="115685" y="430827"/>
                    <a:pt x="129103" y="437355"/>
                  </a:cubicBezTo>
                  <a:cubicBezTo>
                    <a:pt x="159566" y="452223"/>
                    <a:pt x="193655" y="460564"/>
                    <a:pt x="229919" y="460564"/>
                  </a:cubicBezTo>
                  <a:cubicBezTo>
                    <a:pt x="266184" y="460564"/>
                    <a:pt x="300273" y="452223"/>
                    <a:pt x="330736" y="437355"/>
                  </a:cubicBezTo>
                  <a:cubicBezTo>
                    <a:pt x="344517" y="430827"/>
                    <a:pt x="357209" y="422849"/>
                    <a:pt x="368814" y="413783"/>
                  </a:cubicBezTo>
                  <a:cubicBezTo>
                    <a:pt x="424299" y="371715"/>
                    <a:pt x="459839" y="304988"/>
                    <a:pt x="459839" y="230282"/>
                  </a:cubicBezTo>
                  <a:cubicBezTo>
                    <a:pt x="460564" y="102992"/>
                    <a:pt x="357572" y="0"/>
                    <a:pt x="230282" y="0"/>
                  </a:cubicBezTo>
                  <a:close/>
                  <a:moveTo>
                    <a:pt x="349231" y="374616"/>
                  </a:moveTo>
                  <a:cubicBezTo>
                    <a:pt x="337989" y="384045"/>
                    <a:pt x="326021" y="391661"/>
                    <a:pt x="312966" y="398189"/>
                  </a:cubicBezTo>
                  <a:cubicBezTo>
                    <a:pt x="287943" y="410519"/>
                    <a:pt x="260019" y="417409"/>
                    <a:pt x="230282" y="417409"/>
                  </a:cubicBezTo>
                  <a:cubicBezTo>
                    <a:pt x="200545" y="417409"/>
                    <a:pt x="172621" y="410519"/>
                    <a:pt x="147598" y="398189"/>
                  </a:cubicBezTo>
                  <a:cubicBezTo>
                    <a:pt x="134543" y="391661"/>
                    <a:pt x="122575" y="384045"/>
                    <a:pt x="111333" y="374616"/>
                  </a:cubicBezTo>
                  <a:cubicBezTo>
                    <a:pt x="69629" y="340165"/>
                    <a:pt x="43155" y="288306"/>
                    <a:pt x="43155" y="229919"/>
                  </a:cubicBezTo>
                  <a:cubicBezTo>
                    <a:pt x="43155" y="126565"/>
                    <a:pt x="126927" y="42793"/>
                    <a:pt x="230282" y="42793"/>
                  </a:cubicBezTo>
                  <a:cubicBezTo>
                    <a:pt x="333637" y="42793"/>
                    <a:pt x="417409" y="126565"/>
                    <a:pt x="417409" y="229919"/>
                  </a:cubicBezTo>
                  <a:cubicBezTo>
                    <a:pt x="417409" y="288306"/>
                    <a:pt x="390573" y="340527"/>
                    <a:pt x="349231" y="374616"/>
                  </a:cubicBezTo>
                  <a:close/>
                </a:path>
              </a:pathLst>
            </a:custGeom>
            <a:grpFill/>
            <a:ln w="3620" cap="flat">
              <a:noFill/>
              <a:prstDash val="solid"/>
              <a:miter/>
            </a:ln>
          </p:spPr>
          <p:txBody>
            <a:bodyPr rtlCol="0" anchor="ctr"/>
            <a:lstStyle/>
            <a:p>
              <a:endParaRPr lang="es-CO"/>
            </a:p>
          </p:txBody>
        </p:sp>
        <p:sp>
          <p:nvSpPr>
            <p:cNvPr id="18" name="Forma libre: forma 17">
              <a:extLst>
                <a:ext uri="{FF2B5EF4-FFF2-40B4-BE49-F238E27FC236}">
                  <a16:creationId xmlns:a16="http://schemas.microsoft.com/office/drawing/2014/main" id="{CA74F977-6DDE-CD82-1D5A-3E907B295B8F}"/>
                </a:ext>
              </a:extLst>
            </p:cNvPr>
            <p:cNvSpPr/>
            <p:nvPr/>
          </p:nvSpPr>
          <p:spPr>
            <a:xfrm>
              <a:off x="610211" y="2889268"/>
              <a:ext cx="163879" cy="168756"/>
            </a:xfrm>
            <a:custGeom>
              <a:avLst/>
              <a:gdLst>
                <a:gd name="connsiteX0" fmla="*/ 48232 w 182775"/>
                <a:gd name="connsiteY0" fmla="*/ 37716 h 188214"/>
                <a:gd name="connsiteX1" fmla="*/ 0 w 182775"/>
                <a:gd name="connsiteY1" fmla="*/ 188215 h 188214"/>
                <a:gd name="connsiteX2" fmla="*/ 134543 w 182775"/>
                <a:gd name="connsiteY2" fmla="*/ 139983 h 188214"/>
                <a:gd name="connsiteX3" fmla="*/ 182775 w 182775"/>
                <a:gd name="connsiteY3" fmla="*/ 0 h 188214"/>
              </a:gdLst>
              <a:ahLst/>
              <a:cxnLst>
                <a:cxn ang="0">
                  <a:pos x="connsiteX0" y="connsiteY0"/>
                </a:cxn>
                <a:cxn ang="0">
                  <a:pos x="connsiteX1" y="connsiteY1"/>
                </a:cxn>
                <a:cxn ang="0">
                  <a:pos x="connsiteX2" y="connsiteY2"/>
                </a:cxn>
                <a:cxn ang="0">
                  <a:pos x="connsiteX3" y="connsiteY3"/>
                </a:cxn>
              </a:cxnLst>
              <a:rect l="l" t="t" r="r" b="b"/>
              <a:pathLst>
                <a:path w="182775" h="188214">
                  <a:moveTo>
                    <a:pt x="48232" y="37716"/>
                  </a:moveTo>
                  <a:lnTo>
                    <a:pt x="0" y="188215"/>
                  </a:lnTo>
                  <a:lnTo>
                    <a:pt x="134543" y="139983"/>
                  </a:lnTo>
                  <a:lnTo>
                    <a:pt x="182775" y="0"/>
                  </a:lnTo>
                  <a:close/>
                </a:path>
              </a:pathLst>
            </a:custGeom>
            <a:noFill/>
            <a:ln w="25337" cap="flat">
              <a:solidFill>
                <a:schemeClr val="tx1"/>
              </a:solidFill>
              <a:prstDash val="solid"/>
              <a:miter/>
            </a:ln>
          </p:spPr>
          <p:txBody>
            <a:bodyPr rtlCol="0" anchor="ctr"/>
            <a:lstStyle/>
            <a:p>
              <a:endParaRPr lang="es-CO"/>
            </a:p>
          </p:txBody>
        </p:sp>
        <p:sp>
          <p:nvSpPr>
            <p:cNvPr id="19" name="Forma libre: forma 18">
              <a:extLst>
                <a:ext uri="{FF2B5EF4-FFF2-40B4-BE49-F238E27FC236}">
                  <a16:creationId xmlns:a16="http://schemas.microsoft.com/office/drawing/2014/main" id="{C9379B0F-DE31-EE1B-7F78-1CEB3DF92A10}"/>
                </a:ext>
              </a:extLst>
            </p:cNvPr>
            <p:cNvSpPr/>
            <p:nvPr/>
          </p:nvSpPr>
          <p:spPr>
            <a:xfrm>
              <a:off x="610768" y="2910872"/>
              <a:ext cx="120632" cy="134940"/>
            </a:xfrm>
            <a:custGeom>
              <a:avLst/>
              <a:gdLst>
                <a:gd name="connsiteX0" fmla="*/ 48232 w 134542"/>
                <a:gd name="connsiteY0" fmla="*/ 0 h 150499"/>
                <a:gd name="connsiteX1" fmla="*/ 134543 w 134542"/>
                <a:gd name="connsiteY1" fmla="*/ 102267 h 150499"/>
                <a:gd name="connsiteX2" fmla="*/ 0 w 134542"/>
                <a:gd name="connsiteY2" fmla="*/ 150499 h 150499"/>
              </a:gdLst>
              <a:ahLst/>
              <a:cxnLst>
                <a:cxn ang="0">
                  <a:pos x="connsiteX0" y="connsiteY0"/>
                </a:cxn>
                <a:cxn ang="0">
                  <a:pos x="connsiteX1" y="connsiteY1"/>
                </a:cxn>
                <a:cxn ang="0">
                  <a:pos x="connsiteX2" y="connsiteY2"/>
                </a:cxn>
              </a:cxnLst>
              <a:rect l="l" t="t" r="r" b="b"/>
              <a:pathLst>
                <a:path w="134542" h="150499">
                  <a:moveTo>
                    <a:pt x="48232" y="0"/>
                  </a:moveTo>
                  <a:lnTo>
                    <a:pt x="134543" y="102267"/>
                  </a:lnTo>
                  <a:lnTo>
                    <a:pt x="0" y="150499"/>
                  </a:lnTo>
                  <a:close/>
                </a:path>
              </a:pathLst>
            </a:custGeom>
            <a:grpFill/>
            <a:ln w="3620" cap="flat">
              <a:noFill/>
              <a:prstDash val="solid"/>
              <a:miter/>
            </a:ln>
          </p:spPr>
          <p:txBody>
            <a:bodyPr rtlCol="0" anchor="ctr"/>
            <a:lstStyle/>
            <a:p>
              <a:endParaRPr lang="es-CO"/>
            </a:p>
          </p:txBody>
        </p:sp>
      </p:grpSp>
      <p:grpSp>
        <p:nvGrpSpPr>
          <p:cNvPr id="20" name="Gráfico 11">
            <a:extLst>
              <a:ext uri="{FF2B5EF4-FFF2-40B4-BE49-F238E27FC236}">
                <a16:creationId xmlns:a16="http://schemas.microsoft.com/office/drawing/2014/main" id="{849FA04D-9E87-5560-BA2F-086C310CADDE}"/>
              </a:ext>
            </a:extLst>
          </p:cNvPr>
          <p:cNvGrpSpPr/>
          <p:nvPr/>
        </p:nvGrpSpPr>
        <p:grpSpPr>
          <a:xfrm>
            <a:off x="525670" y="12764065"/>
            <a:ext cx="332960" cy="288413"/>
            <a:chOff x="452831" y="6193480"/>
            <a:chExt cx="371352" cy="321669"/>
          </a:xfrm>
          <a:gradFill>
            <a:gsLst>
              <a:gs pos="0">
                <a:schemeClr val="accent1"/>
              </a:gs>
              <a:gs pos="27000">
                <a:schemeClr val="accent2"/>
              </a:gs>
              <a:gs pos="64000">
                <a:schemeClr val="accent3"/>
              </a:gs>
              <a:gs pos="100000">
                <a:schemeClr val="accent4"/>
              </a:gs>
            </a:gsLst>
            <a:lin ang="5400000" scaled="1"/>
          </a:gradFill>
        </p:grpSpPr>
        <p:grpSp>
          <p:nvGrpSpPr>
            <p:cNvPr id="21" name="Gráfico 11">
              <a:extLst>
                <a:ext uri="{FF2B5EF4-FFF2-40B4-BE49-F238E27FC236}">
                  <a16:creationId xmlns:a16="http://schemas.microsoft.com/office/drawing/2014/main" id="{0334275C-BF96-3E88-BA82-E55098E808A6}"/>
                </a:ext>
              </a:extLst>
            </p:cNvPr>
            <p:cNvGrpSpPr/>
            <p:nvPr/>
          </p:nvGrpSpPr>
          <p:grpSpPr>
            <a:xfrm>
              <a:off x="550021" y="6200008"/>
              <a:ext cx="274162" cy="307888"/>
              <a:chOff x="550021" y="6200008"/>
              <a:chExt cx="274162" cy="307888"/>
            </a:xfrm>
            <a:grpFill/>
          </p:grpSpPr>
          <p:sp>
            <p:nvSpPr>
              <p:cNvPr id="27" name="Forma libre: forma 26">
                <a:extLst>
                  <a:ext uri="{FF2B5EF4-FFF2-40B4-BE49-F238E27FC236}">
                    <a16:creationId xmlns:a16="http://schemas.microsoft.com/office/drawing/2014/main" id="{8BB9ED32-A821-C430-7891-3D052894559D}"/>
                  </a:ext>
                </a:extLst>
              </p:cNvPr>
              <p:cNvSpPr/>
              <p:nvPr/>
            </p:nvSpPr>
            <p:spPr>
              <a:xfrm>
                <a:off x="550021" y="6200008"/>
                <a:ext cx="274162" cy="38440"/>
              </a:xfrm>
              <a:custGeom>
                <a:avLst/>
                <a:gdLst>
                  <a:gd name="connsiteX0" fmla="*/ 258931 w 274162"/>
                  <a:gd name="connsiteY0" fmla="*/ 38441 h 38440"/>
                  <a:gd name="connsiteX1" fmla="*/ 15231 w 274162"/>
                  <a:gd name="connsiteY1" fmla="*/ 38441 h 38440"/>
                  <a:gd name="connsiteX2" fmla="*/ 0 w 274162"/>
                  <a:gd name="connsiteY2" fmla="*/ 19220 h 38440"/>
                  <a:gd name="connsiteX3" fmla="*/ 15231 w 274162"/>
                  <a:gd name="connsiteY3" fmla="*/ 0 h 38440"/>
                  <a:gd name="connsiteX4" fmla="*/ 258931 w 274162"/>
                  <a:gd name="connsiteY4" fmla="*/ 0 h 38440"/>
                  <a:gd name="connsiteX5" fmla="*/ 274163 w 274162"/>
                  <a:gd name="connsiteY5" fmla="*/ 19220 h 38440"/>
                  <a:gd name="connsiteX6" fmla="*/ 258931 w 274162"/>
                  <a:gd name="connsiteY6" fmla="*/ 38441 h 3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162" h="38440">
                    <a:moveTo>
                      <a:pt x="258931" y="38441"/>
                    </a:moveTo>
                    <a:lnTo>
                      <a:pt x="15231" y="38441"/>
                    </a:lnTo>
                    <a:cubicBezTo>
                      <a:pt x="6890" y="38441"/>
                      <a:pt x="0" y="29737"/>
                      <a:pt x="0" y="19220"/>
                    </a:cubicBezTo>
                    <a:cubicBezTo>
                      <a:pt x="0" y="8704"/>
                      <a:pt x="6890" y="0"/>
                      <a:pt x="15231" y="0"/>
                    </a:cubicBezTo>
                    <a:lnTo>
                      <a:pt x="258931" y="0"/>
                    </a:lnTo>
                    <a:cubicBezTo>
                      <a:pt x="267272" y="0"/>
                      <a:pt x="274163" y="8704"/>
                      <a:pt x="274163" y="19220"/>
                    </a:cubicBezTo>
                    <a:cubicBezTo>
                      <a:pt x="274163" y="29737"/>
                      <a:pt x="267272" y="38441"/>
                      <a:pt x="258931" y="38441"/>
                    </a:cubicBezTo>
                    <a:close/>
                  </a:path>
                </a:pathLst>
              </a:custGeom>
              <a:grpFill/>
              <a:ln w="3620" cap="flat">
                <a:noFill/>
                <a:prstDash val="solid"/>
                <a:miter/>
              </a:ln>
            </p:spPr>
            <p:txBody>
              <a:bodyPr rtlCol="0" anchor="ctr"/>
              <a:lstStyle/>
              <a:p>
                <a:endParaRPr lang="es-CO"/>
              </a:p>
            </p:txBody>
          </p:sp>
          <p:sp>
            <p:nvSpPr>
              <p:cNvPr id="31" name="Forma libre: forma 30">
                <a:extLst>
                  <a:ext uri="{FF2B5EF4-FFF2-40B4-BE49-F238E27FC236}">
                    <a16:creationId xmlns:a16="http://schemas.microsoft.com/office/drawing/2014/main" id="{80F2D4DE-2BC0-2005-6D82-0E567FB083B3}"/>
                  </a:ext>
                </a:extLst>
              </p:cNvPr>
              <p:cNvSpPr/>
              <p:nvPr/>
            </p:nvSpPr>
            <p:spPr>
              <a:xfrm>
                <a:off x="550021" y="6334551"/>
                <a:ext cx="274162" cy="38440"/>
              </a:xfrm>
              <a:custGeom>
                <a:avLst/>
                <a:gdLst>
                  <a:gd name="connsiteX0" fmla="*/ 258931 w 274162"/>
                  <a:gd name="connsiteY0" fmla="*/ 38441 h 38440"/>
                  <a:gd name="connsiteX1" fmla="*/ 15231 w 274162"/>
                  <a:gd name="connsiteY1" fmla="*/ 38441 h 38440"/>
                  <a:gd name="connsiteX2" fmla="*/ 0 w 274162"/>
                  <a:gd name="connsiteY2" fmla="*/ 19220 h 38440"/>
                  <a:gd name="connsiteX3" fmla="*/ 15231 w 274162"/>
                  <a:gd name="connsiteY3" fmla="*/ 0 h 38440"/>
                  <a:gd name="connsiteX4" fmla="*/ 258931 w 274162"/>
                  <a:gd name="connsiteY4" fmla="*/ 0 h 38440"/>
                  <a:gd name="connsiteX5" fmla="*/ 274163 w 274162"/>
                  <a:gd name="connsiteY5" fmla="*/ 19220 h 38440"/>
                  <a:gd name="connsiteX6" fmla="*/ 258931 w 274162"/>
                  <a:gd name="connsiteY6" fmla="*/ 38441 h 3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162" h="38440">
                    <a:moveTo>
                      <a:pt x="258931" y="38441"/>
                    </a:moveTo>
                    <a:lnTo>
                      <a:pt x="15231" y="38441"/>
                    </a:lnTo>
                    <a:cubicBezTo>
                      <a:pt x="6890" y="38441"/>
                      <a:pt x="0" y="29737"/>
                      <a:pt x="0" y="19220"/>
                    </a:cubicBezTo>
                    <a:cubicBezTo>
                      <a:pt x="0" y="8704"/>
                      <a:pt x="6890" y="0"/>
                      <a:pt x="15231" y="0"/>
                    </a:cubicBezTo>
                    <a:lnTo>
                      <a:pt x="258931" y="0"/>
                    </a:lnTo>
                    <a:cubicBezTo>
                      <a:pt x="267272" y="0"/>
                      <a:pt x="274163" y="8704"/>
                      <a:pt x="274163" y="19220"/>
                    </a:cubicBezTo>
                    <a:cubicBezTo>
                      <a:pt x="274163" y="29737"/>
                      <a:pt x="267272" y="38441"/>
                      <a:pt x="258931" y="38441"/>
                    </a:cubicBezTo>
                    <a:close/>
                  </a:path>
                </a:pathLst>
              </a:custGeom>
              <a:grpFill/>
              <a:ln w="3620" cap="flat">
                <a:noFill/>
                <a:prstDash val="solid"/>
                <a:miter/>
              </a:ln>
            </p:spPr>
            <p:txBody>
              <a:bodyPr rtlCol="0" anchor="ctr"/>
              <a:lstStyle/>
              <a:p>
                <a:endParaRPr lang="es-CO"/>
              </a:p>
            </p:txBody>
          </p:sp>
          <p:sp>
            <p:nvSpPr>
              <p:cNvPr id="38" name="Forma libre: forma 37">
                <a:extLst>
                  <a:ext uri="{FF2B5EF4-FFF2-40B4-BE49-F238E27FC236}">
                    <a16:creationId xmlns:a16="http://schemas.microsoft.com/office/drawing/2014/main" id="{70A0DDA6-2D8B-0E92-E442-F5991B71D93E}"/>
                  </a:ext>
                </a:extLst>
              </p:cNvPr>
              <p:cNvSpPr/>
              <p:nvPr/>
            </p:nvSpPr>
            <p:spPr>
              <a:xfrm>
                <a:off x="550021" y="6469456"/>
                <a:ext cx="274162" cy="38440"/>
              </a:xfrm>
              <a:custGeom>
                <a:avLst/>
                <a:gdLst>
                  <a:gd name="connsiteX0" fmla="*/ 258931 w 274162"/>
                  <a:gd name="connsiteY0" fmla="*/ 38441 h 38440"/>
                  <a:gd name="connsiteX1" fmla="*/ 15231 w 274162"/>
                  <a:gd name="connsiteY1" fmla="*/ 38441 h 38440"/>
                  <a:gd name="connsiteX2" fmla="*/ 0 w 274162"/>
                  <a:gd name="connsiteY2" fmla="*/ 19220 h 38440"/>
                  <a:gd name="connsiteX3" fmla="*/ 15231 w 274162"/>
                  <a:gd name="connsiteY3" fmla="*/ 0 h 38440"/>
                  <a:gd name="connsiteX4" fmla="*/ 258931 w 274162"/>
                  <a:gd name="connsiteY4" fmla="*/ 0 h 38440"/>
                  <a:gd name="connsiteX5" fmla="*/ 274163 w 274162"/>
                  <a:gd name="connsiteY5" fmla="*/ 19220 h 38440"/>
                  <a:gd name="connsiteX6" fmla="*/ 258931 w 274162"/>
                  <a:gd name="connsiteY6" fmla="*/ 38441 h 3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162" h="38440">
                    <a:moveTo>
                      <a:pt x="258931" y="38441"/>
                    </a:moveTo>
                    <a:lnTo>
                      <a:pt x="15231" y="38441"/>
                    </a:lnTo>
                    <a:cubicBezTo>
                      <a:pt x="6890" y="38441"/>
                      <a:pt x="0" y="29737"/>
                      <a:pt x="0" y="19220"/>
                    </a:cubicBezTo>
                    <a:cubicBezTo>
                      <a:pt x="0" y="8704"/>
                      <a:pt x="6890" y="0"/>
                      <a:pt x="15231" y="0"/>
                    </a:cubicBezTo>
                    <a:lnTo>
                      <a:pt x="258931" y="0"/>
                    </a:lnTo>
                    <a:cubicBezTo>
                      <a:pt x="267272" y="0"/>
                      <a:pt x="274163" y="8704"/>
                      <a:pt x="274163" y="19220"/>
                    </a:cubicBezTo>
                    <a:cubicBezTo>
                      <a:pt x="274163" y="29737"/>
                      <a:pt x="267272" y="38441"/>
                      <a:pt x="258931" y="38441"/>
                    </a:cubicBezTo>
                    <a:close/>
                  </a:path>
                </a:pathLst>
              </a:custGeom>
              <a:grpFill/>
              <a:ln w="3620" cap="flat">
                <a:noFill/>
                <a:prstDash val="solid"/>
                <a:miter/>
              </a:ln>
            </p:spPr>
            <p:txBody>
              <a:bodyPr rtlCol="0" anchor="ctr"/>
              <a:lstStyle/>
              <a:p>
                <a:endParaRPr lang="es-CO"/>
              </a:p>
            </p:txBody>
          </p:sp>
        </p:grpSp>
        <p:sp>
          <p:nvSpPr>
            <p:cNvPr id="22" name="Forma libre: forma 21">
              <a:extLst>
                <a:ext uri="{FF2B5EF4-FFF2-40B4-BE49-F238E27FC236}">
                  <a16:creationId xmlns:a16="http://schemas.microsoft.com/office/drawing/2014/main" id="{BCA397E6-8037-8691-3382-756D3C5F9241}"/>
                </a:ext>
              </a:extLst>
            </p:cNvPr>
            <p:cNvSpPr/>
            <p:nvPr/>
          </p:nvSpPr>
          <p:spPr>
            <a:xfrm>
              <a:off x="452831" y="6193480"/>
              <a:ext cx="55122" cy="51858"/>
            </a:xfrm>
            <a:custGeom>
              <a:avLst/>
              <a:gdLst>
                <a:gd name="connsiteX0" fmla="*/ 54397 w 55122"/>
                <a:gd name="connsiteY0" fmla="*/ 19946 h 51858"/>
                <a:gd name="connsiteX1" fmla="*/ 55123 w 55122"/>
                <a:gd name="connsiteY1" fmla="*/ 19220 h 51858"/>
                <a:gd name="connsiteX2" fmla="*/ 54397 w 55122"/>
                <a:gd name="connsiteY2" fmla="*/ 19220 h 51858"/>
                <a:gd name="connsiteX3" fmla="*/ 37353 w 55122"/>
                <a:gd name="connsiteY3" fmla="*/ 16319 h 51858"/>
                <a:gd name="connsiteX4" fmla="*/ 36265 w 55122"/>
                <a:gd name="connsiteY4" fmla="*/ 15594 h 51858"/>
                <a:gd name="connsiteX5" fmla="*/ 29737 w 55122"/>
                <a:gd name="connsiteY5" fmla="*/ 3989 h 51858"/>
                <a:gd name="connsiteX6" fmla="*/ 27561 w 55122"/>
                <a:gd name="connsiteY6" fmla="*/ 0 h 51858"/>
                <a:gd name="connsiteX7" fmla="*/ 26836 w 55122"/>
                <a:gd name="connsiteY7" fmla="*/ 1088 h 51858"/>
                <a:gd name="connsiteX8" fmla="*/ 18858 w 55122"/>
                <a:gd name="connsiteY8" fmla="*/ 15957 h 51858"/>
                <a:gd name="connsiteX9" fmla="*/ 17770 w 55122"/>
                <a:gd name="connsiteY9" fmla="*/ 16682 h 51858"/>
                <a:gd name="connsiteX10" fmla="*/ 5077 w 55122"/>
                <a:gd name="connsiteY10" fmla="*/ 18858 h 51858"/>
                <a:gd name="connsiteX11" fmla="*/ 0 w 55122"/>
                <a:gd name="connsiteY11" fmla="*/ 19946 h 51858"/>
                <a:gd name="connsiteX12" fmla="*/ 725 w 55122"/>
                <a:gd name="connsiteY12" fmla="*/ 20671 h 51858"/>
                <a:gd name="connsiteX13" fmla="*/ 12693 w 55122"/>
                <a:gd name="connsiteY13" fmla="*/ 33001 h 51858"/>
                <a:gd name="connsiteX14" fmla="*/ 13055 w 55122"/>
                <a:gd name="connsiteY14" fmla="*/ 34089 h 51858"/>
                <a:gd name="connsiteX15" fmla="*/ 11242 w 55122"/>
                <a:gd name="connsiteY15" fmla="*/ 47870 h 51858"/>
                <a:gd name="connsiteX16" fmla="*/ 10879 w 55122"/>
                <a:gd name="connsiteY16" fmla="*/ 51859 h 51858"/>
                <a:gd name="connsiteX17" fmla="*/ 11605 w 55122"/>
                <a:gd name="connsiteY17" fmla="*/ 51496 h 51858"/>
                <a:gd name="connsiteX18" fmla="*/ 27199 w 55122"/>
                <a:gd name="connsiteY18" fmla="*/ 44243 h 51858"/>
                <a:gd name="connsiteX19" fmla="*/ 27924 w 55122"/>
                <a:gd name="connsiteY19" fmla="*/ 43881 h 51858"/>
                <a:gd name="connsiteX20" fmla="*/ 28649 w 55122"/>
                <a:gd name="connsiteY20" fmla="*/ 43881 h 51858"/>
                <a:gd name="connsiteX21" fmla="*/ 40979 w 55122"/>
                <a:gd name="connsiteY21" fmla="*/ 49683 h 51858"/>
                <a:gd name="connsiteX22" fmla="*/ 45331 w 55122"/>
                <a:gd name="connsiteY22" fmla="*/ 51496 h 51858"/>
                <a:gd name="connsiteX23" fmla="*/ 45331 w 55122"/>
                <a:gd name="connsiteY23" fmla="*/ 51134 h 51858"/>
                <a:gd name="connsiteX24" fmla="*/ 42793 w 55122"/>
                <a:gd name="connsiteY24" fmla="*/ 33726 h 51858"/>
                <a:gd name="connsiteX25" fmla="*/ 43155 w 55122"/>
                <a:gd name="connsiteY25" fmla="*/ 32276 h 51858"/>
                <a:gd name="connsiteX26" fmla="*/ 54397 w 55122"/>
                <a:gd name="connsiteY26" fmla="*/ 19946 h 5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122" h="51858">
                  <a:moveTo>
                    <a:pt x="54397" y="19946"/>
                  </a:moveTo>
                  <a:cubicBezTo>
                    <a:pt x="54760" y="19583"/>
                    <a:pt x="54760" y="19583"/>
                    <a:pt x="55123" y="19220"/>
                  </a:cubicBezTo>
                  <a:cubicBezTo>
                    <a:pt x="54760" y="19220"/>
                    <a:pt x="54397" y="19220"/>
                    <a:pt x="54397" y="19220"/>
                  </a:cubicBezTo>
                  <a:cubicBezTo>
                    <a:pt x="48595" y="18132"/>
                    <a:pt x="42793" y="17045"/>
                    <a:pt x="37353" y="16319"/>
                  </a:cubicBezTo>
                  <a:cubicBezTo>
                    <a:pt x="36990" y="16319"/>
                    <a:pt x="36628" y="15957"/>
                    <a:pt x="36265" y="15594"/>
                  </a:cubicBezTo>
                  <a:cubicBezTo>
                    <a:pt x="34089" y="11605"/>
                    <a:pt x="31913" y="7616"/>
                    <a:pt x="29737" y="3989"/>
                  </a:cubicBezTo>
                  <a:cubicBezTo>
                    <a:pt x="29012" y="2539"/>
                    <a:pt x="28287" y="1451"/>
                    <a:pt x="27561" y="0"/>
                  </a:cubicBezTo>
                  <a:cubicBezTo>
                    <a:pt x="27199" y="363"/>
                    <a:pt x="27199" y="725"/>
                    <a:pt x="26836" y="1088"/>
                  </a:cubicBezTo>
                  <a:cubicBezTo>
                    <a:pt x="23935" y="6165"/>
                    <a:pt x="21396" y="10879"/>
                    <a:pt x="18858" y="15957"/>
                  </a:cubicBezTo>
                  <a:cubicBezTo>
                    <a:pt x="18495" y="16319"/>
                    <a:pt x="18495" y="16682"/>
                    <a:pt x="17770" y="16682"/>
                  </a:cubicBezTo>
                  <a:cubicBezTo>
                    <a:pt x="13418" y="17407"/>
                    <a:pt x="9066" y="18132"/>
                    <a:pt x="5077" y="18858"/>
                  </a:cubicBezTo>
                  <a:cubicBezTo>
                    <a:pt x="3264" y="19220"/>
                    <a:pt x="1813" y="19583"/>
                    <a:pt x="0" y="19946"/>
                  </a:cubicBezTo>
                  <a:cubicBezTo>
                    <a:pt x="363" y="20308"/>
                    <a:pt x="363" y="20308"/>
                    <a:pt x="725" y="20671"/>
                  </a:cubicBezTo>
                  <a:cubicBezTo>
                    <a:pt x="4714" y="24660"/>
                    <a:pt x="8704" y="29012"/>
                    <a:pt x="12693" y="33001"/>
                  </a:cubicBezTo>
                  <a:cubicBezTo>
                    <a:pt x="13055" y="33364"/>
                    <a:pt x="13418" y="33726"/>
                    <a:pt x="13055" y="34089"/>
                  </a:cubicBezTo>
                  <a:cubicBezTo>
                    <a:pt x="12330" y="38803"/>
                    <a:pt x="11605" y="43155"/>
                    <a:pt x="11242" y="47870"/>
                  </a:cubicBezTo>
                  <a:cubicBezTo>
                    <a:pt x="10879" y="49320"/>
                    <a:pt x="10879" y="50408"/>
                    <a:pt x="10879" y="51859"/>
                  </a:cubicBezTo>
                  <a:cubicBezTo>
                    <a:pt x="11242" y="51859"/>
                    <a:pt x="11605" y="51496"/>
                    <a:pt x="11605" y="51496"/>
                  </a:cubicBezTo>
                  <a:cubicBezTo>
                    <a:pt x="16682" y="48958"/>
                    <a:pt x="22122" y="46419"/>
                    <a:pt x="27199" y="44243"/>
                  </a:cubicBezTo>
                  <a:cubicBezTo>
                    <a:pt x="27561" y="44243"/>
                    <a:pt x="27561" y="43881"/>
                    <a:pt x="27924" y="43881"/>
                  </a:cubicBezTo>
                  <a:cubicBezTo>
                    <a:pt x="28287" y="43881"/>
                    <a:pt x="28287" y="43881"/>
                    <a:pt x="28649" y="43881"/>
                  </a:cubicBezTo>
                  <a:cubicBezTo>
                    <a:pt x="32638" y="45694"/>
                    <a:pt x="36628" y="47870"/>
                    <a:pt x="40979" y="49683"/>
                  </a:cubicBezTo>
                  <a:cubicBezTo>
                    <a:pt x="42430" y="50408"/>
                    <a:pt x="43881" y="51134"/>
                    <a:pt x="45331" y="51496"/>
                  </a:cubicBezTo>
                  <a:cubicBezTo>
                    <a:pt x="45331" y="51134"/>
                    <a:pt x="45331" y="51134"/>
                    <a:pt x="45331" y="51134"/>
                  </a:cubicBezTo>
                  <a:cubicBezTo>
                    <a:pt x="44606" y="45331"/>
                    <a:pt x="43881" y="39529"/>
                    <a:pt x="42793" y="33726"/>
                  </a:cubicBezTo>
                  <a:cubicBezTo>
                    <a:pt x="42793" y="33001"/>
                    <a:pt x="42793" y="33001"/>
                    <a:pt x="43155" y="32276"/>
                  </a:cubicBezTo>
                  <a:cubicBezTo>
                    <a:pt x="46419" y="28287"/>
                    <a:pt x="50408" y="24297"/>
                    <a:pt x="54397" y="19946"/>
                  </a:cubicBezTo>
                  <a:close/>
                </a:path>
              </a:pathLst>
            </a:custGeom>
            <a:grpFill/>
            <a:ln w="3620" cap="flat">
              <a:noFill/>
              <a:prstDash val="solid"/>
              <a:miter/>
            </a:ln>
          </p:spPr>
          <p:txBody>
            <a:bodyPr rtlCol="0" anchor="ctr"/>
            <a:lstStyle/>
            <a:p>
              <a:endParaRPr lang="es-CO"/>
            </a:p>
          </p:txBody>
        </p:sp>
        <p:sp>
          <p:nvSpPr>
            <p:cNvPr id="23" name="Forma libre: forma 22">
              <a:extLst>
                <a:ext uri="{FF2B5EF4-FFF2-40B4-BE49-F238E27FC236}">
                  <a16:creationId xmlns:a16="http://schemas.microsoft.com/office/drawing/2014/main" id="{0F708E7A-8B2C-3515-38A6-35FF7B6AE293}"/>
                </a:ext>
              </a:extLst>
            </p:cNvPr>
            <p:cNvSpPr/>
            <p:nvPr/>
          </p:nvSpPr>
          <p:spPr>
            <a:xfrm>
              <a:off x="452831" y="6328386"/>
              <a:ext cx="55122" cy="51858"/>
            </a:xfrm>
            <a:custGeom>
              <a:avLst/>
              <a:gdLst>
                <a:gd name="connsiteX0" fmla="*/ 54397 w 55122"/>
                <a:gd name="connsiteY0" fmla="*/ 19946 h 51858"/>
                <a:gd name="connsiteX1" fmla="*/ 55123 w 55122"/>
                <a:gd name="connsiteY1" fmla="*/ 19220 h 51858"/>
                <a:gd name="connsiteX2" fmla="*/ 54397 w 55122"/>
                <a:gd name="connsiteY2" fmla="*/ 19220 h 51858"/>
                <a:gd name="connsiteX3" fmla="*/ 37353 w 55122"/>
                <a:gd name="connsiteY3" fmla="*/ 16319 h 51858"/>
                <a:gd name="connsiteX4" fmla="*/ 36265 w 55122"/>
                <a:gd name="connsiteY4" fmla="*/ 15594 h 51858"/>
                <a:gd name="connsiteX5" fmla="*/ 29737 w 55122"/>
                <a:gd name="connsiteY5" fmla="*/ 3989 h 51858"/>
                <a:gd name="connsiteX6" fmla="*/ 27561 w 55122"/>
                <a:gd name="connsiteY6" fmla="*/ 0 h 51858"/>
                <a:gd name="connsiteX7" fmla="*/ 26836 w 55122"/>
                <a:gd name="connsiteY7" fmla="*/ 1088 h 51858"/>
                <a:gd name="connsiteX8" fmla="*/ 18858 w 55122"/>
                <a:gd name="connsiteY8" fmla="*/ 15957 h 51858"/>
                <a:gd name="connsiteX9" fmla="*/ 17770 w 55122"/>
                <a:gd name="connsiteY9" fmla="*/ 16682 h 51858"/>
                <a:gd name="connsiteX10" fmla="*/ 5077 w 55122"/>
                <a:gd name="connsiteY10" fmla="*/ 18858 h 51858"/>
                <a:gd name="connsiteX11" fmla="*/ 0 w 55122"/>
                <a:gd name="connsiteY11" fmla="*/ 19946 h 51858"/>
                <a:gd name="connsiteX12" fmla="*/ 725 w 55122"/>
                <a:gd name="connsiteY12" fmla="*/ 20671 h 51858"/>
                <a:gd name="connsiteX13" fmla="*/ 12693 w 55122"/>
                <a:gd name="connsiteY13" fmla="*/ 33001 h 51858"/>
                <a:gd name="connsiteX14" fmla="*/ 13055 w 55122"/>
                <a:gd name="connsiteY14" fmla="*/ 34089 h 51858"/>
                <a:gd name="connsiteX15" fmla="*/ 11242 w 55122"/>
                <a:gd name="connsiteY15" fmla="*/ 47870 h 51858"/>
                <a:gd name="connsiteX16" fmla="*/ 10879 w 55122"/>
                <a:gd name="connsiteY16" fmla="*/ 51859 h 51858"/>
                <a:gd name="connsiteX17" fmla="*/ 11605 w 55122"/>
                <a:gd name="connsiteY17" fmla="*/ 51496 h 51858"/>
                <a:gd name="connsiteX18" fmla="*/ 27199 w 55122"/>
                <a:gd name="connsiteY18" fmla="*/ 44243 h 51858"/>
                <a:gd name="connsiteX19" fmla="*/ 27924 w 55122"/>
                <a:gd name="connsiteY19" fmla="*/ 43881 h 51858"/>
                <a:gd name="connsiteX20" fmla="*/ 28649 w 55122"/>
                <a:gd name="connsiteY20" fmla="*/ 43881 h 51858"/>
                <a:gd name="connsiteX21" fmla="*/ 40979 w 55122"/>
                <a:gd name="connsiteY21" fmla="*/ 49683 h 51858"/>
                <a:gd name="connsiteX22" fmla="*/ 45331 w 55122"/>
                <a:gd name="connsiteY22" fmla="*/ 51496 h 51858"/>
                <a:gd name="connsiteX23" fmla="*/ 45331 w 55122"/>
                <a:gd name="connsiteY23" fmla="*/ 51134 h 51858"/>
                <a:gd name="connsiteX24" fmla="*/ 42793 w 55122"/>
                <a:gd name="connsiteY24" fmla="*/ 33726 h 51858"/>
                <a:gd name="connsiteX25" fmla="*/ 43155 w 55122"/>
                <a:gd name="connsiteY25" fmla="*/ 32276 h 51858"/>
                <a:gd name="connsiteX26" fmla="*/ 54397 w 55122"/>
                <a:gd name="connsiteY26" fmla="*/ 19946 h 5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122" h="51858">
                  <a:moveTo>
                    <a:pt x="54397" y="19946"/>
                  </a:moveTo>
                  <a:cubicBezTo>
                    <a:pt x="54760" y="19583"/>
                    <a:pt x="54760" y="19583"/>
                    <a:pt x="55123" y="19220"/>
                  </a:cubicBezTo>
                  <a:cubicBezTo>
                    <a:pt x="54760" y="19220"/>
                    <a:pt x="54397" y="19220"/>
                    <a:pt x="54397" y="19220"/>
                  </a:cubicBezTo>
                  <a:cubicBezTo>
                    <a:pt x="48595" y="18132"/>
                    <a:pt x="42793" y="17044"/>
                    <a:pt x="37353" y="16319"/>
                  </a:cubicBezTo>
                  <a:cubicBezTo>
                    <a:pt x="36990" y="16319"/>
                    <a:pt x="36628" y="15957"/>
                    <a:pt x="36265" y="15594"/>
                  </a:cubicBezTo>
                  <a:cubicBezTo>
                    <a:pt x="34089" y="11605"/>
                    <a:pt x="31913" y="7616"/>
                    <a:pt x="29737" y="3989"/>
                  </a:cubicBezTo>
                  <a:cubicBezTo>
                    <a:pt x="29012" y="2539"/>
                    <a:pt x="28287" y="1451"/>
                    <a:pt x="27561" y="0"/>
                  </a:cubicBezTo>
                  <a:cubicBezTo>
                    <a:pt x="27199" y="363"/>
                    <a:pt x="27199" y="725"/>
                    <a:pt x="26836" y="1088"/>
                  </a:cubicBezTo>
                  <a:cubicBezTo>
                    <a:pt x="23935" y="6165"/>
                    <a:pt x="21396" y="10879"/>
                    <a:pt x="18858" y="15957"/>
                  </a:cubicBezTo>
                  <a:cubicBezTo>
                    <a:pt x="18495" y="16319"/>
                    <a:pt x="18495" y="16682"/>
                    <a:pt x="17770" y="16682"/>
                  </a:cubicBezTo>
                  <a:cubicBezTo>
                    <a:pt x="13418" y="17407"/>
                    <a:pt x="9066" y="18132"/>
                    <a:pt x="5077" y="18858"/>
                  </a:cubicBezTo>
                  <a:cubicBezTo>
                    <a:pt x="3264" y="19220"/>
                    <a:pt x="1813" y="19583"/>
                    <a:pt x="0" y="19946"/>
                  </a:cubicBezTo>
                  <a:cubicBezTo>
                    <a:pt x="363" y="20308"/>
                    <a:pt x="363" y="20308"/>
                    <a:pt x="725" y="20671"/>
                  </a:cubicBezTo>
                  <a:cubicBezTo>
                    <a:pt x="4714" y="24660"/>
                    <a:pt x="8704" y="29012"/>
                    <a:pt x="12693" y="33001"/>
                  </a:cubicBezTo>
                  <a:cubicBezTo>
                    <a:pt x="13055" y="33364"/>
                    <a:pt x="13418" y="33726"/>
                    <a:pt x="13055" y="34089"/>
                  </a:cubicBezTo>
                  <a:cubicBezTo>
                    <a:pt x="12330" y="38803"/>
                    <a:pt x="11605" y="43155"/>
                    <a:pt x="11242" y="47870"/>
                  </a:cubicBezTo>
                  <a:cubicBezTo>
                    <a:pt x="10879" y="49320"/>
                    <a:pt x="10879" y="50408"/>
                    <a:pt x="10879" y="51859"/>
                  </a:cubicBezTo>
                  <a:cubicBezTo>
                    <a:pt x="11242" y="51859"/>
                    <a:pt x="11605" y="51496"/>
                    <a:pt x="11605" y="51496"/>
                  </a:cubicBezTo>
                  <a:cubicBezTo>
                    <a:pt x="16682" y="48958"/>
                    <a:pt x="22122" y="46419"/>
                    <a:pt x="27199" y="44243"/>
                  </a:cubicBezTo>
                  <a:cubicBezTo>
                    <a:pt x="27561" y="44243"/>
                    <a:pt x="27561" y="43881"/>
                    <a:pt x="27924" y="43881"/>
                  </a:cubicBezTo>
                  <a:cubicBezTo>
                    <a:pt x="28287" y="43881"/>
                    <a:pt x="28287" y="43881"/>
                    <a:pt x="28649" y="43881"/>
                  </a:cubicBezTo>
                  <a:cubicBezTo>
                    <a:pt x="32638" y="45694"/>
                    <a:pt x="36628" y="47870"/>
                    <a:pt x="40979" y="49683"/>
                  </a:cubicBezTo>
                  <a:cubicBezTo>
                    <a:pt x="42430" y="50408"/>
                    <a:pt x="43881" y="51134"/>
                    <a:pt x="45331" y="51496"/>
                  </a:cubicBezTo>
                  <a:cubicBezTo>
                    <a:pt x="45331" y="51134"/>
                    <a:pt x="45331" y="51134"/>
                    <a:pt x="45331" y="51134"/>
                  </a:cubicBezTo>
                  <a:cubicBezTo>
                    <a:pt x="44606" y="45331"/>
                    <a:pt x="43881" y="39529"/>
                    <a:pt x="42793" y="33726"/>
                  </a:cubicBezTo>
                  <a:cubicBezTo>
                    <a:pt x="42793" y="33001"/>
                    <a:pt x="42793" y="33001"/>
                    <a:pt x="43155" y="32276"/>
                  </a:cubicBezTo>
                  <a:cubicBezTo>
                    <a:pt x="46419" y="28287"/>
                    <a:pt x="50408" y="23935"/>
                    <a:pt x="54397" y="19946"/>
                  </a:cubicBezTo>
                  <a:close/>
                </a:path>
              </a:pathLst>
            </a:custGeom>
            <a:grpFill/>
            <a:ln w="3620" cap="flat">
              <a:noFill/>
              <a:prstDash val="solid"/>
              <a:miter/>
            </a:ln>
          </p:spPr>
          <p:txBody>
            <a:bodyPr rtlCol="0" anchor="ctr"/>
            <a:lstStyle/>
            <a:p>
              <a:endParaRPr lang="es-CO"/>
            </a:p>
          </p:txBody>
        </p:sp>
        <p:sp>
          <p:nvSpPr>
            <p:cNvPr id="25" name="Forma libre: forma 24">
              <a:extLst>
                <a:ext uri="{FF2B5EF4-FFF2-40B4-BE49-F238E27FC236}">
                  <a16:creationId xmlns:a16="http://schemas.microsoft.com/office/drawing/2014/main" id="{7B1201D9-6C0A-8CB7-E12E-9B1E9EACB4CF}"/>
                </a:ext>
              </a:extLst>
            </p:cNvPr>
            <p:cNvSpPr/>
            <p:nvPr/>
          </p:nvSpPr>
          <p:spPr>
            <a:xfrm>
              <a:off x="452831" y="6463291"/>
              <a:ext cx="55122" cy="51858"/>
            </a:xfrm>
            <a:custGeom>
              <a:avLst/>
              <a:gdLst>
                <a:gd name="connsiteX0" fmla="*/ 54397 w 55122"/>
                <a:gd name="connsiteY0" fmla="*/ 19946 h 51858"/>
                <a:gd name="connsiteX1" fmla="*/ 55123 w 55122"/>
                <a:gd name="connsiteY1" fmla="*/ 19220 h 51858"/>
                <a:gd name="connsiteX2" fmla="*/ 54397 w 55122"/>
                <a:gd name="connsiteY2" fmla="*/ 19220 h 51858"/>
                <a:gd name="connsiteX3" fmla="*/ 37353 w 55122"/>
                <a:gd name="connsiteY3" fmla="*/ 16319 h 51858"/>
                <a:gd name="connsiteX4" fmla="*/ 36265 w 55122"/>
                <a:gd name="connsiteY4" fmla="*/ 15594 h 51858"/>
                <a:gd name="connsiteX5" fmla="*/ 29737 w 55122"/>
                <a:gd name="connsiteY5" fmla="*/ 3989 h 51858"/>
                <a:gd name="connsiteX6" fmla="*/ 27561 w 55122"/>
                <a:gd name="connsiteY6" fmla="*/ 0 h 51858"/>
                <a:gd name="connsiteX7" fmla="*/ 26836 w 55122"/>
                <a:gd name="connsiteY7" fmla="*/ 1088 h 51858"/>
                <a:gd name="connsiteX8" fmla="*/ 18858 w 55122"/>
                <a:gd name="connsiteY8" fmla="*/ 15957 h 51858"/>
                <a:gd name="connsiteX9" fmla="*/ 17770 w 55122"/>
                <a:gd name="connsiteY9" fmla="*/ 16682 h 51858"/>
                <a:gd name="connsiteX10" fmla="*/ 5077 w 55122"/>
                <a:gd name="connsiteY10" fmla="*/ 18858 h 51858"/>
                <a:gd name="connsiteX11" fmla="*/ 0 w 55122"/>
                <a:gd name="connsiteY11" fmla="*/ 19946 h 51858"/>
                <a:gd name="connsiteX12" fmla="*/ 725 w 55122"/>
                <a:gd name="connsiteY12" fmla="*/ 20671 h 51858"/>
                <a:gd name="connsiteX13" fmla="*/ 12693 w 55122"/>
                <a:gd name="connsiteY13" fmla="*/ 33001 h 51858"/>
                <a:gd name="connsiteX14" fmla="*/ 13055 w 55122"/>
                <a:gd name="connsiteY14" fmla="*/ 34089 h 51858"/>
                <a:gd name="connsiteX15" fmla="*/ 11242 w 55122"/>
                <a:gd name="connsiteY15" fmla="*/ 47870 h 51858"/>
                <a:gd name="connsiteX16" fmla="*/ 10879 w 55122"/>
                <a:gd name="connsiteY16" fmla="*/ 51859 h 51858"/>
                <a:gd name="connsiteX17" fmla="*/ 11605 w 55122"/>
                <a:gd name="connsiteY17" fmla="*/ 51496 h 51858"/>
                <a:gd name="connsiteX18" fmla="*/ 27199 w 55122"/>
                <a:gd name="connsiteY18" fmla="*/ 44243 h 51858"/>
                <a:gd name="connsiteX19" fmla="*/ 27924 w 55122"/>
                <a:gd name="connsiteY19" fmla="*/ 43880 h 51858"/>
                <a:gd name="connsiteX20" fmla="*/ 28649 w 55122"/>
                <a:gd name="connsiteY20" fmla="*/ 43880 h 51858"/>
                <a:gd name="connsiteX21" fmla="*/ 40979 w 55122"/>
                <a:gd name="connsiteY21" fmla="*/ 49683 h 51858"/>
                <a:gd name="connsiteX22" fmla="*/ 45331 w 55122"/>
                <a:gd name="connsiteY22" fmla="*/ 51496 h 51858"/>
                <a:gd name="connsiteX23" fmla="*/ 45331 w 55122"/>
                <a:gd name="connsiteY23" fmla="*/ 51133 h 51858"/>
                <a:gd name="connsiteX24" fmla="*/ 42793 w 55122"/>
                <a:gd name="connsiteY24" fmla="*/ 33726 h 51858"/>
                <a:gd name="connsiteX25" fmla="*/ 43155 w 55122"/>
                <a:gd name="connsiteY25" fmla="*/ 32276 h 51858"/>
                <a:gd name="connsiteX26" fmla="*/ 54397 w 55122"/>
                <a:gd name="connsiteY26" fmla="*/ 19946 h 5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122" h="51858">
                  <a:moveTo>
                    <a:pt x="54397" y="19946"/>
                  </a:moveTo>
                  <a:cubicBezTo>
                    <a:pt x="54760" y="19583"/>
                    <a:pt x="54760" y="19583"/>
                    <a:pt x="55123" y="19220"/>
                  </a:cubicBezTo>
                  <a:cubicBezTo>
                    <a:pt x="54760" y="19220"/>
                    <a:pt x="54397" y="19220"/>
                    <a:pt x="54397" y="19220"/>
                  </a:cubicBezTo>
                  <a:cubicBezTo>
                    <a:pt x="48595" y="18132"/>
                    <a:pt x="42793" y="17044"/>
                    <a:pt x="37353" y="16319"/>
                  </a:cubicBezTo>
                  <a:cubicBezTo>
                    <a:pt x="36990" y="16319"/>
                    <a:pt x="36628" y="15957"/>
                    <a:pt x="36265" y="15594"/>
                  </a:cubicBezTo>
                  <a:cubicBezTo>
                    <a:pt x="34089" y="11605"/>
                    <a:pt x="31913" y="7616"/>
                    <a:pt x="29737" y="3989"/>
                  </a:cubicBezTo>
                  <a:cubicBezTo>
                    <a:pt x="29012" y="2539"/>
                    <a:pt x="28287" y="1451"/>
                    <a:pt x="27561" y="0"/>
                  </a:cubicBezTo>
                  <a:cubicBezTo>
                    <a:pt x="27199" y="363"/>
                    <a:pt x="27199" y="725"/>
                    <a:pt x="26836" y="1088"/>
                  </a:cubicBezTo>
                  <a:cubicBezTo>
                    <a:pt x="23935" y="6165"/>
                    <a:pt x="21396" y="10879"/>
                    <a:pt x="18858" y="15957"/>
                  </a:cubicBezTo>
                  <a:cubicBezTo>
                    <a:pt x="18495" y="16319"/>
                    <a:pt x="18495" y="16682"/>
                    <a:pt x="17770" y="16682"/>
                  </a:cubicBezTo>
                  <a:cubicBezTo>
                    <a:pt x="13418" y="17407"/>
                    <a:pt x="9066" y="18132"/>
                    <a:pt x="5077" y="18858"/>
                  </a:cubicBezTo>
                  <a:cubicBezTo>
                    <a:pt x="3264" y="19220"/>
                    <a:pt x="1813" y="19583"/>
                    <a:pt x="0" y="19946"/>
                  </a:cubicBezTo>
                  <a:cubicBezTo>
                    <a:pt x="363" y="20308"/>
                    <a:pt x="363" y="20308"/>
                    <a:pt x="725" y="20671"/>
                  </a:cubicBezTo>
                  <a:cubicBezTo>
                    <a:pt x="4714" y="24660"/>
                    <a:pt x="8704" y="29012"/>
                    <a:pt x="12693" y="33001"/>
                  </a:cubicBezTo>
                  <a:cubicBezTo>
                    <a:pt x="13055" y="33364"/>
                    <a:pt x="13418" y="33726"/>
                    <a:pt x="13055" y="34089"/>
                  </a:cubicBezTo>
                  <a:cubicBezTo>
                    <a:pt x="12330" y="38803"/>
                    <a:pt x="11605" y="43155"/>
                    <a:pt x="11242" y="47870"/>
                  </a:cubicBezTo>
                  <a:cubicBezTo>
                    <a:pt x="10879" y="49320"/>
                    <a:pt x="10879" y="50408"/>
                    <a:pt x="10879" y="51859"/>
                  </a:cubicBezTo>
                  <a:cubicBezTo>
                    <a:pt x="11242" y="51859"/>
                    <a:pt x="11605" y="51496"/>
                    <a:pt x="11605" y="51496"/>
                  </a:cubicBezTo>
                  <a:cubicBezTo>
                    <a:pt x="16682" y="48958"/>
                    <a:pt x="22122" y="46419"/>
                    <a:pt x="27199" y="44243"/>
                  </a:cubicBezTo>
                  <a:cubicBezTo>
                    <a:pt x="27561" y="44243"/>
                    <a:pt x="27561" y="43880"/>
                    <a:pt x="27924" y="43880"/>
                  </a:cubicBezTo>
                  <a:cubicBezTo>
                    <a:pt x="28287" y="43880"/>
                    <a:pt x="28287" y="43880"/>
                    <a:pt x="28649" y="43880"/>
                  </a:cubicBezTo>
                  <a:cubicBezTo>
                    <a:pt x="32638" y="45694"/>
                    <a:pt x="36628" y="47870"/>
                    <a:pt x="40979" y="49683"/>
                  </a:cubicBezTo>
                  <a:cubicBezTo>
                    <a:pt x="42430" y="50408"/>
                    <a:pt x="43881" y="51133"/>
                    <a:pt x="45331" y="51496"/>
                  </a:cubicBezTo>
                  <a:cubicBezTo>
                    <a:pt x="45331" y="51133"/>
                    <a:pt x="45331" y="51133"/>
                    <a:pt x="45331" y="51133"/>
                  </a:cubicBezTo>
                  <a:cubicBezTo>
                    <a:pt x="44606" y="45331"/>
                    <a:pt x="43881" y="39529"/>
                    <a:pt x="42793" y="33726"/>
                  </a:cubicBezTo>
                  <a:cubicBezTo>
                    <a:pt x="42793" y="33001"/>
                    <a:pt x="42793" y="33001"/>
                    <a:pt x="43155" y="32276"/>
                  </a:cubicBezTo>
                  <a:cubicBezTo>
                    <a:pt x="46419" y="27924"/>
                    <a:pt x="50408" y="23935"/>
                    <a:pt x="54397" y="19946"/>
                  </a:cubicBezTo>
                  <a:close/>
                </a:path>
              </a:pathLst>
            </a:custGeom>
            <a:grpFill/>
            <a:ln w="3620" cap="flat">
              <a:noFill/>
              <a:prstDash val="solid"/>
              <a:miter/>
            </a:ln>
          </p:spPr>
          <p:txBody>
            <a:bodyPr rtlCol="0" anchor="ctr"/>
            <a:lstStyle/>
            <a:p>
              <a:endParaRPr lang="es-CO"/>
            </a:p>
          </p:txBody>
        </p:sp>
      </p:grpSp>
      <p:grpSp>
        <p:nvGrpSpPr>
          <p:cNvPr id="39" name="Gráfico 15">
            <a:extLst>
              <a:ext uri="{FF2B5EF4-FFF2-40B4-BE49-F238E27FC236}">
                <a16:creationId xmlns:a16="http://schemas.microsoft.com/office/drawing/2014/main" id="{58E1FF91-796B-3A52-BDCA-CD5D55CFB00E}"/>
              </a:ext>
            </a:extLst>
          </p:cNvPr>
          <p:cNvGrpSpPr/>
          <p:nvPr/>
        </p:nvGrpSpPr>
        <p:grpSpPr>
          <a:xfrm>
            <a:off x="542431" y="12206052"/>
            <a:ext cx="299438" cy="299438"/>
            <a:chOff x="482715" y="5571125"/>
            <a:chExt cx="333965" cy="333965"/>
          </a:xfrm>
          <a:solidFill>
            <a:schemeClr val="tx1"/>
          </a:solidFill>
        </p:grpSpPr>
        <p:sp>
          <p:nvSpPr>
            <p:cNvPr id="40" name="Forma libre: forma 39">
              <a:extLst>
                <a:ext uri="{FF2B5EF4-FFF2-40B4-BE49-F238E27FC236}">
                  <a16:creationId xmlns:a16="http://schemas.microsoft.com/office/drawing/2014/main" id="{0AEDD215-830A-1CD2-A774-43BB0539380E}"/>
                </a:ext>
              </a:extLst>
            </p:cNvPr>
            <p:cNvSpPr/>
            <p:nvPr/>
          </p:nvSpPr>
          <p:spPr>
            <a:xfrm>
              <a:off x="482715" y="5571125"/>
              <a:ext cx="333965" cy="333965"/>
            </a:xfrm>
            <a:custGeom>
              <a:avLst/>
              <a:gdLst>
                <a:gd name="connsiteX0" fmla="*/ 233867 w 333965"/>
                <a:gd name="connsiteY0" fmla="*/ 36172 h 333965"/>
                <a:gd name="connsiteX1" fmla="*/ 297794 w 333965"/>
                <a:gd name="connsiteY1" fmla="*/ 100099 h 333965"/>
                <a:gd name="connsiteX2" fmla="*/ 297794 w 333965"/>
                <a:gd name="connsiteY2" fmla="*/ 233867 h 333965"/>
                <a:gd name="connsiteX3" fmla="*/ 233867 w 333965"/>
                <a:gd name="connsiteY3" fmla="*/ 297794 h 333965"/>
                <a:gd name="connsiteX4" fmla="*/ 100099 w 333965"/>
                <a:gd name="connsiteY4" fmla="*/ 297794 h 333965"/>
                <a:gd name="connsiteX5" fmla="*/ 36172 w 333965"/>
                <a:gd name="connsiteY5" fmla="*/ 233867 h 333965"/>
                <a:gd name="connsiteX6" fmla="*/ 36172 w 333965"/>
                <a:gd name="connsiteY6" fmla="*/ 100099 h 333965"/>
                <a:gd name="connsiteX7" fmla="*/ 100099 w 333965"/>
                <a:gd name="connsiteY7" fmla="*/ 36172 h 333965"/>
                <a:gd name="connsiteX8" fmla="*/ 233867 w 333965"/>
                <a:gd name="connsiteY8" fmla="*/ 36172 h 333965"/>
                <a:gd name="connsiteX9" fmla="*/ 233867 w 333965"/>
                <a:gd name="connsiteY9" fmla="*/ 0 h 333965"/>
                <a:gd name="connsiteX10" fmla="*/ 100099 w 333965"/>
                <a:gd name="connsiteY10" fmla="*/ 0 h 333965"/>
                <a:gd name="connsiteX11" fmla="*/ 0 w 333965"/>
                <a:gd name="connsiteY11" fmla="*/ 100099 h 333965"/>
                <a:gd name="connsiteX12" fmla="*/ 0 w 333965"/>
                <a:gd name="connsiteY12" fmla="*/ 233867 h 333965"/>
                <a:gd name="connsiteX13" fmla="*/ 100099 w 333965"/>
                <a:gd name="connsiteY13" fmla="*/ 333966 h 333965"/>
                <a:gd name="connsiteX14" fmla="*/ 233867 w 333965"/>
                <a:gd name="connsiteY14" fmla="*/ 333966 h 333965"/>
                <a:gd name="connsiteX15" fmla="*/ 333966 w 333965"/>
                <a:gd name="connsiteY15" fmla="*/ 233867 h 333965"/>
                <a:gd name="connsiteX16" fmla="*/ 333966 w 333965"/>
                <a:gd name="connsiteY16" fmla="*/ 100099 h 333965"/>
                <a:gd name="connsiteX17" fmla="*/ 233867 w 333965"/>
                <a:gd name="connsiteY17" fmla="*/ 0 h 333965"/>
                <a:gd name="connsiteX18" fmla="*/ 233867 w 333965"/>
                <a:gd name="connsiteY18" fmla="*/ 0 h 33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3965" h="333965">
                  <a:moveTo>
                    <a:pt x="233867" y="36172"/>
                  </a:moveTo>
                  <a:cubicBezTo>
                    <a:pt x="269129" y="36172"/>
                    <a:pt x="297794" y="64837"/>
                    <a:pt x="297794" y="100099"/>
                  </a:cubicBezTo>
                  <a:lnTo>
                    <a:pt x="297794" y="233867"/>
                  </a:lnTo>
                  <a:cubicBezTo>
                    <a:pt x="297794" y="269129"/>
                    <a:pt x="269129" y="297794"/>
                    <a:pt x="233867" y="297794"/>
                  </a:cubicBezTo>
                  <a:lnTo>
                    <a:pt x="100099" y="297794"/>
                  </a:lnTo>
                  <a:cubicBezTo>
                    <a:pt x="64837" y="297794"/>
                    <a:pt x="36172" y="269129"/>
                    <a:pt x="36172" y="233867"/>
                  </a:cubicBezTo>
                  <a:lnTo>
                    <a:pt x="36172" y="100099"/>
                  </a:lnTo>
                  <a:cubicBezTo>
                    <a:pt x="36172" y="64837"/>
                    <a:pt x="64837" y="36172"/>
                    <a:pt x="100099" y="36172"/>
                  </a:cubicBezTo>
                  <a:lnTo>
                    <a:pt x="233867" y="36172"/>
                  </a:lnTo>
                  <a:moveTo>
                    <a:pt x="233867" y="0"/>
                  </a:moveTo>
                  <a:lnTo>
                    <a:pt x="100099" y="0"/>
                  </a:lnTo>
                  <a:cubicBezTo>
                    <a:pt x="44817" y="0"/>
                    <a:pt x="0" y="44817"/>
                    <a:pt x="0" y="100099"/>
                  </a:cubicBezTo>
                  <a:lnTo>
                    <a:pt x="0" y="233867"/>
                  </a:lnTo>
                  <a:cubicBezTo>
                    <a:pt x="0" y="289149"/>
                    <a:pt x="44817" y="333966"/>
                    <a:pt x="100099" y="333966"/>
                  </a:cubicBezTo>
                  <a:lnTo>
                    <a:pt x="233867" y="333966"/>
                  </a:lnTo>
                  <a:cubicBezTo>
                    <a:pt x="289149" y="333966"/>
                    <a:pt x="333966" y="289149"/>
                    <a:pt x="333966" y="233867"/>
                  </a:cubicBezTo>
                  <a:lnTo>
                    <a:pt x="333966" y="100099"/>
                  </a:lnTo>
                  <a:cubicBezTo>
                    <a:pt x="333966" y="44817"/>
                    <a:pt x="289149" y="0"/>
                    <a:pt x="233867" y="0"/>
                  </a:cubicBezTo>
                  <a:lnTo>
                    <a:pt x="233867" y="0"/>
                  </a:lnTo>
                  <a:close/>
                </a:path>
              </a:pathLst>
            </a:custGeom>
            <a:grpFill/>
            <a:ln w="2238" cap="flat">
              <a:noFill/>
              <a:prstDash val="solid"/>
              <a:miter/>
            </a:ln>
          </p:spPr>
          <p:txBody>
            <a:bodyPr rtlCol="0" anchor="ctr"/>
            <a:lstStyle/>
            <a:p>
              <a:endParaRPr lang="es-CO"/>
            </a:p>
          </p:txBody>
        </p:sp>
        <p:sp>
          <p:nvSpPr>
            <p:cNvPr id="41" name="Forma libre: forma 40">
              <a:extLst>
                <a:ext uri="{FF2B5EF4-FFF2-40B4-BE49-F238E27FC236}">
                  <a16:creationId xmlns:a16="http://schemas.microsoft.com/office/drawing/2014/main" id="{B5367367-03E8-66BC-1BB2-BA086DCA8828}"/>
                </a:ext>
              </a:extLst>
            </p:cNvPr>
            <p:cNvSpPr/>
            <p:nvPr/>
          </p:nvSpPr>
          <p:spPr>
            <a:xfrm>
              <a:off x="553921" y="5647109"/>
              <a:ext cx="191329" cy="191552"/>
            </a:xfrm>
            <a:custGeom>
              <a:avLst/>
              <a:gdLst>
                <a:gd name="connsiteX0" fmla="*/ 174490 w 191329"/>
                <a:gd name="connsiteY0" fmla="*/ 78486 h 191552"/>
                <a:gd name="connsiteX1" fmla="*/ 112839 w 191329"/>
                <a:gd name="connsiteY1" fmla="*/ 78486 h 191552"/>
                <a:gd name="connsiteX2" fmla="*/ 112839 w 191329"/>
                <a:gd name="connsiteY2" fmla="*/ 17062 h 191552"/>
                <a:gd name="connsiteX3" fmla="*/ 95776 w 191329"/>
                <a:gd name="connsiteY3" fmla="*/ 0 h 191552"/>
                <a:gd name="connsiteX4" fmla="*/ 78714 w 191329"/>
                <a:gd name="connsiteY4" fmla="*/ 17062 h 191552"/>
                <a:gd name="connsiteX5" fmla="*/ 78714 w 191329"/>
                <a:gd name="connsiteY5" fmla="*/ 78714 h 191552"/>
                <a:gd name="connsiteX6" fmla="*/ 17062 w 191329"/>
                <a:gd name="connsiteY6" fmla="*/ 78714 h 191552"/>
                <a:gd name="connsiteX7" fmla="*/ 0 w 191329"/>
                <a:gd name="connsiteY7" fmla="*/ 95776 h 191552"/>
                <a:gd name="connsiteX8" fmla="*/ 17062 w 191329"/>
                <a:gd name="connsiteY8" fmla="*/ 112839 h 191552"/>
                <a:gd name="connsiteX9" fmla="*/ 78486 w 191329"/>
                <a:gd name="connsiteY9" fmla="*/ 112839 h 191552"/>
                <a:gd name="connsiteX10" fmla="*/ 78486 w 191329"/>
                <a:gd name="connsiteY10" fmla="*/ 174490 h 191552"/>
                <a:gd name="connsiteX11" fmla="*/ 95549 w 191329"/>
                <a:gd name="connsiteY11" fmla="*/ 191552 h 191552"/>
                <a:gd name="connsiteX12" fmla="*/ 112611 w 191329"/>
                <a:gd name="connsiteY12" fmla="*/ 174490 h 191552"/>
                <a:gd name="connsiteX13" fmla="*/ 112611 w 191329"/>
                <a:gd name="connsiteY13" fmla="*/ 112839 h 191552"/>
                <a:gd name="connsiteX14" fmla="*/ 174263 w 191329"/>
                <a:gd name="connsiteY14" fmla="*/ 112839 h 191552"/>
                <a:gd name="connsiteX15" fmla="*/ 191325 w 191329"/>
                <a:gd name="connsiteY15" fmla="*/ 95776 h 191552"/>
                <a:gd name="connsiteX16" fmla="*/ 174490 w 191329"/>
                <a:gd name="connsiteY16" fmla="*/ 78486 h 19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1329" h="191552">
                  <a:moveTo>
                    <a:pt x="174490" y="78486"/>
                  </a:moveTo>
                  <a:lnTo>
                    <a:pt x="112839" y="78486"/>
                  </a:lnTo>
                  <a:lnTo>
                    <a:pt x="112839" y="17062"/>
                  </a:lnTo>
                  <a:cubicBezTo>
                    <a:pt x="112839" y="7507"/>
                    <a:pt x="105104" y="0"/>
                    <a:pt x="95776" y="0"/>
                  </a:cubicBezTo>
                  <a:cubicBezTo>
                    <a:pt x="86221" y="0"/>
                    <a:pt x="78714" y="7735"/>
                    <a:pt x="78714" y="17062"/>
                  </a:cubicBezTo>
                  <a:lnTo>
                    <a:pt x="78714" y="78714"/>
                  </a:lnTo>
                  <a:lnTo>
                    <a:pt x="17062" y="78714"/>
                  </a:lnTo>
                  <a:cubicBezTo>
                    <a:pt x="7507" y="78714"/>
                    <a:pt x="0" y="86449"/>
                    <a:pt x="0" y="95776"/>
                  </a:cubicBezTo>
                  <a:cubicBezTo>
                    <a:pt x="0" y="105331"/>
                    <a:pt x="7735" y="112839"/>
                    <a:pt x="17062" y="112839"/>
                  </a:cubicBezTo>
                  <a:lnTo>
                    <a:pt x="78486" y="112839"/>
                  </a:lnTo>
                  <a:lnTo>
                    <a:pt x="78486" y="174490"/>
                  </a:lnTo>
                  <a:cubicBezTo>
                    <a:pt x="78486" y="184045"/>
                    <a:pt x="86221" y="191552"/>
                    <a:pt x="95549" y="191552"/>
                  </a:cubicBezTo>
                  <a:cubicBezTo>
                    <a:pt x="105104" y="191552"/>
                    <a:pt x="112611" y="183818"/>
                    <a:pt x="112611" y="174490"/>
                  </a:cubicBezTo>
                  <a:lnTo>
                    <a:pt x="112611" y="112839"/>
                  </a:lnTo>
                  <a:lnTo>
                    <a:pt x="174263" y="112839"/>
                  </a:lnTo>
                  <a:cubicBezTo>
                    <a:pt x="183818" y="112839"/>
                    <a:pt x="191325" y="105104"/>
                    <a:pt x="191325" y="95776"/>
                  </a:cubicBezTo>
                  <a:cubicBezTo>
                    <a:pt x="191552" y="86221"/>
                    <a:pt x="183818" y="78486"/>
                    <a:pt x="174490" y="78486"/>
                  </a:cubicBezTo>
                  <a:close/>
                </a:path>
              </a:pathLst>
            </a:custGeom>
            <a:grpFill/>
            <a:ln w="2238" cap="flat">
              <a:noFill/>
              <a:prstDash val="solid"/>
              <a:miter/>
            </a:ln>
          </p:spPr>
          <p:txBody>
            <a:bodyPr rtlCol="0" anchor="ctr"/>
            <a:lstStyle/>
            <a:p>
              <a:endParaRPr lang="es-CO"/>
            </a:p>
          </p:txBody>
        </p:sp>
      </p:grpSp>
      <p:sp>
        <p:nvSpPr>
          <p:cNvPr id="42" name="Gráfico 5">
            <a:extLst>
              <a:ext uri="{FF2B5EF4-FFF2-40B4-BE49-F238E27FC236}">
                <a16:creationId xmlns:a16="http://schemas.microsoft.com/office/drawing/2014/main" id="{681981CA-FA07-ACF2-F605-7D0A4E1473FE}"/>
              </a:ext>
            </a:extLst>
          </p:cNvPr>
          <p:cNvSpPr/>
          <p:nvPr/>
        </p:nvSpPr>
        <p:spPr>
          <a:xfrm>
            <a:off x="487095" y="11582076"/>
            <a:ext cx="410111" cy="375985"/>
          </a:xfrm>
          <a:custGeom>
            <a:avLst/>
            <a:gdLst>
              <a:gd name="connsiteX0" fmla="*/ 317917 w 457399"/>
              <a:gd name="connsiteY0" fmla="*/ 49231 h 419338"/>
              <a:gd name="connsiteX1" fmla="*/ 344730 w 457399"/>
              <a:gd name="connsiteY1" fmla="*/ 53187 h 419338"/>
              <a:gd name="connsiteX2" fmla="*/ 405389 w 457399"/>
              <a:gd name="connsiteY2" fmla="*/ 114725 h 419338"/>
              <a:gd name="connsiteX3" fmla="*/ 385609 w 457399"/>
              <a:gd name="connsiteY3" fmla="*/ 196922 h 419338"/>
              <a:gd name="connsiteX4" fmla="*/ 266049 w 457399"/>
              <a:gd name="connsiteY4" fmla="*/ 317800 h 419338"/>
              <a:gd name="connsiteX5" fmla="*/ 229127 w 457399"/>
              <a:gd name="connsiteY5" fmla="*/ 354284 h 419338"/>
              <a:gd name="connsiteX6" fmla="*/ 191325 w 457399"/>
              <a:gd name="connsiteY6" fmla="*/ 316482 h 419338"/>
              <a:gd name="connsiteX7" fmla="*/ 72204 w 457399"/>
              <a:gd name="connsiteY7" fmla="*/ 196482 h 419338"/>
              <a:gd name="connsiteX8" fmla="*/ 70886 w 457399"/>
              <a:gd name="connsiteY8" fmla="*/ 79560 h 419338"/>
              <a:gd name="connsiteX9" fmla="*/ 138138 w 457399"/>
              <a:gd name="connsiteY9" fmla="*/ 49231 h 419338"/>
              <a:gd name="connsiteX10" fmla="*/ 187808 w 457399"/>
              <a:gd name="connsiteY10" fmla="*/ 64175 h 419338"/>
              <a:gd name="connsiteX11" fmla="*/ 195281 w 457399"/>
              <a:gd name="connsiteY11" fmla="*/ 69450 h 419338"/>
              <a:gd name="connsiteX12" fmla="*/ 200116 w 457399"/>
              <a:gd name="connsiteY12" fmla="*/ 72967 h 419338"/>
              <a:gd name="connsiteX13" fmla="*/ 230445 w 457399"/>
              <a:gd name="connsiteY13" fmla="*/ 94505 h 419338"/>
              <a:gd name="connsiteX14" fmla="*/ 259456 w 457399"/>
              <a:gd name="connsiteY14" fmla="*/ 71208 h 419338"/>
              <a:gd name="connsiteX15" fmla="*/ 317917 w 457399"/>
              <a:gd name="connsiteY15" fmla="*/ 49231 h 419338"/>
              <a:gd name="connsiteX16" fmla="*/ 317917 w 457399"/>
              <a:gd name="connsiteY16" fmla="*/ 0 h 419338"/>
              <a:gd name="connsiteX17" fmla="*/ 229127 w 457399"/>
              <a:gd name="connsiteY17" fmla="*/ 33406 h 419338"/>
              <a:gd name="connsiteX18" fmla="*/ 215940 w 457399"/>
              <a:gd name="connsiteY18" fmla="*/ 24176 h 419338"/>
              <a:gd name="connsiteX19" fmla="*/ 138578 w 457399"/>
              <a:gd name="connsiteY19" fmla="*/ 440 h 419338"/>
              <a:gd name="connsiteX20" fmla="*/ 33963 w 457399"/>
              <a:gd name="connsiteY20" fmla="*/ 47912 h 419338"/>
              <a:gd name="connsiteX21" fmla="*/ 36600 w 457399"/>
              <a:gd name="connsiteY21" fmla="*/ 231208 h 419338"/>
              <a:gd name="connsiteX22" fmla="*/ 218138 w 457399"/>
              <a:gd name="connsiteY22" fmla="*/ 413624 h 419338"/>
              <a:gd name="connsiteX23" fmla="*/ 228687 w 457399"/>
              <a:gd name="connsiteY23" fmla="*/ 419338 h 419338"/>
              <a:gd name="connsiteX24" fmla="*/ 239236 w 457399"/>
              <a:gd name="connsiteY24" fmla="*/ 413624 h 419338"/>
              <a:gd name="connsiteX25" fmla="*/ 420774 w 457399"/>
              <a:gd name="connsiteY25" fmla="*/ 231208 h 419338"/>
              <a:gd name="connsiteX26" fmla="*/ 357917 w 457399"/>
              <a:gd name="connsiteY26" fmla="*/ 6154 h 419338"/>
              <a:gd name="connsiteX27" fmla="*/ 317917 w 457399"/>
              <a:gd name="connsiteY27" fmla="*/ 0 h 419338"/>
              <a:gd name="connsiteX28" fmla="*/ 317917 w 457399"/>
              <a:gd name="connsiteY28" fmla="*/ 0 h 41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7399" h="419338">
                <a:moveTo>
                  <a:pt x="317917" y="49231"/>
                </a:moveTo>
                <a:cubicBezTo>
                  <a:pt x="326708" y="49231"/>
                  <a:pt x="335500" y="50549"/>
                  <a:pt x="344730" y="53187"/>
                </a:cubicBezTo>
                <a:cubicBezTo>
                  <a:pt x="374181" y="61538"/>
                  <a:pt x="397038" y="84395"/>
                  <a:pt x="405389" y="114725"/>
                </a:cubicBezTo>
                <a:cubicBezTo>
                  <a:pt x="413741" y="144615"/>
                  <a:pt x="406268" y="174944"/>
                  <a:pt x="385609" y="196922"/>
                </a:cubicBezTo>
                <a:cubicBezTo>
                  <a:pt x="346928" y="237801"/>
                  <a:pt x="305610" y="278680"/>
                  <a:pt x="266049" y="317800"/>
                </a:cubicBezTo>
                <a:cubicBezTo>
                  <a:pt x="253742" y="330108"/>
                  <a:pt x="241434" y="341976"/>
                  <a:pt x="229127" y="354284"/>
                </a:cubicBezTo>
                <a:cubicBezTo>
                  <a:pt x="216379" y="341537"/>
                  <a:pt x="203632" y="329229"/>
                  <a:pt x="191325" y="316482"/>
                </a:cubicBezTo>
                <a:cubicBezTo>
                  <a:pt x="151764" y="277361"/>
                  <a:pt x="111325" y="236922"/>
                  <a:pt x="72204" y="196482"/>
                </a:cubicBezTo>
                <a:cubicBezTo>
                  <a:pt x="41875" y="165274"/>
                  <a:pt x="41435" y="114285"/>
                  <a:pt x="70886" y="79560"/>
                </a:cubicBezTo>
                <a:cubicBezTo>
                  <a:pt x="87149" y="60219"/>
                  <a:pt x="111765" y="49231"/>
                  <a:pt x="138138" y="49231"/>
                </a:cubicBezTo>
                <a:cubicBezTo>
                  <a:pt x="156160" y="49231"/>
                  <a:pt x="173303" y="54505"/>
                  <a:pt x="187808" y="64175"/>
                </a:cubicBezTo>
                <a:cubicBezTo>
                  <a:pt x="190445" y="65934"/>
                  <a:pt x="192643" y="67692"/>
                  <a:pt x="195281" y="69450"/>
                </a:cubicBezTo>
                <a:lnTo>
                  <a:pt x="200116" y="72967"/>
                </a:lnTo>
                <a:lnTo>
                  <a:pt x="230445" y="94505"/>
                </a:lnTo>
                <a:lnTo>
                  <a:pt x="259456" y="71208"/>
                </a:lnTo>
                <a:cubicBezTo>
                  <a:pt x="278357" y="56263"/>
                  <a:pt x="297258" y="49231"/>
                  <a:pt x="317917" y="49231"/>
                </a:cubicBezTo>
                <a:moveTo>
                  <a:pt x="317917" y="0"/>
                </a:moveTo>
                <a:cubicBezTo>
                  <a:pt x="286269" y="0"/>
                  <a:pt x="256379" y="11429"/>
                  <a:pt x="229127" y="33406"/>
                </a:cubicBezTo>
                <a:cubicBezTo>
                  <a:pt x="224291" y="29890"/>
                  <a:pt x="220335" y="26813"/>
                  <a:pt x="215940" y="24176"/>
                </a:cubicBezTo>
                <a:cubicBezTo>
                  <a:pt x="192643" y="8352"/>
                  <a:pt x="165391" y="440"/>
                  <a:pt x="138578" y="440"/>
                </a:cubicBezTo>
                <a:cubicBezTo>
                  <a:pt x="99457" y="440"/>
                  <a:pt x="60776" y="16703"/>
                  <a:pt x="33963" y="47912"/>
                </a:cubicBezTo>
                <a:cubicBezTo>
                  <a:pt x="-11751" y="101098"/>
                  <a:pt x="-11751" y="181098"/>
                  <a:pt x="36600" y="231208"/>
                </a:cubicBezTo>
                <a:cubicBezTo>
                  <a:pt x="95940" y="293185"/>
                  <a:pt x="157918" y="352965"/>
                  <a:pt x="218138" y="413624"/>
                </a:cubicBezTo>
                <a:cubicBezTo>
                  <a:pt x="222094" y="417580"/>
                  <a:pt x="225171" y="419338"/>
                  <a:pt x="228687" y="419338"/>
                </a:cubicBezTo>
                <a:cubicBezTo>
                  <a:pt x="232203" y="419338"/>
                  <a:pt x="235720" y="417580"/>
                  <a:pt x="239236" y="413624"/>
                </a:cubicBezTo>
                <a:cubicBezTo>
                  <a:pt x="299895" y="352965"/>
                  <a:pt x="361873" y="293185"/>
                  <a:pt x="420774" y="231208"/>
                </a:cubicBezTo>
                <a:cubicBezTo>
                  <a:pt x="490664" y="157362"/>
                  <a:pt x="455499" y="33846"/>
                  <a:pt x="357917" y="6154"/>
                </a:cubicBezTo>
                <a:cubicBezTo>
                  <a:pt x="344291" y="1758"/>
                  <a:pt x="330664" y="0"/>
                  <a:pt x="317917" y="0"/>
                </a:cubicBezTo>
                <a:lnTo>
                  <a:pt x="317917" y="0"/>
                </a:lnTo>
                <a:close/>
              </a:path>
            </a:pathLst>
          </a:custGeom>
          <a:solidFill>
            <a:schemeClr val="tx1"/>
          </a:solidFill>
          <a:ln w="4382" cap="flat">
            <a:noFill/>
            <a:prstDash val="solid"/>
            <a:miter/>
          </a:ln>
        </p:spPr>
        <p:txBody>
          <a:bodyPr rtlCol="0" anchor="ctr"/>
          <a:lstStyle/>
          <a:p>
            <a:endParaRPr lang="es-CO"/>
          </a:p>
        </p:txBody>
      </p:sp>
      <p:grpSp>
        <p:nvGrpSpPr>
          <p:cNvPr id="43" name="Gráfico 17">
            <a:extLst>
              <a:ext uri="{FF2B5EF4-FFF2-40B4-BE49-F238E27FC236}">
                <a16:creationId xmlns:a16="http://schemas.microsoft.com/office/drawing/2014/main" id="{B7FB243F-D23F-891F-6AB9-E3B3E22CBF51}"/>
              </a:ext>
            </a:extLst>
          </p:cNvPr>
          <p:cNvGrpSpPr/>
          <p:nvPr/>
        </p:nvGrpSpPr>
        <p:grpSpPr>
          <a:xfrm>
            <a:off x="502834" y="10297251"/>
            <a:ext cx="378633" cy="378633"/>
            <a:chOff x="429250" y="3442228"/>
            <a:chExt cx="422292" cy="422292"/>
          </a:xfrm>
          <a:solidFill>
            <a:schemeClr val="tx1"/>
          </a:solidFill>
        </p:grpSpPr>
        <p:sp>
          <p:nvSpPr>
            <p:cNvPr id="44" name="Forma libre: forma 43">
              <a:extLst>
                <a:ext uri="{FF2B5EF4-FFF2-40B4-BE49-F238E27FC236}">
                  <a16:creationId xmlns:a16="http://schemas.microsoft.com/office/drawing/2014/main" id="{9263A956-4F9B-C936-F986-DCE0FF64ACD5}"/>
                </a:ext>
              </a:extLst>
            </p:cNvPr>
            <p:cNvSpPr/>
            <p:nvPr/>
          </p:nvSpPr>
          <p:spPr>
            <a:xfrm>
              <a:off x="429250" y="3442228"/>
              <a:ext cx="422292" cy="422292"/>
            </a:xfrm>
            <a:custGeom>
              <a:avLst/>
              <a:gdLst>
                <a:gd name="connsiteX0" fmla="*/ 295837 w 422292"/>
                <a:gd name="connsiteY0" fmla="*/ 0 h 422292"/>
                <a:gd name="connsiteX1" fmla="*/ 126455 w 422292"/>
                <a:gd name="connsiteY1" fmla="*/ 0 h 422292"/>
                <a:gd name="connsiteX2" fmla="*/ 0 w 422292"/>
                <a:gd name="connsiteY2" fmla="*/ 126455 h 422292"/>
                <a:gd name="connsiteX3" fmla="*/ 0 w 422292"/>
                <a:gd name="connsiteY3" fmla="*/ 295837 h 422292"/>
                <a:gd name="connsiteX4" fmla="*/ 126455 w 422292"/>
                <a:gd name="connsiteY4" fmla="*/ 422292 h 422292"/>
                <a:gd name="connsiteX5" fmla="*/ 295837 w 422292"/>
                <a:gd name="connsiteY5" fmla="*/ 422292 h 422292"/>
                <a:gd name="connsiteX6" fmla="*/ 422292 w 422292"/>
                <a:gd name="connsiteY6" fmla="*/ 295837 h 422292"/>
                <a:gd name="connsiteX7" fmla="*/ 422292 w 422292"/>
                <a:gd name="connsiteY7" fmla="*/ 126455 h 422292"/>
                <a:gd name="connsiteX8" fmla="*/ 295837 w 422292"/>
                <a:gd name="connsiteY8" fmla="*/ 0 h 422292"/>
                <a:gd name="connsiteX9" fmla="*/ 375486 w 422292"/>
                <a:gd name="connsiteY9" fmla="*/ 114559 h 422292"/>
                <a:gd name="connsiteX10" fmla="*/ 322473 w 422292"/>
                <a:gd name="connsiteY10" fmla="*/ 114559 h 422292"/>
                <a:gd name="connsiteX11" fmla="*/ 275408 w 422292"/>
                <a:gd name="connsiteY11" fmla="*/ 46031 h 422292"/>
                <a:gd name="connsiteX12" fmla="*/ 295579 w 422292"/>
                <a:gd name="connsiteY12" fmla="*/ 46031 h 422292"/>
                <a:gd name="connsiteX13" fmla="*/ 375486 w 422292"/>
                <a:gd name="connsiteY13" fmla="*/ 114559 h 422292"/>
                <a:gd name="connsiteX14" fmla="*/ 201707 w 422292"/>
                <a:gd name="connsiteY14" fmla="*/ 114559 h 422292"/>
                <a:gd name="connsiteX15" fmla="*/ 154642 w 422292"/>
                <a:gd name="connsiteY15" fmla="*/ 45772 h 422292"/>
                <a:gd name="connsiteX16" fmla="*/ 222912 w 422292"/>
                <a:gd name="connsiteY16" fmla="*/ 45772 h 422292"/>
                <a:gd name="connsiteX17" fmla="*/ 269977 w 422292"/>
                <a:gd name="connsiteY17" fmla="*/ 114301 h 422292"/>
                <a:gd name="connsiteX18" fmla="*/ 201707 w 422292"/>
                <a:gd name="connsiteY18" fmla="*/ 114301 h 422292"/>
                <a:gd name="connsiteX19" fmla="*/ 104474 w 422292"/>
                <a:gd name="connsiteY19" fmla="*/ 48875 h 422292"/>
                <a:gd name="connsiteX20" fmla="*/ 149212 w 422292"/>
                <a:gd name="connsiteY20" fmla="*/ 114301 h 422292"/>
                <a:gd name="connsiteX21" fmla="*/ 46806 w 422292"/>
                <a:gd name="connsiteY21" fmla="*/ 114301 h 422292"/>
                <a:gd name="connsiteX22" fmla="*/ 104474 w 422292"/>
                <a:gd name="connsiteY22" fmla="*/ 48875 h 422292"/>
                <a:gd name="connsiteX23" fmla="*/ 295837 w 422292"/>
                <a:gd name="connsiteY23" fmla="*/ 376520 h 422292"/>
                <a:gd name="connsiteX24" fmla="*/ 126455 w 422292"/>
                <a:gd name="connsiteY24" fmla="*/ 376520 h 422292"/>
                <a:gd name="connsiteX25" fmla="*/ 45772 w 422292"/>
                <a:gd name="connsiteY25" fmla="*/ 295837 h 422292"/>
                <a:gd name="connsiteX26" fmla="*/ 45772 w 422292"/>
                <a:gd name="connsiteY26" fmla="*/ 157745 h 422292"/>
                <a:gd name="connsiteX27" fmla="*/ 376520 w 422292"/>
                <a:gd name="connsiteY27" fmla="*/ 157745 h 422292"/>
                <a:gd name="connsiteX28" fmla="*/ 376520 w 422292"/>
                <a:gd name="connsiteY28" fmla="*/ 295837 h 422292"/>
                <a:gd name="connsiteX29" fmla="*/ 295837 w 422292"/>
                <a:gd name="connsiteY29" fmla="*/ 376520 h 42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22292" h="422292">
                  <a:moveTo>
                    <a:pt x="295837" y="0"/>
                  </a:moveTo>
                  <a:lnTo>
                    <a:pt x="126455" y="0"/>
                  </a:lnTo>
                  <a:cubicBezTo>
                    <a:pt x="56633" y="0"/>
                    <a:pt x="0" y="56633"/>
                    <a:pt x="0" y="126455"/>
                  </a:cubicBezTo>
                  <a:lnTo>
                    <a:pt x="0" y="295837"/>
                  </a:lnTo>
                  <a:cubicBezTo>
                    <a:pt x="0" y="365659"/>
                    <a:pt x="56633" y="422292"/>
                    <a:pt x="126455" y="422292"/>
                  </a:cubicBezTo>
                  <a:lnTo>
                    <a:pt x="295837" y="422292"/>
                  </a:lnTo>
                  <a:cubicBezTo>
                    <a:pt x="365659" y="422292"/>
                    <a:pt x="422292" y="365659"/>
                    <a:pt x="422292" y="295837"/>
                  </a:cubicBezTo>
                  <a:lnTo>
                    <a:pt x="422292" y="126455"/>
                  </a:lnTo>
                  <a:cubicBezTo>
                    <a:pt x="422292" y="56633"/>
                    <a:pt x="365659" y="0"/>
                    <a:pt x="295837" y="0"/>
                  </a:cubicBezTo>
                  <a:close/>
                  <a:moveTo>
                    <a:pt x="375486" y="114559"/>
                  </a:moveTo>
                  <a:lnTo>
                    <a:pt x="322473" y="114559"/>
                  </a:lnTo>
                  <a:lnTo>
                    <a:pt x="275408" y="46031"/>
                  </a:lnTo>
                  <a:lnTo>
                    <a:pt x="295579" y="46031"/>
                  </a:lnTo>
                  <a:cubicBezTo>
                    <a:pt x="336179" y="45772"/>
                    <a:pt x="369797" y="75770"/>
                    <a:pt x="375486" y="114559"/>
                  </a:cubicBezTo>
                  <a:close/>
                  <a:moveTo>
                    <a:pt x="201707" y="114559"/>
                  </a:moveTo>
                  <a:lnTo>
                    <a:pt x="154642" y="45772"/>
                  </a:lnTo>
                  <a:lnTo>
                    <a:pt x="222912" y="45772"/>
                  </a:lnTo>
                  <a:lnTo>
                    <a:pt x="269977" y="114301"/>
                  </a:lnTo>
                  <a:lnTo>
                    <a:pt x="201707" y="114301"/>
                  </a:lnTo>
                  <a:close/>
                  <a:moveTo>
                    <a:pt x="104474" y="48875"/>
                  </a:moveTo>
                  <a:lnTo>
                    <a:pt x="149212" y="114301"/>
                  </a:lnTo>
                  <a:lnTo>
                    <a:pt x="46806" y="114301"/>
                  </a:lnTo>
                  <a:cubicBezTo>
                    <a:pt x="51461" y="83010"/>
                    <a:pt x="74477" y="57668"/>
                    <a:pt x="104474" y="48875"/>
                  </a:cubicBezTo>
                  <a:close/>
                  <a:moveTo>
                    <a:pt x="295837" y="376520"/>
                  </a:moveTo>
                  <a:lnTo>
                    <a:pt x="126455" y="376520"/>
                  </a:lnTo>
                  <a:cubicBezTo>
                    <a:pt x="81976" y="376520"/>
                    <a:pt x="45772" y="340316"/>
                    <a:pt x="45772" y="295837"/>
                  </a:cubicBezTo>
                  <a:lnTo>
                    <a:pt x="45772" y="157745"/>
                  </a:lnTo>
                  <a:lnTo>
                    <a:pt x="376520" y="157745"/>
                  </a:lnTo>
                  <a:lnTo>
                    <a:pt x="376520" y="295837"/>
                  </a:lnTo>
                  <a:cubicBezTo>
                    <a:pt x="376520" y="340316"/>
                    <a:pt x="340316" y="376520"/>
                    <a:pt x="295837" y="376520"/>
                  </a:cubicBezTo>
                  <a:close/>
                </a:path>
              </a:pathLst>
            </a:custGeom>
            <a:grpFill/>
            <a:ln w="2572" cap="flat">
              <a:noFill/>
              <a:prstDash val="solid"/>
              <a:miter/>
            </a:ln>
          </p:spPr>
          <p:txBody>
            <a:bodyPr rtlCol="0" anchor="ctr"/>
            <a:lstStyle/>
            <a:p>
              <a:endParaRPr lang="es-CO"/>
            </a:p>
          </p:txBody>
        </p:sp>
        <p:sp>
          <p:nvSpPr>
            <p:cNvPr id="45" name="Forma libre: forma 44">
              <a:extLst>
                <a:ext uri="{FF2B5EF4-FFF2-40B4-BE49-F238E27FC236}">
                  <a16:creationId xmlns:a16="http://schemas.microsoft.com/office/drawing/2014/main" id="{02FB7655-7687-4B8C-42F3-FB6A0F9071E7}"/>
                </a:ext>
              </a:extLst>
            </p:cNvPr>
            <p:cNvSpPr/>
            <p:nvPr/>
          </p:nvSpPr>
          <p:spPr>
            <a:xfrm>
              <a:off x="591392" y="3629129"/>
              <a:ext cx="122769" cy="139000"/>
            </a:xfrm>
            <a:custGeom>
              <a:avLst/>
              <a:gdLst>
                <a:gd name="connsiteX0" fmla="*/ 117921 w 122769"/>
                <a:gd name="connsiteY0" fmla="*/ 60837 h 139000"/>
                <a:gd name="connsiteX1" fmla="*/ 14740 w 122769"/>
                <a:gd name="connsiteY1" fmla="*/ 1359 h 139000"/>
                <a:gd name="connsiteX2" fmla="*/ 0 w 122769"/>
                <a:gd name="connsiteY2" fmla="*/ 9893 h 139000"/>
                <a:gd name="connsiteX3" fmla="*/ 0 w 122769"/>
                <a:gd name="connsiteY3" fmla="*/ 129107 h 139000"/>
                <a:gd name="connsiteX4" fmla="*/ 14740 w 122769"/>
                <a:gd name="connsiteY4" fmla="*/ 137641 h 139000"/>
                <a:gd name="connsiteX5" fmla="*/ 117921 w 122769"/>
                <a:gd name="connsiteY5" fmla="*/ 78163 h 139000"/>
                <a:gd name="connsiteX6" fmla="*/ 117921 w 122769"/>
                <a:gd name="connsiteY6" fmla="*/ 60837 h 13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69" h="139000">
                  <a:moveTo>
                    <a:pt x="117921" y="60837"/>
                  </a:moveTo>
                  <a:lnTo>
                    <a:pt x="14740" y="1359"/>
                  </a:lnTo>
                  <a:cubicBezTo>
                    <a:pt x="8275" y="-2520"/>
                    <a:pt x="0" y="2394"/>
                    <a:pt x="0" y="9893"/>
                  </a:cubicBezTo>
                  <a:lnTo>
                    <a:pt x="0" y="129107"/>
                  </a:lnTo>
                  <a:cubicBezTo>
                    <a:pt x="0" y="136607"/>
                    <a:pt x="8275" y="141520"/>
                    <a:pt x="14740" y="137641"/>
                  </a:cubicBezTo>
                  <a:lnTo>
                    <a:pt x="117921" y="78163"/>
                  </a:lnTo>
                  <a:cubicBezTo>
                    <a:pt x="124386" y="74284"/>
                    <a:pt x="124386" y="64716"/>
                    <a:pt x="117921" y="60837"/>
                  </a:cubicBezTo>
                  <a:close/>
                </a:path>
              </a:pathLst>
            </a:custGeom>
            <a:grpFill/>
            <a:ln w="2572" cap="flat">
              <a:noFill/>
              <a:prstDash val="solid"/>
              <a:miter/>
            </a:ln>
          </p:spPr>
          <p:txBody>
            <a:bodyPr rtlCol="0" anchor="ctr"/>
            <a:lstStyle/>
            <a:p>
              <a:endParaRPr lang="es-CO"/>
            </a:p>
          </p:txBody>
        </p:sp>
      </p:grpSp>
      <p:sp>
        <p:nvSpPr>
          <p:cNvPr id="46" name="Gráfico 19">
            <a:extLst>
              <a:ext uri="{FF2B5EF4-FFF2-40B4-BE49-F238E27FC236}">
                <a16:creationId xmlns:a16="http://schemas.microsoft.com/office/drawing/2014/main" id="{241E7B6F-0CC1-ED3C-5970-D30452214988}"/>
              </a:ext>
            </a:extLst>
          </p:cNvPr>
          <p:cNvSpPr/>
          <p:nvPr/>
        </p:nvSpPr>
        <p:spPr>
          <a:xfrm>
            <a:off x="491181" y="8992072"/>
            <a:ext cx="401939" cy="400267"/>
          </a:xfrm>
          <a:custGeom>
            <a:avLst/>
            <a:gdLst>
              <a:gd name="connsiteX0" fmla="*/ 441706 w 448285"/>
              <a:gd name="connsiteY0" fmla="*/ 407255 h 446420"/>
              <a:gd name="connsiteX1" fmla="*/ 346692 w 448285"/>
              <a:gd name="connsiteY1" fmla="*/ 308977 h 446420"/>
              <a:gd name="connsiteX2" fmla="*/ 385859 w 448285"/>
              <a:gd name="connsiteY2" fmla="*/ 192929 h 446420"/>
              <a:gd name="connsiteX3" fmla="*/ 192929 w 448285"/>
              <a:gd name="connsiteY3" fmla="*/ 0 h 446420"/>
              <a:gd name="connsiteX4" fmla="*/ 0 w 448285"/>
              <a:gd name="connsiteY4" fmla="*/ 192929 h 446420"/>
              <a:gd name="connsiteX5" fmla="*/ 192929 w 448285"/>
              <a:gd name="connsiteY5" fmla="*/ 385859 h 446420"/>
              <a:gd name="connsiteX6" fmla="*/ 314779 w 448285"/>
              <a:gd name="connsiteY6" fmla="*/ 342341 h 446420"/>
              <a:gd name="connsiteX7" fmla="*/ 408343 w 448285"/>
              <a:gd name="connsiteY7" fmla="*/ 439531 h 446420"/>
              <a:gd name="connsiteX8" fmla="*/ 425025 w 448285"/>
              <a:gd name="connsiteY8" fmla="*/ 446421 h 446420"/>
              <a:gd name="connsiteX9" fmla="*/ 440981 w 448285"/>
              <a:gd name="connsiteY9" fmla="*/ 439893 h 446420"/>
              <a:gd name="connsiteX10" fmla="*/ 441706 w 448285"/>
              <a:gd name="connsiteY10" fmla="*/ 407255 h 446420"/>
              <a:gd name="connsiteX11" fmla="*/ 192929 w 448285"/>
              <a:gd name="connsiteY11" fmla="*/ 336901 h 446420"/>
              <a:gd name="connsiteX12" fmla="*/ 48958 w 448285"/>
              <a:gd name="connsiteY12" fmla="*/ 192929 h 446420"/>
              <a:gd name="connsiteX13" fmla="*/ 192929 w 448285"/>
              <a:gd name="connsiteY13" fmla="*/ 48958 h 446420"/>
              <a:gd name="connsiteX14" fmla="*/ 336901 w 448285"/>
              <a:gd name="connsiteY14" fmla="*/ 192929 h 446420"/>
              <a:gd name="connsiteX15" fmla="*/ 192929 w 448285"/>
              <a:gd name="connsiteY15" fmla="*/ 336901 h 44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8285" h="446420">
                <a:moveTo>
                  <a:pt x="441706" y="407255"/>
                </a:moveTo>
                <a:lnTo>
                  <a:pt x="346692" y="308977"/>
                </a:lnTo>
                <a:cubicBezTo>
                  <a:pt x="370990" y="276701"/>
                  <a:pt x="385859" y="236447"/>
                  <a:pt x="385859" y="192929"/>
                </a:cubicBezTo>
                <a:cubicBezTo>
                  <a:pt x="385859" y="86310"/>
                  <a:pt x="299548" y="0"/>
                  <a:pt x="192929" y="0"/>
                </a:cubicBezTo>
                <a:cubicBezTo>
                  <a:pt x="86310" y="0"/>
                  <a:pt x="0" y="86310"/>
                  <a:pt x="0" y="192929"/>
                </a:cubicBezTo>
                <a:cubicBezTo>
                  <a:pt x="0" y="299548"/>
                  <a:pt x="86310" y="385859"/>
                  <a:pt x="192929" y="385859"/>
                </a:cubicBezTo>
                <a:cubicBezTo>
                  <a:pt x="238986" y="385859"/>
                  <a:pt x="281416" y="369539"/>
                  <a:pt x="314779" y="342341"/>
                </a:cubicBezTo>
                <a:lnTo>
                  <a:pt x="408343" y="439531"/>
                </a:lnTo>
                <a:cubicBezTo>
                  <a:pt x="412695" y="444245"/>
                  <a:pt x="418860" y="446421"/>
                  <a:pt x="425025" y="446421"/>
                </a:cubicBezTo>
                <a:cubicBezTo>
                  <a:pt x="430827" y="446421"/>
                  <a:pt x="436629" y="444245"/>
                  <a:pt x="440981" y="439893"/>
                </a:cubicBezTo>
                <a:cubicBezTo>
                  <a:pt x="450410" y="431190"/>
                  <a:pt x="450773" y="416684"/>
                  <a:pt x="441706" y="407255"/>
                </a:cubicBezTo>
                <a:close/>
                <a:moveTo>
                  <a:pt x="192929" y="336901"/>
                </a:moveTo>
                <a:cubicBezTo>
                  <a:pt x="113509" y="336901"/>
                  <a:pt x="48958" y="272349"/>
                  <a:pt x="48958" y="192929"/>
                </a:cubicBezTo>
                <a:cubicBezTo>
                  <a:pt x="48958" y="113509"/>
                  <a:pt x="113509" y="48958"/>
                  <a:pt x="192929" y="48958"/>
                </a:cubicBezTo>
                <a:cubicBezTo>
                  <a:pt x="272349" y="48958"/>
                  <a:pt x="336901" y="113509"/>
                  <a:pt x="336901" y="192929"/>
                </a:cubicBezTo>
                <a:cubicBezTo>
                  <a:pt x="337264" y="272349"/>
                  <a:pt x="272712" y="336901"/>
                  <a:pt x="192929" y="336901"/>
                </a:cubicBezTo>
                <a:close/>
              </a:path>
            </a:pathLst>
          </a:custGeom>
          <a:solidFill>
            <a:schemeClr val="tx1"/>
          </a:solidFill>
          <a:ln w="3620" cap="flat">
            <a:noFill/>
            <a:prstDash val="solid"/>
            <a:miter/>
          </a:ln>
        </p:spPr>
        <p:txBody>
          <a:bodyPr rtlCol="0" anchor="ctr"/>
          <a:lstStyle/>
          <a:p>
            <a:endParaRPr lang="es-CO"/>
          </a:p>
        </p:txBody>
      </p:sp>
      <p:sp>
        <p:nvSpPr>
          <p:cNvPr id="47" name="Gráfico 7">
            <a:extLst>
              <a:ext uri="{FF2B5EF4-FFF2-40B4-BE49-F238E27FC236}">
                <a16:creationId xmlns:a16="http://schemas.microsoft.com/office/drawing/2014/main" id="{20EE531F-026A-63D0-0597-C8911775A49D}"/>
              </a:ext>
            </a:extLst>
          </p:cNvPr>
          <p:cNvSpPr/>
          <p:nvPr/>
        </p:nvSpPr>
        <p:spPr>
          <a:xfrm>
            <a:off x="520793" y="8315329"/>
            <a:ext cx="342715" cy="344015"/>
          </a:xfrm>
          <a:custGeom>
            <a:avLst/>
            <a:gdLst>
              <a:gd name="connsiteX0" fmla="*/ 191116 w 382232"/>
              <a:gd name="connsiteY0" fmla="*/ 0 h 383682"/>
              <a:gd name="connsiteX1" fmla="*/ 0 w 382232"/>
              <a:gd name="connsiteY1" fmla="*/ 173709 h 383682"/>
              <a:gd name="connsiteX2" fmla="*/ 0 w 382232"/>
              <a:gd name="connsiteY2" fmla="*/ 383320 h 383682"/>
              <a:gd name="connsiteX3" fmla="*/ 138169 w 382232"/>
              <a:gd name="connsiteY3" fmla="*/ 383320 h 383682"/>
              <a:gd name="connsiteX4" fmla="*/ 138169 w 382232"/>
              <a:gd name="connsiteY4" fmla="*/ 275251 h 383682"/>
              <a:gd name="connsiteX5" fmla="*/ 191116 w 382232"/>
              <a:gd name="connsiteY5" fmla="*/ 222304 h 383682"/>
              <a:gd name="connsiteX6" fmla="*/ 244063 w 382232"/>
              <a:gd name="connsiteY6" fmla="*/ 275251 h 383682"/>
              <a:gd name="connsiteX7" fmla="*/ 244063 w 382232"/>
              <a:gd name="connsiteY7" fmla="*/ 383683 h 383682"/>
              <a:gd name="connsiteX8" fmla="*/ 382232 w 382232"/>
              <a:gd name="connsiteY8" fmla="*/ 383683 h 383682"/>
              <a:gd name="connsiteX9" fmla="*/ 382232 w 382232"/>
              <a:gd name="connsiteY9" fmla="*/ 173709 h 383682"/>
              <a:gd name="connsiteX10" fmla="*/ 191116 w 382232"/>
              <a:gd name="connsiteY10" fmla="*/ 0 h 38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2232" h="383682">
                <a:moveTo>
                  <a:pt x="191116" y="0"/>
                </a:moveTo>
                <a:lnTo>
                  <a:pt x="0" y="173709"/>
                </a:lnTo>
                <a:lnTo>
                  <a:pt x="0" y="383320"/>
                </a:lnTo>
                <a:lnTo>
                  <a:pt x="138169" y="383320"/>
                </a:lnTo>
                <a:lnTo>
                  <a:pt x="138169" y="275251"/>
                </a:lnTo>
                <a:cubicBezTo>
                  <a:pt x="138169" y="246239"/>
                  <a:pt x="161741" y="222304"/>
                  <a:pt x="191116" y="222304"/>
                </a:cubicBezTo>
                <a:cubicBezTo>
                  <a:pt x="220128" y="222304"/>
                  <a:pt x="244063" y="245876"/>
                  <a:pt x="244063" y="275251"/>
                </a:cubicBezTo>
                <a:lnTo>
                  <a:pt x="244063" y="383683"/>
                </a:lnTo>
                <a:lnTo>
                  <a:pt x="382232" y="383683"/>
                </a:lnTo>
                <a:lnTo>
                  <a:pt x="382232" y="173709"/>
                </a:lnTo>
                <a:lnTo>
                  <a:pt x="191116" y="0"/>
                </a:lnTo>
                <a:close/>
              </a:path>
            </a:pathLst>
          </a:custGeom>
          <a:solidFill>
            <a:schemeClr val="tx1"/>
          </a:solidFill>
          <a:ln w="3620" cap="flat">
            <a:noFill/>
            <a:prstDash val="solid"/>
            <a:miter/>
          </a:ln>
        </p:spPr>
        <p:txBody>
          <a:bodyPr rtlCol="0" anchor="ctr"/>
          <a:lstStyle/>
          <a:p>
            <a:endParaRPr lang="es-CO"/>
          </a:p>
        </p:txBody>
      </p:sp>
      <p:sp>
        <p:nvSpPr>
          <p:cNvPr id="48" name="CuadroTexto 47">
            <a:extLst>
              <a:ext uri="{FF2B5EF4-FFF2-40B4-BE49-F238E27FC236}">
                <a16:creationId xmlns:a16="http://schemas.microsoft.com/office/drawing/2014/main" id="{04C33884-1AE4-0BCC-EC9D-BD62F298091C}"/>
              </a:ext>
            </a:extLst>
          </p:cNvPr>
          <p:cNvSpPr txBox="1"/>
          <p:nvPr/>
        </p:nvSpPr>
        <p:spPr>
          <a:xfrm>
            <a:off x="3401558" y="7949981"/>
            <a:ext cx="5884638" cy="646331"/>
          </a:xfrm>
          <a:prstGeom prst="rect">
            <a:avLst/>
          </a:prstGeom>
          <a:noFill/>
        </p:spPr>
        <p:txBody>
          <a:bodyPr wrap="square" rtlCol="0">
            <a:spAutoFit/>
          </a:bodyPr>
          <a:lstStyle/>
          <a:p>
            <a:pPr algn="ctr"/>
            <a:r>
              <a:rPr lang="en-US" sz="3600" dirty="0">
                <a:latin typeface="Montserrat ExtraBold" panose="00000900000000000000" pitchFamily="50" charset="0"/>
              </a:rPr>
              <a:t>¿Questions? </a:t>
            </a:r>
          </a:p>
        </p:txBody>
      </p:sp>
      <p:sp>
        <p:nvSpPr>
          <p:cNvPr id="49" name="Elipse 48">
            <a:extLst>
              <a:ext uri="{FF2B5EF4-FFF2-40B4-BE49-F238E27FC236}">
                <a16:creationId xmlns:a16="http://schemas.microsoft.com/office/drawing/2014/main" id="{2B609D1B-50D4-4BC4-0B45-85CBB7EFF4A3}"/>
              </a:ext>
            </a:extLst>
          </p:cNvPr>
          <p:cNvSpPr/>
          <p:nvPr/>
        </p:nvSpPr>
        <p:spPr>
          <a:xfrm>
            <a:off x="4633908" y="12734546"/>
            <a:ext cx="732390" cy="732390"/>
          </a:xfrm>
          <a:prstGeom prst="ellipse">
            <a:avLst/>
          </a:prstGeom>
          <a:noFill/>
          <a:ln w="28575">
            <a:gradFill>
              <a:gsLst>
                <a:gs pos="0">
                  <a:schemeClr val="accent1"/>
                </a:gs>
                <a:gs pos="30000">
                  <a:schemeClr val="accent2"/>
                </a:gs>
                <a:gs pos="63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0" name="Elipse 49">
            <a:extLst>
              <a:ext uri="{FF2B5EF4-FFF2-40B4-BE49-F238E27FC236}">
                <a16:creationId xmlns:a16="http://schemas.microsoft.com/office/drawing/2014/main" id="{2B3A444B-973E-FF97-A31D-2EE0C91E8242}"/>
              </a:ext>
            </a:extLst>
          </p:cNvPr>
          <p:cNvSpPr/>
          <p:nvPr/>
        </p:nvSpPr>
        <p:spPr>
          <a:xfrm>
            <a:off x="5451948" y="12734546"/>
            <a:ext cx="732390" cy="732390"/>
          </a:xfrm>
          <a:prstGeom prst="ellipse">
            <a:avLst/>
          </a:prstGeom>
          <a:noFill/>
          <a:ln w="28575">
            <a:gradFill>
              <a:gsLst>
                <a:gs pos="0">
                  <a:schemeClr val="accent1"/>
                </a:gs>
                <a:gs pos="30000">
                  <a:schemeClr val="accent2"/>
                </a:gs>
                <a:gs pos="63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2" name="Elipse 51">
            <a:extLst>
              <a:ext uri="{FF2B5EF4-FFF2-40B4-BE49-F238E27FC236}">
                <a16:creationId xmlns:a16="http://schemas.microsoft.com/office/drawing/2014/main" id="{8EBA339C-C77E-8EF7-72D8-EAE962A6ABDF}"/>
              </a:ext>
            </a:extLst>
          </p:cNvPr>
          <p:cNvSpPr/>
          <p:nvPr/>
        </p:nvSpPr>
        <p:spPr>
          <a:xfrm>
            <a:off x="6289119" y="12734546"/>
            <a:ext cx="732390" cy="732390"/>
          </a:xfrm>
          <a:prstGeom prst="ellipse">
            <a:avLst/>
          </a:prstGeom>
          <a:noFill/>
          <a:ln w="28575">
            <a:gradFill>
              <a:gsLst>
                <a:gs pos="0">
                  <a:schemeClr val="accent1"/>
                </a:gs>
                <a:gs pos="30000">
                  <a:schemeClr val="accent2"/>
                </a:gs>
                <a:gs pos="63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3" name="Elipse 52">
            <a:extLst>
              <a:ext uri="{FF2B5EF4-FFF2-40B4-BE49-F238E27FC236}">
                <a16:creationId xmlns:a16="http://schemas.microsoft.com/office/drawing/2014/main" id="{F39F9145-C455-8B05-CDBC-DCCE37C5BC68}"/>
              </a:ext>
            </a:extLst>
          </p:cNvPr>
          <p:cNvSpPr/>
          <p:nvPr/>
        </p:nvSpPr>
        <p:spPr>
          <a:xfrm>
            <a:off x="7199480" y="12734546"/>
            <a:ext cx="732390" cy="732390"/>
          </a:xfrm>
          <a:prstGeom prst="ellipse">
            <a:avLst/>
          </a:prstGeom>
          <a:noFill/>
          <a:ln w="28575">
            <a:gradFill>
              <a:gsLst>
                <a:gs pos="0">
                  <a:schemeClr val="accent1"/>
                </a:gs>
                <a:gs pos="30000">
                  <a:schemeClr val="accent2"/>
                </a:gs>
                <a:gs pos="63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4" name="Imagen 53" descr="Gatito siberiano">
            <a:extLst>
              <a:ext uri="{FF2B5EF4-FFF2-40B4-BE49-F238E27FC236}">
                <a16:creationId xmlns:a16="http://schemas.microsoft.com/office/drawing/2014/main" id="{08DCEAE1-3689-0048-1404-97D59649827A}"/>
              </a:ext>
            </a:extLst>
          </p:cNvPr>
          <p:cNvPicPr>
            <a:picLocks noChangeAspect="1"/>
          </p:cNvPicPr>
          <p:nvPr/>
        </p:nvPicPr>
        <p:blipFill rotWithShape="1">
          <a:blip r:embed="rId7">
            <a:extLst>
              <a:ext uri="{28A0092B-C50C-407E-A947-70E740481C1C}">
                <a14:useLocalDpi xmlns:a14="http://schemas.microsoft.com/office/drawing/2010/main" val="0"/>
              </a:ext>
            </a:extLst>
          </a:blip>
          <a:srcRect l="16675" r="16675"/>
          <a:stretch/>
        </p:blipFill>
        <p:spPr>
          <a:xfrm>
            <a:off x="6331379" y="12784755"/>
            <a:ext cx="639792" cy="639792"/>
          </a:xfrm>
          <a:prstGeom prst="ellipse">
            <a:avLst/>
          </a:prstGeom>
        </p:spPr>
      </p:pic>
      <p:pic>
        <p:nvPicPr>
          <p:cNvPr id="55" name="Imagen 54" descr="Primer plano de conejo sentado con un fondo rosa">
            <a:extLst>
              <a:ext uri="{FF2B5EF4-FFF2-40B4-BE49-F238E27FC236}">
                <a16:creationId xmlns:a16="http://schemas.microsoft.com/office/drawing/2014/main" id="{36E44478-978F-6754-3262-74C65FEDDF43}"/>
              </a:ext>
            </a:extLst>
          </p:cNvPr>
          <p:cNvPicPr>
            <a:picLocks noChangeAspect="1"/>
          </p:cNvPicPr>
          <p:nvPr/>
        </p:nvPicPr>
        <p:blipFill rotWithShape="1">
          <a:blip r:embed="rId8">
            <a:extLst>
              <a:ext uri="{28A0092B-C50C-407E-A947-70E740481C1C}">
                <a14:useLocalDpi xmlns:a14="http://schemas.microsoft.com/office/drawing/2010/main" val="0"/>
              </a:ext>
            </a:extLst>
          </a:blip>
          <a:srcRect l="4907" r="4907"/>
          <a:stretch/>
        </p:blipFill>
        <p:spPr>
          <a:xfrm>
            <a:off x="7245779" y="12783402"/>
            <a:ext cx="639792" cy="639792"/>
          </a:xfrm>
          <a:prstGeom prst="ellipse">
            <a:avLst/>
          </a:prstGeom>
        </p:spPr>
      </p:pic>
      <p:pic>
        <p:nvPicPr>
          <p:cNvPr id="56" name="Imagen 55" descr="Perro negro mirando a la cámara">
            <a:extLst>
              <a:ext uri="{FF2B5EF4-FFF2-40B4-BE49-F238E27FC236}">
                <a16:creationId xmlns:a16="http://schemas.microsoft.com/office/drawing/2014/main" id="{7A0AA166-AF87-9B09-C291-43D47ADAA568}"/>
              </a:ext>
            </a:extLst>
          </p:cNvPr>
          <p:cNvPicPr>
            <a:picLocks noChangeAspect="1"/>
          </p:cNvPicPr>
          <p:nvPr/>
        </p:nvPicPr>
        <p:blipFill rotWithShape="1">
          <a:blip r:embed="rId9">
            <a:extLst>
              <a:ext uri="{28A0092B-C50C-407E-A947-70E740481C1C}">
                <a14:useLocalDpi xmlns:a14="http://schemas.microsoft.com/office/drawing/2010/main" val="0"/>
              </a:ext>
            </a:extLst>
          </a:blip>
          <a:srcRect l="16663" r="16663"/>
          <a:stretch/>
        </p:blipFill>
        <p:spPr>
          <a:xfrm>
            <a:off x="5496452" y="12783689"/>
            <a:ext cx="649029" cy="649029"/>
          </a:xfrm>
          <a:prstGeom prst="ellipse">
            <a:avLst/>
          </a:prstGeom>
        </p:spPr>
      </p:pic>
      <p:pic>
        <p:nvPicPr>
          <p:cNvPr id="57" name="Imagen 56" descr="Primer plano de la cara de una cabra, con una etiqueta en la oreja, de pie en un refugio, mirando por encima de una cerca de madera">
            <a:extLst>
              <a:ext uri="{FF2B5EF4-FFF2-40B4-BE49-F238E27FC236}">
                <a16:creationId xmlns:a16="http://schemas.microsoft.com/office/drawing/2014/main" id="{90A0CCA2-0F59-8A6B-117E-7C59573610A8}"/>
              </a:ext>
            </a:extLst>
          </p:cNvPr>
          <p:cNvPicPr>
            <a:picLocks noChangeAspect="1"/>
          </p:cNvPicPr>
          <p:nvPr/>
        </p:nvPicPr>
        <p:blipFill rotWithShape="1">
          <a:blip r:embed="rId10">
            <a:extLst>
              <a:ext uri="{28A0092B-C50C-407E-A947-70E740481C1C}">
                <a14:useLocalDpi xmlns:a14="http://schemas.microsoft.com/office/drawing/2010/main" val="0"/>
              </a:ext>
            </a:extLst>
          </a:blip>
          <a:srcRect l="16629" r="16629"/>
          <a:stretch/>
        </p:blipFill>
        <p:spPr>
          <a:xfrm>
            <a:off x="4675588" y="12780284"/>
            <a:ext cx="649029" cy="649029"/>
          </a:xfrm>
          <a:prstGeom prst="ellipse">
            <a:avLst/>
          </a:prstGeom>
        </p:spPr>
      </p:pic>
      <p:grpSp>
        <p:nvGrpSpPr>
          <p:cNvPr id="58" name="Group 141">
            <a:extLst>
              <a:ext uri="{FF2B5EF4-FFF2-40B4-BE49-F238E27FC236}">
                <a16:creationId xmlns:a16="http://schemas.microsoft.com/office/drawing/2014/main" id="{A9DDA1C6-9BAB-0BF2-9A47-BD52BB6BA44D}"/>
              </a:ext>
            </a:extLst>
          </p:cNvPr>
          <p:cNvGrpSpPr/>
          <p:nvPr/>
        </p:nvGrpSpPr>
        <p:grpSpPr>
          <a:xfrm>
            <a:off x="2107070" y="11539045"/>
            <a:ext cx="2244048" cy="573075"/>
            <a:chOff x="997856" y="4670260"/>
            <a:chExt cx="2244048" cy="573075"/>
          </a:xfrm>
        </p:grpSpPr>
        <p:sp>
          <p:nvSpPr>
            <p:cNvPr id="59" name="TextBox 139">
              <a:extLst>
                <a:ext uri="{FF2B5EF4-FFF2-40B4-BE49-F238E27FC236}">
                  <a16:creationId xmlns:a16="http://schemas.microsoft.com/office/drawing/2014/main" id="{C595EFCD-C52C-85BA-AED9-2782F048D9B3}"/>
                </a:ext>
              </a:extLst>
            </p:cNvPr>
            <p:cNvSpPr txBox="1"/>
            <p:nvPr/>
          </p:nvSpPr>
          <p:spPr>
            <a:xfrm>
              <a:off x="997856" y="4670260"/>
              <a:ext cx="2244048" cy="338554"/>
            </a:xfrm>
            <a:prstGeom prst="rect">
              <a:avLst/>
            </a:prstGeom>
            <a:noFill/>
          </p:spPr>
          <p:txBody>
            <a:bodyPr wrap="square" rtlCol="0">
              <a:spAutoFit/>
            </a:bodyPr>
            <a:lstStyle/>
            <a:p>
              <a:pPr algn="ctr"/>
              <a:r>
                <a:rPr lang="en-PH" sz="1600" dirty="0">
                  <a:solidFill>
                    <a:schemeClr val="tx1">
                      <a:lumMod val="85000"/>
                      <a:lumOff val="15000"/>
                    </a:schemeClr>
                  </a:solidFill>
                  <a:latin typeface="Montserrat ExtraBold" panose="00000900000000000000" pitchFamily="50" charset="0"/>
                </a:rPr>
                <a:t>Name 1 Surname 1 </a:t>
              </a:r>
            </a:p>
          </p:txBody>
        </p:sp>
        <p:sp>
          <p:nvSpPr>
            <p:cNvPr id="60" name="TextBox 140">
              <a:extLst>
                <a:ext uri="{FF2B5EF4-FFF2-40B4-BE49-F238E27FC236}">
                  <a16:creationId xmlns:a16="http://schemas.microsoft.com/office/drawing/2014/main" id="{91A2AD3E-EDA4-98F0-48DF-33AABA1633A8}"/>
                </a:ext>
              </a:extLst>
            </p:cNvPr>
            <p:cNvSpPr txBox="1"/>
            <p:nvPr/>
          </p:nvSpPr>
          <p:spPr>
            <a:xfrm>
              <a:off x="1270763" y="4904781"/>
              <a:ext cx="1687332" cy="338554"/>
            </a:xfrm>
            <a:prstGeom prst="rect">
              <a:avLst/>
            </a:prstGeom>
            <a:noFill/>
          </p:spPr>
          <p:txBody>
            <a:bodyPr wrap="square" rtlCol="0">
              <a:spAutoFit/>
            </a:bodyPr>
            <a:lstStyle/>
            <a:p>
              <a:pPr algn="ctr"/>
              <a:r>
                <a:rPr lang="en-PH" sz="1600" dirty="0">
                  <a:solidFill>
                    <a:schemeClr val="tx1">
                      <a:lumMod val="85000"/>
                      <a:lumOff val="15000"/>
                    </a:schemeClr>
                  </a:solidFill>
                  <a:latin typeface="Lato Light" panose="020F0302020204030203" pitchFamily="34" charset="0"/>
                </a:rPr>
                <a:t>Contribution 1</a:t>
              </a:r>
            </a:p>
          </p:txBody>
        </p:sp>
      </p:grpSp>
      <p:grpSp>
        <p:nvGrpSpPr>
          <p:cNvPr id="61" name="Group 141">
            <a:extLst>
              <a:ext uri="{FF2B5EF4-FFF2-40B4-BE49-F238E27FC236}">
                <a16:creationId xmlns:a16="http://schemas.microsoft.com/office/drawing/2014/main" id="{9E28D4C2-54A9-E83D-68CB-3CEF7A818DB4}"/>
              </a:ext>
            </a:extLst>
          </p:cNvPr>
          <p:cNvGrpSpPr/>
          <p:nvPr/>
        </p:nvGrpSpPr>
        <p:grpSpPr>
          <a:xfrm>
            <a:off x="4402595" y="11539045"/>
            <a:ext cx="2244048" cy="582896"/>
            <a:chOff x="997856" y="4670260"/>
            <a:chExt cx="2244048" cy="582896"/>
          </a:xfrm>
        </p:grpSpPr>
        <p:sp>
          <p:nvSpPr>
            <p:cNvPr id="62" name="TextBox 139">
              <a:extLst>
                <a:ext uri="{FF2B5EF4-FFF2-40B4-BE49-F238E27FC236}">
                  <a16:creationId xmlns:a16="http://schemas.microsoft.com/office/drawing/2014/main" id="{9049BDA8-FE53-4045-3D4B-5F1E9F6C7445}"/>
                </a:ext>
              </a:extLst>
            </p:cNvPr>
            <p:cNvSpPr txBox="1"/>
            <p:nvPr/>
          </p:nvSpPr>
          <p:spPr>
            <a:xfrm>
              <a:off x="997856" y="4670260"/>
              <a:ext cx="2244048" cy="338554"/>
            </a:xfrm>
            <a:prstGeom prst="rect">
              <a:avLst/>
            </a:prstGeom>
            <a:noFill/>
          </p:spPr>
          <p:txBody>
            <a:bodyPr wrap="square" rtlCol="0">
              <a:spAutoFit/>
            </a:bodyPr>
            <a:lstStyle/>
            <a:p>
              <a:pPr algn="ctr"/>
              <a:r>
                <a:rPr lang="en-PH" sz="1600" dirty="0">
                  <a:solidFill>
                    <a:schemeClr val="tx1">
                      <a:lumMod val="85000"/>
                      <a:lumOff val="15000"/>
                    </a:schemeClr>
                  </a:solidFill>
                  <a:latin typeface="Montserrat ExtraBold" panose="00000900000000000000" pitchFamily="50" charset="0"/>
                </a:rPr>
                <a:t>Name 2 Surname 2</a:t>
              </a:r>
            </a:p>
          </p:txBody>
        </p:sp>
        <p:sp>
          <p:nvSpPr>
            <p:cNvPr id="63" name="TextBox 140">
              <a:extLst>
                <a:ext uri="{FF2B5EF4-FFF2-40B4-BE49-F238E27FC236}">
                  <a16:creationId xmlns:a16="http://schemas.microsoft.com/office/drawing/2014/main" id="{0313B07C-33CA-3403-137A-82DAC1051CD4}"/>
                </a:ext>
              </a:extLst>
            </p:cNvPr>
            <p:cNvSpPr txBox="1"/>
            <p:nvPr/>
          </p:nvSpPr>
          <p:spPr>
            <a:xfrm>
              <a:off x="1417735" y="4914602"/>
              <a:ext cx="1535542" cy="338554"/>
            </a:xfrm>
            <a:prstGeom prst="rect">
              <a:avLst/>
            </a:prstGeom>
            <a:noFill/>
          </p:spPr>
          <p:txBody>
            <a:bodyPr wrap="square" rtlCol="0">
              <a:spAutoFit/>
            </a:bodyPr>
            <a:lstStyle/>
            <a:p>
              <a:pPr algn="ctr"/>
              <a:r>
                <a:rPr lang="en-PH" sz="1600" dirty="0">
                  <a:solidFill>
                    <a:schemeClr val="tx1">
                      <a:lumMod val="85000"/>
                      <a:lumOff val="15000"/>
                    </a:schemeClr>
                  </a:solidFill>
                  <a:latin typeface="Lato Light" panose="020F0302020204030203" pitchFamily="34" charset="0"/>
                </a:rPr>
                <a:t>Contribution 2</a:t>
              </a:r>
            </a:p>
          </p:txBody>
        </p:sp>
      </p:grpSp>
      <p:grpSp>
        <p:nvGrpSpPr>
          <p:cNvPr id="1024" name="Group 141">
            <a:extLst>
              <a:ext uri="{FF2B5EF4-FFF2-40B4-BE49-F238E27FC236}">
                <a16:creationId xmlns:a16="http://schemas.microsoft.com/office/drawing/2014/main" id="{484E57F2-8EBA-135F-489D-70B5CD19F9D7}"/>
              </a:ext>
            </a:extLst>
          </p:cNvPr>
          <p:cNvGrpSpPr/>
          <p:nvPr/>
        </p:nvGrpSpPr>
        <p:grpSpPr>
          <a:xfrm>
            <a:off x="6617202" y="11539045"/>
            <a:ext cx="2244048" cy="582896"/>
            <a:chOff x="997856" y="4670260"/>
            <a:chExt cx="2244048" cy="582896"/>
          </a:xfrm>
        </p:grpSpPr>
        <p:sp>
          <p:nvSpPr>
            <p:cNvPr id="1025" name="TextBox 139">
              <a:extLst>
                <a:ext uri="{FF2B5EF4-FFF2-40B4-BE49-F238E27FC236}">
                  <a16:creationId xmlns:a16="http://schemas.microsoft.com/office/drawing/2014/main" id="{24A7FC37-CEBD-6B3D-4CA2-8080E314DC0B}"/>
                </a:ext>
              </a:extLst>
            </p:cNvPr>
            <p:cNvSpPr txBox="1"/>
            <p:nvPr/>
          </p:nvSpPr>
          <p:spPr>
            <a:xfrm>
              <a:off x="997856" y="4670260"/>
              <a:ext cx="2244048" cy="338554"/>
            </a:xfrm>
            <a:prstGeom prst="rect">
              <a:avLst/>
            </a:prstGeom>
            <a:noFill/>
          </p:spPr>
          <p:txBody>
            <a:bodyPr wrap="square" rtlCol="0">
              <a:spAutoFit/>
            </a:bodyPr>
            <a:lstStyle/>
            <a:p>
              <a:pPr algn="ctr"/>
              <a:r>
                <a:rPr lang="en-PH" sz="1600" dirty="0">
                  <a:solidFill>
                    <a:schemeClr val="tx1">
                      <a:lumMod val="85000"/>
                      <a:lumOff val="15000"/>
                    </a:schemeClr>
                  </a:solidFill>
                  <a:latin typeface="Montserrat ExtraBold" panose="00000900000000000000" pitchFamily="50" charset="0"/>
                </a:rPr>
                <a:t>Name 3 Surname 3</a:t>
              </a:r>
            </a:p>
          </p:txBody>
        </p:sp>
        <p:sp>
          <p:nvSpPr>
            <p:cNvPr id="1027" name="TextBox 140">
              <a:extLst>
                <a:ext uri="{FF2B5EF4-FFF2-40B4-BE49-F238E27FC236}">
                  <a16:creationId xmlns:a16="http://schemas.microsoft.com/office/drawing/2014/main" id="{EEDEBDDA-3453-7AB8-D807-EF9AE978307F}"/>
                </a:ext>
              </a:extLst>
            </p:cNvPr>
            <p:cNvSpPr txBox="1"/>
            <p:nvPr/>
          </p:nvSpPr>
          <p:spPr>
            <a:xfrm>
              <a:off x="1417735" y="4914602"/>
              <a:ext cx="1505947" cy="338554"/>
            </a:xfrm>
            <a:prstGeom prst="rect">
              <a:avLst/>
            </a:prstGeom>
            <a:noFill/>
          </p:spPr>
          <p:txBody>
            <a:bodyPr wrap="square" rtlCol="0">
              <a:spAutoFit/>
            </a:bodyPr>
            <a:lstStyle/>
            <a:p>
              <a:pPr algn="ctr"/>
              <a:r>
                <a:rPr lang="en-PH" sz="1600" dirty="0">
                  <a:solidFill>
                    <a:schemeClr val="tx1">
                      <a:lumMod val="85000"/>
                      <a:lumOff val="15000"/>
                    </a:schemeClr>
                  </a:solidFill>
                  <a:latin typeface="Lato Light" panose="020F0302020204030203" pitchFamily="34" charset="0"/>
                </a:rPr>
                <a:t>Contribution 3</a:t>
              </a:r>
            </a:p>
          </p:txBody>
        </p:sp>
      </p:grpSp>
      <p:grpSp>
        <p:nvGrpSpPr>
          <p:cNvPr id="1028" name="Group 141">
            <a:extLst>
              <a:ext uri="{FF2B5EF4-FFF2-40B4-BE49-F238E27FC236}">
                <a16:creationId xmlns:a16="http://schemas.microsoft.com/office/drawing/2014/main" id="{A764C3C6-6DD4-6453-834C-58D13898F903}"/>
              </a:ext>
            </a:extLst>
          </p:cNvPr>
          <p:cNvGrpSpPr/>
          <p:nvPr/>
        </p:nvGrpSpPr>
        <p:grpSpPr>
          <a:xfrm>
            <a:off x="8962906" y="11539045"/>
            <a:ext cx="2341982" cy="582896"/>
            <a:chOff x="997856" y="4670260"/>
            <a:chExt cx="2341982" cy="582896"/>
          </a:xfrm>
        </p:grpSpPr>
        <p:sp>
          <p:nvSpPr>
            <p:cNvPr id="1029" name="TextBox 139">
              <a:extLst>
                <a:ext uri="{FF2B5EF4-FFF2-40B4-BE49-F238E27FC236}">
                  <a16:creationId xmlns:a16="http://schemas.microsoft.com/office/drawing/2014/main" id="{8B476E7D-B354-74E6-CD92-D52B3FC51DC5}"/>
                </a:ext>
              </a:extLst>
            </p:cNvPr>
            <p:cNvSpPr txBox="1"/>
            <p:nvPr/>
          </p:nvSpPr>
          <p:spPr>
            <a:xfrm>
              <a:off x="997856" y="4670260"/>
              <a:ext cx="2341982" cy="338554"/>
            </a:xfrm>
            <a:prstGeom prst="rect">
              <a:avLst/>
            </a:prstGeom>
            <a:noFill/>
          </p:spPr>
          <p:txBody>
            <a:bodyPr wrap="square" rtlCol="0">
              <a:spAutoFit/>
            </a:bodyPr>
            <a:lstStyle/>
            <a:p>
              <a:pPr algn="ctr"/>
              <a:r>
                <a:rPr lang="en-PH" sz="1600" dirty="0">
                  <a:solidFill>
                    <a:schemeClr val="tx1">
                      <a:lumMod val="85000"/>
                      <a:lumOff val="15000"/>
                    </a:schemeClr>
                  </a:solidFill>
                  <a:latin typeface="Montserrat ExtraBold" panose="00000900000000000000" pitchFamily="50" charset="0"/>
                </a:rPr>
                <a:t>Name 4  Surname 4</a:t>
              </a:r>
            </a:p>
          </p:txBody>
        </p:sp>
        <p:sp>
          <p:nvSpPr>
            <p:cNvPr id="1030" name="TextBox 140">
              <a:extLst>
                <a:ext uri="{FF2B5EF4-FFF2-40B4-BE49-F238E27FC236}">
                  <a16:creationId xmlns:a16="http://schemas.microsoft.com/office/drawing/2014/main" id="{7D4B91B0-1279-B7A9-9043-868B6D7A8C82}"/>
                </a:ext>
              </a:extLst>
            </p:cNvPr>
            <p:cNvSpPr txBox="1"/>
            <p:nvPr/>
          </p:nvSpPr>
          <p:spPr>
            <a:xfrm>
              <a:off x="1417735" y="4914602"/>
              <a:ext cx="1535542" cy="338554"/>
            </a:xfrm>
            <a:prstGeom prst="rect">
              <a:avLst/>
            </a:prstGeom>
            <a:noFill/>
          </p:spPr>
          <p:txBody>
            <a:bodyPr wrap="square" rtlCol="0">
              <a:spAutoFit/>
            </a:bodyPr>
            <a:lstStyle/>
            <a:p>
              <a:pPr algn="ctr"/>
              <a:r>
                <a:rPr lang="en-PH" sz="1600" dirty="0">
                  <a:solidFill>
                    <a:schemeClr val="tx1">
                      <a:lumMod val="85000"/>
                      <a:lumOff val="15000"/>
                    </a:schemeClr>
                  </a:solidFill>
                  <a:latin typeface="Lato Light" panose="020F0302020204030203" pitchFamily="34" charset="0"/>
                </a:rPr>
                <a:t>Contribution 4</a:t>
              </a:r>
            </a:p>
          </p:txBody>
        </p:sp>
      </p:grpSp>
      <p:sp>
        <p:nvSpPr>
          <p:cNvPr id="1031" name="Elipse 1030">
            <a:extLst>
              <a:ext uri="{FF2B5EF4-FFF2-40B4-BE49-F238E27FC236}">
                <a16:creationId xmlns:a16="http://schemas.microsoft.com/office/drawing/2014/main" id="{D3480808-1EC5-B237-3556-1258D211749B}"/>
              </a:ext>
            </a:extLst>
          </p:cNvPr>
          <p:cNvSpPr/>
          <p:nvPr/>
        </p:nvSpPr>
        <p:spPr>
          <a:xfrm>
            <a:off x="2351382" y="9664751"/>
            <a:ext cx="1695212" cy="1702188"/>
          </a:xfrm>
          <a:prstGeom prst="ellipse">
            <a:avLst/>
          </a:prstGeom>
          <a:noFill/>
          <a:ln w="57150">
            <a:gradFill>
              <a:gsLst>
                <a:gs pos="0">
                  <a:schemeClr val="accent1"/>
                </a:gs>
                <a:gs pos="27000">
                  <a:schemeClr val="accent2"/>
                </a:gs>
                <a:gs pos="64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32" name="Elipse 1031">
            <a:extLst>
              <a:ext uri="{FF2B5EF4-FFF2-40B4-BE49-F238E27FC236}">
                <a16:creationId xmlns:a16="http://schemas.microsoft.com/office/drawing/2014/main" id="{C183DE09-E04D-DD59-72E1-A4038AB8D811}"/>
              </a:ext>
            </a:extLst>
          </p:cNvPr>
          <p:cNvSpPr/>
          <p:nvPr/>
        </p:nvSpPr>
        <p:spPr>
          <a:xfrm>
            <a:off x="9201388" y="9664751"/>
            <a:ext cx="1695212" cy="1702188"/>
          </a:xfrm>
          <a:prstGeom prst="ellipse">
            <a:avLst/>
          </a:prstGeom>
          <a:noFill/>
          <a:ln w="57150">
            <a:gradFill>
              <a:gsLst>
                <a:gs pos="0">
                  <a:schemeClr val="accent1"/>
                </a:gs>
                <a:gs pos="27000">
                  <a:schemeClr val="accent2"/>
                </a:gs>
                <a:gs pos="64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33" name="Elipse 1032">
            <a:extLst>
              <a:ext uri="{FF2B5EF4-FFF2-40B4-BE49-F238E27FC236}">
                <a16:creationId xmlns:a16="http://schemas.microsoft.com/office/drawing/2014/main" id="{3B4AF8AB-EC0A-DC03-65E5-1560A71F1115}"/>
              </a:ext>
            </a:extLst>
          </p:cNvPr>
          <p:cNvSpPr/>
          <p:nvPr/>
        </p:nvSpPr>
        <p:spPr>
          <a:xfrm>
            <a:off x="6928088" y="9664751"/>
            <a:ext cx="1695212" cy="1702188"/>
          </a:xfrm>
          <a:prstGeom prst="ellipse">
            <a:avLst/>
          </a:prstGeom>
          <a:noFill/>
          <a:ln w="57150">
            <a:gradFill>
              <a:gsLst>
                <a:gs pos="0">
                  <a:schemeClr val="accent1"/>
                </a:gs>
                <a:gs pos="27000">
                  <a:schemeClr val="accent2"/>
                </a:gs>
                <a:gs pos="64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34" name="Elipse 1033">
            <a:extLst>
              <a:ext uri="{FF2B5EF4-FFF2-40B4-BE49-F238E27FC236}">
                <a16:creationId xmlns:a16="http://schemas.microsoft.com/office/drawing/2014/main" id="{77108243-001A-6309-02BB-3CA3A7C757A4}"/>
              </a:ext>
            </a:extLst>
          </p:cNvPr>
          <p:cNvSpPr/>
          <p:nvPr/>
        </p:nvSpPr>
        <p:spPr>
          <a:xfrm>
            <a:off x="4743688" y="9664751"/>
            <a:ext cx="1695212" cy="1702188"/>
          </a:xfrm>
          <a:prstGeom prst="ellipse">
            <a:avLst/>
          </a:prstGeom>
          <a:noFill/>
          <a:ln w="57150">
            <a:gradFill>
              <a:gsLst>
                <a:gs pos="0">
                  <a:schemeClr val="accent1"/>
                </a:gs>
                <a:gs pos="27000">
                  <a:schemeClr val="accent2"/>
                </a:gs>
                <a:gs pos="64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35" name="Imagen 1034">
            <a:extLst>
              <a:ext uri="{FF2B5EF4-FFF2-40B4-BE49-F238E27FC236}">
                <a16:creationId xmlns:a16="http://schemas.microsoft.com/office/drawing/2014/main" id="{E8143ED1-5512-E885-9E1D-9CF693E9A4F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85293" y="9675413"/>
            <a:ext cx="1737064" cy="1569898"/>
          </a:xfrm>
          <a:prstGeom prst="rect">
            <a:avLst/>
          </a:prstGeom>
        </p:spPr>
      </p:pic>
      <p:pic>
        <p:nvPicPr>
          <p:cNvPr id="1036" name="Imagen 1035">
            <a:extLst>
              <a:ext uri="{FF2B5EF4-FFF2-40B4-BE49-F238E27FC236}">
                <a16:creationId xmlns:a16="http://schemas.microsoft.com/office/drawing/2014/main" id="{80F05289-31F4-C163-168F-9B8969C176D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147802" y="9676090"/>
            <a:ext cx="1737064" cy="1569898"/>
          </a:xfrm>
          <a:prstGeom prst="rect">
            <a:avLst/>
          </a:prstGeom>
        </p:spPr>
      </p:pic>
      <p:pic>
        <p:nvPicPr>
          <p:cNvPr id="1037" name="Imagen 1036">
            <a:extLst>
              <a:ext uri="{FF2B5EF4-FFF2-40B4-BE49-F238E27FC236}">
                <a16:creationId xmlns:a16="http://schemas.microsoft.com/office/drawing/2014/main" id="{EF003467-30A0-4E94-1311-8B5273545A6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874817" y="9690917"/>
            <a:ext cx="1737064" cy="1569898"/>
          </a:xfrm>
          <a:prstGeom prst="rect">
            <a:avLst/>
          </a:prstGeom>
        </p:spPr>
      </p:pic>
      <p:pic>
        <p:nvPicPr>
          <p:cNvPr id="1038" name="Imagen 1037">
            <a:extLst>
              <a:ext uri="{FF2B5EF4-FFF2-40B4-BE49-F238E27FC236}">
                <a16:creationId xmlns:a16="http://schemas.microsoft.com/office/drawing/2014/main" id="{2AC1D4A9-12EF-9AFC-1585-CBC669ED003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693594" y="9676090"/>
            <a:ext cx="1737064" cy="1569898"/>
          </a:xfrm>
          <a:prstGeom prst="rect">
            <a:avLst/>
          </a:prstGeom>
        </p:spPr>
      </p:pic>
    </p:spTree>
    <p:extLst>
      <p:ext uri="{BB962C8B-B14F-4D97-AF65-F5344CB8AC3E}">
        <p14:creationId xmlns:p14="http://schemas.microsoft.com/office/powerpoint/2010/main" val="11472778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2000" fill="hold"/>
                                        <p:tgtEl>
                                          <p:spTgt spid="49"/>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50"/>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21600000">
                                      <p:cBhvr>
                                        <p:cTn id="10" dur="2000" fill="hold"/>
                                        <p:tgtEl>
                                          <p:spTgt spid="52"/>
                                        </p:tgtEl>
                                        <p:attrNameLst>
                                          <p:attrName>r</p:attrName>
                                        </p:attrNameLst>
                                      </p:cBhvr>
                                    </p:animRot>
                                  </p:childTnLst>
                                </p:cTn>
                              </p:par>
                              <p:par>
                                <p:cTn id="11" presetID="8" presetClass="emph" presetSubtype="0" repeatCount="indefinite" fill="hold" grpId="0" nodeType="withEffect">
                                  <p:stCondLst>
                                    <p:cond delay="0"/>
                                  </p:stCondLst>
                                  <p:endCondLst>
                                    <p:cond evt="onNext" delay="0">
                                      <p:tgtEl>
                                        <p:sldTgt/>
                                      </p:tgtEl>
                                    </p:cond>
                                  </p:endCondLst>
                                  <p:childTnLst>
                                    <p:animRot by="21600000">
                                      <p:cBhvr>
                                        <p:cTn id="12" dur="2000" fill="hold"/>
                                        <p:tgtEl>
                                          <p:spTgt spid="53"/>
                                        </p:tgtEl>
                                        <p:attrNameLst>
                                          <p:attrName>r</p:attrName>
                                        </p:attrNameLst>
                                      </p:cBhvr>
                                    </p:animRot>
                                  </p:childTnLst>
                                </p:cTn>
                              </p:par>
                              <p:par>
                                <p:cTn id="13" presetID="8" presetClass="emph" presetSubtype="0" repeatCount="indefinite" fill="hold" grpId="0" nodeType="withEffect">
                                  <p:stCondLst>
                                    <p:cond delay="0"/>
                                  </p:stCondLst>
                                  <p:endCondLst>
                                    <p:cond evt="onNext" delay="0">
                                      <p:tgtEl>
                                        <p:sldTgt/>
                                      </p:tgtEl>
                                    </p:cond>
                                  </p:endCondLst>
                                  <p:childTnLst>
                                    <p:animRot by="21600000">
                                      <p:cBhvr>
                                        <p:cTn id="14" dur="2000" fill="hold"/>
                                        <p:tgtEl>
                                          <p:spTgt spid="1031"/>
                                        </p:tgtEl>
                                        <p:attrNameLst>
                                          <p:attrName>r</p:attrName>
                                        </p:attrNameLst>
                                      </p:cBhvr>
                                    </p:animRot>
                                  </p:childTnLst>
                                </p:cTn>
                              </p:par>
                              <p:par>
                                <p:cTn id="15" presetID="8" presetClass="emph" presetSubtype="0" repeatCount="indefinite" fill="hold" grpId="0" nodeType="withEffect">
                                  <p:stCondLst>
                                    <p:cond delay="0"/>
                                  </p:stCondLst>
                                  <p:endCondLst>
                                    <p:cond evt="onNext" delay="0">
                                      <p:tgtEl>
                                        <p:sldTgt/>
                                      </p:tgtEl>
                                    </p:cond>
                                  </p:endCondLst>
                                  <p:childTnLst>
                                    <p:animRot by="21600000">
                                      <p:cBhvr>
                                        <p:cTn id="16" dur="2000" fill="hold"/>
                                        <p:tgtEl>
                                          <p:spTgt spid="1034"/>
                                        </p:tgtEl>
                                        <p:attrNameLst>
                                          <p:attrName>r</p:attrName>
                                        </p:attrNameLst>
                                      </p:cBhvr>
                                    </p:animRot>
                                  </p:childTnLst>
                                </p:cTn>
                              </p:par>
                              <p:par>
                                <p:cTn id="17" presetID="8" presetClass="emph" presetSubtype="0" repeatCount="indefinite" fill="hold" grpId="0" nodeType="withEffect">
                                  <p:stCondLst>
                                    <p:cond delay="0"/>
                                  </p:stCondLst>
                                  <p:endCondLst>
                                    <p:cond evt="onNext" delay="0">
                                      <p:tgtEl>
                                        <p:sldTgt/>
                                      </p:tgtEl>
                                    </p:cond>
                                  </p:endCondLst>
                                  <p:childTnLst>
                                    <p:animRot by="21600000">
                                      <p:cBhvr>
                                        <p:cTn id="18" dur="2000" fill="hold"/>
                                        <p:tgtEl>
                                          <p:spTgt spid="1033"/>
                                        </p:tgtEl>
                                        <p:attrNameLst>
                                          <p:attrName>r</p:attrName>
                                        </p:attrNameLst>
                                      </p:cBhvr>
                                    </p:animRot>
                                  </p:childTnLst>
                                </p:cTn>
                              </p:par>
                              <p:par>
                                <p:cTn id="19" presetID="8" presetClass="emph" presetSubtype="0" repeatCount="indefinite" fill="hold" grpId="0" nodeType="withEffect">
                                  <p:stCondLst>
                                    <p:cond delay="0"/>
                                  </p:stCondLst>
                                  <p:endCondLst>
                                    <p:cond evt="onNext" delay="0">
                                      <p:tgtEl>
                                        <p:sldTgt/>
                                      </p:tgtEl>
                                    </p:cond>
                                  </p:endCondLst>
                                  <p:childTnLst>
                                    <p:animRot by="21600000">
                                      <p:cBhvr>
                                        <p:cTn id="20" dur="2000" fill="hold"/>
                                        <p:tgtEl>
                                          <p:spTgt spid="10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3" grpId="0" animBg="1"/>
      <p:bldP spid="1031" grpId="0" animBg="1"/>
      <p:bldP spid="1032" grpId="0" animBg="1"/>
      <p:bldP spid="1033" grpId="0" animBg="1"/>
      <p:bldP spid="10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1588" y="-1"/>
            <a:ext cx="12188825" cy="6858000"/>
          </a:xfrm>
          <a:prstGeom prst="rect">
            <a:avLst/>
          </a:prstGeom>
          <a:solidFill>
            <a:schemeClr val="tx2">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6382" y="2936788"/>
            <a:ext cx="7961648" cy="2092881"/>
          </a:xfrm>
          <a:prstGeom prst="rect">
            <a:avLst/>
          </a:prstGeom>
          <a:noFill/>
        </p:spPr>
        <p:txBody>
          <a:bodyPr wrap="square" rtlCol="0">
            <a:spAutoFit/>
          </a:bodyPr>
          <a:lstStyle/>
          <a:p>
            <a:pPr algn="ctr"/>
            <a:r>
              <a:rPr lang="en-US" altLang="ja-JP" sz="2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2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2000" b="1"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https://www.instagram.com/ppthemes/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https://www.facebook.com/ppthemess</a:t>
            </a:r>
            <a:endParaRPr lang="es-CO" altLang="ja-JP" dirty="0">
              <a:solidFill>
                <a:schemeClr val="bg1"/>
              </a:solidFill>
              <a:latin typeface="Lato Light" panose="020F0302020204030203" pitchFamily="34" charset="0"/>
              <a:cs typeface="Arial" panose="020B0604020202020204" pitchFamily="34" charset="0"/>
            </a:endParaRPr>
          </a:p>
          <a:p>
            <a:pPr algn="ctr"/>
            <a:r>
              <a:rPr lang="es-CO" altLang="ja-JP" dirty="0">
                <a:solidFill>
                  <a:schemeClr val="bg1"/>
                </a:solidFill>
                <a:latin typeface="Lato Light" panose="020F030202020403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https://www.youtube.com/@Ppthemes</a:t>
            </a:r>
            <a:r>
              <a:rPr lang="es-CO" altLang="ja-JP" dirty="0">
                <a:solidFill>
                  <a:schemeClr val="bg1"/>
                </a:solidFill>
                <a:latin typeface="Lato Light" panose="020F0302020204030203" pitchFamily="34" charset="0"/>
                <a:cs typeface="Arial" panose="020B0604020202020204" pitchFamily="34" charset="0"/>
              </a:rPr>
              <a:t> </a:t>
            </a:r>
          </a:p>
          <a:p>
            <a:pPr algn="ctr"/>
            <a:r>
              <a:rPr lang="es-CO" altLang="ja-JP"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https://www.tiktok.com/@Ppthemes</a:t>
            </a:r>
            <a:r>
              <a:rPr lang="es-CO" altLang="ja-JP" dirty="0">
                <a:solidFill>
                  <a:schemeClr val="bg1"/>
                </a:solidFill>
                <a:latin typeface="Lato Light" panose="020F0302020204030203" pitchFamily="34" charset="0"/>
                <a:cs typeface="Arial" panose="020B0604020202020204" pitchFamily="34" charset="0"/>
              </a:rPr>
              <a:t> </a:t>
            </a:r>
          </a:p>
          <a:p>
            <a:pPr algn="ctr"/>
            <a:endParaRPr lang="es-CO" altLang="ja-JP" sz="900" dirty="0">
              <a:solidFill>
                <a:schemeClr val="bg1"/>
              </a:solidFill>
              <a:latin typeface="Lato Light" panose="020F0302020204030203" pitchFamily="34" charset="0"/>
              <a:cs typeface="Arial" panose="020B0604020202020204" pitchFamily="34" charset="0"/>
            </a:endParaRPr>
          </a:p>
          <a:p>
            <a:pPr algn="ctr"/>
            <a:endParaRPr lang="es-CO" altLang="ja-JP" sz="900"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7750" y="6057104"/>
            <a:ext cx="6877050" cy="369332"/>
          </a:xfrm>
          <a:prstGeom prst="rect">
            <a:avLst/>
          </a:prstGeom>
          <a:noFill/>
        </p:spPr>
        <p:txBody>
          <a:bodyPr wrap="square" rtlCol="0">
            <a:spAutoFit/>
          </a:bodyPr>
          <a:lstStyle/>
          <a:p>
            <a:pPr algn="ctr"/>
            <a:r>
              <a:rPr lang="en-US" altLang="ja-JP" dirty="0">
                <a:solidFill>
                  <a:schemeClr val="accent4"/>
                </a:solidFill>
                <a:latin typeface="Lato Light" panose="020F0302020204030203" pitchFamily="34" charset="0"/>
                <a:cs typeface="Arial" panose="020B0604020202020204" pitchFamily="34" charset="0"/>
              </a:rPr>
              <a:t>Images used in this template are courtesy of </a:t>
            </a:r>
            <a:r>
              <a:rPr lang="en-US" altLang="ja-JP" dirty="0" err="1">
                <a:solidFill>
                  <a:schemeClr val="accent4"/>
                </a:solidFill>
                <a:latin typeface="Lato Light" panose="020F0302020204030203" pitchFamily="34" charset="0"/>
                <a:cs typeface="Arial" panose="020B0604020202020204" pitchFamily="34" charset="0"/>
              </a:rPr>
              <a:t>Freepik</a:t>
            </a:r>
            <a:r>
              <a:rPr lang="en-US" altLang="ja-JP" dirty="0">
                <a:solidFill>
                  <a:schemeClr val="accent4"/>
                </a:solidFill>
                <a:latin typeface="Lato Light" panose="020F0302020204030203" pitchFamily="34" charset="0"/>
                <a:cs typeface="Arial" panose="020B0604020202020204" pitchFamily="34" charset="0"/>
              </a:rPr>
              <a:t> and </a:t>
            </a:r>
            <a:r>
              <a:rPr lang="en-US" altLang="ja-JP" dirty="0" err="1">
                <a:solidFill>
                  <a:schemeClr val="accent4"/>
                </a:solidFill>
                <a:latin typeface="Lato Light" panose="020F0302020204030203" pitchFamily="34" charset="0"/>
                <a:cs typeface="Arial" panose="020B0604020202020204" pitchFamily="34" charset="0"/>
              </a:rPr>
              <a:t>Pixabay</a:t>
            </a:r>
            <a:r>
              <a:rPr lang="en-US" altLang="ja-JP" dirty="0">
                <a:solidFill>
                  <a:schemeClr val="accent4"/>
                </a:solidFill>
                <a:latin typeface="Lato Light" panose="020F0302020204030203" pitchFamily="34" charset="0"/>
                <a:cs typeface="Arial" panose="020B0604020202020204" pitchFamily="34" charset="0"/>
              </a:rPr>
              <a:t>.</a:t>
            </a:r>
            <a:endParaRPr lang="es-CO" sz="900" dirty="0">
              <a:solidFill>
                <a:schemeClr val="accent4"/>
              </a:solidFill>
              <a:latin typeface="Lato Light" panose="020F0302020204030203" pitchFamily="34" charset="0"/>
            </a:endParaRPr>
          </a:p>
        </p:txBody>
      </p:sp>
      <p:sp>
        <p:nvSpPr>
          <p:cNvPr id="3" name="Rectangle 2">
            <a:hlinkClick r:id="rId4"/>
            <a:extLst>
              <a:ext uri="{FF2B5EF4-FFF2-40B4-BE49-F238E27FC236}">
                <a16:creationId xmlns:a16="http://schemas.microsoft.com/office/drawing/2014/main" id="{928C2DEF-D347-BC89-AECF-1B7CBA6FF171}"/>
              </a:ext>
            </a:extLst>
          </p:cNvPr>
          <p:cNvSpPr/>
          <p:nvPr/>
        </p:nvSpPr>
        <p:spPr>
          <a:xfrm>
            <a:off x="7232021" y="4941628"/>
            <a:ext cx="808258" cy="637747"/>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6" name="Rectangle 5">
            <a:hlinkClick r:id="rId3"/>
            <a:extLst>
              <a:ext uri="{FF2B5EF4-FFF2-40B4-BE49-F238E27FC236}">
                <a16:creationId xmlns:a16="http://schemas.microsoft.com/office/drawing/2014/main" id="{26C07AB2-8886-1404-41EF-D1270C73B29C}"/>
              </a:ext>
            </a:extLst>
          </p:cNvPr>
          <p:cNvSpPr/>
          <p:nvPr/>
        </p:nvSpPr>
        <p:spPr>
          <a:xfrm>
            <a:off x="4519981" y="4941628"/>
            <a:ext cx="808258" cy="6377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4795963" y="5039364"/>
            <a:ext cx="210591" cy="387430"/>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5"/>
            <a:extLst>
              <a:ext uri="{FF2B5EF4-FFF2-40B4-BE49-F238E27FC236}">
                <a16:creationId xmlns:a16="http://schemas.microsoft.com/office/drawing/2014/main" id="{E9BB9DB0-C4FF-EF03-D649-B60F5161FE61}"/>
              </a:ext>
            </a:extLst>
          </p:cNvPr>
          <p:cNvSpPr/>
          <p:nvPr/>
        </p:nvSpPr>
        <p:spPr>
          <a:xfrm>
            <a:off x="5468017" y="4941628"/>
            <a:ext cx="808258" cy="63774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5" name="Freeform 6">
            <a:hlinkClick r:id="rId5"/>
            <a:extLst>
              <a:ext uri="{FF2B5EF4-FFF2-40B4-BE49-F238E27FC236}">
                <a16:creationId xmlns:a16="http://schemas.microsoft.com/office/drawing/2014/main" id="{3400C557-8F12-2346-6F15-9B0E1B4E9C53}"/>
              </a:ext>
            </a:extLst>
          </p:cNvPr>
          <p:cNvSpPr>
            <a:spLocks/>
          </p:cNvSpPr>
          <p:nvPr/>
        </p:nvSpPr>
        <p:spPr bwMode="auto">
          <a:xfrm>
            <a:off x="5672103" y="5018937"/>
            <a:ext cx="351892" cy="406719"/>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2"/>
            <a:extLst>
              <a:ext uri="{FF2B5EF4-FFF2-40B4-BE49-F238E27FC236}">
                <a16:creationId xmlns:a16="http://schemas.microsoft.com/office/drawing/2014/main" id="{71D98B8F-F8D8-6022-6A88-957212C997E8}"/>
              </a:ext>
            </a:extLst>
          </p:cNvPr>
          <p:cNvSpPr/>
          <p:nvPr/>
        </p:nvSpPr>
        <p:spPr>
          <a:xfrm>
            <a:off x="6369236" y="4941628"/>
            <a:ext cx="808258" cy="63774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109">
              <a:defRPr/>
            </a:pPr>
            <a:endParaRPr lang="en-US" sz="350" dirty="0">
              <a:latin typeface="Calibri Light"/>
            </a:endParaRPr>
          </a:p>
        </p:txBody>
      </p:sp>
      <p:sp>
        <p:nvSpPr>
          <p:cNvPr id="18" name="Shape 1658">
            <a:hlinkClick r:id="rId2"/>
            <a:extLst>
              <a:ext uri="{FF2B5EF4-FFF2-40B4-BE49-F238E27FC236}">
                <a16:creationId xmlns:a16="http://schemas.microsoft.com/office/drawing/2014/main" id="{BFC62D93-4B50-993E-81D5-32DC717B26EC}"/>
              </a:ext>
            </a:extLst>
          </p:cNvPr>
          <p:cNvSpPr/>
          <p:nvPr/>
        </p:nvSpPr>
        <p:spPr>
          <a:xfrm>
            <a:off x="6608024" y="5039364"/>
            <a:ext cx="348206" cy="34820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7109">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4"/>
            <a:extLst>
              <a:ext uri="{FF2B5EF4-FFF2-40B4-BE49-F238E27FC236}">
                <a16:creationId xmlns:a16="http://schemas.microsoft.com/office/drawing/2014/main" id="{22E9A0E3-E4FA-6118-3809-3A68BBFDC98B}"/>
              </a:ext>
            </a:extLst>
          </p:cNvPr>
          <p:cNvSpPr>
            <a:spLocks/>
          </p:cNvSpPr>
          <p:nvPr/>
        </p:nvSpPr>
        <p:spPr bwMode="auto">
          <a:xfrm>
            <a:off x="7416281" y="5091103"/>
            <a:ext cx="418884" cy="296467"/>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4"/>
            <a:extLst>
              <a:ext uri="{FF2B5EF4-FFF2-40B4-BE49-F238E27FC236}">
                <a16:creationId xmlns:a16="http://schemas.microsoft.com/office/drawing/2014/main" id="{4CBD0548-2812-7AAA-D87D-47DDCA2BE2B5}"/>
              </a:ext>
            </a:extLst>
          </p:cNvPr>
          <p:cNvSpPr>
            <a:spLocks/>
          </p:cNvSpPr>
          <p:nvPr/>
        </p:nvSpPr>
        <p:spPr bwMode="auto">
          <a:xfrm>
            <a:off x="7583544" y="5175461"/>
            <a:ext cx="107872" cy="127023"/>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en-US" sz="900" dirty="0">
              <a:latin typeface="Lato Light" panose="020F0302020204030203" pitchFamily="34" charset="0"/>
            </a:endParaRPr>
          </a:p>
        </p:txBody>
      </p:sp>
      <p:sp>
        <p:nvSpPr>
          <p:cNvPr id="7" name="タイトル 15">
            <a:extLst>
              <a:ext uri="{FF2B5EF4-FFF2-40B4-BE49-F238E27FC236}">
                <a16:creationId xmlns:a16="http://schemas.microsoft.com/office/drawing/2014/main" id="{9C72D3B1-C88F-69D4-081F-948CA507B1ED}"/>
              </a:ext>
            </a:extLst>
          </p:cNvPr>
          <p:cNvSpPr txBox="1">
            <a:spLocks/>
          </p:cNvSpPr>
          <p:nvPr/>
        </p:nvSpPr>
        <p:spPr>
          <a:xfrm>
            <a:off x="1588" y="1266032"/>
            <a:ext cx="12188825" cy="10564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sz="3000" b="1">
                <a:solidFill>
                  <a:schemeClr val="accent4"/>
                </a:solidFill>
                <a:latin typeface="Lato Black" panose="020F0A02020204030203" pitchFamily="34" charset="0"/>
              </a:rPr>
              <a:t>THANKS FOR DOWNLOADING THESE TEMPLATES! </a:t>
            </a:r>
            <a:br>
              <a:rPr kumimoji="1" lang="en-US" altLang="ja-JP" b="1">
                <a:solidFill>
                  <a:schemeClr val="accent4"/>
                </a:solidFill>
                <a:latin typeface="Lato Light" panose="020F0302020204030203" pitchFamily="34" charset="0"/>
              </a:rPr>
            </a:br>
            <a:r>
              <a:rPr kumimoji="1" lang="en-US" altLang="ja-JP" sz="2400" b="1">
                <a:solidFill>
                  <a:schemeClr val="bg1"/>
                </a:solidFill>
                <a:latin typeface="Lato Light" panose="020F0302020204030203" pitchFamily="34" charset="0"/>
              </a:rPr>
              <a:t>Find even more free templates at </a:t>
            </a:r>
            <a:endParaRPr kumimoji="1" lang="en-US" altLang="ja-JP" b="1" dirty="0">
              <a:solidFill>
                <a:schemeClr val="bg1"/>
              </a:solidFill>
              <a:latin typeface="Lato Light" panose="020F0302020204030203" pitchFamily="34" charset="0"/>
            </a:endParaRPr>
          </a:p>
        </p:txBody>
      </p:sp>
      <p:sp>
        <p:nvSpPr>
          <p:cNvPr id="8" name="サブタイトル 16">
            <a:extLst>
              <a:ext uri="{FF2B5EF4-FFF2-40B4-BE49-F238E27FC236}">
                <a16:creationId xmlns:a16="http://schemas.microsoft.com/office/drawing/2014/main" id="{B0EFB310-353A-FF33-EEC5-97967347DCEB}"/>
              </a:ext>
            </a:extLst>
          </p:cNvPr>
          <p:cNvSpPr txBox="1">
            <a:spLocks/>
          </p:cNvSpPr>
          <p:nvPr/>
        </p:nvSpPr>
        <p:spPr>
          <a:xfrm>
            <a:off x="2255229" y="2136667"/>
            <a:ext cx="8228013" cy="6746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500">
                <a:solidFill>
                  <a:schemeClr val="bg1"/>
                </a:solidFill>
                <a:latin typeface="Lato Light" panose="020F0302020204030203" pitchFamily="34" charset="0"/>
                <a:hlinkClick r:id="rId7">
                  <a:extLst>
                    <a:ext uri="{A12FA001-AC4F-418D-AE19-62706E023703}">
                      <ahyp:hlinkClr xmlns:ahyp="http://schemas.microsoft.com/office/drawing/2018/hyperlinkcolor" val="tx"/>
                    </a:ext>
                  </a:extLst>
                </a:hlinkClick>
              </a:rPr>
              <a:t>https://ppthemes.com/</a:t>
            </a:r>
            <a:r>
              <a:rPr lang="en-US" sz="1500">
                <a:solidFill>
                  <a:schemeClr val="bg1"/>
                </a:solidFill>
                <a:latin typeface="Lato Light" panose="020F0302020204030203" pitchFamily="34" charset="0"/>
              </a:rPr>
              <a:t> / </a:t>
            </a:r>
            <a:r>
              <a:rPr lang="en-US" sz="1500">
                <a:solidFill>
                  <a:schemeClr val="bg1"/>
                </a:solidFill>
                <a:latin typeface="Lato Light" panose="020F0302020204030203" pitchFamily="34" charset="0"/>
                <a:hlinkClick r:id="rId8">
                  <a:extLst>
                    <a:ext uri="{A12FA001-AC4F-418D-AE19-62706E023703}">
                      <ahyp:hlinkClr xmlns:ahyp="http://schemas.microsoft.com/office/drawing/2018/hyperlinkcolor" val="tx"/>
                    </a:ext>
                  </a:extLst>
                </a:hlinkClick>
              </a:rPr>
              <a:t>www.slidesgratis.com</a:t>
            </a:r>
            <a:r>
              <a:rPr lang="en-US" sz="1500">
                <a:solidFill>
                  <a:schemeClr val="bg1"/>
                </a:solidFill>
                <a:latin typeface="Lato Light" panose="020F0302020204030203" pitchFamily="34" charset="0"/>
              </a:rPr>
              <a:t>  </a:t>
            </a:r>
          </a:p>
          <a:p>
            <a:pPr marL="0" indent="0" algn="ctr">
              <a:buFont typeface="Arial" panose="020B0604020202020204" pitchFamily="34" charset="0"/>
              <a:buNone/>
            </a:pPr>
            <a:r>
              <a:rPr lang="en-US" sz="1500">
                <a:solidFill>
                  <a:schemeClr val="bg1"/>
                </a:solidFill>
                <a:latin typeface="Lato Light" panose="020F0302020204030203" pitchFamily="34" charset="0"/>
              </a:rPr>
              <a:t>Premium Templates: </a:t>
            </a:r>
            <a:r>
              <a:rPr lang="en-US" sz="1500">
                <a:solidFill>
                  <a:schemeClr val="bg1"/>
                </a:solidFill>
                <a:latin typeface="Lato Light" panose="020F0302020204030203" pitchFamily="34" charset="0"/>
                <a:hlinkClick r:id="rId9">
                  <a:extLst>
                    <a:ext uri="{A12FA001-AC4F-418D-AE19-62706E023703}">
                      <ahyp:hlinkClr xmlns:ahyp="http://schemas.microsoft.com/office/drawing/2018/hyperlinkcolor" val="tx"/>
                    </a:ext>
                  </a:extLst>
                </a:hlinkClick>
              </a:rPr>
              <a:t>https://www.pptbundle.com/</a:t>
            </a:r>
            <a:r>
              <a:rPr lang="en-US" sz="1500">
                <a:solidFill>
                  <a:schemeClr val="bg1"/>
                </a:solidFill>
                <a:latin typeface="Lato Light" panose="020F0302020204030203" pitchFamily="34" charset="0"/>
              </a:rPr>
              <a:t> </a:t>
            </a:r>
          </a:p>
          <a:p>
            <a:pPr marL="0" indent="0" algn="ctr">
              <a:buFont typeface="Arial" panose="020B0604020202020204" pitchFamily="34" charset="0"/>
              <a:buNone/>
            </a:pPr>
            <a:br>
              <a:rPr lang="en-US" altLang="ja-JP" sz="1500">
                <a:solidFill>
                  <a:schemeClr val="bg1"/>
                </a:solidFill>
                <a:latin typeface="Lato Light" panose="020F0302020204030203" pitchFamily="34" charset="0"/>
                <a:cs typeface="Arial" panose="020B0604020202020204" pitchFamily="34" charset="0"/>
              </a:rPr>
            </a:br>
            <a:endParaRPr lang="en-US" altLang="ja-JP" sz="1500" dirty="0">
              <a:solidFill>
                <a:schemeClr val="bg1"/>
              </a:solidFill>
              <a:latin typeface="Lato Light" panose="020F0302020204030203" pitchFamily="34" charset="0"/>
              <a:cs typeface="Arial" panose="020B0604020202020204" pitchFamily="34" charset="0"/>
            </a:endParaRPr>
          </a:p>
        </p:txBody>
      </p:sp>
    </p:spTree>
    <p:extLst>
      <p:ext uri="{BB962C8B-B14F-4D97-AF65-F5344CB8AC3E}">
        <p14:creationId xmlns:p14="http://schemas.microsoft.com/office/powerpoint/2010/main" val="3313802975"/>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uturama Fry | Wiki Memeaventuras | Fandom">
            <a:extLst>
              <a:ext uri="{FF2B5EF4-FFF2-40B4-BE49-F238E27FC236}">
                <a16:creationId xmlns:a16="http://schemas.microsoft.com/office/drawing/2014/main" id="{EB148DD7-CAE1-D46B-67C6-90B684F9D4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702" r="16843"/>
          <a:stretch/>
        </p:blipFill>
        <p:spPr bwMode="auto">
          <a:xfrm>
            <a:off x="-6224593" y="1445308"/>
            <a:ext cx="3106812" cy="335484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1F903FFA-76BE-6164-1617-DF1BECBD8310}"/>
              </a:ext>
            </a:extLst>
          </p:cNvPr>
          <p:cNvSpPr txBox="1"/>
          <p:nvPr/>
        </p:nvSpPr>
        <p:spPr>
          <a:xfrm>
            <a:off x="-6025211" y="3338213"/>
            <a:ext cx="2436064" cy="1323439"/>
          </a:xfrm>
          <a:prstGeom prst="rect">
            <a:avLst/>
          </a:prstGeom>
          <a:noFill/>
        </p:spPr>
        <p:txBody>
          <a:bodyPr wrap="square" rtlCol="0">
            <a:spAutoFit/>
          </a:bodyPr>
          <a:lstStyle/>
          <a:p>
            <a:r>
              <a:rPr lang="es-CO" sz="1600" dirty="0">
                <a:solidFill>
                  <a:schemeClr val="bg1"/>
                </a:solidFill>
                <a:effectLst>
                  <a:outerShdw blurRad="50800" dist="38100" dir="5400000" algn="t" rotWithShape="0">
                    <a:prstClr val="black">
                      <a:alpha val="40000"/>
                    </a:prstClr>
                  </a:outerShdw>
                </a:effectLst>
                <a:latin typeface="Montserrat ExtraBold" panose="00000900000000000000" pitchFamily="50" charset="0"/>
              </a:rPr>
              <a:t>HOPE YOU WILL CLAP FOR MY PRESENTATION BUT NOT FOR HAVING FINISHED IT</a:t>
            </a:r>
          </a:p>
        </p:txBody>
      </p:sp>
      <p:pic>
        <p:nvPicPr>
          <p:cNvPr id="18" name="Imagen 17" descr="Interfaz de usuario gráfica, Aplicación&#10;&#10;Descripción generada automáticamente">
            <a:extLst>
              <a:ext uri="{FF2B5EF4-FFF2-40B4-BE49-F238E27FC236}">
                <a16:creationId xmlns:a16="http://schemas.microsoft.com/office/drawing/2014/main" id="{690AE775-FB5B-7100-7001-19FC26B05B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2947" y="180975"/>
            <a:ext cx="3981450" cy="6496050"/>
          </a:xfrm>
          <a:prstGeom prst="rect">
            <a:avLst/>
          </a:prstGeom>
        </p:spPr>
      </p:pic>
      <p:pic>
        <p:nvPicPr>
          <p:cNvPr id="3" name="Picture 2" descr="shrek puns - Google Search | Cartoon memes, Shrek memes, Meme faces">
            <a:extLst>
              <a:ext uri="{FF2B5EF4-FFF2-40B4-BE49-F238E27FC236}">
                <a16:creationId xmlns:a16="http://schemas.microsoft.com/office/drawing/2014/main" id="{7CEA69D6-B6DC-3BC4-6A79-1404E5D7448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5385"/>
          <a:stretch/>
        </p:blipFill>
        <p:spPr bwMode="auto">
          <a:xfrm>
            <a:off x="-3083758" y="1445308"/>
            <a:ext cx="2645608" cy="3354844"/>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FF9ABD01-2D20-4E7D-8B7E-8DD667CBAB57}"/>
              </a:ext>
            </a:extLst>
          </p:cNvPr>
          <p:cNvSpPr txBox="1"/>
          <p:nvPr/>
        </p:nvSpPr>
        <p:spPr>
          <a:xfrm>
            <a:off x="-2950297" y="3763097"/>
            <a:ext cx="1979564" cy="830997"/>
          </a:xfrm>
          <a:prstGeom prst="rect">
            <a:avLst/>
          </a:prstGeom>
          <a:noFill/>
        </p:spPr>
        <p:txBody>
          <a:bodyPr wrap="square" rtlCol="0">
            <a:spAutoFit/>
          </a:bodyPr>
          <a:lstStyle/>
          <a:p>
            <a:r>
              <a:rPr lang="es-CO" sz="1600" dirty="0">
                <a:solidFill>
                  <a:schemeClr val="bg1"/>
                </a:solidFill>
                <a:effectLst>
                  <a:outerShdw blurRad="50800" dist="38100" dir="5400000" algn="t" rotWithShape="0">
                    <a:prstClr val="black">
                      <a:alpha val="40000"/>
                    </a:prstClr>
                  </a:outerShdw>
                </a:effectLst>
                <a:latin typeface="Montserrat ExtraBold" panose="00000900000000000000" pitchFamily="50" charset="0"/>
              </a:rPr>
              <a:t>NOW</a:t>
            </a:r>
          </a:p>
          <a:p>
            <a:r>
              <a:rPr lang="es-CO" sz="1600" dirty="0">
                <a:solidFill>
                  <a:schemeClr val="bg1"/>
                </a:solidFill>
                <a:effectLst>
                  <a:outerShdw blurRad="50800" dist="38100" dir="5400000" algn="t" rotWithShape="0">
                    <a:prstClr val="black">
                      <a:alpha val="40000"/>
                    </a:prstClr>
                  </a:outerShdw>
                </a:effectLst>
                <a:latin typeface="Montserrat ExtraBold" panose="00000900000000000000" pitchFamily="50" charset="0"/>
              </a:rPr>
              <a:t>I’LL START THE PRESENTATION</a:t>
            </a:r>
          </a:p>
        </p:txBody>
      </p:sp>
      <p:sp>
        <p:nvSpPr>
          <p:cNvPr id="6" name="Rectángulo: esquinas redondeadas 5">
            <a:extLst>
              <a:ext uri="{FF2B5EF4-FFF2-40B4-BE49-F238E27FC236}">
                <a16:creationId xmlns:a16="http://schemas.microsoft.com/office/drawing/2014/main" id="{F8246073-56C8-00EA-87ED-369B1A085617}"/>
              </a:ext>
            </a:extLst>
          </p:cNvPr>
          <p:cNvSpPr/>
          <p:nvPr/>
        </p:nvSpPr>
        <p:spPr>
          <a:xfrm>
            <a:off x="13342339" y="523874"/>
            <a:ext cx="4657725" cy="4657725"/>
          </a:xfrm>
          <a:prstGeom prst="roundRect">
            <a:avLst>
              <a:gd name="adj" fmla="val 9510"/>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CuadroTexto 6">
            <a:extLst>
              <a:ext uri="{FF2B5EF4-FFF2-40B4-BE49-F238E27FC236}">
                <a16:creationId xmlns:a16="http://schemas.microsoft.com/office/drawing/2014/main" id="{1477EFD5-E0AE-8A4F-0B99-1E76F07633D5}"/>
              </a:ext>
            </a:extLst>
          </p:cNvPr>
          <p:cNvSpPr txBox="1"/>
          <p:nvPr/>
        </p:nvSpPr>
        <p:spPr>
          <a:xfrm>
            <a:off x="12982575" y="1183634"/>
            <a:ext cx="5276675" cy="1323439"/>
          </a:xfrm>
          <a:prstGeom prst="rect">
            <a:avLst/>
          </a:prstGeom>
          <a:noFill/>
        </p:spPr>
        <p:txBody>
          <a:bodyPr wrap="square" rtlCol="0">
            <a:spAutoFit/>
          </a:bodyPr>
          <a:lstStyle/>
          <a:p>
            <a:pPr algn="ctr"/>
            <a:r>
              <a:rPr lang="en-US" sz="8000" dirty="0">
                <a:gradFill>
                  <a:gsLst>
                    <a:gs pos="0">
                      <a:schemeClr val="accent1"/>
                    </a:gs>
                    <a:gs pos="32000">
                      <a:schemeClr val="accent2"/>
                    </a:gs>
                    <a:gs pos="72000">
                      <a:schemeClr val="accent3"/>
                    </a:gs>
                    <a:gs pos="100000">
                      <a:schemeClr val="accent4"/>
                    </a:gs>
                  </a:gsLst>
                  <a:lin ang="5400000" scaled="1"/>
                </a:gradFill>
                <a:latin typeface="Billabong" panose="04000506040000020003" pitchFamily="82" charset="0"/>
              </a:rPr>
              <a:t>Group Name</a:t>
            </a:r>
          </a:p>
        </p:txBody>
      </p:sp>
      <p:sp>
        <p:nvSpPr>
          <p:cNvPr id="8" name="Rectángulo: esquinas redondeadas 7">
            <a:extLst>
              <a:ext uri="{FF2B5EF4-FFF2-40B4-BE49-F238E27FC236}">
                <a16:creationId xmlns:a16="http://schemas.microsoft.com/office/drawing/2014/main" id="{1591C1CE-A36A-DD84-072F-5471BA11CFFC}"/>
              </a:ext>
            </a:extLst>
          </p:cNvPr>
          <p:cNvSpPr/>
          <p:nvPr/>
        </p:nvSpPr>
        <p:spPr>
          <a:xfrm>
            <a:off x="13847165" y="2507073"/>
            <a:ext cx="3783610" cy="504597"/>
          </a:xfrm>
          <a:prstGeom prst="roundRect">
            <a:avLst>
              <a:gd name="adj" fmla="val 50000"/>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esquinas redondeadas 8">
            <a:extLst>
              <a:ext uri="{FF2B5EF4-FFF2-40B4-BE49-F238E27FC236}">
                <a16:creationId xmlns:a16="http://schemas.microsoft.com/office/drawing/2014/main" id="{90D2F1A0-4240-3BD5-39B6-A720AA71167A}"/>
              </a:ext>
            </a:extLst>
          </p:cNvPr>
          <p:cNvSpPr/>
          <p:nvPr/>
        </p:nvSpPr>
        <p:spPr>
          <a:xfrm>
            <a:off x="13847165" y="3216857"/>
            <a:ext cx="3783610" cy="504597"/>
          </a:xfrm>
          <a:prstGeom prst="roundRect">
            <a:avLst>
              <a:gd name="adj" fmla="val 50000"/>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CuadroTexto 9">
            <a:extLst>
              <a:ext uri="{FF2B5EF4-FFF2-40B4-BE49-F238E27FC236}">
                <a16:creationId xmlns:a16="http://schemas.microsoft.com/office/drawing/2014/main" id="{D81D48F1-10F6-D8D5-866E-B7C5C8699810}"/>
              </a:ext>
            </a:extLst>
          </p:cNvPr>
          <p:cNvSpPr txBox="1"/>
          <p:nvPr/>
        </p:nvSpPr>
        <p:spPr>
          <a:xfrm>
            <a:off x="14008012" y="2624256"/>
            <a:ext cx="3225800" cy="307777"/>
          </a:xfrm>
          <a:prstGeom prst="rect">
            <a:avLst/>
          </a:prstGeom>
          <a:noFill/>
        </p:spPr>
        <p:txBody>
          <a:bodyPr wrap="square" rtlCol="0">
            <a:spAutoFit/>
          </a:bodyPr>
          <a:lstStyle/>
          <a:p>
            <a:r>
              <a:rPr lang="en-US" sz="1400" dirty="0">
                <a:solidFill>
                  <a:schemeClr val="bg1">
                    <a:lumMod val="65000"/>
                  </a:schemeClr>
                </a:solidFill>
                <a:latin typeface="Poppins Light" panose="00000400000000000000" pitchFamily="2" charset="0"/>
                <a:cs typeface="Poppins Light" panose="00000400000000000000" pitchFamily="2" charset="0"/>
              </a:rPr>
              <a:t>Class Name</a:t>
            </a:r>
          </a:p>
        </p:txBody>
      </p:sp>
      <p:sp>
        <p:nvSpPr>
          <p:cNvPr id="11" name="CuadroTexto 10">
            <a:extLst>
              <a:ext uri="{FF2B5EF4-FFF2-40B4-BE49-F238E27FC236}">
                <a16:creationId xmlns:a16="http://schemas.microsoft.com/office/drawing/2014/main" id="{E6F39AE0-B2B8-F085-B7E5-3E8597E50305}"/>
              </a:ext>
            </a:extLst>
          </p:cNvPr>
          <p:cNvSpPr txBox="1"/>
          <p:nvPr/>
        </p:nvSpPr>
        <p:spPr>
          <a:xfrm>
            <a:off x="14058301" y="3315266"/>
            <a:ext cx="3225800" cy="307777"/>
          </a:xfrm>
          <a:prstGeom prst="rect">
            <a:avLst/>
          </a:prstGeom>
          <a:noFill/>
        </p:spPr>
        <p:txBody>
          <a:bodyPr wrap="square" rtlCol="0">
            <a:spAutoFit/>
          </a:bodyPr>
          <a:lstStyle/>
          <a:p>
            <a:r>
              <a:rPr lang="en-US" sz="1400" dirty="0">
                <a:solidFill>
                  <a:schemeClr val="bg1">
                    <a:lumMod val="65000"/>
                  </a:schemeClr>
                </a:solidFill>
                <a:latin typeface="Poppins Light" panose="00000400000000000000" pitchFamily="2" charset="0"/>
                <a:cs typeface="Poppins Light" panose="00000400000000000000" pitchFamily="2" charset="0"/>
              </a:rPr>
              <a:t>Teacher Name</a:t>
            </a:r>
          </a:p>
        </p:txBody>
      </p:sp>
      <p:sp>
        <p:nvSpPr>
          <p:cNvPr id="12" name="Rectángulo redondeado 7">
            <a:hlinkClick r:id="rId5" action="ppaction://hlinksldjump"/>
            <a:extLst>
              <a:ext uri="{FF2B5EF4-FFF2-40B4-BE49-F238E27FC236}">
                <a16:creationId xmlns:a16="http://schemas.microsoft.com/office/drawing/2014/main" id="{4A814394-666A-8B38-8329-0545B6CECBA2}"/>
              </a:ext>
            </a:extLst>
          </p:cNvPr>
          <p:cNvSpPr/>
          <p:nvPr/>
        </p:nvSpPr>
        <p:spPr>
          <a:xfrm>
            <a:off x="14008012" y="3920611"/>
            <a:ext cx="3486663" cy="498095"/>
          </a:xfrm>
          <a:prstGeom prst="roundRect">
            <a:avLst/>
          </a:prstGeom>
          <a:solidFill>
            <a:srgbClr val="1977F2"/>
          </a:solidFill>
          <a:ln>
            <a:noFill/>
          </a:ln>
          <a:effectLst>
            <a:outerShdw blurRad="635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uadroTexto 12">
            <a:extLst>
              <a:ext uri="{FF2B5EF4-FFF2-40B4-BE49-F238E27FC236}">
                <a16:creationId xmlns:a16="http://schemas.microsoft.com/office/drawing/2014/main" id="{128D153A-8D83-6A8C-33B0-2885842C96A5}"/>
              </a:ext>
            </a:extLst>
          </p:cNvPr>
          <p:cNvSpPr txBox="1"/>
          <p:nvPr/>
        </p:nvSpPr>
        <p:spPr>
          <a:xfrm>
            <a:off x="14461769" y="3993013"/>
            <a:ext cx="2578100" cy="338554"/>
          </a:xfrm>
          <a:prstGeom prst="rect">
            <a:avLst/>
          </a:prstGeom>
          <a:noFill/>
        </p:spPr>
        <p:txBody>
          <a:bodyPr wrap="square" rtlCol="0">
            <a:spAutoFit/>
          </a:bodyPr>
          <a:lstStyle/>
          <a:p>
            <a:pPr algn="ctr"/>
            <a:r>
              <a:rPr lang="en-US" sz="1600" b="1" dirty="0">
                <a:solidFill>
                  <a:schemeClr val="bg1"/>
                </a:solidFill>
                <a:latin typeface="Poppins Light" panose="00000400000000000000" pitchFamily="2" charset="0"/>
                <a:cs typeface="Poppins Light" panose="00000400000000000000" pitchFamily="2" charset="0"/>
              </a:rPr>
              <a:t>Start Presentation</a:t>
            </a:r>
          </a:p>
        </p:txBody>
      </p:sp>
      <p:cxnSp>
        <p:nvCxnSpPr>
          <p:cNvPr id="14" name="Conector recto 13">
            <a:extLst>
              <a:ext uri="{FF2B5EF4-FFF2-40B4-BE49-F238E27FC236}">
                <a16:creationId xmlns:a16="http://schemas.microsoft.com/office/drawing/2014/main" id="{34616887-6590-8A06-F89B-50E592DC1539}"/>
              </a:ext>
            </a:extLst>
          </p:cNvPr>
          <p:cNvCxnSpPr/>
          <p:nvPr/>
        </p:nvCxnSpPr>
        <p:spPr>
          <a:xfrm>
            <a:off x="14026092" y="4922288"/>
            <a:ext cx="343922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9F56F96F-84FD-FE21-EBAE-6DBF5A5FD9C2}"/>
              </a:ext>
            </a:extLst>
          </p:cNvPr>
          <p:cNvSpPr txBox="1"/>
          <p:nvPr/>
        </p:nvSpPr>
        <p:spPr>
          <a:xfrm>
            <a:off x="14461769" y="4523153"/>
            <a:ext cx="2578100" cy="276999"/>
          </a:xfrm>
          <a:prstGeom prst="rect">
            <a:avLst/>
          </a:prstGeom>
          <a:noFill/>
        </p:spPr>
        <p:txBody>
          <a:bodyPr wrap="square" rtlCol="0">
            <a:spAutoFit/>
          </a:bodyPr>
          <a:lstStyle/>
          <a:p>
            <a:pPr algn="ctr"/>
            <a:r>
              <a:rPr lang="en-US" sz="1200" dirty="0">
                <a:solidFill>
                  <a:srgbClr val="1977F2"/>
                </a:solidFill>
                <a:latin typeface="Poppins Light" panose="00000400000000000000" pitchFamily="2" charset="0"/>
                <a:cs typeface="Poppins Light" panose="00000400000000000000" pitchFamily="2" charset="0"/>
              </a:rPr>
              <a:t>¿Are you paying attention?</a:t>
            </a:r>
          </a:p>
        </p:txBody>
      </p:sp>
      <p:sp>
        <p:nvSpPr>
          <p:cNvPr id="16" name="Rectángulo: esquinas redondeadas 15">
            <a:extLst>
              <a:ext uri="{FF2B5EF4-FFF2-40B4-BE49-F238E27FC236}">
                <a16:creationId xmlns:a16="http://schemas.microsoft.com/office/drawing/2014/main" id="{C413619B-CFA7-199B-0FE0-8A73E5BD26C8}"/>
              </a:ext>
            </a:extLst>
          </p:cNvPr>
          <p:cNvSpPr/>
          <p:nvPr/>
        </p:nvSpPr>
        <p:spPr>
          <a:xfrm>
            <a:off x="13342339" y="5425871"/>
            <a:ext cx="4657725" cy="842891"/>
          </a:xfrm>
          <a:prstGeom prst="roundRect">
            <a:avLst>
              <a:gd name="adj" fmla="val 42281"/>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CuadroTexto 16">
            <a:extLst>
              <a:ext uri="{FF2B5EF4-FFF2-40B4-BE49-F238E27FC236}">
                <a16:creationId xmlns:a16="http://schemas.microsoft.com/office/drawing/2014/main" id="{CC349054-587E-DD51-B035-DFA777D0417E}"/>
              </a:ext>
            </a:extLst>
          </p:cNvPr>
          <p:cNvSpPr txBox="1"/>
          <p:nvPr/>
        </p:nvSpPr>
        <p:spPr>
          <a:xfrm>
            <a:off x="14461769" y="5702859"/>
            <a:ext cx="2578100" cy="369332"/>
          </a:xfrm>
          <a:prstGeom prst="rect">
            <a:avLst/>
          </a:prstGeom>
          <a:noFill/>
        </p:spPr>
        <p:txBody>
          <a:bodyPr wrap="square" rtlCol="0">
            <a:spAutoFit/>
          </a:bodyPr>
          <a:lstStyle/>
          <a:p>
            <a:pPr algn="ctr"/>
            <a:r>
              <a:rPr lang="en-US" dirty="0">
                <a:solidFill>
                  <a:srgbClr val="1977F2"/>
                </a:solidFill>
                <a:latin typeface="Poppins Light" panose="00000400000000000000" pitchFamily="2" charset="0"/>
                <a:cs typeface="Poppins Light" panose="00000400000000000000" pitchFamily="2" charset="0"/>
              </a:rPr>
              <a:t>¿Questions?</a:t>
            </a:r>
          </a:p>
        </p:txBody>
      </p:sp>
    </p:spTree>
    <p:extLst>
      <p:ext uri="{BB962C8B-B14F-4D97-AF65-F5344CB8AC3E}">
        <p14:creationId xmlns:p14="http://schemas.microsoft.com/office/powerpoint/2010/main" val="2028713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uturama Fry | Wiki Memeaventuras | Fandom">
            <a:extLst>
              <a:ext uri="{FF2B5EF4-FFF2-40B4-BE49-F238E27FC236}">
                <a16:creationId xmlns:a16="http://schemas.microsoft.com/office/drawing/2014/main" id="{1594220F-35AC-6746-1F63-DA67514D64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702" r="16843"/>
          <a:stretch/>
        </p:blipFill>
        <p:spPr bwMode="auto">
          <a:xfrm>
            <a:off x="-61916" y="1445308"/>
            <a:ext cx="3106812" cy="3354844"/>
          </a:xfrm>
          <a:prstGeom prst="rect">
            <a:avLst/>
          </a:prstGeom>
          <a:noFill/>
          <a:extLst>
            <a:ext uri="{909E8E84-426E-40DD-AFC4-6F175D3DCCD1}">
              <a14:hiddenFill xmlns:a14="http://schemas.microsoft.com/office/drawing/2010/main">
                <a:solidFill>
                  <a:srgbClr val="FFFFFF"/>
                </a:solidFill>
              </a14:hiddenFill>
            </a:ext>
          </a:extLst>
        </p:spPr>
      </p:pic>
      <p:sp>
        <p:nvSpPr>
          <p:cNvPr id="24" name="Rectángulo: esquinas redondeadas 23">
            <a:extLst>
              <a:ext uri="{FF2B5EF4-FFF2-40B4-BE49-F238E27FC236}">
                <a16:creationId xmlns:a16="http://schemas.microsoft.com/office/drawing/2014/main" id="{A7020FB3-8B67-50BA-4EE2-BB4EFBC91108}"/>
              </a:ext>
            </a:extLst>
          </p:cNvPr>
          <p:cNvSpPr/>
          <p:nvPr/>
        </p:nvSpPr>
        <p:spPr>
          <a:xfrm>
            <a:off x="6827239" y="523874"/>
            <a:ext cx="4657725" cy="4657725"/>
          </a:xfrm>
          <a:prstGeom prst="roundRect">
            <a:avLst>
              <a:gd name="adj" fmla="val 9510"/>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CuadroTexto 1">
            <a:extLst>
              <a:ext uri="{FF2B5EF4-FFF2-40B4-BE49-F238E27FC236}">
                <a16:creationId xmlns:a16="http://schemas.microsoft.com/office/drawing/2014/main" id="{A8008578-DC59-B0EF-0BBC-8B4074B55415}"/>
              </a:ext>
            </a:extLst>
          </p:cNvPr>
          <p:cNvSpPr txBox="1"/>
          <p:nvPr/>
        </p:nvSpPr>
        <p:spPr>
          <a:xfrm>
            <a:off x="6467475" y="1183634"/>
            <a:ext cx="5276675" cy="1323439"/>
          </a:xfrm>
          <a:prstGeom prst="rect">
            <a:avLst/>
          </a:prstGeom>
          <a:noFill/>
        </p:spPr>
        <p:txBody>
          <a:bodyPr wrap="square" rtlCol="0">
            <a:spAutoFit/>
          </a:bodyPr>
          <a:lstStyle/>
          <a:p>
            <a:pPr algn="ctr"/>
            <a:r>
              <a:rPr lang="en-US" sz="8000" dirty="0">
                <a:gradFill>
                  <a:gsLst>
                    <a:gs pos="0">
                      <a:schemeClr val="accent1"/>
                    </a:gs>
                    <a:gs pos="32000">
                      <a:schemeClr val="accent2"/>
                    </a:gs>
                    <a:gs pos="72000">
                      <a:schemeClr val="accent3"/>
                    </a:gs>
                    <a:gs pos="100000">
                      <a:schemeClr val="accent4"/>
                    </a:gs>
                  </a:gsLst>
                  <a:lin ang="5400000" scaled="1"/>
                </a:gradFill>
                <a:latin typeface="Billabong" panose="04000506040000020003" pitchFamily="82" charset="0"/>
              </a:rPr>
              <a:t>Group Name</a:t>
            </a:r>
          </a:p>
        </p:txBody>
      </p:sp>
      <p:pic>
        <p:nvPicPr>
          <p:cNvPr id="15" name="Imagen 14" descr="Interfaz de usuario gráfica, Aplicación&#10;&#10;Descripción generada automáticamente">
            <a:extLst>
              <a:ext uri="{FF2B5EF4-FFF2-40B4-BE49-F238E27FC236}">
                <a16:creationId xmlns:a16="http://schemas.microsoft.com/office/drawing/2014/main" id="{9F3C4362-FC7D-61A1-2094-29B2EF4A0B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7475" y="180975"/>
            <a:ext cx="3981450" cy="6496050"/>
          </a:xfrm>
          <a:prstGeom prst="rect">
            <a:avLst/>
          </a:prstGeom>
        </p:spPr>
      </p:pic>
      <p:sp>
        <p:nvSpPr>
          <p:cNvPr id="26" name="Rectángulo: esquinas redondeadas 25">
            <a:extLst>
              <a:ext uri="{FF2B5EF4-FFF2-40B4-BE49-F238E27FC236}">
                <a16:creationId xmlns:a16="http://schemas.microsoft.com/office/drawing/2014/main" id="{8B69A45C-FB0B-9F37-0CBF-FF2DA1AC7DEE}"/>
              </a:ext>
            </a:extLst>
          </p:cNvPr>
          <p:cNvSpPr/>
          <p:nvPr/>
        </p:nvSpPr>
        <p:spPr>
          <a:xfrm>
            <a:off x="7332065" y="2507073"/>
            <a:ext cx="3783610" cy="504597"/>
          </a:xfrm>
          <a:prstGeom prst="roundRect">
            <a:avLst>
              <a:gd name="adj" fmla="val 50000"/>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Rectángulo: esquinas redondeadas 27">
            <a:extLst>
              <a:ext uri="{FF2B5EF4-FFF2-40B4-BE49-F238E27FC236}">
                <a16:creationId xmlns:a16="http://schemas.microsoft.com/office/drawing/2014/main" id="{E36CA5C7-494F-6812-C795-D00EB7407427}"/>
              </a:ext>
            </a:extLst>
          </p:cNvPr>
          <p:cNvSpPr/>
          <p:nvPr/>
        </p:nvSpPr>
        <p:spPr>
          <a:xfrm>
            <a:off x="7332065" y="3216857"/>
            <a:ext cx="3783610" cy="504597"/>
          </a:xfrm>
          <a:prstGeom prst="roundRect">
            <a:avLst>
              <a:gd name="adj" fmla="val 50000"/>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CuadroTexto 28">
            <a:extLst>
              <a:ext uri="{FF2B5EF4-FFF2-40B4-BE49-F238E27FC236}">
                <a16:creationId xmlns:a16="http://schemas.microsoft.com/office/drawing/2014/main" id="{860A6D95-2B8B-B02C-0FB3-DF5C0FC50025}"/>
              </a:ext>
            </a:extLst>
          </p:cNvPr>
          <p:cNvSpPr txBox="1"/>
          <p:nvPr/>
        </p:nvSpPr>
        <p:spPr>
          <a:xfrm>
            <a:off x="7492912" y="2624256"/>
            <a:ext cx="3225800" cy="307777"/>
          </a:xfrm>
          <a:prstGeom prst="rect">
            <a:avLst/>
          </a:prstGeom>
          <a:noFill/>
        </p:spPr>
        <p:txBody>
          <a:bodyPr wrap="square" rtlCol="0">
            <a:spAutoFit/>
          </a:bodyPr>
          <a:lstStyle/>
          <a:p>
            <a:r>
              <a:rPr lang="en-US" sz="1400" dirty="0">
                <a:solidFill>
                  <a:schemeClr val="bg1">
                    <a:lumMod val="65000"/>
                  </a:schemeClr>
                </a:solidFill>
                <a:latin typeface="Poppins Light" panose="00000400000000000000" pitchFamily="2" charset="0"/>
                <a:cs typeface="Poppins Light" panose="00000400000000000000" pitchFamily="2" charset="0"/>
              </a:rPr>
              <a:t>Class Name</a:t>
            </a:r>
          </a:p>
        </p:txBody>
      </p:sp>
      <p:sp>
        <p:nvSpPr>
          <p:cNvPr id="30" name="CuadroTexto 29">
            <a:extLst>
              <a:ext uri="{FF2B5EF4-FFF2-40B4-BE49-F238E27FC236}">
                <a16:creationId xmlns:a16="http://schemas.microsoft.com/office/drawing/2014/main" id="{B5A2A3A6-0E14-4578-82B1-09379176CB55}"/>
              </a:ext>
            </a:extLst>
          </p:cNvPr>
          <p:cNvSpPr txBox="1"/>
          <p:nvPr/>
        </p:nvSpPr>
        <p:spPr>
          <a:xfrm>
            <a:off x="7543201" y="3315266"/>
            <a:ext cx="3225800" cy="307777"/>
          </a:xfrm>
          <a:prstGeom prst="rect">
            <a:avLst/>
          </a:prstGeom>
          <a:noFill/>
        </p:spPr>
        <p:txBody>
          <a:bodyPr wrap="square" rtlCol="0">
            <a:spAutoFit/>
          </a:bodyPr>
          <a:lstStyle/>
          <a:p>
            <a:r>
              <a:rPr lang="en-US" sz="1400" dirty="0">
                <a:solidFill>
                  <a:schemeClr val="bg1">
                    <a:lumMod val="65000"/>
                  </a:schemeClr>
                </a:solidFill>
                <a:latin typeface="Poppins Light" panose="00000400000000000000" pitchFamily="2" charset="0"/>
                <a:cs typeface="Poppins Light" panose="00000400000000000000" pitchFamily="2" charset="0"/>
              </a:rPr>
              <a:t>Teacher Name</a:t>
            </a:r>
          </a:p>
        </p:txBody>
      </p:sp>
      <p:sp>
        <p:nvSpPr>
          <p:cNvPr id="32" name="Rectángulo redondeado 7">
            <a:hlinkClick r:id="rId4" action="ppaction://hlinksldjump"/>
            <a:extLst>
              <a:ext uri="{FF2B5EF4-FFF2-40B4-BE49-F238E27FC236}">
                <a16:creationId xmlns:a16="http://schemas.microsoft.com/office/drawing/2014/main" id="{D3228734-02A2-5AC6-266C-61EBAAC39763}"/>
              </a:ext>
            </a:extLst>
          </p:cNvPr>
          <p:cNvSpPr/>
          <p:nvPr/>
        </p:nvSpPr>
        <p:spPr>
          <a:xfrm>
            <a:off x="7492912" y="3920611"/>
            <a:ext cx="3486663" cy="498095"/>
          </a:xfrm>
          <a:prstGeom prst="roundRect">
            <a:avLst/>
          </a:prstGeom>
          <a:solidFill>
            <a:srgbClr val="1977F2"/>
          </a:solidFill>
          <a:ln>
            <a:noFill/>
          </a:ln>
          <a:effectLst>
            <a:outerShdw blurRad="635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uadroTexto 32">
            <a:extLst>
              <a:ext uri="{FF2B5EF4-FFF2-40B4-BE49-F238E27FC236}">
                <a16:creationId xmlns:a16="http://schemas.microsoft.com/office/drawing/2014/main" id="{0A08CEE2-1E9D-2C68-0A5D-D8AD0337156E}"/>
              </a:ext>
            </a:extLst>
          </p:cNvPr>
          <p:cNvSpPr txBox="1"/>
          <p:nvPr/>
        </p:nvSpPr>
        <p:spPr>
          <a:xfrm>
            <a:off x="7946669" y="3993013"/>
            <a:ext cx="2578100" cy="338554"/>
          </a:xfrm>
          <a:prstGeom prst="rect">
            <a:avLst/>
          </a:prstGeom>
          <a:noFill/>
        </p:spPr>
        <p:txBody>
          <a:bodyPr wrap="square" rtlCol="0">
            <a:spAutoFit/>
          </a:bodyPr>
          <a:lstStyle/>
          <a:p>
            <a:pPr algn="ctr"/>
            <a:r>
              <a:rPr lang="en-US" sz="1600" b="1" dirty="0">
                <a:solidFill>
                  <a:schemeClr val="bg1"/>
                </a:solidFill>
                <a:latin typeface="Poppins Light" panose="00000400000000000000" pitchFamily="2" charset="0"/>
                <a:cs typeface="Poppins Light" panose="00000400000000000000" pitchFamily="2" charset="0"/>
              </a:rPr>
              <a:t>Start Presentation</a:t>
            </a:r>
          </a:p>
        </p:txBody>
      </p:sp>
      <p:cxnSp>
        <p:nvCxnSpPr>
          <p:cNvPr id="34" name="Conector recto 33">
            <a:extLst>
              <a:ext uri="{FF2B5EF4-FFF2-40B4-BE49-F238E27FC236}">
                <a16:creationId xmlns:a16="http://schemas.microsoft.com/office/drawing/2014/main" id="{DAA816C6-6CE6-4D3C-6691-199F9F382E61}"/>
              </a:ext>
            </a:extLst>
          </p:cNvPr>
          <p:cNvCxnSpPr/>
          <p:nvPr/>
        </p:nvCxnSpPr>
        <p:spPr>
          <a:xfrm>
            <a:off x="7510992" y="4922288"/>
            <a:ext cx="343922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5" name="CuadroTexto 34">
            <a:extLst>
              <a:ext uri="{FF2B5EF4-FFF2-40B4-BE49-F238E27FC236}">
                <a16:creationId xmlns:a16="http://schemas.microsoft.com/office/drawing/2014/main" id="{89FD4785-0FDA-D4EB-4725-9BDFA7920EB9}"/>
              </a:ext>
            </a:extLst>
          </p:cNvPr>
          <p:cNvSpPr txBox="1"/>
          <p:nvPr/>
        </p:nvSpPr>
        <p:spPr>
          <a:xfrm>
            <a:off x="7946669" y="4523153"/>
            <a:ext cx="2578100" cy="276999"/>
          </a:xfrm>
          <a:prstGeom prst="rect">
            <a:avLst/>
          </a:prstGeom>
          <a:noFill/>
        </p:spPr>
        <p:txBody>
          <a:bodyPr wrap="square" rtlCol="0">
            <a:spAutoFit/>
          </a:bodyPr>
          <a:lstStyle/>
          <a:p>
            <a:pPr algn="ctr"/>
            <a:r>
              <a:rPr lang="en-US" sz="1200" dirty="0">
                <a:solidFill>
                  <a:srgbClr val="1977F2"/>
                </a:solidFill>
                <a:latin typeface="Poppins Light" panose="00000400000000000000" pitchFamily="2" charset="0"/>
                <a:cs typeface="Poppins Light" panose="00000400000000000000" pitchFamily="2" charset="0"/>
              </a:rPr>
              <a:t>¿Are you paying attention?</a:t>
            </a:r>
          </a:p>
        </p:txBody>
      </p:sp>
      <p:sp>
        <p:nvSpPr>
          <p:cNvPr id="36" name="Rectángulo: esquinas redondeadas 35">
            <a:extLst>
              <a:ext uri="{FF2B5EF4-FFF2-40B4-BE49-F238E27FC236}">
                <a16:creationId xmlns:a16="http://schemas.microsoft.com/office/drawing/2014/main" id="{3A482114-FE24-7D4A-66E7-AE8A6232A552}"/>
              </a:ext>
            </a:extLst>
          </p:cNvPr>
          <p:cNvSpPr/>
          <p:nvPr/>
        </p:nvSpPr>
        <p:spPr>
          <a:xfrm>
            <a:off x="6827239" y="5425871"/>
            <a:ext cx="4657725" cy="842891"/>
          </a:xfrm>
          <a:prstGeom prst="roundRect">
            <a:avLst>
              <a:gd name="adj" fmla="val 42281"/>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7" name="CuadroTexto 36">
            <a:extLst>
              <a:ext uri="{FF2B5EF4-FFF2-40B4-BE49-F238E27FC236}">
                <a16:creationId xmlns:a16="http://schemas.microsoft.com/office/drawing/2014/main" id="{A17E804A-44EF-FD9F-581D-BE586A8D2E34}"/>
              </a:ext>
            </a:extLst>
          </p:cNvPr>
          <p:cNvSpPr txBox="1"/>
          <p:nvPr/>
        </p:nvSpPr>
        <p:spPr>
          <a:xfrm>
            <a:off x="7946669" y="5702859"/>
            <a:ext cx="2578100" cy="369332"/>
          </a:xfrm>
          <a:prstGeom prst="rect">
            <a:avLst/>
          </a:prstGeom>
          <a:noFill/>
        </p:spPr>
        <p:txBody>
          <a:bodyPr wrap="square" rtlCol="0">
            <a:spAutoFit/>
          </a:bodyPr>
          <a:lstStyle/>
          <a:p>
            <a:pPr algn="ctr"/>
            <a:r>
              <a:rPr lang="en-US" dirty="0">
                <a:solidFill>
                  <a:srgbClr val="1977F2"/>
                </a:solidFill>
                <a:latin typeface="Poppins Light" panose="00000400000000000000" pitchFamily="2" charset="0"/>
                <a:cs typeface="Poppins Light" panose="00000400000000000000" pitchFamily="2" charset="0"/>
              </a:rPr>
              <a:t>¿Questions?</a:t>
            </a:r>
          </a:p>
        </p:txBody>
      </p:sp>
      <p:pic>
        <p:nvPicPr>
          <p:cNvPr id="50" name="Picture 2" descr="shrek puns - Google Search | Cartoon memes, Shrek memes, Meme faces">
            <a:extLst>
              <a:ext uri="{FF2B5EF4-FFF2-40B4-BE49-F238E27FC236}">
                <a16:creationId xmlns:a16="http://schemas.microsoft.com/office/drawing/2014/main" id="{322D4D70-9206-EE76-20A0-4A120E5961C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5385"/>
          <a:stretch/>
        </p:blipFill>
        <p:spPr bwMode="auto">
          <a:xfrm>
            <a:off x="3078919" y="1445308"/>
            <a:ext cx="2645608" cy="3354844"/>
          </a:xfrm>
          <a:prstGeom prst="rect">
            <a:avLst/>
          </a:prstGeom>
          <a:noFill/>
          <a:extLst>
            <a:ext uri="{909E8E84-426E-40DD-AFC4-6F175D3DCCD1}">
              <a14:hiddenFill xmlns:a14="http://schemas.microsoft.com/office/drawing/2010/main">
                <a:solidFill>
                  <a:srgbClr val="FFFFFF"/>
                </a:solidFill>
              </a14:hiddenFill>
            </a:ext>
          </a:extLst>
        </p:spPr>
      </p:pic>
      <p:sp>
        <p:nvSpPr>
          <p:cNvPr id="49" name="CuadroTexto 48">
            <a:extLst>
              <a:ext uri="{FF2B5EF4-FFF2-40B4-BE49-F238E27FC236}">
                <a16:creationId xmlns:a16="http://schemas.microsoft.com/office/drawing/2014/main" id="{5ED90827-0397-6BC2-73B3-7D515406C554}"/>
              </a:ext>
            </a:extLst>
          </p:cNvPr>
          <p:cNvSpPr txBox="1"/>
          <p:nvPr/>
        </p:nvSpPr>
        <p:spPr>
          <a:xfrm>
            <a:off x="3212380" y="3763097"/>
            <a:ext cx="1979564" cy="830997"/>
          </a:xfrm>
          <a:prstGeom prst="rect">
            <a:avLst/>
          </a:prstGeom>
          <a:noFill/>
        </p:spPr>
        <p:txBody>
          <a:bodyPr wrap="square" rtlCol="0">
            <a:spAutoFit/>
          </a:bodyPr>
          <a:lstStyle/>
          <a:p>
            <a:r>
              <a:rPr lang="es-CO" sz="1600" dirty="0">
                <a:solidFill>
                  <a:schemeClr val="bg1"/>
                </a:solidFill>
                <a:effectLst>
                  <a:outerShdw blurRad="50800" dist="38100" dir="5400000" algn="t" rotWithShape="0">
                    <a:prstClr val="black">
                      <a:alpha val="40000"/>
                    </a:prstClr>
                  </a:outerShdw>
                </a:effectLst>
                <a:latin typeface="Montserrat ExtraBold" panose="00000900000000000000" pitchFamily="50" charset="0"/>
              </a:rPr>
              <a:t>NOW</a:t>
            </a:r>
          </a:p>
          <a:p>
            <a:r>
              <a:rPr lang="es-CO" sz="1600" dirty="0">
                <a:solidFill>
                  <a:schemeClr val="bg1"/>
                </a:solidFill>
                <a:effectLst>
                  <a:outerShdw blurRad="50800" dist="38100" dir="5400000" algn="t" rotWithShape="0">
                    <a:prstClr val="black">
                      <a:alpha val="40000"/>
                    </a:prstClr>
                  </a:outerShdw>
                </a:effectLst>
                <a:latin typeface="Montserrat ExtraBold" panose="00000900000000000000" pitchFamily="50" charset="0"/>
              </a:rPr>
              <a:t>I’LL START THE PRESENTATION</a:t>
            </a:r>
          </a:p>
        </p:txBody>
      </p:sp>
      <p:sp>
        <p:nvSpPr>
          <p:cNvPr id="51" name="CuadroTexto 50">
            <a:extLst>
              <a:ext uri="{FF2B5EF4-FFF2-40B4-BE49-F238E27FC236}">
                <a16:creationId xmlns:a16="http://schemas.microsoft.com/office/drawing/2014/main" id="{C4DB2991-5A1B-8C40-D5EA-035C16D23134}"/>
              </a:ext>
            </a:extLst>
          </p:cNvPr>
          <p:cNvSpPr txBox="1"/>
          <p:nvPr/>
        </p:nvSpPr>
        <p:spPr>
          <a:xfrm>
            <a:off x="137466" y="3338213"/>
            <a:ext cx="2436064" cy="1323439"/>
          </a:xfrm>
          <a:prstGeom prst="rect">
            <a:avLst/>
          </a:prstGeom>
          <a:noFill/>
        </p:spPr>
        <p:txBody>
          <a:bodyPr wrap="square" rtlCol="0">
            <a:spAutoFit/>
          </a:bodyPr>
          <a:lstStyle/>
          <a:p>
            <a:r>
              <a:rPr lang="es-CO" sz="1600" dirty="0">
                <a:solidFill>
                  <a:schemeClr val="bg1"/>
                </a:solidFill>
                <a:effectLst>
                  <a:outerShdw blurRad="50800" dist="38100" dir="5400000" algn="t" rotWithShape="0">
                    <a:prstClr val="black">
                      <a:alpha val="40000"/>
                    </a:prstClr>
                  </a:outerShdw>
                </a:effectLst>
                <a:latin typeface="Montserrat ExtraBold" panose="00000900000000000000" pitchFamily="50" charset="0"/>
              </a:rPr>
              <a:t>HOPE YOU WILL CLAP FOR MY PRESENTATION BUT NOT FOR HAVING FINISHED IT</a:t>
            </a:r>
          </a:p>
        </p:txBody>
      </p:sp>
      <p:sp>
        <p:nvSpPr>
          <p:cNvPr id="1066" name="Rectángulo 1065">
            <a:extLst>
              <a:ext uri="{FF2B5EF4-FFF2-40B4-BE49-F238E27FC236}">
                <a16:creationId xmlns:a16="http://schemas.microsoft.com/office/drawing/2014/main" id="{3C9BFEB2-7627-E171-FC39-9D671203F291}"/>
              </a:ext>
            </a:extLst>
          </p:cNvPr>
          <p:cNvSpPr/>
          <p:nvPr/>
        </p:nvSpPr>
        <p:spPr>
          <a:xfrm>
            <a:off x="0" y="8252953"/>
            <a:ext cx="1384300" cy="51502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67" name="Rectángulo 1066">
            <a:extLst>
              <a:ext uri="{FF2B5EF4-FFF2-40B4-BE49-F238E27FC236}">
                <a16:creationId xmlns:a16="http://schemas.microsoft.com/office/drawing/2014/main" id="{1326BBB5-CAFD-1A6B-DCF0-1E47161120AC}"/>
              </a:ext>
            </a:extLst>
          </p:cNvPr>
          <p:cNvSpPr/>
          <p:nvPr/>
        </p:nvSpPr>
        <p:spPr>
          <a:xfrm>
            <a:off x="0" y="6862303"/>
            <a:ext cx="1384300" cy="6858000"/>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68" name="Gráfico 1067">
            <a:extLst>
              <a:ext uri="{FF2B5EF4-FFF2-40B4-BE49-F238E27FC236}">
                <a16:creationId xmlns:a16="http://schemas.microsoft.com/office/drawing/2014/main" id="{7CC383CD-89CA-85DE-559D-B39DFB97E2A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4197" y="7017897"/>
            <a:ext cx="655907" cy="655907"/>
          </a:xfrm>
          <a:prstGeom prst="rect">
            <a:avLst/>
          </a:prstGeom>
        </p:spPr>
      </p:pic>
      <p:sp>
        <p:nvSpPr>
          <p:cNvPr id="1069" name="CuadroTexto 1068">
            <a:extLst>
              <a:ext uri="{FF2B5EF4-FFF2-40B4-BE49-F238E27FC236}">
                <a16:creationId xmlns:a16="http://schemas.microsoft.com/office/drawing/2014/main" id="{8FBB5067-597D-06DD-3986-B7009D216B65}"/>
              </a:ext>
            </a:extLst>
          </p:cNvPr>
          <p:cNvSpPr txBox="1"/>
          <p:nvPr/>
        </p:nvSpPr>
        <p:spPr>
          <a:xfrm>
            <a:off x="3584575" y="7656394"/>
            <a:ext cx="5276675" cy="1323439"/>
          </a:xfrm>
          <a:prstGeom prst="rect">
            <a:avLst/>
          </a:prstGeom>
          <a:noFill/>
        </p:spPr>
        <p:txBody>
          <a:bodyPr wrap="square" rtlCol="0">
            <a:spAutoFit/>
          </a:bodyPr>
          <a:lstStyle/>
          <a:p>
            <a:pPr algn="ctr"/>
            <a:r>
              <a:rPr lang="en-US" sz="8000" dirty="0">
                <a:gradFill>
                  <a:gsLst>
                    <a:gs pos="0">
                      <a:schemeClr val="accent1"/>
                    </a:gs>
                    <a:gs pos="32000">
                      <a:schemeClr val="accent2"/>
                    </a:gs>
                    <a:gs pos="72000">
                      <a:schemeClr val="accent3"/>
                    </a:gs>
                    <a:gs pos="100000">
                      <a:schemeClr val="accent4"/>
                    </a:gs>
                  </a:gsLst>
                  <a:lin ang="5400000" scaled="1"/>
                </a:gradFill>
                <a:latin typeface="Billabong" panose="04000506040000020003" pitchFamily="82" charset="0"/>
              </a:rPr>
              <a:t>Group Name</a:t>
            </a:r>
          </a:p>
        </p:txBody>
      </p:sp>
      <p:grpSp>
        <p:nvGrpSpPr>
          <p:cNvPr id="1070" name="Gráfico 13">
            <a:extLst>
              <a:ext uri="{FF2B5EF4-FFF2-40B4-BE49-F238E27FC236}">
                <a16:creationId xmlns:a16="http://schemas.microsoft.com/office/drawing/2014/main" id="{C4D51080-7712-BF84-3CCF-D475B3A7110C}"/>
              </a:ext>
            </a:extLst>
          </p:cNvPr>
          <p:cNvGrpSpPr/>
          <p:nvPr/>
        </p:nvGrpSpPr>
        <p:grpSpPr>
          <a:xfrm>
            <a:off x="506068" y="10942125"/>
            <a:ext cx="372165" cy="372304"/>
            <a:chOff x="449204" y="4138938"/>
            <a:chExt cx="415078" cy="415233"/>
          </a:xfrm>
          <a:solidFill>
            <a:srgbClr val="020100"/>
          </a:solidFill>
        </p:grpSpPr>
        <p:sp>
          <p:nvSpPr>
            <p:cNvPr id="1071" name="Forma libre: forma 1070">
              <a:extLst>
                <a:ext uri="{FF2B5EF4-FFF2-40B4-BE49-F238E27FC236}">
                  <a16:creationId xmlns:a16="http://schemas.microsoft.com/office/drawing/2014/main" id="{3FC16426-EA11-7C05-95D4-D997D194DEE1}"/>
                </a:ext>
              </a:extLst>
            </p:cNvPr>
            <p:cNvSpPr/>
            <p:nvPr/>
          </p:nvSpPr>
          <p:spPr>
            <a:xfrm>
              <a:off x="449204" y="4138938"/>
              <a:ext cx="415078" cy="415233"/>
            </a:xfrm>
            <a:custGeom>
              <a:avLst/>
              <a:gdLst>
                <a:gd name="connsiteX0" fmla="*/ 207435 w 415078"/>
                <a:gd name="connsiteY0" fmla="*/ 0 h 415233"/>
                <a:gd name="connsiteX1" fmla="*/ 207435 w 415078"/>
                <a:gd name="connsiteY1" fmla="*/ 47144 h 415233"/>
                <a:gd name="connsiteX2" fmla="*/ 225930 w 415078"/>
                <a:gd name="connsiteY2" fmla="*/ 48232 h 415233"/>
                <a:gd name="connsiteX3" fmla="*/ 366638 w 415078"/>
                <a:gd name="connsiteY3" fmla="*/ 188940 h 415233"/>
                <a:gd name="connsiteX4" fmla="*/ 326747 w 415078"/>
                <a:gd name="connsiteY4" fmla="*/ 314417 h 415233"/>
                <a:gd name="connsiteX5" fmla="*/ 207435 w 415078"/>
                <a:gd name="connsiteY5" fmla="*/ 367726 h 415233"/>
                <a:gd name="connsiteX6" fmla="*/ 138169 w 415078"/>
                <a:gd name="connsiteY6" fmla="*/ 351770 h 415233"/>
                <a:gd name="connsiteX7" fmla="*/ 124389 w 415078"/>
                <a:gd name="connsiteY7" fmla="*/ 345242 h 415233"/>
                <a:gd name="connsiteX8" fmla="*/ 109157 w 415078"/>
                <a:gd name="connsiteY8" fmla="*/ 348143 h 415233"/>
                <a:gd name="connsiteX9" fmla="*/ 64914 w 415078"/>
                <a:gd name="connsiteY9" fmla="*/ 356484 h 415233"/>
                <a:gd name="connsiteX10" fmla="*/ 71805 w 415078"/>
                <a:gd name="connsiteY10" fmla="*/ 315142 h 415233"/>
                <a:gd name="connsiteX11" fmla="*/ 74706 w 415078"/>
                <a:gd name="connsiteY11" fmla="*/ 298823 h 415233"/>
                <a:gd name="connsiteX12" fmla="*/ 66727 w 415078"/>
                <a:gd name="connsiteY12" fmla="*/ 284317 h 415233"/>
                <a:gd name="connsiteX13" fmla="*/ 47144 w 415078"/>
                <a:gd name="connsiteY13" fmla="*/ 207435 h 415233"/>
                <a:gd name="connsiteX14" fmla="*/ 207435 w 415078"/>
                <a:gd name="connsiteY14" fmla="*/ 47144 h 415233"/>
                <a:gd name="connsiteX15" fmla="*/ 207435 w 415078"/>
                <a:gd name="connsiteY15" fmla="*/ 0 h 415233"/>
                <a:gd name="connsiteX16" fmla="*/ 207435 w 415078"/>
                <a:gd name="connsiteY16" fmla="*/ 0 h 415233"/>
                <a:gd name="connsiteX17" fmla="*/ 0 w 415078"/>
                <a:gd name="connsiteY17" fmla="*/ 207435 h 415233"/>
                <a:gd name="connsiteX18" fmla="*/ 25385 w 415078"/>
                <a:gd name="connsiteY18" fmla="*/ 307164 h 415233"/>
                <a:gd name="connsiteX19" fmla="*/ 7978 w 415078"/>
                <a:gd name="connsiteY19" fmla="*/ 409793 h 415233"/>
                <a:gd name="connsiteX20" fmla="*/ 11605 w 415078"/>
                <a:gd name="connsiteY20" fmla="*/ 414145 h 415233"/>
                <a:gd name="connsiteX21" fmla="*/ 12330 w 415078"/>
                <a:gd name="connsiteY21" fmla="*/ 414145 h 415233"/>
                <a:gd name="connsiteX22" fmla="*/ 117861 w 415078"/>
                <a:gd name="connsiteY22" fmla="*/ 394562 h 415233"/>
                <a:gd name="connsiteX23" fmla="*/ 207435 w 415078"/>
                <a:gd name="connsiteY23" fmla="*/ 415233 h 415233"/>
                <a:gd name="connsiteX24" fmla="*/ 413783 w 415078"/>
                <a:gd name="connsiteY24" fmla="*/ 184226 h 415233"/>
                <a:gd name="connsiteX25" fmla="*/ 231370 w 415078"/>
                <a:gd name="connsiteY25" fmla="*/ 1813 h 415233"/>
                <a:gd name="connsiteX26" fmla="*/ 207435 w 415078"/>
                <a:gd name="connsiteY26" fmla="*/ 0 h 415233"/>
                <a:gd name="connsiteX27" fmla="*/ 207435 w 415078"/>
                <a:gd name="connsiteY27" fmla="*/ 0 h 41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15078" h="415233">
                  <a:moveTo>
                    <a:pt x="207435" y="0"/>
                  </a:moveTo>
                  <a:lnTo>
                    <a:pt x="207435" y="47144"/>
                  </a:lnTo>
                  <a:cubicBezTo>
                    <a:pt x="213600" y="47144"/>
                    <a:pt x="219765" y="47507"/>
                    <a:pt x="225930" y="48232"/>
                  </a:cubicBezTo>
                  <a:cubicBezTo>
                    <a:pt x="299548" y="56211"/>
                    <a:pt x="358660" y="115685"/>
                    <a:pt x="366638" y="188940"/>
                  </a:cubicBezTo>
                  <a:cubicBezTo>
                    <a:pt x="371715" y="235359"/>
                    <a:pt x="357572" y="279965"/>
                    <a:pt x="326747" y="314417"/>
                  </a:cubicBezTo>
                  <a:cubicBezTo>
                    <a:pt x="296284" y="348506"/>
                    <a:pt x="252766" y="367726"/>
                    <a:pt x="207435" y="367726"/>
                  </a:cubicBezTo>
                  <a:cubicBezTo>
                    <a:pt x="183500" y="367726"/>
                    <a:pt x="160291" y="362286"/>
                    <a:pt x="138169" y="351770"/>
                  </a:cubicBezTo>
                  <a:lnTo>
                    <a:pt x="124389" y="345242"/>
                  </a:lnTo>
                  <a:lnTo>
                    <a:pt x="109157" y="348143"/>
                  </a:lnTo>
                  <a:lnTo>
                    <a:pt x="64914" y="356484"/>
                  </a:lnTo>
                  <a:lnTo>
                    <a:pt x="71805" y="315142"/>
                  </a:lnTo>
                  <a:lnTo>
                    <a:pt x="74706" y="298823"/>
                  </a:lnTo>
                  <a:lnTo>
                    <a:pt x="66727" y="284317"/>
                  </a:lnTo>
                  <a:cubicBezTo>
                    <a:pt x="54035" y="260745"/>
                    <a:pt x="47144" y="234271"/>
                    <a:pt x="47144" y="207435"/>
                  </a:cubicBezTo>
                  <a:cubicBezTo>
                    <a:pt x="47144" y="118949"/>
                    <a:pt x="118949" y="47144"/>
                    <a:pt x="207435" y="47144"/>
                  </a:cubicBezTo>
                  <a:lnTo>
                    <a:pt x="207435" y="0"/>
                  </a:lnTo>
                  <a:moveTo>
                    <a:pt x="207435" y="0"/>
                  </a:moveTo>
                  <a:cubicBezTo>
                    <a:pt x="92838" y="0"/>
                    <a:pt x="0" y="92838"/>
                    <a:pt x="0" y="207435"/>
                  </a:cubicBezTo>
                  <a:cubicBezTo>
                    <a:pt x="0" y="243337"/>
                    <a:pt x="9066" y="277427"/>
                    <a:pt x="25385" y="307164"/>
                  </a:cubicBezTo>
                  <a:lnTo>
                    <a:pt x="7978" y="409793"/>
                  </a:lnTo>
                  <a:cubicBezTo>
                    <a:pt x="7616" y="411969"/>
                    <a:pt x="9429" y="414145"/>
                    <a:pt x="11605" y="414145"/>
                  </a:cubicBezTo>
                  <a:cubicBezTo>
                    <a:pt x="11967" y="414145"/>
                    <a:pt x="11967" y="414145"/>
                    <a:pt x="12330" y="414145"/>
                  </a:cubicBezTo>
                  <a:lnTo>
                    <a:pt x="117861" y="394562"/>
                  </a:lnTo>
                  <a:cubicBezTo>
                    <a:pt x="145060" y="407617"/>
                    <a:pt x="175522" y="415233"/>
                    <a:pt x="207435" y="415233"/>
                  </a:cubicBezTo>
                  <a:cubicBezTo>
                    <a:pt x="329648" y="415233"/>
                    <a:pt x="427563" y="309340"/>
                    <a:pt x="413783" y="184226"/>
                  </a:cubicBezTo>
                  <a:cubicBezTo>
                    <a:pt x="403266" y="89212"/>
                    <a:pt x="326021" y="11967"/>
                    <a:pt x="231370" y="1813"/>
                  </a:cubicBezTo>
                  <a:cubicBezTo>
                    <a:pt x="223029" y="363"/>
                    <a:pt x="215051" y="0"/>
                    <a:pt x="207435" y="0"/>
                  </a:cubicBezTo>
                  <a:lnTo>
                    <a:pt x="207435" y="0"/>
                  </a:lnTo>
                  <a:close/>
                </a:path>
              </a:pathLst>
            </a:custGeom>
            <a:solidFill>
              <a:srgbClr val="020100"/>
            </a:solidFill>
            <a:ln w="3620" cap="flat">
              <a:noFill/>
              <a:prstDash val="solid"/>
              <a:miter/>
            </a:ln>
          </p:spPr>
          <p:txBody>
            <a:bodyPr rtlCol="0" anchor="ctr"/>
            <a:lstStyle/>
            <a:p>
              <a:endParaRPr lang="es-CO"/>
            </a:p>
          </p:txBody>
        </p:sp>
        <p:sp>
          <p:nvSpPr>
            <p:cNvPr id="1072" name="Forma libre: forma 1071">
              <a:extLst>
                <a:ext uri="{FF2B5EF4-FFF2-40B4-BE49-F238E27FC236}">
                  <a16:creationId xmlns:a16="http://schemas.microsoft.com/office/drawing/2014/main" id="{86759289-5588-1AE2-2659-77A3AFB224BC}"/>
                </a:ext>
              </a:extLst>
            </p:cNvPr>
            <p:cNvSpPr/>
            <p:nvPr/>
          </p:nvSpPr>
          <p:spPr>
            <a:xfrm>
              <a:off x="549300" y="4302809"/>
              <a:ext cx="210326" cy="99821"/>
            </a:xfrm>
            <a:custGeom>
              <a:avLst/>
              <a:gdLst>
                <a:gd name="connsiteX0" fmla="*/ 1083 w 210326"/>
                <a:gd name="connsiteY0" fmla="*/ 82368 h 99821"/>
                <a:gd name="connsiteX1" fmla="*/ 67810 w 210326"/>
                <a:gd name="connsiteY1" fmla="*/ 1860 h 99821"/>
                <a:gd name="connsiteX2" fmla="*/ 74338 w 210326"/>
                <a:gd name="connsiteY2" fmla="*/ 772 h 99821"/>
                <a:gd name="connsiteX3" fmla="*/ 136714 w 210326"/>
                <a:gd name="connsiteY3" fmla="*/ 39212 h 99821"/>
                <a:gd name="connsiteX4" fmla="*/ 141428 w 210326"/>
                <a:gd name="connsiteY4" fmla="*/ 39575 h 99821"/>
                <a:gd name="connsiteX5" fmla="*/ 203078 w 210326"/>
                <a:gd name="connsiteY5" fmla="*/ 8025 h 99821"/>
                <a:gd name="connsiteX6" fmla="*/ 209244 w 210326"/>
                <a:gd name="connsiteY6" fmla="*/ 15640 h 99821"/>
                <a:gd name="connsiteX7" fmla="*/ 141428 w 210326"/>
                <a:gd name="connsiteY7" fmla="*/ 97962 h 99821"/>
                <a:gd name="connsiteX8" fmla="*/ 134900 w 210326"/>
                <a:gd name="connsiteY8" fmla="*/ 99050 h 99821"/>
                <a:gd name="connsiteX9" fmla="*/ 73975 w 210326"/>
                <a:gd name="connsiteY9" fmla="*/ 58433 h 99821"/>
                <a:gd name="connsiteX10" fmla="*/ 68898 w 210326"/>
                <a:gd name="connsiteY10" fmla="*/ 58070 h 99821"/>
                <a:gd name="connsiteX11" fmla="*/ 7248 w 210326"/>
                <a:gd name="connsiteY11" fmla="*/ 89983 h 99821"/>
                <a:gd name="connsiteX12" fmla="*/ 1083 w 210326"/>
                <a:gd name="connsiteY12" fmla="*/ 82368 h 9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0326" h="99821">
                  <a:moveTo>
                    <a:pt x="1083" y="82368"/>
                  </a:moveTo>
                  <a:lnTo>
                    <a:pt x="67810" y="1860"/>
                  </a:lnTo>
                  <a:cubicBezTo>
                    <a:pt x="69261" y="46"/>
                    <a:pt x="72162" y="-679"/>
                    <a:pt x="74338" y="772"/>
                  </a:cubicBezTo>
                  <a:lnTo>
                    <a:pt x="136714" y="39212"/>
                  </a:lnTo>
                  <a:cubicBezTo>
                    <a:pt x="138164" y="40300"/>
                    <a:pt x="139978" y="40300"/>
                    <a:pt x="141428" y="39575"/>
                  </a:cubicBezTo>
                  <a:lnTo>
                    <a:pt x="203078" y="8025"/>
                  </a:lnTo>
                  <a:cubicBezTo>
                    <a:pt x="207793" y="5486"/>
                    <a:pt x="212507" y="11289"/>
                    <a:pt x="209244" y="15640"/>
                  </a:cubicBezTo>
                  <a:lnTo>
                    <a:pt x="141428" y="97962"/>
                  </a:lnTo>
                  <a:cubicBezTo>
                    <a:pt x="139978" y="99775"/>
                    <a:pt x="137076" y="100500"/>
                    <a:pt x="134900" y="99050"/>
                  </a:cubicBezTo>
                  <a:lnTo>
                    <a:pt x="73975" y="58433"/>
                  </a:lnTo>
                  <a:cubicBezTo>
                    <a:pt x="72525" y="57345"/>
                    <a:pt x="70712" y="57345"/>
                    <a:pt x="68898" y="58070"/>
                  </a:cubicBezTo>
                  <a:lnTo>
                    <a:pt x="7248" y="89983"/>
                  </a:lnTo>
                  <a:cubicBezTo>
                    <a:pt x="2534" y="92522"/>
                    <a:pt x="-2181" y="86719"/>
                    <a:pt x="1083" y="82368"/>
                  </a:cubicBezTo>
                  <a:close/>
                </a:path>
              </a:pathLst>
            </a:custGeom>
            <a:solidFill>
              <a:srgbClr val="020100"/>
            </a:solidFill>
            <a:ln w="3620" cap="flat">
              <a:noFill/>
              <a:prstDash val="solid"/>
              <a:miter/>
            </a:ln>
          </p:spPr>
          <p:txBody>
            <a:bodyPr rtlCol="0" anchor="ctr"/>
            <a:lstStyle/>
            <a:p>
              <a:endParaRPr lang="es-CO"/>
            </a:p>
          </p:txBody>
        </p:sp>
      </p:grpSp>
      <p:grpSp>
        <p:nvGrpSpPr>
          <p:cNvPr id="1073" name="Grupo 1072">
            <a:extLst>
              <a:ext uri="{FF2B5EF4-FFF2-40B4-BE49-F238E27FC236}">
                <a16:creationId xmlns:a16="http://schemas.microsoft.com/office/drawing/2014/main" id="{D96FE102-740E-BE1D-6F8D-EA4292F7A977}"/>
              </a:ext>
            </a:extLst>
          </p:cNvPr>
          <p:cNvGrpSpPr/>
          <p:nvPr/>
        </p:nvGrpSpPr>
        <p:grpSpPr>
          <a:xfrm>
            <a:off x="486000" y="9631632"/>
            <a:ext cx="412301" cy="412949"/>
            <a:chOff x="486000" y="2769329"/>
            <a:chExt cx="412301" cy="412949"/>
          </a:xfrm>
        </p:grpSpPr>
        <p:sp>
          <p:nvSpPr>
            <p:cNvPr id="1074" name="Forma libre: forma 1073">
              <a:extLst>
                <a:ext uri="{FF2B5EF4-FFF2-40B4-BE49-F238E27FC236}">
                  <a16:creationId xmlns:a16="http://schemas.microsoft.com/office/drawing/2014/main" id="{797DA3B4-4BE9-74F4-33B0-A2CD23FFF068}"/>
                </a:ext>
              </a:extLst>
            </p:cNvPr>
            <p:cNvSpPr/>
            <p:nvPr/>
          </p:nvSpPr>
          <p:spPr>
            <a:xfrm>
              <a:off x="486000" y="2769329"/>
              <a:ext cx="412301" cy="412949"/>
            </a:xfrm>
            <a:custGeom>
              <a:avLst/>
              <a:gdLst>
                <a:gd name="connsiteX0" fmla="*/ 230282 w 459842"/>
                <a:gd name="connsiteY0" fmla="*/ 0 h 460564"/>
                <a:gd name="connsiteX1" fmla="*/ 0 w 459842"/>
                <a:gd name="connsiteY1" fmla="*/ 230282 h 460564"/>
                <a:gd name="connsiteX2" fmla="*/ 91025 w 459842"/>
                <a:gd name="connsiteY2" fmla="*/ 414145 h 460564"/>
                <a:gd name="connsiteX3" fmla="*/ 129103 w 459842"/>
                <a:gd name="connsiteY3" fmla="*/ 437355 h 460564"/>
                <a:gd name="connsiteX4" fmla="*/ 229919 w 459842"/>
                <a:gd name="connsiteY4" fmla="*/ 460564 h 460564"/>
                <a:gd name="connsiteX5" fmla="*/ 330736 w 459842"/>
                <a:gd name="connsiteY5" fmla="*/ 437355 h 460564"/>
                <a:gd name="connsiteX6" fmla="*/ 368814 w 459842"/>
                <a:gd name="connsiteY6" fmla="*/ 413783 h 460564"/>
                <a:gd name="connsiteX7" fmla="*/ 459839 w 459842"/>
                <a:gd name="connsiteY7" fmla="*/ 230282 h 460564"/>
                <a:gd name="connsiteX8" fmla="*/ 230282 w 459842"/>
                <a:gd name="connsiteY8" fmla="*/ 0 h 460564"/>
                <a:gd name="connsiteX9" fmla="*/ 349231 w 459842"/>
                <a:gd name="connsiteY9" fmla="*/ 374616 h 460564"/>
                <a:gd name="connsiteX10" fmla="*/ 312966 w 459842"/>
                <a:gd name="connsiteY10" fmla="*/ 398189 h 460564"/>
                <a:gd name="connsiteX11" fmla="*/ 230282 w 459842"/>
                <a:gd name="connsiteY11" fmla="*/ 417409 h 460564"/>
                <a:gd name="connsiteX12" fmla="*/ 147598 w 459842"/>
                <a:gd name="connsiteY12" fmla="*/ 398189 h 460564"/>
                <a:gd name="connsiteX13" fmla="*/ 111333 w 459842"/>
                <a:gd name="connsiteY13" fmla="*/ 374616 h 460564"/>
                <a:gd name="connsiteX14" fmla="*/ 43155 w 459842"/>
                <a:gd name="connsiteY14" fmla="*/ 229919 h 460564"/>
                <a:gd name="connsiteX15" fmla="*/ 230282 w 459842"/>
                <a:gd name="connsiteY15" fmla="*/ 42793 h 460564"/>
                <a:gd name="connsiteX16" fmla="*/ 417409 w 459842"/>
                <a:gd name="connsiteY16" fmla="*/ 229919 h 460564"/>
                <a:gd name="connsiteX17" fmla="*/ 349231 w 459842"/>
                <a:gd name="connsiteY17" fmla="*/ 374616 h 460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9842" h="460564">
                  <a:moveTo>
                    <a:pt x="230282" y="0"/>
                  </a:moveTo>
                  <a:cubicBezTo>
                    <a:pt x="102992" y="0"/>
                    <a:pt x="0" y="102992"/>
                    <a:pt x="0" y="230282"/>
                  </a:cubicBezTo>
                  <a:cubicBezTo>
                    <a:pt x="0" y="305350"/>
                    <a:pt x="35902" y="372078"/>
                    <a:pt x="91025" y="414145"/>
                  </a:cubicBezTo>
                  <a:cubicBezTo>
                    <a:pt x="102992" y="422849"/>
                    <a:pt x="115685" y="430827"/>
                    <a:pt x="129103" y="437355"/>
                  </a:cubicBezTo>
                  <a:cubicBezTo>
                    <a:pt x="159566" y="452223"/>
                    <a:pt x="193655" y="460564"/>
                    <a:pt x="229919" y="460564"/>
                  </a:cubicBezTo>
                  <a:cubicBezTo>
                    <a:pt x="266184" y="460564"/>
                    <a:pt x="300273" y="452223"/>
                    <a:pt x="330736" y="437355"/>
                  </a:cubicBezTo>
                  <a:cubicBezTo>
                    <a:pt x="344517" y="430827"/>
                    <a:pt x="357209" y="422849"/>
                    <a:pt x="368814" y="413783"/>
                  </a:cubicBezTo>
                  <a:cubicBezTo>
                    <a:pt x="424299" y="371715"/>
                    <a:pt x="459839" y="304988"/>
                    <a:pt x="459839" y="230282"/>
                  </a:cubicBezTo>
                  <a:cubicBezTo>
                    <a:pt x="460564" y="102992"/>
                    <a:pt x="357572" y="0"/>
                    <a:pt x="230282" y="0"/>
                  </a:cubicBezTo>
                  <a:close/>
                  <a:moveTo>
                    <a:pt x="349231" y="374616"/>
                  </a:moveTo>
                  <a:cubicBezTo>
                    <a:pt x="337989" y="384045"/>
                    <a:pt x="326021" y="391661"/>
                    <a:pt x="312966" y="398189"/>
                  </a:cubicBezTo>
                  <a:cubicBezTo>
                    <a:pt x="287943" y="410519"/>
                    <a:pt x="260019" y="417409"/>
                    <a:pt x="230282" y="417409"/>
                  </a:cubicBezTo>
                  <a:cubicBezTo>
                    <a:pt x="200545" y="417409"/>
                    <a:pt x="172621" y="410519"/>
                    <a:pt x="147598" y="398189"/>
                  </a:cubicBezTo>
                  <a:cubicBezTo>
                    <a:pt x="134543" y="391661"/>
                    <a:pt x="122575" y="384045"/>
                    <a:pt x="111333" y="374616"/>
                  </a:cubicBezTo>
                  <a:cubicBezTo>
                    <a:pt x="69629" y="340165"/>
                    <a:pt x="43155" y="288306"/>
                    <a:pt x="43155" y="229919"/>
                  </a:cubicBezTo>
                  <a:cubicBezTo>
                    <a:pt x="43155" y="126565"/>
                    <a:pt x="126927" y="42793"/>
                    <a:pt x="230282" y="42793"/>
                  </a:cubicBezTo>
                  <a:cubicBezTo>
                    <a:pt x="333637" y="42793"/>
                    <a:pt x="417409" y="126565"/>
                    <a:pt x="417409" y="229919"/>
                  </a:cubicBezTo>
                  <a:cubicBezTo>
                    <a:pt x="417409" y="288306"/>
                    <a:pt x="390573" y="340527"/>
                    <a:pt x="349231" y="374616"/>
                  </a:cubicBezTo>
                  <a:close/>
                </a:path>
              </a:pathLst>
            </a:custGeom>
            <a:solidFill>
              <a:srgbClr val="000000"/>
            </a:solidFill>
            <a:ln w="3620" cap="flat">
              <a:noFill/>
              <a:prstDash val="solid"/>
              <a:miter/>
            </a:ln>
          </p:spPr>
          <p:txBody>
            <a:bodyPr rtlCol="0" anchor="ctr"/>
            <a:lstStyle/>
            <a:p>
              <a:endParaRPr lang="es-CO"/>
            </a:p>
          </p:txBody>
        </p:sp>
        <p:sp>
          <p:nvSpPr>
            <p:cNvPr id="1075" name="Forma libre: forma 1074">
              <a:extLst>
                <a:ext uri="{FF2B5EF4-FFF2-40B4-BE49-F238E27FC236}">
                  <a16:creationId xmlns:a16="http://schemas.microsoft.com/office/drawing/2014/main" id="{822E79D6-73F4-E5CC-EB0E-A91DE59A78B0}"/>
                </a:ext>
              </a:extLst>
            </p:cNvPr>
            <p:cNvSpPr/>
            <p:nvPr/>
          </p:nvSpPr>
          <p:spPr>
            <a:xfrm>
              <a:off x="610211" y="2927368"/>
              <a:ext cx="163879" cy="168756"/>
            </a:xfrm>
            <a:custGeom>
              <a:avLst/>
              <a:gdLst>
                <a:gd name="connsiteX0" fmla="*/ 48232 w 182775"/>
                <a:gd name="connsiteY0" fmla="*/ 37716 h 188214"/>
                <a:gd name="connsiteX1" fmla="*/ 0 w 182775"/>
                <a:gd name="connsiteY1" fmla="*/ 188215 h 188214"/>
                <a:gd name="connsiteX2" fmla="*/ 134543 w 182775"/>
                <a:gd name="connsiteY2" fmla="*/ 139983 h 188214"/>
                <a:gd name="connsiteX3" fmla="*/ 182775 w 182775"/>
                <a:gd name="connsiteY3" fmla="*/ 0 h 188214"/>
              </a:gdLst>
              <a:ahLst/>
              <a:cxnLst>
                <a:cxn ang="0">
                  <a:pos x="connsiteX0" y="connsiteY0"/>
                </a:cxn>
                <a:cxn ang="0">
                  <a:pos x="connsiteX1" y="connsiteY1"/>
                </a:cxn>
                <a:cxn ang="0">
                  <a:pos x="connsiteX2" y="connsiteY2"/>
                </a:cxn>
                <a:cxn ang="0">
                  <a:pos x="connsiteX3" y="connsiteY3"/>
                </a:cxn>
              </a:cxnLst>
              <a:rect l="l" t="t" r="r" b="b"/>
              <a:pathLst>
                <a:path w="182775" h="188214">
                  <a:moveTo>
                    <a:pt x="48232" y="37716"/>
                  </a:moveTo>
                  <a:lnTo>
                    <a:pt x="0" y="188215"/>
                  </a:lnTo>
                  <a:lnTo>
                    <a:pt x="134543" y="139983"/>
                  </a:lnTo>
                  <a:lnTo>
                    <a:pt x="182775" y="0"/>
                  </a:lnTo>
                  <a:close/>
                </a:path>
              </a:pathLst>
            </a:custGeom>
            <a:noFill/>
            <a:ln w="25337" cap="flat">
              <a:solidFill>
                <a:srgbClr val="000000"/>
              </a:solidFill>
              <a:prstDash val="solid"/>
              <a:miter/>
            </a:ln>
          </p:spPr>
          <p:txBody>
            <a:bodyPr rtlCol="0" anchor="ctr"/>
            <a:lstStyle/>
            <a:p>
              <a:endParaRPr lang="es-CO"/>
            </a:p>
          </p:txBody>
        </p:sp>
        <p:sp>
          <p:nvSpPr>
            <p:cNvPr id="1076" name="Forma libre: forma 1075">
              <a:extLst>
                <a:ext uri="{FF2B5EF4-FFF2-40B4-BE49-F238E27FC236}">
                  <a16:creationId xmlns:a16="http://schemas.microsoft.com/office/drawing/2014/main" id="{CE26C655-07E4-80D9-25BC-05B034896DC2}"/>
                </a:ext>
              </a:extLst>
            </p:cNvPr>
            <p:cNvSpPr/>
            <p:nvPr/>
          </p:nvSpPr>
          <p:spPr>
            <a:xfrm>
              <a:off x="622308" y="2961185"/>
              <a:ext cx="120632" cy="134940"/>
            </a:xfrm>
            <a:custGeom>
              <a:avLst/>
              <a:gdLst>
                <a:gd name="connsiteX0" fmla="*/ 48232 w 134542"/>
                <a:gd name="connsiteY0" fmla="*/ 0 h 150499"/>
                <a:gd name="connsiteX1" fmla="*/ 134543 w 134542"/>
                <a:gd name="connsiteY1" fmla="*/ 102267 h 150499"/>
                <a:gd name="connsiteX2" fmla="*/ 0 w 134542"/>
                <a:gd name="connsiteY2" fmla="*/ 150499 h 150499"/>
              </a:gdLst>
              <a:ahLst/>
              <a:cxnLst>
                <a:cxn ang="0">
                  <a:pos x="connsiteX0" y="connsiteY0"/>
                </a:cxn>
                <a:cxn ang="0">
                  <a:pos x="connsiteX1" y="connsiteY1"/>
                </a:cxn>
                <a:cxn ang="0">
                  <a:pos x="connsiteX2" y="connsiteY2"/>
                </a:cxn>
              </a:cxnLst>
              <a:rect l="l" t="t" r="r" b="b"/>
              <a:pathLst>
                <a:path w="134542" h="150499">
                  <a:moveTo>
                    <a:pt x="48232" y="0"/>
                  </a:moveTo>
                  <a:lnTo>
                    <a:pt x="134543" y="102267"/>
                  </a:lnTo>
                  <a:lnTo>
                    <a:pt x="0" y="150499"/>
                  </a:lnTo>
                  <a:close/>
                </a:path>
              </a:pathLst>
            </a:custGeom>
            <a:solidFill>
              <a:srgbClr val="000000"/>
            </a:solidFill>
            <a:ln w="3620" cap="flat">
              <a:noFill/>
              <a:prstDash val="solid"/>
              <a:miter/>
            </a:ln>
          </p:spPr>
          <p:txBody>
            <a:bodyPr rtlCol="0" anchor="ctr"/>
            <a:lstStyle/>
            <a:p>
              <a:endParaRPr lang="es-CO"/>
            </a:p>
          </p:txBody>
        </p:sp>
      </p:grpSp>
      <p:grpSp>
        <p:nvGrpSpPr>
          <p:cNvPr id="1077" name="Gráfico 11">
            <a:extLst>
              <a:ext uri="{FF2B5EF4-FFF2-40B4-BE49-F238E27FC236}">
                <a16:creationId xmlns:a16="http://schemas.microsoft.com/office/drawing/2014/main" id="{DE715144-3352-CF58-1523-1D77876F92EF}"/>
              </a:ext>
            </a:extLst>
          </p:cNvPr>
          <p:cNvGrpSpPr/>
          <p:nvPr/>
        </p:nvGrpSpPr>
        <p:grpSpPr>
          <a:xfrm>
            <a:off x="525670" y="12784259"/>
            <a:ext cx="332960" cy="288413"/>
            <a:chOff x="452831" y="6193480"/>
            <a:chExt cx="371352" cy="321669"/>
          </a:xfrm>
          <a:solidFill>
            <a:srgbClr val="020100"/>
          </a:solidFill>
        </p:grpSpPr>
        <p:grpSp>
          <p:nvGrpSpPr>
            <p:cNvPr id="1078" name="Gráfico 11">
              <a:extLst>
                <a:ext uri="{FF2B5EF4-FFF2-40B4-BE49-F238E27FC236}">
                  <a16:creationId xmlns:a16="http://schemas.microsoft.com/office/drawing/2014/main" id="{65A3702B-2C5D-8E27-C11B-5A0C09521F98}"/>
                </a:ext>
              </a:extLst>
            </p:cNvPr>
            <p:cNvGrpSpPr/>
            <p:nvPr/>
          </p:nvGrpSpPr>
          <p:grpSpPr>
            <a:xfrm>
              <a:off x="550021" y="6200008"/>
              <a:ext cx="274162" cy="307888"/>
              <a:chOff x="550021" y="6200008"/>
              <a:chExt cx="274162" cy="307888"/>
            </a:xfrm>
            <a:solidFill>
              <a:srgbClr val="020100"/>
            </a:solidFill>
          </p:grpSpPr>
          <p:sp>
            <p:nvSpPr>
              <p:cNvPr id="1082" name="Forma libre: forma 1081">
                <a:extLst>
                  <a:ext uri="{FF2B5EF4-FFF2-40B4-BE49-F238E27FC236}">
                    <a16:creationId xmlns:a16="http://schemas.microsoft.com/office/drawing/2014/main" id="{51B0D11A-E23A-AA69-4868-2E16B7D59B01}"/>
                  </a:ext>
                </a:extLst>
              </p:cNvPr>
              <p:cNvSpPr/>
              <p:nvPr/>
            </p:nvSpPr>
            <p:spPr>
              <a:xfrm>
                <a:off x="550021" y="6200008"/>
                <a:ext cx="274162" cy="38440"/>
              </a:xfrm>
              <a:custGeom>
                <a:avLst/>
                <a:gdLst>
                  <a:gd name="connsiteX0" fmla="*/ 258931 w 274162"/>
                  <a:gd name="connsiteY0" fmla="*/ 38441 h 38440"/>
                  <a:gd name="connsiteX1" fmla="*/ 15231 w 274162"/>
                  <a:gd name="connsiteY1" fmla="*/ 38441 h 38440"/>
                  <a:gd name="connsiteX2" fmla="*/ 0 w 274162"/>
                  <a:gd name="connsiteY2" fmla="*/ 19220 h 38440"/>
                  <a:gd name="connsiteX3" fmla="*/ 15231 w 274162"/>
                  <a:gd name="connsiteY3" fmla="*/ 0 h 38440"/>
                  <a:gd name="connsiteX4" fmla="*/ 258931 w 274162"/>
                  <a:gd name="connsiteY4" fmla="*/ 0 h 38440"/>
                  <a:gd name="connsiteX5" fmla="*/ 274163 w 274162"/>
                  <a:gd name="connsiteY5" fmla="*/ 19220 h 38440"/>
                  <a:gd name="connsiteX6" fmla="*/ 258931 w 274162"/>
                  <a:gd name="connsiteY6" fmla="*/ 38441 h 3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162" h="38440">
                    <a:moveTo>
                      <a:pt x="258931" y="38441"/>
                    </a:moveTo>
                    <a:lnTo>
                      <a:pt x="15231" y="38441"/>
                    </a:lnTo>
                    <a:cubicBezTo>
                      <a:pt x="6890" y="38441"/>
                      <a:pt x="0" y="29737"/>
                      <a:pt x="0" y="19220"/>
                    </a:cubicBezTo>
                    <a:cubicBezTo>
                      <a:pt x="0" y="8704"/>
                      <a:pt x="6890" y="0"/>
                      <a:pt x="15231" y="0"/>
                    </a:cubicBezTo>
                    <a:lnTo>
                      <a:pt x="258931" y="0"/>
                    </a:lnTo>
                    <a:cubicBezTo>
                      <a:pt x="267272" y="0"/>
                      <a:pt x="274163" y="8704"/>
                      <a:pt x="274163" y="19220"/>
                    </a:cubicBezTo>
                    <a:cubicBezTo>
                      <a:pt x="274163" y="29737"/>
                      <a:pt x="267272" y="38441"/>
                      <a:pt x="258931" y="38441"/>
                    </a:cubicBezTo>
                    <a:close/>
                  </a:path>
                </a:pathLst>
              </a:custGeom>
              <a:solidFill>
                <a:srgbClr val="020100"/>
              </a:solidFill>
              <a:ln w="3620" cap="flat">
                <a:noFill/>
                <a:prstDash val="solid"/>
                <a:miter/>
              </a:ln>
            </p:spPr>
            <p:txBody>
              <a:bodyPr rtlCol="0" anchor="ctr"/>
              <a:lstStyle/>
              <a:p>
                <a:endParaRPr lang="es-CO"/>
              </a:p>
            </p:txBody>
          </p:sp>
          <p:sp>
            <p:nvSpPr>
              <p:cNvPr id="1083" name="Forma libre: forma 1082">
                <a:extLst>
                  <a:ext uri="{FF2B5EF4-FFF2-40B4-BE49-F238E27FC236}">
                    <a16:creationId xmlns:a16="http://schemas.microsoft.com/office/drawing/2014/main" id="{D3C1F0DC-B03E-3819-6B98-A815C13EE644}"/>
                  </a:ext>
                </a:extLst>
              </p:cNvPr>
              <p:cNvSpPr/>
              <p:nvPr/>
            </p:nvSpPr>
            <p:spPr>
              <a:xfrm>
                <a:off x="550021" y="6334551"/>
                <a:ext cx="274162" cy="38440"/>
              </a:xfrm>
              <a:custGeom>
                <a:avLst/>
                <a:gdLst>
                  <a:gd name="connsiteX0" fmla="*/ 258931 w 274162"/>
                  <a:gd name="connsiteY0" fmla="*/ 38441 h 38440"/>
                  <a:gd name="connsiteX1" fmla="*/ 15231 w 274162"/>
                  <a:gd name="connsiteY1" fmla="*/ 38441 h 38440"/>
                  <a:gd name="connsiteX2" fmla="*/ 0 w 274162"/>
                  <a:gd name="connsiteY2" fmla="*/ 19220 h 38440"/>
                  <a:gd name="connsiteX3" fmla="*/ 15231 w 274162"/>
                  <a:gd name="connsiteY3" fmla="*/ 0 h 38440"/>
                  <a:gd name="connsiteX4" fmla="*/ 258931 w 274162"/>
                  <a:gd name="connsiteY4" fmla="*/ 0 h 38440"/>
                  <a:gd name="connsiteX5" fmla="*/ 274163 w 274162"/>
                  <a:gd name="connsiteY5" fmla="*/ 19220 h 38440"/>
                  <a:gd name="connsiteX6" fmla="*/ 258931 w 274162"/>
                  <a:gd name="connsiteY6" fmla="*/ 38441 h 3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162" h="38440">
                    <a:moveTo>
                      <a:pt x="258931" y="38441"/>
                    </a:moveTo>
                    <a:lnTo>
                      <a:pt x="15231" y="38441"/>
                    </a:lnTo>
                    <a:cubicBezTo>
                      <a:pt x="6890" y="38441"/>
                      <a:pt x="0" y="29737"/>
                      <a:pt x="0" y="19220"/>
                    </a:cubicBezTo>
                    <a:cubicBezTo>
                      <a:pt x="0" y="8704"/>
                      <a:pt x="6890" y="0"/>
                      <a:pt x="15231" y="0"/>
                    </a:cubicBezTo>
                    <a:lnTo>
                      <a:pt x="258931" y="0"/>
                    </a:lnTo>
                    <a:cubicBezTo>
                      <a:pt x="267272" y="0"/>
                      <a:pt x="274163" y="8704"/>
                      <a:pt x="274163" y="19220"/>
                    </a:cubicBezTo>
                    <a:cubicBezTo>
                      <a:pt x="274163" y="29737"/>
                      <a:pt x="267272" y="38441"/>
                      <a:pt x="258931" y="38441"/>
                    </a:cubicBezTo>
                    <a:close/>
                  </a:path>
                </a:pathLst>
              </a:custGeom>
              <a:solidFill>
                <a:srgbClr val="020100"/>
              </a:solidFill>
              <a:ln w="3620" cap="flat">
                <a:noFill/>
                <a:prstDash val="solid"/>
                <a:miter/>
              </a:ln>
            </p:spPr>
            <p:txBody>
              <a:bodyPr rtlCol="0" anchor="ctr"/>
              <a:lstStyle/>
              <a:p>
                <a:endParaRPr lang="es-CO"/>
              </a:p>
            </p:txBody>
          </p:sp>
          <p:sp>
            <p:nvSpPr>
              <p:cNvPr id="1084" name="Forma libre: forma 1083">
                <a:extLst>
                  <a:ext uri="{FF2B5EF4-FFF2-40B4-BE49-F238E27FC236}">
                    <a16:creationId xmlns:a16="http://schemas.microsoft.com/office/drawing/2014/main" id="{F629AE36-3A71-4ABF-E247-AA95DDA3A4B1}"/>
                  </a:ext>
                </a:extLst>
              </p:cNvPr>
              <p:cNvSpPr/>
              <p:nvPr/>
            </p:nvSpPr>
            <p:spPr>
              <a:xfrm>
                <a:off x="550021" y="6469456"/>
                <a:ext cx="274162" cy="38440"/>
              </a:xfrm>
              <a:custGeom>
                <a:avLst/>
                <a:gdLst>
                  <a:gd name="connsiteX0" fmla="*/ 258931 w 274162"/>
                  <a:gd name="connsiteY0" fmla="*/ 38441 h 38440"/>
                  <a:gd name="connsiteX1" fmla="*/ 15231 w 274162"/>
                  <a:gd name="connsiteY1" fmla="*/ 38441 h 38440"/>
                  <a:gd name="connsiteX2" fmla="*/ 0 w 274162"/>
                  <a:gd name="connsiteY2" fmla="*/ 19220 h 38440"/>
                  <a:gd name="connsiteX3" fmla="*/ 15231 w 274162"/>
                  <a:gd name="connsiteY3" fmla="*/ 0 h 38440"/>
                  <a:gd name="connsiteX4" fmla="*/ 258931 w 274162"/>
                  <a:gd name="connsiteY4" fmla="*/ 0 h 38440"/>
                  <a:gd name="connsiteX5" fmla="*/ 274163 w 274162"/>
                  <a:gd name="connsiteY5" fmla="*/ 19220 h 38440"/>
                  <a:gd name="connsiteX6" fmla="*/ 258931 w 274162"/>
                  <a:gd name="connsiteY6" fmla="*/ 38441 h 3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162" h="38440">
                    <a:moveTo>
                      <a:pt x="258931" y="38441"/>
                    </a:moveTo>
                    <a:lnTo>
                      <a:pt x="15231" y="38441"/>
                    </a:lnTo>
                    <a:cubicBezTo>
                      <a:pt x="6890" y="38441"/>
                      <a:pt x="0" y="29737"/>
                      <a:pt x="0" y="19220"/>
                    </a:cubicBezTo>
                    <a:cubicBezTo>
                      <a:pt x="0" y="8704"/>
                      <a:pt x="6890" y="0"/>
                      <a:pt x="15231" y="0"/>
                    </a:cubicBezTo>
                    <a:lnTo>
                      <a:pt x="258931" y="0"/>
                    </a:lnTo>
                    <a:cubicBezTo>
                      <a:pt x="267272" y="0"/>
                      <a:pt x="274163" y="8704"/>
                      <a:pt x="274163" y="19220"/>
                    </a:cubicBezTo>
                    <a:cubicBezTo>
                      <a:pt x="274163" y="29737"/>
                      <a:pt x="267272" y="38441"/>
                      <a:pt x="258931" y="38441"/>
                    </a:cubicBezTo>
                    <a:close/>
                  </a:path>
                </a:pathLst>
              </a:custGeom>
              <a:solidFill>
                <a:srgbClr val="020100"/>
              </a:solidFill>
              <a:ln w="3620" cap="flat">
                <a:noFill/>
                <a:prstDash val="solid"/>
                <a:miter/>
              </a:ln>
            </p:spPr>
            <p:txBody>
              <a:bodyPr rtlCol="0" anchor="ctr"/>
              <a:lstStyle/>
              <a:p>
                <a:endParaRPr lang="es-CO"/>
              </a:p>
            </p:txBody>
          </p:sp>
        </p:grpSp>
        <p:sp>
          <p:nvSpPr>
            <p:cNvPr id="1079" name="Forma libre: forma 1078">
              <a:extLst>
                <a:ext uri="{FF2B5EF4-FFF2-40B4-BE49-F238E27FC236}">
                  <a16:creationId xmlns:a16="http://schemas.microsoft.com/office/drawing/2014/main" id="{CA69B2F7-F825-25F2-D41F-3122DB6BAC5A}"/>
                </a:ext>
              </a:extLst>
            </p:cNvPr>
            <p:cNvSpPr/>
            <p:nvPr/>
          </p:nvSpPr>
          <p:spPr>
            <a:xfrm>
              <a:off x="452831" y="6193480"/>
              <a:ext cx="55122" cy="51858"/>
            </a:xfrm>
            <a:custGeom>
              <a:avLst/>
              <a:gdLst>
                <a:gd name="connsiteX0" fmla="*/ 54397 w 55122"/>
                <a:gd name="connsiteY0" fmla="*/ 19946 h 51858"/>
                <a:gd name="connsiteX1" fmla="*/ 55123 w 55122"/>
                <a:gd name="connsiteY1" fmla="*/ 19220 h 51858"/>
                <a:gd name="connsiteX2" fmla="*/ 54397 w 55122"/>
                <a:gd name="connsiteY2" fmla="*/ 19220 h 51858"/>
                <a:gd name="connsiteX3" fmla="*/ 37353 w 55122"/>
                <a:gd name="connsiteY3" fmla="*/ 16319 h 51858"/>
                <a:gd name="connsiteX4" fmla="*/ 36265 w 55122"/>
                <a:gd name="connsiteY4" fmla="*/ 15594 h 51858"/>
                <a:gd name="connsiteX5" fmla="*/ 29737 w 55122"/>
                <a:gd name="connsiteY5" fmla="*/ 3989 h 51858"/>
                <a:gd name="connsiteX6" fmla="*/ 27561 w 55122"/>
                <a:gd name="connsiteY6" fmla="*/ 0 h 51858"/>
                <a:gd name="connsiteX7" fmla="*/ 26836 w 55122"/>
                <a:gd name="connsiteY7" fmla="*/ 1088 h 51858"/>
                <a:gd name="connsiteX8" fmla="*/ 18858 w 55122"/>
                <a:gd name="connsiteY8" fmla="*/ 15957 h 51858"/>
                <a:gd name="connsiteX9" fmla="*/ 17770 w 55122"/>
                <a:gd name="connsiteY9" fmla="*/ 16682 h 51858"/>
                <a:gd name="connsiteX10" fmla="*/ 5077 w 55122"/>
                <a:gd name="connsiteY10" fmla="*/ 18858 h 51858"/>
                <a:gd name="connsiteX11" fmla="*/ 0 w 55122"/>
                <a:gd name="connsiteY11" fmla="*/ 19946 h 51858"/>
                <a:gd name="connsiteX12" fmla="*/ 725 w 55122"/>
                <a:gd name="connsiteY12" fmla="*/ 20671 h 51858"/>
                <a:gd name="connsiteX13" fmla="*/ 12693 w 55122"/>
                <a:gd name="connsiteY13" fmla="*/ 33001 h 51858"/>
                <a:gd name="connsiteX14" fmla="*/ 13055 w 55122"/>
                <a:gd name="connsiteY14" fmla="*/ 34089 h 51858"/>
                <a:gd name="connsiteX15" fmla="*/ 11242 w 55122"/>
                <a:gd name="connsiteY15" fmla="*/ 47870 h 51858"/>
                <a:gd name="connsiteX16" fmla="*/ 10879 w 55122"/>
                <a:gd name="connsiteY16" fmla="*/ 51859 h 51858"/>
                <a:gd name="connsiteX17" fmla="*/ 11605 w 55122"/>
                <a:gd name="connsiteY17" fmla="*/ 51496 h 51858"/>
                <a:gd name="connsiteX18" fmla="*/ 27199 w 55122"/>
                <a:gd name="connsiteY18" fmla="*/ 44243 h 51858"/>
                <a:gd name="connsiteX19" fmla="*/ 27924 w 55122"/>
                <a:gd name="connsiteY19" fmla="*/ 43881 h 51858"/>
                <a:gd name="connsiteX20" fmla="*/ 28649 w 55122"/>
                <a:gd name="connsiteY20" fmla="*/ 43881 h 51858"/>
                <a:gd name="connsiteX21" fmla="*/ 40979 w 55122"/>
                <a:gd name="connsiteY21" fmla="*/ 49683 h 51858"/>
                <a:gd name="connsiteX22" fmla="*/ 45331 w 55122"/>
                <a:gd name="connsiteY22" fmla="*/ 51496 h 51858"/>
                <a:gd name="connsiteX23" fmla="*/ 45331 w 55122"/>
                <a:gd name="connsiteY23" fmla="*/ 51134 h 51858"/>
                <a:gd name="connsiteX24" fmla="*/ 42793 w 55122"/>
                <a:gd name="connsiteY24" fmla="*/ 33726 h 51858"/>
                <a:gd name="connsiteX25" fmla="*/ 43155 w 55122"/>
                <a:gd name="connsiteY25" fmla="*/ 32276 h 51858"/>
                <a:gd name="connsiteX26" fmla="*/ 54397 w 55122"/>
                <a:gd name="connsiteY26" fmla="*/ 19946 h 5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122" h="51858">
                  <a:moveTo>
                    <a:pt x="54397" y="19946"/>
                  </a:moveTo>
                  <a:cubicBezTo>
                    <a:pt x="54760" y="19583"/>
                    <a:pt x="54760" y="19583"/>
                    <a:pt x="55123" y="19220"/>
                  </a:cubicBezTo>
                  <a:cubicBezTo>
                    <a:pt x="54760" y="19220"/>
                    <a:pt x="54397" y="19220"/>
                    <a:pt x="54397" y="19220"/>
                  </a:cubicBezTo>
                  <a:cubicBezTo>
                    <a:pt x="48595" y="18132"/>
                    <a:pt x="42793" y="17045"/>
                    <a:pt x="37353" y="16319"/>
                  </a:cubicBezTo>
                  <a:cubicBezTo>
                    <a:pt x="36990" y="16319"/>
                    <a:pt x="36628" y="15957"/>
                    <a:pt x="36265" y="15594"/>
                  </a:cubicBezTo>
                  <a:cubicBezTo>
                    <a:pt x="34089" y="11605"/>
                    <a:pt x="31913" y="7616"/>
                    <a:pt x="29737" y="3989"/>
                  </a:cubicBezTo>
                  <a:cubicBezTo>
                    <a:pt x="29012" y="2539"/>
                    <a:pt x="28287" y="1451"/>
                    <a:pt x="27561" y="0"/>
                  </a:cubicBezTo>
                  <a:cubicBezTo>
                    <a:pt x="27199" y="363"/>
                    <a:pt x="27199" y="725"/>
                    <a:pt x="26836" y="1088"/>
                  </a:cubicBezTo>
                  <a:cubicBezTo>
                    <a:pt x="23935" y="6165"/>
                    <a:pt x="21396" y="10879"/>
                    <a:pt x="18858" y="15957"/>
                  </a:cubicBezTo>
                  <a:cubicBezTo>
                    <a:pt x="18495" y="16319"/>
                    <a:pt x="18495" y="16682"/>
                    <a:pt x="17770" y="16682"/>
                  </a:cubicBezTo>
                  <a:cubicBezTo>
                    <a:pt x="13418" y="17407"/>
                    <a:pt x="9066" y="18132"/>
                    <a:pt x="5077" y="18858"/>
                  </a:cubicBezTo>
                  <a:cubicBezTo>
                    <a:pt x="3264" y="19220"/>
                    <a:pt x="1813" y="19583"/>
                    <a:pt x="0" y="19946"/>
                  </a:cubicBezTo>
                  <a:cubicBezTo>
                    <a:pt x="363" y="20308"/>
                    <a:pt x="363" y="20308"/>
                    <a:pt x="725" y="20671"/>
                  </a:cubicBezTo>
                  <a:cubicBezTo>
                    <a:pt x="4714" y="24660"/>
                    <a:pt x="8704" y="29012"/>
                    <a:pt x="12693" y="33001"/>
                  </a:cubicBezTo>
                  <a:cubicBezTo>
                    <a:pt x="13055" y="33364"/>
                    <a:pt x="13418" y="33726"/>
                    <a:pt x="13055" y="34089"/>
                  </a:cubicBezTo>
                  <a:cubicBezTo>
                    <a:pt x="12330" y="38803"/>
                    <a:pt x="11605" y="43155"/>
                    <a:pt x="11242" y="47870"/>
                  </a:cubicBezTo>
                  <a:cubicBezTo>
                    <a:pt x="10879" y="49320"/>
                    <a:pt x="10879" y="50408"/>
                    <a:pt x="10879" y="51859"/>
                  </a:cubicBezTo>
                  <a:cubicBezTo>
                    <a:pt x="11242" y="51859"/>
                    <a:pt x="11605" y="51496"/>
                    <a:pt x="11605" y="51496"/>
                  </a:cubicBezTo>
                  <a:cubicBezTo>
                    <a:pt x="16682" y="48958"/>
                    <a:pt x="22122" y="46419"/>
                    <a:pt x="27199" y="44243"/>
                  </a:cubicBezTo>
                  <a:cubicBezTo>
                    <a:pt x="27561" y="44243"/>
                    <a:pt x="27561" y="43881"/>
                    <a:pt x="27924" y="43881"/>
                  </a:cubicBezTo>
                  <a:cubicBezTo>
                    <a:pt x="28287" y="43881"/>
                    <a:pt x="28287" y="43881"/>
                    <a:pt x="28649" y="43881"/>
                  </a:cubicBezTo>
                  <a:cubicBezTo>
                    <a:pt x="32638" y="45694"/>
                    <a:pt x="36628" y="47870"/>
                    <a:pt x="40979" y="49683"/>
                  </a:cubicBezTo>
                  <a:cubicBezTo>
                    <a:pt x="42430" y="50408"/>
                    <a:pt x="43881" y="51134"/>
                    <a:pt x="45331" y="51496"/>
                  </a:cubicBezTo>
                  <a:cubicBezTo>
                    <a:pt x="45331" y="51134"/>
                    <a:pt x="45331" y="51134"/>
                    <a:pt x="45331" y="51134"/>
                  </a:cubicBezTo>
                  <a:cubicBezTo>
                    <a:pt x="44606" y="45331"/>
                    <a:pt x="43881" y="39529"/>
                    <a:pt x="42793" y="33726"/>
                  </a:cubicBezTo>
                  <a:cubicBezTo>
                    <a:pt x="42793" y="33001"/>
                    <a:pt x="42793" y="33001"/>
                    <a:pt x="43155" y="32276"/>
                  </a:cubicBezTo>
                  <a:cubicBezTo>
                    <a:pt x="46419" y="28287"/>
                    <a:pt x="50408" y="24297"/>
                    <a:pt x="54397" y="19946"/>
                  </a:cubicBezTo>
                  <a:close/>
                </a:path>
              </a:pathLst>
            </a:custGeom>
            <a:solidFill>
              <a:srgbClr val="020100"/>
            </a:solidFill>
            <a:ln w="3620" cap="flat">
              <a:noFill/>
              <a:prstDash val="solid"/>
              <a:miter/>
            </a:ln>
          </p:spPr>
          <p:txBody>
            <a:bodyPr rtlCol="0" anchor="ctr"/>
            <a:lstStyle/>
            <a:p>
              <a:endParaRPr lang="es-CO"/>
            </a:p>
          </p:txBody>
        </p:sp>
        <p:sp>
          <p:nvSpPr>
            <p:cNvPr id="1080" name="Forma libre: forma 1079">
              <a:extLst>
                <a:ext uri="{FF2B5EF4-FFF2-40B4-BE49-F238E27FC236}">
                  <a16:creationId xmlns:a16="http://schemas.microsoft.com/office/drawing/2014/main" id="{33C3D90B-EE73-62D6-69C4-1C2A54A916F6}"/>
                </a:ext>
              </a:extLst>
            </p:cNvPr>
            <p:cNvSpPr/>
            <p:nvPr/>
          </p:nvSpPr>
          <p:spPr>
            <a:xfrm>
              <a:off x="452831" y="6328386"/>
              <a:ext cx="55122" cy="51858"/>
            </a:xfrm>
            <a:custGeom>
              <a:avLst/>
              <a:gdLst>
                <a:gd name="connsiteX0" fmla="*/ 54397 w 55122"/>
                <a:gd name="connsiteY0" fmla="*/ 19946 h 51858"/>
                <a:gd name="connsiteX1" fmla="*/ 55123 w 55122"/>
                <a:gd name="connsiteY1" fmla="*/ 19220 h 51858"/>
                <a:gd name="connsiteX2" fmla="*/ 54397 w 55122"/>
                <a:gd name="connsiteY2" fmla="*/ 19220 h 51858"/>
                <a:gd name="connsiteX3" fmla="*/ 37353 w 55122"/>
                <a:gd name="connsiteY3" fmla="*/ 16319 h 51858"/>
                <a:gd name="connsiteX4" fmla="*/ 36265 w 55122"/>
                <a:gd name="connsiteY4" fmla="*/ 15594 h 51858"/>
                <a:gd name="connsiteX5" fmla="*/ 29737 w 55122"/>
                <a:gd name="connsiteY5" fmla="*/ 3989 h 51858"/>
                <a:gd name="connsiteX6" fmla="*/ 27561 w 55122"/>
                <a:gd name="connsiteY6" fmla="*/ 0 h 51858"/>
                <a:gd name="connsiteX7" fmla="*/ 26836 w 55122"/>
                <a:gd name="connsiteY7" fmla="*/ 1088 h 51858"/>
                <a:gd name="connsiteX8" fmla="*/ 18858 w 55122"/>
                <a:gd name="connsiteY8" fmla="*/ 15957 h 51858"/>
                <a:gd name="connsiteX9" fmla="*/ 17770 w 55122"/>
                <a:gd name="connsiteY9" fmla="*/ 16682 h 51858"/>
                <a:gd name="connsiteX10" fmla="*/ 5077 w 55122"/>
                <a:gd name="connsiteY10" fmla="*/ 18858 h 51858"/>
                <a:gd name="connsiteX11" fmla="*/ 0 w 55122"/>
                <a:gd name="connsiteY11" fmla="*/ 19946 h 51858"/>
                <a:gd name="connsiteX12" fmla="*/ 725 w 55122"/>
                <a:gd name="connsiteY12" fmla="*/ 20671 h 51858"/>
                <a:gd name="connsiteX13" fmla="*/ 12693 w 55122"/>
                <a:gd name="connsiteY13" fmla="*/ 33001 h 51858"/>
                <a:gd name="connsiteX14" fmla="*/ 13055 w 55122"/>
                <a:gd name="connsiteY14" fmla="*/ 34089 h 51858"/>
                <a:gd name="connsiteX15" fmla="*/ 11242 w 55122"/>
                <a:gd name="connsiteY15" fmla="*/ 47870 h 51858"/>
                <a:gd name="connsiteX16" fmla="*/ 10879 w 55122"/>
                <a:gd name="connsiteY16" fmla="*/ 51859 h 51858"/>
                <a:gd name="connsiteX17" fmla="*/ 11605 w 55122"/>
                <a:gd name="connsiteY17" fmla="*/ 51496 h 51858"/>
                <a:gd name="connsiteX18" fmla="*/ 27199 w 55122"/>
                <a:gd name="connsiteY18" fmla="*/ 44243 h 51858"/>
                <a:gd name="connsiteX19" fmla="*/ 27924 w 55122"/>
                <a:gd name="connsiteY19" fmla="*/ 43881 h 51858"/>
                <a:gd name="connsiteX20" fmla="*/ 28649 w 55122"/>
                <a:gd name="connsiteY20" fmla="*/ 43881 h 51858"/>
                <a:gd name="connsiteX21" fmla="*/ 40979 w 55122"/>
                <a:gd name="connsiteY21" fmla="*/ 49683 h 51858"/>
                <a:gd name="connsiteX22" fmla="*/ 45331 w 55122"/>
                <a:gd name="connsiteY22" fmla="*/ 51496 h 51858"/>
                <a:gd name="connsiteX23" fmla="*/ 45331 w 55122"/>
                <a:gd name="connsiteY23" fmla="*/ 51134 h 51858"/>
                <a:gd name="connsiteX24" fmla="*/ 42793 w 55122"/>
                <a:gd name="connsiteY24" fmla="*/ 33726 h 51858"/>
                <a:gd name="connsiteX25" fmla="*/ 43155 w 55122"/>
                <a:gd name="connsiteY25" fmla="*/ 32276 h 51858"/>
                <a:gd name="connsiteX26" fmla="*/ 54397 w 55122"/>
                <a:gd name="connsiteY26" fmla="*/ 19946 h 5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122" h="51858">
                  <a:moveTo>
                    <a:pt x="54397" y="19946"/>
                  </a:moveTo>
                  <a:cubicBezTo>
                    <a:pt x="54760" y="19583"/>
                    <a:pt x="54760" y="19583"/>
                    <a:pt x="55123" y="19220"/>
                  </a:cubicBezTo>
                  <a:cubicBezTo>
                    <a:pt x="54760" y="19220"/>
                    <a:pt x="54397" y="19220"/>
                    <a:pt x="54397" y="19220"/>
                  </a:cubicBezTo>
                  <a:cubicBezTo>
                    <a:pt x="48595" y="18132"/>
                    <a:pt x="42793" y="17044"/>
                    <a:pt x="37353" y="16319"/>
                  </a:cubicBezTo>
                  <a:cubicBezTo>
                    <a:pt x="36990" y="16319"/>
                    <a:pt x="36628" y="15957"/>
                    <a:pt x="36265" y="15594"/>
                  </a:cubicBezTo>
                  <a:cubicBezTo>
                    <a:pt x="34089" y="11605"/>
                    <a:pt x="31913" y="7616"/>
                    <a:pt x="29737" y="3989"/>
                  </a:cubicBezTo>
                  <a:cubicBezTo>
                    <a:pt x="29012" y="2539"/>
                    <a:pt x="28287" y="1451"/>
                    <a:pt x="27561" y="0"/>
                  </a:cubicBezTo>
                  <a:cubicBezTo>
                    <a:pt x="27199" y="363"/>
                    <a:pt x="27199" y="725"/>
                    <a:pt x="26836" y="1088"/>
                  </a:cubicBezTo>
                  <a:cubicBezTo>
                    <a:pt x="23935" y="6165"/>
                    <a:pt x="21396" y="10879"/>
                    <a:pt x="18858" y="15957"/>
                  </a:cubicBezTo>
                  <a:cubicBezTo>
                    <a:pt x="18495" y="16319"/>
                    <a:pt x="18495" y="16682"/>
                    <a:pt x="17770" y="16682"/>
                  </a:cubicBezTo>
                  <a:cubicBezTo>
                    <a:pt x="13418" y="17407"/>
                    <a:pt x="9066" y="18132"/>
                    <a:pt x="5077" y="18858"/>
                  </a:cubicBezTo>
                  <a:cubicBezTo>
                    <a:pt x="3264" y="19220"/>
                    <a:pt x="1813" y="19583"/>
                    <a:pt x="0" y="19946"/>
                  </a:cubicBezTo>
                  <a:cubicBezTo>
                    <a:pt x="363" y="20308"/>
                    <a:pt x="363" y="20308"/>
                    <a:pt x="725" y="20671"/>
                  </a:cubicBezTo>
                  <a:cubicBezTo>
                    <a:pt x="4714" y="24660"/>
                    <a:pt x="8704" y="29012"/>
                    <a:pt x="12693" y="33001"/>
                  </a:cubicBezTo>
                  <a:cubicBezTo>
                    <a:pt x="13055" y="33364"/>
                    <a:pt x="13418" y="33726"/>
                    <a:pt x="13055" y="34089"/>
                  </a:cubicBezTo>
                  <a:cubicBezTo>
                    <a:pt x="12330" y="38803"/>
                    <a:pt x="11605" y="43155"/>
                    <a:pt x="11242" y="47870"/>
                  </a:cubicBezTo>
                  <a:cubicBezTo>
                    <a:pt x="10879" y="49320"/>
                    <a:pt x="10879" y="50408"/>
                    <a:pt x="10879" y="51859"/>
                  </a:cubicBezTo>
                  <a:cubicBezTo>
                    <a:pt x="11242" y="51859"/>
                    <a:pt x="11605" y="51496"/>
                    <a:pt x="11605" y="51496"/>
                  </a:cubicBezTo>
                  <a:cubicBezTo>
                    <a:pt x="16682" y="48958"/>
                    <a:pt x="22122" y="46419"/>
                    <a:pt x="27199" y="44243"/>
                  </a:cubicBezTo>
                  <a:cubicBezTo>
                    <a:pt x="27561" y="44243"/>
                    <a:pt x="27561" y="43881"/>
                    <a:pt x="27924" y="43881"/>
                  </a:cubicBezTo>
                  <a:cubicBezTo>
                    <a:pt x="28287" y="43881"/>
                    <a:pt x="28287" y="43881"/>
                    <a:pt x="28649" y="43881"/>
                  </a:cubicBezTo>
                  <a:cubicBezTo>
                    <a:pt x="32638" y="45694"/>
                    <a:pt x="36628" y="47870"/>
                    <a:pt x="40979" y="49683"/>
                  </a:cubicBezTo>
                  <a:cubicBezTo>
                    <a:pt x="42430" y="50408"/>
                    <a:pt x="43881" y="51134"/>
                    <a:pt x="45331" y="51496"/>
                  </a:cubicBezTo>
                  <a:cubicBezTo>
                    <a:pt x="45331" y="51134"/>
                    <a:pt x="45331" y="51134"/>
                    <a:pt x="45331" y="51134"/>
                  </a:cubicBezTo>
                  <a:cubicBezTo>
                    <a:pt x="44606" y="45331"/>
                    <a:pt x="43881" y="39529"/>
                    <a:pt x="42793" y="33726"/>
                  </a:cubicBezTo>
                  <a:cubicBezTo>
                    <a:pt x="42793" y="33001"/>
                    <a:pt x="42793" y="33001"/>
                    <a:pt x="43155" y="32276"/>
                  </a:cubicBezTo>
                  <a:cubicBezTo>
                    <a:pt x="46419" y="28287"/>
                    <a:pt x="50408" y="23935"/>
                    <a:pt x="54397" y="19946"/>
                  </a:cubicBezTo>
                  <a:close/>
                </a:path>
              </a:pathLst>
            </a:custGeom>
            <a:solidFill>
              <a:srgbClr val="020100"/>
            </a:solidFill>
            <a:ln w="3620" cap="flat">
              <a:noFill/>
              <a:prstDash val="solid"/>
              <a:miter/>
            </a:ln>
          </p:spPr>
          <p:txBody>
            <a:bodyPr rtlCol="0" anchor="ctr"/>
            <a:lstStyle/>
            <a:p>
              <a:endParaRPr lang="es-CO"/>
            </a:p>
          </p:txBody>
        </p:sp>
        <p:sp>
          <p:nvSpPr>
            <p:cNvPr id="1081" name="Forma libre: forma 1080">
              <a:extLst>
                <a:ext uri="{FF2B5EF4-FFF2-40B4-BE49-F238E27FC236}">
                  <a16:creationId xmlns:a16="http://schemas.microsoft.com/office/drawing/2014/main" id="{CB85FF58-DEF9-0679-056D-2283BD86C8DA}"/>
                </a:ext>
              </a:extLst>
            </p:cNvPr>
            <p:cNvSpPr/>
            <p:nvPr/>
          </p:nvSpPr>
          <p:spPr>
            <a:xfrm>
              <a:off x="452831" y="6463291"/>
              <a:ext cx="55122" cy="51858"/>
            </a:xfrm>
            <a:custGeom>
              <a:avLst/>
              <a:gdLst>
                <a:gd name="connsiteX0" fmla="*/ 54397 w 55122"/>
                <a:gd name="connsiteY0" fmla="*/ 19946 h 51858"/>
                <a:gd name="connsiteX1" fmla="*/ 55123 w 55122"/>
                <a:gd name="connsiteY1" fmla="*/ 19220 h 51858"/>
                <a:gd name="connsiteX2" fmla="*/ 54397 w 55122"/>
                <a:gd name="connsiteY2" fmla="*/ 19220 h 51858"/>
                <a:gd name="connsiteX3" fmla="*/ 37353 w 55122"/>
                <a:gd name="connsiteY3" fmla="*/ 16319 h 51858"/>
                <a:gd name="connsiteX4" fmla="*/ 36265 w 55122"/>
                <a:gd name="connsiteY4" fmla="*/ 15594 h 51858"/>
                <a:gd name="connsiteX5" fmla="*/ 29737 w 55122"/>
                <a:gd name="connsiteY5" fmla="*/ 3989 h 51858"/>
                <a:gd name="connsiteX6" fmla="*/ 27561 w 55122"/>
                <a:gd name="connsiteY6" fmla="*/ 0 h 51858"/>
                <a:gd name="connsiteX7" fmla="*/ 26836 w 55122"/>
                <a:gd name="connsiteY7" fmla="*/ 1088 h 51858"/>
                <a:gd name="connsiteX8" fmla="*/ 18858 w 55122"/>
                <a:gd name="connsiteY8" fmla="*/ 15957 h 51858"/>
                <a:gd name="connsiteX9" fmla="*/ 17770 w 55122"/>
                <a:gd name="connsiteY9" fmla="*/ 16682 h 51858"/>
                <a:gd name="connsiteX10" fmla="*/ 5077 w 55122"/>
                <a:gd name="connsiteY10" fmla="*/ 18858 h 51858"/>
                <a:gd name="connsiteX11" fmla="*/ 0 w 55122"/>
                <a:gd name="connsiteY11" fmla="*/ 19946 h 51858"/>
                <a:gd name="connsiteX12" fmla="*/ 725 w 55122"/>
                <a:gd name="connsiteY12" fmla="*/ 20671 h 51858"/>
                <a:gd name="connsiteX13" fmla="*/ 12693 w 55122"/>
                <a:gd name="connsiteY13" fmla="*/ 33001 h 51858"/>
                <a:gd name="connsiteX14" fmla="*/ 13055 w 55122"/>
                <a:gd name="connsiteY14" fmla="*/ 34089 h 51858"/>
                <a:gd name="connsiteX15" fmla="*/ 11242 w 55122"/>
                <a:gd name="connsiteY15" fmla="*/ 47870 h 51858"/>
                <a:gd name="connsiteX16" fmla="*/ 10879 w 55122"/>
                <a:gd name="connsiteY16" fmla="*/ 51859 h 51858"/>
                <a:gd name="connsiteX17" fmla="*/ 11605 w 55122"/>
                <a:gd name="connsiteY17" fmla="*/ 51496 h 51858"/>
                <a:gd name="connsiteX18" fmla="*/ 27199 w 55122"/>
                <a:gd name="connsiteY18" fmla="*/ 44243 h 51858"/>
                <a:gd name="connsiteX19" fmla="*/ 27924 w 55122"/>
                <a:gd name="connsiteY19" fmla="*/ 43880 h 51858"/>
                <a:gd name="connsiteX20" fmla="*/ 28649 w 55122"/>
                <a:gd name="connsiteY20" fmla="*/ 43880 h 51858"/>
                <a:gd name="connsiteX21" fmla="*/ 40979 w 55122"/>
                <a:gd name="connsiteY21" fmla="*/ 49683 h 51858"/>
                <a:gd name="connsiteX22" fmla="*/ 45331 w 55122"/>
                <a:gd name="connsiteY22" fmla="*/ 51496 h 51858"/>
                <a:gd name="connsiteX23" fmla="*/ 45331 w 55122"/>
                <a:gd name="connsiteY23" fmla="*/ 51133 h 51858"/>
                <a:gd name="connsiteX24" fmla="*/ 42793 w 55122"/>
                <a:gd name="connsiteY24" fmla="*/ 33726 h 51858"/>
                <a:gd name="connsiteX25" fmla="*/ 43155 w 55122"/>
                <a:gd name="connsiteY25" fmla="*/ 32276 h 51858"/>
                <a:gd name="connsiteX26" fmla="*/ 54397 w 55122"/>
                <a:gd name="connsiteY26" fmla="*/ 19946 h 5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122" h="51858">
                  <a:moveTo>
                    <a:pt x="54397" y="19946"/>
                  </a:moveTo>
                  <a:cubicBezTo>
                    <a:pt x="54760" y="19583"/>
                    <a:pt x="54760" y="19583"/>
                    <a:pt x="55123" y="19220"/>
                  </a:cubicBezTo>
                  <a:cubicBezTo>
                    <a:pt x="54760" y="19220"/>
                    <a:pt x="54397" y="19220"/>
                    <a:pt x="54397" y="19220"/>
                  </a:cubicBezTo>
                  <a:cubicBezTo>
                    <a:pt x="48595" y="18132"/>
                    <a:pt x="42793" y="17044"/>
                    <a:pt x="37353" y="16319"/>
                  </a:cubicBezTo>
                  <a:cubicBezTo>
                    <a:pt x="36990" y="16319"/>
                    <a:pt x="36628" y="15957"/>
                    <a:pt x="36265" y="15594"/>
                  </a:cubicBezTo>
                  <a:cubicBezTo>
                    <a:pt x="34089" y="11605"/>
                    <a:pt x="31913" y="7616"/>
                    <a:pt x="29737" y="3989"/>
                  </a:cubicBezTo>
                  <a:cubicBezTo>
                    <a:pt x="29012" y="2539"/>
                    <a:pt x="28287" y="1451"/>
                    <a:pt x="27561" y="0"/>
                  </a:cubicBezTo>
                  <a:cubicBezTo>
                    <a:pt x="27199" y="363"/>
                    <a:pt x="27199" y="725"/>
                    <a:pt x="26836" y="1088"/>
                  </a:cubicBezTo>
                  <a:cubicBezTo>
                    <a:pt x="23935" y="6165"/>
                    <a:pt x="21396" y="10879"/>
                    <a:pt x="18858" y="15957"/>
                  </a:cubicBezTo>
                  <a:cubicBezTo>
                    <a:pt x="18495" y="16319"/>
                    <a:pt x="18495" y="16682"/>
                    <a:pt x="17770" y="16682"/>
                  </a:cubicBezTo>
                  <a:cubicBezTo>
                    <a:pt x="13418" y="17407"/>
                    <a:pt x="9066" y="18132"/>
                    <a:pt x="5077" y="18858"/>
                  </a:cubicBezTo>
                  <a:cubicBezTo>
                    <a:pt x="3264" y="19220"/>
                    <a:pt x="1813" y="19583"/>
                    <a:pt x="0" y="19946"/>
                  </a:cubicBezTo>
                  <a:cubicBezTo>
                    <a:pt x="363" y="20308"/>
                    <a:pt x="363" y="20308"/>
                    <a:pt x="725" y="20671"/>
                  </a:cubicBezTo>
                  <a:cubicBezTo>
                    <a:pt x="4714" y="24660"/>
                    <a:pt x="8704" y="29012"/>
                    <a:pt x="12693" y="33001"/>
                  </a:cubicBezTo>
                  <a:cubicBezTo>
                    <a:pt x="13055" y="33364"/>
                    <a:pt x="13418" y="33726"/>
                    <a:pt x="13055" y="34089"/>
                  </a:cubicBezTo>
                  <a:cubicBezTo>
                    <a:pt x="12330" y="38803"/>
                    <a:pt x="11605" y="43155"/>
                    <a:pt x="11242" y="47870"/>
                  </a:cubicBezTo>
                  <a:cubicBezTo>
                    <a:pt x="10879" y="49320"/>
                    <a:pt x="10879" y="50408"/>
                    <a:pt x="10879" y="51859"/>
                  </a:cubicBezTo>
                  <a:cubicBezTo>
                    <a:pt x="11242" y="51859"/>
                    <a:pt x="11605" y="51496"/>
                    <a:pt x="11605" y="51496"/>
                  </a:cubicBezTo>
                  <a:cubicBezTo>
                    <a:pt x="16682" y="48958"/>
                    <a:pt x="22122" y="46419"/>
                    <a:pt x="27199" y="44243"/>
                  </a:cubicBezTo>
                  <a:cubicBezTo>
                    <a:pt x="27561" y="44243"/>
                    <a:pt x="27561" y="43880"/>
                    <a:pt x="27924" y="43880"/>
                  </a:cubicBezTo>
                  <a:cubicBezTo>
                    <a:pt x="28287" y="43880"/>
                    <a:pt x="28287" y="43880"/>
                    <a:pt x="28649" y="43880"/>
                  </a:cubicBezTo>
                  <a:cubicBezTo>
                    <a:pt x="32638" y="45694"/>
                    <a:pt x="36628" y="47870"/>
                    <a:pt x="40979" y="49683"/>
                  </a:cubicBezTo>
                  <a:cubicBezTo>
                    <a:pt x="42430" y="50408"/>
                    <a:pt x="43881" y="51133"/>
                    <a:pt x="45331" y="51496"/>
                  </a:cubicBezTo>
                  <a:cubicBezTo>
                    <a:pt x="45331" y="51133"/>
                    <a:pt x="45331" y="51133"/>
                    <a:pt x="45331" y="51133"/>
                  </a:cubicBezTo>
                  <a:cubicBezTo>
                    <a:pt x="44606" y="45331"/>
                    <a:pt x="43881" y="39529"/>
                    <a:pt x="42793" y="33726"/>
                  </a:cubicBezTo>
                  <a:cubicBezTo>
                    <a:pt x="42793" y="33001"/>
                    <a:pt x="42793" y="33001"/>
                    <a:pt x="43155" y="32276"/>
                  </a:cubicBezTo>
                  <a:cubicBezTo>
                    <a:pt x="46419" y="27924"/>
                    <a:pt x="50408" y="23935"/>
                    <a:pt x="54397" y="19946"/>
                  </a:cubicBezTo>
                  <a:close/>
                </a:path>
              </a:pathLst>
            </a:custGeom>
            <a:solidFill>
              <a:srgbClr val="020100"/>
            </a:solidFill>
            <a:ln w="3620" cap="flat">
              <a:noFill/>
              <a:prstDash val="solid"/>
              <a:miter/>
            </a:ln>
          </p:spPr>
          <p:txBody>
            <a:bodyPr rtlCol="0" anchor="ctr"/>
            <a:lstStyle/>
            <a:p>
              <a:endParaRPr lang="es-CO"/>
            </a:p>
          </p:txBody>
        </p:sp>
      </p:grpSp>
      <p:grpSp>
        <p:nvGrpSpPr>
          <p:cNvPr id="1085" name="Gráfico 15">
            <a:extLst>
              <a:ext uri="{FF2B5EF4-FFF2-40B4-BE49-F238E27FC236}">
                <a16:creationId xmlns:a16="http://schemas.microsoft.com/office/drawing/2014/main" id="{B473AD29-AA45-D8D0-DF5E-6381BA46D3EA}"/>
              </a:ext>
            </a:extLst>
          </p:cNvPr>
          <p:cNvGrpSpPr/>
          <p:nvPr/>
        </p:nvGrpSpPr>
        <p:grpSpPr>
          <a:xfrm>
            <a:off x="542431" y="12226246"/>
            <a:ext cx="299438" cy="299438"/>
            <a:chOff x="482715" y="5571125"/>
            <a:chExt cx="333965" cy="333965"/>
          </a:xfrm>
          <a:solidFill>
            <a:srgbClr val="000000"/>
          </a:solidFill>
        </p:grpSpPr>
        <p:sp>
          <p:nvSpPr>
            <p:cNvPr id="1086" name="Forma libre: forma 1085">
              <a:extLst>
                <a:ext uri="{FF2B5EF4-FFF2-40B4-BE49-F238E27FC236}">
                  <a16:creationId xmlns:a16="http://schemas.microsoft.com/office/drawing/2014/main" id="{694DD59A-9CC3-C093-BBB6-B979B1D34F48}"/>
                </a:ext>
              </a:extLst>
            </p:cNvPr>
            <p:cNvSpPr/>
            <p:nvPr/>
          </p:nvSpPr>
          <p:spPr>
            <a:xfrm>
              <a:off x="482715" y="5571125"/>
              <a:ext cx="333965" cy="333965"/>
            </a:xfrm>
            <a:custGeom>
              <a:avLst/>
              <a:gdLst>
                <a:gd name="connsiteX0" fmla="*/ 233867 w 333965"/>
                <a:gd name="connsiteY0" fmla="*/ 36172 h 333965"/>
                <a:gd name="connsiteX1" fmla="*/ 297794 w 333965"/>
                <a:gd name="connsiteY1" fmla="*/ 100099 h 333965"/>
                <a:gd name="connsiteX2" fmla="*/ 297794 w 333965"/>
                <a:gd name="connsiteY2" fmla="*/ 233867 h 333965"/>
                <a:gd name="connsiteX3" fmla="*/ 233867 w 333965"/>
                <a:gd name="connsiteY3" fmla="*/ 297794 h 333965"/>
                <a:gd name="connsiteX4" fmla="*/ 100099 w 333965"/>
                <a:gd name="connsiteY4" fmla="*/ 297794 h 333965"/>
                <a:gd name="connsiteX5" fmla="*/ 36172 w 333965"/>
                <a:gd name="connsiteY5" fmla="*/ 233867 h 333965"/>
                <a:gd name="connsiteX6" fmla="*/ 36172 w 333965"/>
                <a:gd name="connsiteY6" fmla="*/ 100099 h 333965"/>
                <a:gd name="connsiteX7" fmla="*/ 100099 w 333965"/>
                <a:gd name="connsiteY7" fmla="*/ 36172 h 333965"/>
                <a:gd name="connsiteX8" fmla="*/ 233867 w 333965"/>
                <a:gd name="connsiteY8" fmla="*/ 36172 h 333965"/>
                <a:gd name="connsiteX9" fmla="*/ 233867 w 333965"/>
                <a:gd name="connsiteY9" fmla="*/ 0 h 333965"/>
                <a:gd name="connsiteX10" fmla="*/ 100099 w 333965"/>
                <a:gd name="connsiteY10" fmla="*/ 0 h 333965"/>
                <a:gd name="connsiteX11" fmla="*/ 0 w 333965"/>
                <a:gd name="connsiteY11" fmla="*/ 100099 h 333965"/>
                <a:gd name="connsiteX12" fmla="*/ 0 w 333965"/>
                <a:gd name="connsiteY12" fmla="*/ 233867 h 333965"/>
                <a:gd name="connsiteX13" fmla="*/ 100099 w 333965"/>
                <a:gd name="connsiteY13" fmla="*/ 333966 h 333965"/>
                <a:gd name="connsiteX14" fmla="*/ 233867 w 333965"/>
                <a:gd name="connsiteY14" fmla="*/ 333966 h 333965"/>
                <a:gd name="connsiteX15" fmla="*/ 333966 w 333965"/>
                <a:gd name="connsiteY15" fmla="*/ 233867 h 333965"/>
                <a:gd name="connsiteX16" fmla="*/ 333966 w 333965"/>
                <a:gd name="connsiteY16" fmla="*/ 100099 h 333965"/>
                <a:gd name="connsiteX17" fmla="*/ 233867 w 333965"/>
                <a:gd name="connsiteY17" fmla="*/ 0 h 333965"/>
                <a:gd name="connsiteX18" fmla="*/ 233867 w 333965"/>
                <a:gd name="connsiteY18" fmla="*/ 0 h 33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3965" h="333965">
                  <a:moveTo>
                    <a:pt x="233867" y="36172"/>
                  </a:moveTo>
                  <a:cubicBezTo>
                    <a:pt x="269129" y="36172"/>
                    <a:pt x="297794" y="64837"/>
                    <a:pt x="297794" y="100099"/>
                  </a:cubicBezTo>
                  <a:lnTo>
                    <a:pt x="297794" y="233867"/>
                  </a:lnTo>
                  <a:cubicBezTo>
                    <a:pt x="297794" y="269129"/>
                    <a:pt x="269129" y="297794"/>
                    <a:pt x="233867" y="297794"/>
                  </a:cubicBezTo>
                  <a:lnTo>
                    <a:pt x="100099" y="297794"/>
                  </a:lnTo>
                  <a:cubicBezTo>
                    <a:pt x="64837" y="297794"/>
                    <a:pt x="36172" y="269129"/>
                    <a:pt x="36172" y="233867"/>
                  </a:cubicBezTo>
                  <a:lnTo>
                    <a:pt x="36172" y="100099"/>
                  </a:lnTo>
                  <a:cubicBezTo>
                    <a:pt x="36172" y="64837"/>
                    <a:pt x="64837" y="36172"/>
                    <a:pt x="100099" y="36172"/>
                  </a:cubicBezTo>
                  <a:lnTo>
                    <a:pt x="233867" y="36172"/>
                  </a:lnTo>
                  <a:moveTo>
                    <a:pt x="233867" y="0"/>
                  </a:moveTo>
                  <a:lnTo>
                    <a:pt x="100099" y="0"/>
                  </a:lnTo>
                  <a:cubicBezTo>
                    <a:pt x="44817" y="0"/>
                    <a:pt x="0" y="44817"/>
                    <a:pt x="0" y="100099"/>
                  </a:cubicBezTo>
                  <a:lnTo>
                    <a:pt x="0" y="233867"/>
                  </a:lnTo>
                  <a:cubicBezTo>
                    <a:pt x="0" y="289149"/>
                    <a:pt x="44817" y="333966"/>
                    <a:pt x="100099" y="333966"/>
                  </a:cubicBezTo>
                  <a:lnTo>
                    <a:pt x="233867" y="333966"/>
                  </a:lnTo>
                  <a:cubicBezTo>
                    <a:pt x="289149" y="333966"/>
                    <a:pt x="333966" y="289149"/>
                    <a:pt x="333966" y="233867"/>
                  </a:cubicBezTo>
                  <a:lnTo>
                    <a:pt x="333966" y="100099"/>
                  </a:lnTo>
                  <a:cubicBezTo>
                    <a:pt x="333966" y="44817"/>
                    <a:pt x="289149" y="0"/>
                    <a:pt x="233867" y="0"/>
                  </a:cubicBezTo>
                  <a:lnTo>
                    <a:pt x="233867" y="0"/>
                  </a:lnTo>
                  <a:close/>
                </a:path>
              </a:pathLst>
            </a:custGeom>
            <a:solidFill>
              <a:srgbClr val="000000"/>
            </a:solidFill>
            <a:ln w="2238" cap="flat">
              <a:noFill/>
              <a:prstDash val="solid"/>
              <a:miter/>
            </a:ln>
          </p:spPr>
          <p:txBody>
            <a:bodyPr rtlCol="0" anchor="ctr"/>
            <a:lstStyle/>
            <a:p>
              <a:endParaRPr lang="es-CO"/>
            </a:p>
          </p:txBody>
        </p:sp>
        <p:sp>
          <p:nvSpPr>
            <p:cNvPr id="1087" name="Forma libre: forma 1086">
              <a:extLst>
                <a:ext uri="{FF2B5EF4-FFF2-40B4-BE49-F238E27FC236}">
                  <a16:creationId xmlns:a16="http://schemas.microsoft.com/office/drawing/2014/main" id="{CF7F7574-2350-C207-FBC0-E27AAAACA8C8}"/>
                </a:ext>
              </a:extLst>
            </p:cNvPr>
            <p:cNvSpPr/>
            <p:nvPr/>
          </p:nvSpPr>
          <p:spPr>
            <a:xfrm>
              <a:off x="553921" y="5647109"/>
              <a:ext cx="191329" cy="191552"/>
            </a:xfrm>
            <a:custGeom>
              <a:avLst/>
              <a:gdLst>
                <a:gd name="connsiteX0" fmla="*/ 174490 w 191329"/>
                <a:gd name="connsiteY0" fmla="*/ 78486 h 191552"/>
                <a:gd name="connsiteX1" fmla="*/ 112839 w 191329"/>
                <a:gd name="connsiteY1" fmla="*/ 78486 h 191552"/>
                <a:gd name="connsiteX2" fmla="*/ 112839 w 191329"/>
                <a:gd name="connsiteY2" fmla="*/ 17062 h 191552"/>
                <a:gd name="connsiteX3" fmla="*/ 95776 w 191329"/>
                <a:gd name="connsiteY3" fmla="*/ 0 h 191552"/>
                <a:gd name="connsiteX4" fmla="*/ 78714 w 191329"/>
                <a:gd name="connsiteY4" fmla="*/ 17062 h 191552"/>
                <a:gd name="connsiteX5" fmla="*/ 78714 w 191329"/>
                <a:gd name="connsiteY5" fmla="*/ 78714 h 191552"/>
                <a:gd name="connsiteX6" fmla="*/ 17062 w 191329"/>
                <a:gd name="connsiteY6" fmla="*/ 78714 h 191552"/>
                <a:gd name="connsiteX7" fmla="*/ 0 w 191329"/>
                <a:gd name="connsiteY7" fmla="*/ 95776 h 191552"/>
                <a:gd name="connsiteX8" fmla="*/ 17062 w 191329"/>
                <a:gd name="connsiteY8" fmla="*/ 112839 h 191552"/>
                <a:gd name="connsiteX9" fmla="*/ 78486 w 191329"/>
                <a:gd name="connsiteY9" fmla="*/ 112839 h 191552"/>
                <a:gd name="connsiteX10" fmla="*/ 78486 w 191329"/>
                <a:gd name="connsiteY10" fmla="*/ 174490 h 191552"/>
                <a:gd name="connsiteX11" fmla="*/ 95549 w 191329"/>
                <a:gd name="connsiteY11" fmla="*/ 191552 h 191552"/>
                <a:gd name="connsiteX12" fmla="*/ 112611 w 191329"/>
                <a:gd name="connsiteY12" fmla="*/ 174490 h 191552"/>
                <a:gd name="connsiteX13" fmla="*/ 112611 w 191329"/>
                <a:gd name="connsiteY13" fmla="*/ 112839 h 191552"/>
                <a:gd name="connsiteX14" fmla="*/ 174263 w 191329"/>
                <a:gd name="connsiteY14" fmla="*/ 112839 h 191552"/>
                <a:gd name="connsiteX15" fmla="*/ 191325 w 191329"/>
                <a:gd name="connsiteY15" fmla="*/ 95776 h 191552"/>
                <a:gd name="connsiteX16" fmla="*/ 174490 w 191329"/>
                <a:gd name="connsiteY16" fmla="*/ 78486 h 19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1329" h="191552">
                  <a:moveTo>
                    <a:pt x="174490" y="78486"/>
                  </a:moveTo>
                  <a:lnTo>
                    <a:pt x="112839" y="78486"/>
                  </a:lnTo>
                  <a:lnTo>
                    <a:pt x="112839" y="17062"/>
                  </a:lnTo>
                  <a:cubicBezTo>
                    <a:pt x="112839" y="7507"/>
                    <a:pt x="105104" y="0"/>
                    <a:pt x="95776" y="0"/>
                  </a:cubicBezTo>
                  <a:cubicBezTo>
                    <a:pt x="86221" y="0"/>
                    <a:pt x="78714" y="7735"/>
                    <a:pt x="78714" y="17062"/>
                  </a:cubicBezTo>
                  <a:lnTo>
                    <a:pt x="78714" y="78714"/>
                  </a:lnTo>
                  <a:lnTo>
                    <a:pt x="17062" y="78714"/>
                  </a:lnTo>
                  <a:cubicBezTo>
                    <a:pt x="7507" y="78714"/>
                    <a:pt x="0" y="86449"/>
                    <a:pt x="0" y="95776"/>
                  </a:cubicBezTo>
                  <a:cubicBezTo>
                    <a:pt x="0" y="105331"/>
                    <a:pt x="7735" y="112839"/>
                    <a:pt x="17062" y="112839"/>
                  </a:cubicBezTo>
                  <a:lnTo>
                    <a:pt x="78486" y="112839"/>
                  </a:lnTo>
                  <a:lnTo>
                    <a:pt x="78486" y="174490"/>
                  </a:lnTo>
                  <a:cubicBezTo>
                    <a:pt x="78486" y="184045"/>
                    <a:pt x="86221" y="191552"/>
                    <a:pt x="95549" y="191552"/>
                  </a:cubicBezTo>
                  <a:cubicBezTo>
                    <a:pt x="105104" y="191552"/>
                    <a:pt x="112611" y="183818"/>
                    <a:pt x="112611" y="174490"/>
                  </a:cubicBezTo>
                  <a:lnTo>
                    <a:pt x="112611" y="112839"/>
                  </a:lnTo>
                  <a:lnTo>
                    <a:pt x="174263" y="112839"/>
                  </a:lnTo>
                  <a:cubicBezTo>
                    <a:pt x="183818" y="112839"/>
                    <a:pt x="191325" y="105104"/>
                    <a:pt x="191325" y="95776"/>
                  </a:cubicBezTo>
                  <a:cubicBezTo>
                    <a:pt x="191552" y="86221"/>
                    <a:pt x="183818" y="78486"/>
                    <a:pt x="174490" y="78486"/>
                  </a:cubicBezTo>
                  <a:close/>
                </a:path>
              </a:pathLst>
            </a:custGeom>
            <a:solidFill>
              <a:srgbClr val="000000"/>
            </a:solidFill>
            <a:ln w="2238" cap="flat">
              <a:noFill/>
              <a:prstDash val="solid"/>
              <a:miter/>
            </a:ln>
          </p:spPr>
          <p:txBody>
            <a:bodyPr rtlCol="0" anchor="ctr"/>
            <a:lstStyle/>
            <a:p>
              <a:endParaRPr lang="es-CO"/>
            </a:p>
          </p:txBody>
        </p:sp>
      </p:grpSp>
      <p:sp>
        <p:nvSpPr>
          <p:cNvPr id="1088" name="Gráfico 5">
            <a:extLst>
              <a:ext uri="{FF2B5EF4-FFF2-40B4-BE49-F238E27FC236}">
                <a16:creationId xmlns:a16="http://schemas.microsoft.com/office/drawing/2014/main" id="{7EBE6783-658C-CC1D-6A65-251C582D5073}"/>
              </a:ext>
            </a:extLst>
          </p:cNvPr>
          <p:cNvSpPr/>
          <p:nvPr/>
        </p:nvSpPr>
        <p:spPr>
          <a:xfrm>
            <a:off x="487095" y="11602270"/>
            <a:ext cx="410111" cy="375985"/>
          </a:xfrm>
          <a:custGeom>
            <a:avLst/>
            <a:gdLst>
              <a:gd name="connsiteX0" fmla="*/ 317917 w 457399"/>
              <a:gd name="connsiteY0" fmla="*/ 49231 h 419338"/>
              <a:gd name="connsiteX1" fmla="*/ 344730 w 457399"/>
              <a:gd name="connsiteY1" fmla="*/ 53187 h 419338"/>
              <a:gd name="connsiteX2" fmla="*/ 405389 w 457399"/>
              <a:gd name="connsiteY2" fmla="*/ 114725 h 419338"/>
              <a:gd name="connsiteX3" fmla="*/ 385609 w 457399"/>
              <a:gd name="connsiteY3" fmla="*/ 196922 h 419338"/>
              <a:gd name="connsiteX4" fmla="*/ 266049 w 457399"/>
              <a:gd name="connsiteY4" fmla="*/ 317800 h 419338"/>
              <a:gd name="connsiteX5" fmla="*/ 229127 w 457399"/>
              <a:gd name="connsiteY5" fmla="*/ 354284 h 419338"/>
              <a:gd name="connsiteX6" fmla="*/ 191325 w 457399"/>
              <a:gd name="connsiteY6" fmla="*/ 316482 h 419338"/>
              <a:gd name="connsiteX7" fmla="*/ 72204 w 457399"/>
              <a:gd name="connsiteY7" fmla="*/ 196482 h 419338"/>
              <a:gd name="connsiteX8" fmla="*/ 70886 w 457399"/>
              <a:gd name="connsiteY8" fmla="*/ 79560 h 419338"/>
              <a:gd name="connsiteX9" fmla="*/ 138138 w 457399"/>
              <a:gd name="connsiteY9" fmla="*/ 49231 h 419338"/>
              <a:gd name="connsiteX10" fmla="*/ 187808 w 457399"/>
              <a:gd name="connsiteY10" fmla="*/ 64175 h 419338"/>
              <a:gd name="connsiteX11" fmla="*/ 195281 w 457399"/>
              <a:gd name="connsiteY11" fmla="*/ 69450 h 419338"/>
              <a:gd name="connsiteX12" fmla="*/ 200116 w 457399"/>
              <a:gd name="connsiteY12" fmla="*/ 72967 h 419338"/>
              <a:gd name="connsiteX13" fmla="*/ 230445 w 457399"/>
              <a:gd name="connsiteY13" fmla="*/ 94505 h 419338"/>
              <a:gd name="connsiteX14" fmla="*/ 259456 w 457399"/>
              <a:gd name="connsiteY14" fmla="*/ 71208 h 419338"/>
              <a:gd name="connsiteX15" fmla="*/ 317917 w 457399"/>
              <a:gd name="connsiteY15" fmla="*/ 49231 h 419338"/>
              <a:gd name="connsiteX16" fmla="*/ 317917 w 457399"/>
              <a:gd name="connsiteY16" fmla="*/ 0 h 419338"/>
              <a:gd name="connsiteX17" fmla="*/ 229127 w 457399"/>
              <a:gd name="connsiteY17" fmla="*/ 33406 h 419338"/>
              <a:gd name="connsiteX18" fmla="*/ 215940 w 457399"/>
              <a:gd name="connsiteY18" fmla="*/ 24176 h 419338"/>
              <a:gd name="connsiteX19" fmla="*/ 138578 w 457399"/>
              <a:gd name="connsiteY19" fmla="*/ 440 h 419338"/>
              <a:gd name="connsiteX20" fmla="*/ 33963 w 457399"/>
              <a:gd name="connsiteY20" fmla="*/ 47912 h 419338"/>
              <a:gd name="connsiteX21" fmla="*/ 36600 w 457399"/>
              <a:gd name="connsiteY21" fmla="*/ 231208 h 419338"/>
              <a:gd name="connsiteX22" fmla="*/ 218138 w 457399"/>
              <a:gd name="connsiteY22" fmla="*/ 413624 h 419338"/>
              <a:gd name="connsiteX23" fmla="*/ 228687 w 457399"/>
              <a:gd name="connsiteY23" fmla="*/ 419338 h 419338"/>
              <a:gd name="connsiteX24" fmla="*/ 239236 w 457399"/>
              <a:gd name="connsiteY24" fmla="*/ 413624 h 419338"/>
              <a:gd name="connsiteX25" fmla="*/ 420774 w 457399"/>
              <a:gd name="connsiteY25" fmla="*/ 231208 h 419338"/>
              <a:gd name="connsiteX26" fmla="*/ 357917 w 457399"/>
              <a:gd name="connsiteY26" fmla="*/ 6154 h 419338"/>
              <a:gd name="connsiteX27" fmla="*/ 317917 w 457399"/>
              <a:gd name="connsiteY27" fmla="*/ 0 h 419338"/>
              <a:gd name="connsiteX28" fmla="*/ 317917 w 457399"/>
              <a:gd name="connsiteY28" fmla="*/ 0 h 41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7399" h="419338">
                <a:moveTo>
                  <a:pt x="317917" y="49231"/>
                </a:moveTo>
                <a:cubicBezTo>
                  <a:pt x="326708" y="49231"/>
                  <a:pt x="335500" y="50549"/>
                  <a:pt x="344730" y="53187"/>
                </a:cubicBezTo>
                <a:cubicBezTo>
                  <a:pt x="374181" y="61538"/>
                  <a:pt x="397038" y="84395"/>
                  <a:pt x="405389" y="114725"/>
                </a:cubicBezTo>
                <a:cubicBezTo>
                  <a:pt x="413741" y="144615"/>
                  <a:pt x="406268" y="174944"/>
                  <a:pt x="385609" y="196922"/>
                </a:cubicBezTo>
                <a:cubicBezTo>
                  <a:pt x="346928" y="237801"/>
                  <a:pt x="305610" y="278680"/>
                  <a:pt x="266049" y="317800"/>
                </a:cubicBezTo>
                <a:cubicBezTo>
                  <a:pt x="253742" y="330108"/>
                  <a:pt x="241434" y="341976"/>
                  <a:pt x="229127" y="354284"/>
                </a:cubicBezTo>
                <a:cubicBezTo>
                  <a:pt x="216379" y="341537"/>
                  <a:pt x="203632" y="329229"/>
                  <a:pt x="191325" y="316482"/>
                </a:cubicBezTo>
                <a:cubicBezTo>
                  <a:pt x="151764" y="277361"/>
                  <a:pt x="111325" y="236922"/>
                  <a:pt x="72204" y="196482"/>
                </a:cubicBezTo>
                <a:cubicBezTo>
                  <a:pt x="41875" y="165274"/>
                  <a:pt x="41435" y="114285"/>
                  <a:pt x="70886" y="79560"/>
                </a:cubicBezTo>
                <a:cubicBezTo>
                  <a:pt x="87149" y="60219"/>
                  <a:pt x="111765" y="49231"/>
                  <a:pt x="138138" y="49231"/>
                </a:cubicBezTo>
                <a:cubicBezTo>
                  <a:pt x="156160" y="49231"/>
                  <a:pt x="173303" y="54505"/>
                  <a:pt x="187808" y="64175"/>
                </a:cubicBezTo>
                <a:cubicBezTo>
                  <a:pt x="190445" y="65934"/>
                  <a:pt x="192643" y="67692"/>
                  <a:pt x="195281" y="69450"/>
                </a:cubicBezTo>
                <a:lnTo>
                  <a:pt x="200116" y="72967"/>
                </a:lnTo>
                <a:lnTo>
                  <a:pt x="230445" y="94505"/>
                </a:lnTo>
                <a:lnTo>
                  <a:pt x="259456" y="71208"/>
                </a:lnTo>
                <a:cubicBezTo>
                  <a:pt x="278357" y="56263"/>
                  <a:pt x="297258" y="49231"/>
                  <a:pt x="317917" y="49231"/>
                </a:cubicBezTo>
                <a:moveTo>
                  <a:pt x="317917" y="0"/>
                </a:moveTo>
                <a:cubicBezTo>
                  <a:pt x="286269" y="0"/>
                  <a:pt x="256379" y="11429"/>
                  <a:pt x="229127" y="33406"/>
                </a:cubicBezTo>
                <a:cubicBezTo>
                  <a:pt x="224291" y="29890"/>
                  <a:pt x="220335" y="26813"/>
                  <a:pt x="215940" y="24176"/>
                </a:cubicBezTo>
                <a:cubicBezTo>
                  <a:pt x="192643" y="8352"/>
                  <a:pt x="165391" y="440"/>
                  <a:pt x="138578" y="440"/>
                </a:cubicBezTo>
                <a:cubicBezTo>
                  <a:pt x="99457" y="440"/>
                  <a:pt x="60776" y="16703"/>
                  <a:pt x="33963" y="47912"/>
                </a:cubicBezTo>
                <a:cubicBezTo>
                  <a:pt x="-11751" y="101098"/>
                  <a:pt x="-11751" y="181098"/>
                  <a:pt x="36600" y="231208"/>
                </a:cubicBezTo>
                <a:cubicBezTo>
                  <a:pt x="95940" y="293185"/>
                  <a:pt x="157918" y="352965"/>
                  <a:pt x="218138" y="413624"/>
                </a:cubicBezTo>
                <a:cubicBezTo>
                  <a:pt x="222094" y="417580"/>
                  <a:pt x="225171" y="419338"/>
                  <a:pt x="228687" y="419338"/>
                </a:cubicBezTo>
                <a:cubicBezTo>
                  <a:pt x="232203" y="419338"/>
                  <a:pt x="235720" y="417580"/>
                  <a:pt x="239236" y="413624"/>
                </a:cubicBezTo>
                <a:cubicBezTo>
                  <a:pt x="299895" y="352965"/>
                  <a:pt x="361873" y="293185"/>
                  <a:pt x="420774" y="231208"/>
                </a:cubicBezTo>
                <a:cubicBezTo>
                  <a:pt x="490664" y="157362"/>
                  <a:pt x="455499" y="33846"/>
                  <a:pt x="357917" y="6154"/>
                </a:cubicBezTo>
                <a:cubicBezTo>
                  <a:pt x="344291" y="1758"/>
                  <a:pt x="330664" y="0"/>
                  <a:pt x="317917" y="0"/>
                </a:cubicBezTo>
                <a:lnTo>
                  <a:pt x="317917" y="0"/>
                </a:lnTo>
                <a:close/>
              </a:path>
            </a:pathLst>
          </a:custGeom>
          <a:solidFill>
            <a:srgbClr val="000000"/>
          </a:solidFill>
          <a:ln w="4382" cap="flat">
            <a:noFill/>
            <a:prstDash val="solid"/>
            <a:miter/>
          </a:ln>
        </p:spPr>
        <p:txBody>
          <a:bodyPr rtlCol="0" anchor="ctr"/>
          <a:lstStyle/>
          <a:p>
            <a:endParaRPr lang="es-CO"/>
          </a:p>
        </p:txBody>
      </p:sp>
      <p:grpSp>
        <p:nvGrpSpPr>
          <p:cNvPr id="1089" name="Gráfico 17">
            <a:extLst>
              <a:ext uri="{FF2B5EF4-FFF2-40B4-BE49-F238E27FC236}">
                <a16:creationId xmlns:a16="http://schemas.microsoft.com/office/drawing/2014/main" id="{80428AC0-37F9-7E8A-4F08-F0EB88EC136A}"/>
              </a:ext>
            </a:extLst>
          </p:cNvPr>
          <p:cNvGrpSpPr/>
          <p:nvPr/>
        </p:nvGrpSpPr>
        <p:grpSpPr>
          <a:xfrm>
            <a:off x="502834" y="10317445"/>
            <a:ext cx="378633" cy="378633"/>
            <a:chOff x="429250" y="3442228"/>
            <a:chExt cx="422292" cy="422292"/>
          </a:xfrm>
          <a:solidFill>
            <a:srgbClr val="000000"/>
          </a:solidFill>
        </p:grpSpPr>
        <p:sp>
          <p:nvSpPr>
            <p:cNvPr id="1090" name="Forma libre: forma 1089">
              <a:extLst>
                <a:ext uri="{FF2B5EF4-FFF2-40B4-BE49-F238E27FC236}">
                  <a16:creationId xmlns:a16="http://schemas.microsoft.com/office/drawing/2014/main" id="{F19BE2D3-663F-5743-1391-C4D8FDBAD062}"/>
                </a:ext>
              </a:extLst>
            </p:cNvPr>
            <p:cNvSpPr/>
            <p:nvPr/>
          </p:nvSpPr>
          <p:spPr>
            <a:xfrm>
              <a:off x="429250" y="3442228"/>
              <a:ext cx="422292" cy="422292"/>
            </a:xfrm>
            <a:custGeom>
              <a:avLst/>
              <a:gdLst>
                <a:gd name="connsiteX0" fmla="*/ 295837 w 422292"/>
                <a:gd name="connsiteY0" fmla="*/ 0 h 422292"/>
                <a:gd name="connsiteX1" fmla="*/ 126455 w 422292"/>
                <a:gd name="connsiteY1" fmla="*/ 0 h 422292"/>
                <a:gd name="connsiteX2" fmla="*/ 0 w 422292"/>
                <a:gd name="connsiteY2" fmla="*/ 126455 h 422292"/>
                <a:gd name="connsiteX3" fmla="*/ 0 w 422292"/>
                <a:gd name="connsiteY3" fmla="*/ 295837 h 422292"/>
                <a:gd name="connsiteX4" fmla="*/ 126455 w 422292"/>
                <a:gd name="connsiteY4" fmla="*/ 422292 h 422292"/>
                <a:gd name="connsiteX5" fmla="*/ 295837 w 422292"/>
                <a:gd name="connsiteY5" fmla="*/ 422292 h 422292"/>
                <a:gd name="connsiteX6" fmla="*/ 422292 w 422292"/>
                <a:gd name="connsiteY6" fmla="*/ 295837 h 422292"/>
                <a:gd name="connsiteX7" fmla="*/ 422292 w 422292"/>
                <a:gd name="connsiteY7" fmla="*/ 126455 h 422292"/>
                <a:gd name="connsiteX8" fmla="*/ 295837 w 422292"/>
                <a:gd name="connsiteY8" fmla="*/ 0 h 422292"/>
                <a:gd name="connsiteX9" fmla="*/ 375486 w 422292"/>
                <a:gd name="connsiteY9" fmla="*/ 114559 h 422292"/>
                <a:gd name="connsiteX10" fmla="*/ 322473 w 422292"/>
                <a:gd name="connsiteY10" fmla="*/ 114559 h 422292"/>
                <a:gd name="connsiteX11" fmla="*/ 275408 w 422292"/>
                <a:gd name="connsiteY11" fmla="*/ 46031 h 422292"/>
                <a:gd name="connsiteX12" fmla="*/ 295579 w 422292"/>
                <a:gd name="connsiteY12" fmla="*/ 46031 h 422292"/>
                <a:gd name="connsiteX13" fmla="*/ 375486 w 422292"/>
                <a:gd name="connsiteY13" fmla="*/ 114559 h 422292"/>
                <a:gd name="connsiteX14" fmla="*/ 201707 w 422292"/>
                <a:gd name="connsiteY14" fmla="*/ 114559 h 422292"/>
                <a:gd name="connsiteX15" fmla="*/ 154642 w 422292"/>
                <a:gd name="connsiteY15" fmla="*/ 45772 h 422292"/>
                <a:gd name="connsiteX16" fmla="*/ 222912 w 422292"/>
                <a:gd name="connsiteY16" fmla="*/ 45772 h 422292"/>
                <a:gd name="connsiteX17" fmla="*/ 269977 w 422292"/>
                <a:gd name="connsiteY17" fmla="*/ 114301 h 422292"/>
                <a:gd name="connsiteX18" fmla="*/ 201707 w 422292"/>
                <a:gd name="connsiteY18" fmla="*/ 114301 h 422292"/>
                <a:gd name="connsiteX19" fmla="*/ 104474 w 422292"/>
                <a:gd name="connsiteY19" fmla="*/ 48875 h 422292"/>
                <a:gd name="connsiteX20" fmla="*/ 149212 w 422292"/>
                <a:gd name="connsiteY20" fmla="*/ 114301 h 422292"/>
                <a:gd name="connsiteX21" fmla="*/ 46806 w 422292"/>
                <a:gd name="connsiteY21" fmla="*/ 114301 h 422292"/>
                <a:gd name="connsiteX22" fmla="*/ 104474 w 422292"/>
                <a:gd name="connsiteY22" fmla="*/ 48875 h 422292"/>
                <a:gd name="connsiteX23" fmla="*/ 295837 w 422292"/>
                <a:gd name="connsiteY23" fmla="*/ 376520 h 422292"/>
                <a:gd name="connsiteX24" fmla="*/ 126455 w 422292"/>
                <a:gd name="connsiteY24" fmla="*/ 376520 h 422292"/>
                <a:gd name="connsiteX25" fmla="*/ 45772 w 422292"/>
                <a:gd name="connsiteY25" fmla="*/ 295837 h 422292"/>
                <a:gd name="connsiteX26" fmla="*/ 45772 w 422292"/>
                <a:gd name="connsiteY26" fmla="*/ 157745 h 422292"/>
                <a:gd name="connsiteX27" fmla="*/ 376520 w 422292"/>
                <a:gd name="connsiteY27" fmla="*/ 157745 h 422292"/>
                <a:gd name="connsiteX28" fmla="*/ 376520 w 422292"/>
                <a:gd name="connsiteY28" fmla="*/ 295837 h 422292"/>
                <a:gd name="connsiteX29" fmla="*/ 295837 w 422292"/>
                <a:gd name="connsiteY29" fmla="*/ 376520 h 42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22292" h="422292">
                  <a:moveTo>
                    <a:pt x="295837" y="0"/>
                  </a:moveTo>
                  <a:lnTo>
                    <a:pt x="126455" y="0"/>
                  </a:lnTo>
                  <a:cubicBezTo>
                    <a:pt x="56633" y="0"/>
                    <a:pt x="0" y="56633"/>
                    <a:pt x="0" y="126455"/>
                  </a:cubicBezTo>
                  <a:lnTo>
                    <a:pt x="0" y="295837"/>
                  </a:lnTo>
                  <a:cubicBezTo>
                    <a:pt x="0" y="365659"/>
                    <a:pt x="56633" y="422292"/>
                    <a:pt x="126455" y="422292"/>
                  </a:cubicBezTo>
                  <a:lnTo>
                    <a:pt x="295837" y="422292"/>
                  </a:lnTo>
                  <a:cubicBezTo>
                    <a:pt x="365659" y="422292"/>
                    <a:pt x="422292" y="365659"/>
                    <a:pt x="422292" y="295837"/>
                  </a:cubicBezTo>
                  <a:lnTo>
                    <a:pt x="422292" y="126455"/>
                  </a:lnTo>
                  <a:cubicBezTo>
                    <a:pt x="422292" y="56633"/>
                    <a:pt x="365659" y="0"/>
                    <a:pt x="295837" y="0"/>
                  </a:cubicBezTo>
                  <a:close/>
                  <a:moveTo>
                    <a:pt x="375486" y="114559"/>
                  </a:moveTo>
                  <a:lnTo>
                    <a:pt x="322473" y="114559"/>
                  </a:lnTo>
                  <a:lnTo>
                    <a:pt x="275408" y="46031"/>
                  </a:lnTo>
                  <a:lnTo>
                    <a:pt x="295579" y="46031"/>
                  </a:lnTo>
                  <a:cubicBezTo>
                    <a:pt x="336179" y="45772"/>
                    <a:pt x="369797" y="75770"/>
                    <a:pt x="375486" y="114559"/>
                  </a:cubicBezTo>
                  <a:close/>
                  <a:moveTo>
                    <a:pt x="201707" y="114559"/>
                  </a:moveTo>
                  <a:lnTo>
                    <a:pt x="154642" y="45772"/>
                  </a:lnTo>
                  <a:lnTo>
                    <a:pt x="222912" y="45772"/>
                  </a:lnTo>
                  <a:lnTo>
                    <a:pt x="269977" y="114301"/>
                  </a:lnTo>
                  <a:lnTo>
                    <a:pt x="201707" y="114301"/>
                  </a:lnTo>
                  <a:close/>
                  <a:moveTo>
                    <a:pt x="104474" y="48875"/>
                  </a:moveTo>
                  <a:lnTo>
                    <a:pt x="149212" y="114301"/>
                  </a:lnTo>
                  <a:lnTo>
                    <a:pt x="46806" y="114301"/>
                  </a:lnTo>
                  <a:cubicBezTo>
                    <a:pt x="51461" y="83010"/>
                    <a:pt x="74477" y="57668"/>
                    <a:pt x="104474" y="48875"/>
                  </a:cubicBezTo>
                  <a:close/>
                  <a:moveTo>
                    <a:pt x="295837" y="376520"/>
                  </a:moveTo>
                  <a:lnTo>
                    <a:pt x="126455" y="376520"/>
                  </a:lnTo>
                  <a:cubicBezTo>
                    <a:pt x="81976" y="376520"/>
                    <a:pt x="45772" y="340316"/>
                    <a:pt x="45772" y="295837"/>
                  </a:cubicBezTo>
                  <a:lnTo>
                    <a:pt x="45772" y="157745"/>
                  </a:lnTo>
                  <a:lnTo>
                    <a:pt x="376520" y="157745"/>
                  </a:lnTo>
                  <a:lnTo>
                    <a:pt x="376520" y="295837"/>
                  </a:lnTo>
                  <a:cubicBezTo>
                    <a:pt x="376520" y="340316"/>
                    <a:pt x="340316" y="376520"/>
                    <a:pt x="295837" y="376520"/>
                  </a:cubicBezTo>
                  <a:close/>
                </a:path>
              </a:pathLst>
            </a:custGeom>
            <a:solidFill>
              <a:srgbClr val="000000"/>
            </a:solidFill>
            <a:ln w="2572" cap="flat">
              <a:noFill/>
              <a:prstDash val="solid"/>
              <a:miter/>
            </a:ln>
          </p:spPr>
          <p:txBody>
            <a:bodyPr rtlCol="0" anchor="ctr"/>
            <a:lstStyle/>
            <a:p>
              <a:endParaRPr lang="es-CO"/>
            </a:p>
          </p:txBody>
        </p:sp>
        <p:sp>
          <p:nvSpPr>
            <p:cNvPr id="1091" name="Forma libre: forma 1090">
              <a:extLst>
                <a:ext uri="{FF2B5EF4-FFF2-40B4-BE49-F238E27FC236}">
                  <a16:creationId xmlns:a16="http://schemas.microsoft.com/office/drawing/2014/main" id="{2BD2831E-E8E1-C372-67D0-C5881FDC29BE}"/>
                </a:ext>
              </a:extLst>
            </p:cNvPr>
            <p:cNvSpPr/>
            <p:nvPr/>
          </p:nvSpPr>
          <p:spPr>
            <a:xfrm>
              <a:off x="591392" y="3629129"/>
              <a:ext cx="122769" cy="139000"/>
            </a:xfrm>
            <a:custGeom>
              <a:avLst/>
              <a:gdLst>
                <a:gd name="connsiteX0" fmla="*/ 117921 w 122769"/>
                <a:gd name="connsiteY0" fmla="*/ 60837 h 139000"/>
                <a:gd name="connsiteX1" fmla="*/ 14740 w 122769"/>
                <a:gd name="connsiteY1" fmla="*/ 1359 h 139000"/>
                <a:gd name="connsiteX2" fmla="*/ 0 w 122769"/>
                <a:gd name="connsiteY2" fmla="*/ 9893 h 139000"/>
                <a:gd name="connsiteX3" fmla="*/ 0 w 122769"/>
                <a:gd name="connsiteY3" fmla="*/ 129107 h 139000"/>
                <a:gd name="connsiteX4" fmla="*/ 14740 w 122769"/>
                <a:gd name="connsiteY4" fmla="*/ 137641 h 139000"/>
                <a:gd name="connsiteX5" fmla="*/ 117921 w 122769"/>
                <a:gd name="connsiteY5" fmla="*/ 78163 h 139000"/>
                <a:gd name="connsiteX6" fmla="*/ 117921 w 122769"/>
                <a:gd name="connsiteY6" fmla="*/ 60837 h 13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69" h="139000">
                  <a:moveTo>
                    <a:pt x="117921" y="60837"/>
                  </a:moveTo>
                  <a:lnTo>
                    <a:pt x="14740" y="1359"/>
                  </a:lnTo>
                  <a:cubicBezTo>
                    <a:pt x="8275" y="-2520"/>
                    <a:pt x="0" y="2394"/>
                    <a:pt x="0" y="9893"/>
                  </a:cubicBezTo>
                  <a:lnTo>
                    <a:pt x="0" y="129107"/>
                  </a:lnTo>
                  <a:cubicBezTo>
                    <a:pt x="0" y="136607"/>
                    <a:pt x="8275" y="141520"/>
                    <a:pt x="14740" y="137641"/>
                  </a:cubicBezTo>
                  <a:lnTo>
                    <a:pt x="117921" y="78163"/>
                  </a:lnTo>
                  <a:cubicBezTo>
                    <a:pt x="124386" y="74284"/>
                    <a:pt x="124386" y="64716"/>
                    <a:pt x="117921" y="60837"/>
                  </a:cubicBezTo>
                  <a:close/>
                </a:path>
              </a:pathLst>
            </a:custGeom>
            <a:solidFill>
              <a:srgbClr val="000000"/>
            </a:solidFill>
            <a:ln w="2572" cap="flat">
              <a:noFill/>
              <a:prstDash val="solid"/>
              <a:miter/>
            </a:ln>
          </p:spPr>
          <p:txBody>
            <a:bodyPr rtlCol="0" anchor="ctr"/>
            <a:lstStyle/>
            <a:p>
              <a:endParaRPr lang="es-CO"/>
            </a:p>
          </p:txBody>
        </p:sp>
      </p:grpSp>
      <p:sp>
        <p:nvSpPr>
          <p:cNvPr id="1092" name="Gráfico 19">
            <a:extLst>
              <a:ext uri="{FF2B5EF4-FFF2-40B4-BE49-F238E27FC236}">
                <a16:creationId xmlns:a16="http://schemas.microsoft.com/office/drawing/2014/main" id="{F1112675-FE7A-F176-1860-94960CC1398E}"/>
              </a:ext>
            </a:extLst>
          </p:cNvPr>
          <p:cNvSpPr/>
          <p:nvPr/>
        </p:nvSpPr>
        <p:spPr>
          <a:xfrm>
            <a:off x="491181" y="9012266"/>
            <a:ext cx="401939" cy="400267"/>
          </a:xfrm>
          <a:custGeom>
            <a:avLst/>
            <a:gdLst>
              <a:gd name="connsiteX0" fmla="*/ 441706 w 448285"/>
              <a:gd name="connsiteY0" fmla="*/ 407255 h 446420"/>
              <a:gd name="connsiteX1" fmla="*/ 346692 w 448285"/>
              <a:gd name="connsiteY1" fmla="*/ 308977 h 446420"/>
              <a:gd name="connsiteX2" fmla="*/ 385859 w 448285"/>
              <a:gd name="connsiteY2" fmla="*/ 192929 h 446420"/>
              <a:gd name="connsiteX3" fmla="*/ 192929 w 448285"/>
              <a:gd name="connsiteY3" fmla="*/ 0 h 446420"/>
              <a:gd name="connsiteX4" fmla="*/ 0 w 448285"/>
              <a:gd name="connsiteY4" fmla="*/ 192929 h 446420"/>
              <a:gd name="connsiteX5" fmla="*/ 192929 w 448285"/>
              <a:gd name="connsiteY5" fmla="*/ 385859 h 446420"/>
              <a:gd name="connsiteX6" fmla="*/ 314779 w 448285"/>
              <a:gd name="connsiteY6" fmla="*/ 342341 h 446420"/>
              <a:gd name="connsiteX7" fmla="*/ 408343 w 448285"/>
              <a:gd name="connsiteY7" fmla="*/ 439531 h 446420"/>
              <a:gd name="connsiteX8" fmla="*/ 425025 w 448285"/>
              <a:gd name="connsiteY8" fmla="*/ 446421 h 446420"/>
              <a:gd name="connsiteX9" fmla="*/ 440981 w 448285"/>
              <a:gd name="connsiteY9" fmla="*/ 439893 h 446420"/>
              <a:gd name="connsiteX10" fmla="*/ 441706 w 448285"/>
              <a:gd name="connsiteY10" fmla="*/ 407255 h 446420"/>
              <a:gd name="connsiteX11" fmla="*/ 192929 w 448285"/>
              <a:gd name="connsiteY11" fmla="*/ 336901 h 446420"/>
              <a:gd name="connsiteX12" fmla="*/ 48958 w 448285"/>
              <a:gd name="connsiteY12" fmla="*/ 192929 h 446420"/>
              <a:gd name="connsiteX13" fmla="*/ 192929 w 448285"/>
              <a:gd name="connsiteY13" fmla="*/ 48958 h 446420"/>
              <a:gd name="connsiteX14" fmla="*/ 336901 w 448285"/>
              <a:gd name="connsiteY14" fmla="*/ 192929 h 446420"/>
              <a:gd name="connsiteX15" fmla="*/ 192929 w 448285"/>
              <a:gd name="connsiteY15" fmla="*/ 336901 h 44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8285" h="446420">
                <a:moveTo>
                  <a:pt x="441706" y="407255"/>
                </a:moveTo>
                <a:lnTo>
                  <a:pt x="346692" y="308977"/>
                </a:lnTo>
                <a:cubicBezTo>
                  <a:pt x="370990" y="276701"/>
                  <a:pt x="385859" y="236447"/>
                  <a:pt x="385859" y="192929"/>
                </a:cubicBezTo>
                <a:cubicBezTo>
                  <a:pt x="385859" y="86310"/>
                  <a:pt x="299548" y="0"/>
                  <a:pt x="192929" y="0"/>
                </a:cubicBezTo>
                <a:cubicBezTo>
                  <a:pt x="86310" y="0"/>
                  <a:pt x="0" y="86310"/>
                  <a:pt x="0" y="192929"/>
                </a:cubicBezTo>
                <a:cubicBezTo>
                  <a:pt x="0" y="299548"/>
                  <a:pt x="86310" y="385859"/>
                  <a:pt x="192929" y="385859"/>
                </a:cubicBezTo>
                <a:cubicBezTo>
                  <a:pt x="238986" y="385859"/>
                  <a:pt x="281416" y="369539"/>
                  <a:pt x="314779" y="342341"/>
                </a:cubicBezTo>
                <a:lnTo>
                  <a:pt x="408343" y="439531"/>
                </a:lnTo>
                <a:cubicBezTo>
                  <a:pt x="412695" y="444245"/>
                  <a:pt x="418860" y="446421"/>
                  <a:pt x="425025" y="446421"/>
                </a:cubicBezTo>
                <a:cubicBezTo>
                  <a:pt x="430827" y="446421"/>
                  <a:pt x="436629" y="444245"/>
                  <a:pt x="440981" y="439893"/>
                </a:cubicBezTo>
                <a:cubicBezTo>
                  <a:pt x="450410" y="431190"/>
                  <a:pt x="450773" y="416684"/>
                  <a:pt x="441706" y="407255"/>
                </a:cubicBezTo>
                <a:close/>
                <a:moveTo>
                  <a:pt x="192929" y="336901"/>
                </a:moveTo>
                <a:cubicBezTo>
                  <a:pt x="113509" y="336901"/>
                  <a:pt x="48958" y="272349"/>
                  <a:pt x="48958" y="192929"/>
                </a:cubicBezTo>
                <a:cubicBezTo>
                  <a:pt x="48958" y="113509"/>
                  <a:pt x="113509" y="48958"/>
                  <a:pt x="192929" y="48958"/>
                </a:cubicBezTo>
                <a:cubicBezTo>
                  <a:pt x="272349" y="48958"/>
                  <a:pt x="336901" y="113509"/>
                  <a:pt x="336901" y="192929"/>
                </a:cubicBezTo>
                <a:cubicBezTo>
                  <a:pt x="337264" y="272349"/>
                  <a:pt x="272712" y="336901"/>
                  <a:pt x="192929" y="336901"/>
                </a:cubicBezTo>
                <a:close/>
              </a:path>
            </a:pathLst>
          </a:custGeom>
          <a:solidFill>
            <a:srgbClr val="000000"/>
          </a:solidFill>
          <a:ln w="3620" cap="flat">
            <a:noFill/>
            <a:prstDash val="solid"/>
            <a:miter/>
          </a:ln>
        </p:spPr>
        <p:txBody>
          <a:bodyPr rtlCol="0" anchor="ctr"/>
          <a:lstStyle/>
          <a:p>
            <a:endParaRPr lang="es-CO"/>
          </a:p>
        </p:txBody>
      </p:sp>
      <p:sp>
        <p:nvSpPr>
          <p:cNvPr id="1093" name="Gráfico 7">
            <a:extLst>
              <a:ext uri="{FF2B5EF4-FFF2-40B4-BE49-F238E27FC236}">
                <a16:creationId xmlns:a16="http://schemas.microsoft.com/office/drawing/2014/main" id="{370566A0-F599-90A8-B0FD-125EBF7ABE88}"/>
              </a:ext>
            </a:extLst>
          </p:cNvPr>
          <p:cNvSpPr/>
          <p:nvPr/>
        </p:nvSpPr>
        <p:spPr>
          <a:xfrm>
            <a:off x="520793" y="8335523"/>
            <a:ext cx="342715" cy="344015"/>
          </a:xfrm>
          <a:custGeom>
            <a:avLst/>
            <a:gdLst>
              <a:gd name="connsiteX0" fmla="*/ 191116 w 382232"/>
              <a:gd name="connsiteY0" fmla="*/ 0 h 383682"/>
              <a:gd name="connsiteX1" fmla="*/ 0 w 382232"/>
              <a:gd name="connsiteY1" fmla="*/ 173709 h 383682"/>
              <a:gd name="connsiteX2" fmla="*/ 0 w 382232"/>
              <a:gd name="connsiteY2" fmla="*/ 383320 h 383682"/>
              <a:gd name="connsiteX3" fmla="*/ 138169 w 382232"/>
              <a:gd name="connsiteY3" fmla="*/ 383320 h 383682"/>
              <a:gd name="connsiteX4" fmla="*/ 138169 w 382232"/>
              <a:gd name="connsiteY4" fmla="*/ 275251 h 383682"/>
              <a:gd name="connsiteX5" fmla="*/ 191116 w 382232"/>
              <a:gd name="connsiteY5" fmla="*/ 222304 h 383682"/>
              <a:gd name="connsiteX6" fmla="*/ 244063 w 382232"/>
              <a:gd name="connsiteY6" fmla="*/ 275251 h 383682"/>
              <a:gd name="connsiteX7" fmla="*/ 244063 w 382232"/>
              <a:gd name="connsiteY7" fmla="*/ 383683 h 383682"/>
              <a:gd name="connsiteX8" fmla="*/ 382232 w 382232"/>
              <a:gd name="connsiteY8" fmla="*/ 383683 h 383682"/>
              <a:gd name="connsiteX9" fmla="*/ 382232 w 382232"/>
              <a:gd name="connsiteY9" fmla="*/ 173709 h 383682"/>
              <a:gd name="connsiteX10" fmla="*/ 191116 w 382232"/>
              <a:gd name="connsiteY10" fmla="*/ 0 h 38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2232" h="383682">
                <a:moveTo>
                  <a:pt x="191116" y="0"/>
                </a:moveTo>
                <a:lnTo>
                  <a:pt x="0" y="173709"/>
                </a:lnTo>
                <a:lnTo>
                  <a:pt x="0" y="383320"/>
                </a:lnTo>
                <a:lnTo>
                  <a:pt x="138169" y="383320"/>
                </a:lnTo>
                <a:lnTo>
                  <a:pt x="138169" y="275251"/>
                </a:lnTo>
                <a:cubicBezTo>
                  <a:pt x="138169" y="246239"/>
                  <a:pt x="161741" y="222304"/>
                  <a:pt x="191116" y="222304"/>
                </a:cubicBezTo>
                <a:cubicBezTo>
                  <a:pt x="220128" y="222304"/>
                  <a:pt x="244063" y="245876"/>
                  <a:pt x="244063" y="275251"/>
                </a:cubicBezTo>
                <a:lnTo>
                  <a:pt x="244063" y="383683"/>
                </a:lnTo>
                <a:lnTo>
                  <a:pt x="382232" y="383683"/>
                </a:lnTo>
                <a:lnTo>
                  <a:pt x="382232" y="173709"/>
                </a:lnTo>
                <a:lnTo>
                  <a:pt x="191116" y="0"/>
                </a:lnTo>
                <a:close/>
              </a:path>
            </a:pathLst>
          </a:custGeom>
          <a:gradFill>
            <a:gsLst>
              <a:gs pos="0">
                <a:schemeClr val="accent1"/>
              </a:gs>
              <a:gs pos="92000">
                <a:schemeClr val="accent4"/>
              </a:gs>
              <a:gs pos="63000">
                <a:schemeClr val="accent3"/>
              </a:gs>
              <a:gs pos="29000">
                <a:schemeClr val="accent2"/>
              </a:gs>
            </a:gsLst>
            <a:lin ang="0" scaled="0"/>
          </a:gradFill>
          <a:ln w="3620" cap="flat">
            <a:noFill/>
            <a:prstDash val="solid"/>
            <a:miter/>
          </a:ln>
        </p:spPr>
        <p:txBody>
          <a:bodyPr rtlCol="0" anchor="ctr"/>
          <a:lstStyle/>
          <a:p>
            <a:endParaRPr lang="es-CO"/>
          </a:p>
        </p:txBody>
      </p:sp>
      <p:grpSp>
        <p:nvGrpSpPr>
          <p:cNvPr id="1094" name="Group 141">
            <a:extLst>
              <a:ext uri="{FF2B5EF4-FFF2-40B4-BE49-F238E27FC236}">
                <a16:creationId xmlns:a16="http://schemas.microsoft.com/office/drawing/2014/main" id="{7873F9A0-D541-FD4B-39FD-2D1024A7E1DD}"/>
              </a:ext>
            </a:extLst>
          </p:cNvPr>
          <p:cNvGrpSpPr/>
          <p:nvPr/>
        </p:nvGrpSpPr>
        <p:grpSpPr>
          <a:xfrm>
            <a:off x="2107070" y="11559239"/>
            <a:ext cx="2244048" cy="573075"/>
            <a:chOff x="997856" y="4670260"/>
            <a:chExt cx="2244048" cy="573075"/>
          </a:xfrm>
        </p:grpSpPr>
        <p:sp>
          <p:nvSpPr>
            <p:cNvPr id="1095" name="TextBox 139">
              <a:extLst>
                <a:ext uri="{FF2B5EF4-FFF2-40B4-BE49-F238E27FC236}">
                  <a16:creationId xmlns:a16="http://schemas.microsoft.com/office/drawing/2014/main" id="{F4C9B658-D712-E2CE-E8D3-73A0EB99725A}"/>
                </a:ext>
              </a:extLst>
            </p:cNvPr>
            <p:cNvSpPr txBox="1"/>
            <p:nvPr/>
          </p:nvSpPr>
          <p:spPr>
            <a:xfrm>
              <a:off x="997856" y="4670260"/>
              <a:ext cx="2244048" cy="338554"/>
            </a:xfrm>
            <a:prstGeom prst="rect">
              <a:avLst/>
            </a:prstGeom>
            <a:noFill/>
          </p:spPr>
          <p:txBody>
            <a:bodyPr wrap="square" rtlCol="0">
              <a:spAutoFit/>
            </a:bodyPr>
            <a:lstStyle/>
            <a:p>
              <a:pPr algn="ctr"/>
              <a:r>
                <a:rPr lang="en-PH" sz="1600" dirty="0">
                  <a:solidFill>
                    <a:schemeClr val="tx1">
                      <a:lumMod val="85000"/>
                      <a:lumOff val="15000"/>
                    </a:schemeClr>
                  </a:solidFill>
                  <a:latin typeface="Montserrat ExtraBold" panose="00000900000000000000" pitchFamily="50" charset="0"/>
                </a:rPr>
                <a:t>Name 1 Surname 1 </a:t>
              </a:r>
            </a:p>
          </p:txBody>
        </p:sp>
        <p:sp>
          <p:nvSpPr>
            <p:cNvPr id="1096" name="TextBox 140">
              <a:extLst>
                <a:ext uri="{FF2B5EF4-FFF2-40B4-BE49-F238E27FC236}">
                  <a16:creationId xmlns:a16="http://schemas.microsoft.com/office/drawing/2014/main" id="{6F4301BA-3A9C-B8BE-6D5A-80CCA46CB527}"/>
                </a:ext>
              </a:extLst>
            </p:cNvPr>
            <p:cNvSpPr txBox="1"/>
            <p:nvPr/>
          </p:nvSpPr>
          <p:spPr>
            <a:xfrm>
              <a:off x="1270763" y="4904781"/>
              <a:ext cx="1687332" cy="338554"/>
            </a:xfrm>
            <a:prstGeom prst="rect">
              <a:avLst/>
            </a:prstGeom>
            <a:noFill/>
          </p:spPr>
          <p:txBody>
            <a:bodyPr wrap="square" rtlCol="0">
              <a:spAutoFit/>
            </a:bodyPr>
            <a:lstStyle/>
            <a:p>
              <a:pPr algn="ctr"/>
              <a:r>
                <a:rPr lang="en-PH" sz="1600" dirty="0">
                  <a:solidFill>
                    <a:schemeClr val="tx1">
                      <a:lumMod val="85000"/>
                      <a:lumOff val="15000"/>
                    </a:schemeClr>
                  </a:solidFill>
                  <a:latin typeface="Lato Light" panose="020F0302020204030203" pitchFamily="34" charset="0"/>
                </a:rPr>
                <a:t>Contribution 1</a:t>
              </a:r>
            </a:p>
          </p:txBody>
        </p:sp>
      </p:grpSp>
      <p:grpSp>
        <p:nvGrpSpPr>
          <p:cNvPr id="1097" name="Group 141">
            <a:extLst>
              <a:ext uri="{FF2B5EF4-FFF2-40B4-BE49-F238E27FC236}">
                <a16:creationId xmlns:a16="http://schemas.microsoft.com/office/drawing/2014/main" id="{263FA709-C872-5E63-6DC5-0772D89D68B0}"/>
              </a:ext>
            </a:extLst>
          </p:cNvPr>
          <p:cNvGrpSpPr/>
          <p:nvPr/>
        </p:nvGrpSpPr>
        <p:grpSpPr>
          <a:xfrm>
            <a:off x="4402595" y="11559239"/>
            <a:ext cx="2244048" cy="582896"/>
            <a:chOff x="997856" y="4670260"/>
            <a:chExt cx="2244048" cy="582896"/>
          </a:xfrm>
        </p:grpSpPr>
        <p:sp>
          <p:nvSpPr>
            <p:cNvPr id="1098" name="TextBox 139">
              <a:extLst>
                <a:ext uri="{FF2B5EF4-FFF2-40B4-BE49-F238E27FC236}">
                  <a16:creationId xmlns:a16="http://schemas.microsoft.com/office/drawing/2014/main" id="{51567B62-D41B-7DB7-F585-AB90A72B0260}"/>
                </a:ext>
              </a:extLst>
            </p:cNvPr>
            <p:cNvSpPr txBox="1"/>
            <p:nvPr/>
          </p:nvSpPr>
          <p:spPr>
            <a:xfrm>
              <a:off x="997856" y="4670260"/>
              <a:ext cx="2244048" cy="338554"/>
            </a:xfrm>
            <a:prstGeom prst="rect">
              <a:avLst/>
            </a:prstGeom>
            <a:noFill/>
          </p:spPr>
          <p:txBody>
            <a:bodyPr wrap="square" rtlCol="0">
              <a:spAutoFit/>
            </a:bodyPr>
            <a:lstStyle/>
            <a:p>
              <a:pPr algn="ctr"/>
              <a:r>
                <a:rPr lang="en-PH" sz="1600" dirty="0">
                  <a:solidFill>
                    <a:schemeClr val="tx1">
                      <a:lumMod val="85000"/>
                      <a:lumOff val="15000"/>
                    </a:schemeClr>
                  </a:solidFill>
                  <a:latin typeface="Montserrat ExtraBold" panose="00000900000000000000" pitchFamily="50" charset="0"/>
                </a:rPr>
                <a:t>Name 2 Surname 2</a:t>
              </a:r>
            </a:p>
          </p:txBody>
        </p:sp>
        <p:sp>
          <p:nvSpPr>
            <p:cNvPr id="1099" name="TextBox 140">
              <a:extLst>
                <a:ext uri="{FF2B5EF4-FFF2-40B4-BE49-F238E27FC236}">
                  <a16:creationId xmlns:a16="http://schemas.microsoft.com/office/drawing/2014/main" id="{3089EBD7-B37B-94DF-9075-DF2EEC146CDA}"/>
                </a:ext>
              </a:extLst>
            </p:cNvPr>
            <p:cNvSpPr txBox="1"/>
            <p:nvPr/>
          </p:nvSpPr>
          <p:spPr>
            <a:xfrm>
              <a:off x="1417735" y="4914602"/>
              <a:ext cx="1535542" cy="338554"/>
            </a:xfrm>
            <a:prstGeom prst="rect">
              <a:avLst/>
            </a:prstGeom>
            <a:noFill/>
          </p:spPr>
          <p:txBody>
            <a:bodyPr wrap="square" rtlCol="0">
              <a:spAutoFit/>
            </a:bodyPr>
            <a:lstStyle/>
            <a:p>
              <a:pPr algn="ctr"/>
              <a:r>
                <a:rPr lang="en-PH" sz="1600" dirty="0">
                  <a:solidFill>
                    <a:schemeClr val="tx1">
                      <a:lumMod val="85000"/>
                      <a:lumOff val="15000"/>
                    </a:schemeClr>
                  </a:solidFill>
                  <a:latin typeface="Lato Light" panose="020F0302020204030203" pitchFamily="34" charset="0"/>
                </a:rPr>
                <a:t>Contribution 2</a:t>
              </a:r>
            </a:p>
          </p:txBody>
        </p:sp>
      </p:grpSp>
      <p:grpSp>
        <p:nvGrpSpPr>
          <p:cNvPr id="1100" name="Group 141">
            <a:extLst>
              <a:ext uri="{FF2B5EF4-FFF2-40B4-BE49-F238E27FC236}">
                <a16:creationId xmlns:a16="http://schemas.microsoft.com/office/drawing/2014/main" id="{3207398A-E9B9-9046-82D8-32EDCB844E08}"/>
              </a:ext>
            </a:extLst>
          </p:cNvPr>
          <p:cNvGrpSpPr/>
          <p:nvPr/>
        </p:nvGrpSpPr>
        <p:grpSpPr>
          <a:xfrm>
            <a:off x="6617202" y="11559239"/>
            <a:ext cx="2244048" cy="582896"/>
            <a:chOff x="997856" y="4670260"/>
            <a:chExt cx="2244048" cy="582896"/>
          </a:xfrm>
        </p:grpSpPr>
        <p:sp>
          <p:nvSpPr>
            <p:cNvPr id="1101" name="TextBox 139">
              <a:extLst>
                <a:ext uri="{FF2B5EF4-FFF2-40B4-BE49-F238E27FC236}">
                  <a16:creationId xmlns:a16="http://schemas.microsoft.com/office/drawing/2014/main" id="{1DC87533-913B-B550-9DDB-C1077AD45EAA}"/>
                </a:ext>
              </a:extLst>
            </p:cNvPr>
            <p:cNvSpPr txBox="1"/>
            <p:nvPr/>
          </p:nvSpPr>
          <p:spPr>
            <a:xfrm>
              <a:off x="997856" y="4670260"/>
              <a:ext cx="2244048" cy="338554"/>
            </a:xfrm>
            <a:prstGeom prst="rect">
              <a:avLst/>
            </a:prstGeom>
            <a:noFill/>
          </p:spPr>
          <p:txBody>
            <a:bodyPr wrap="square" rtlCol="0">
              <a:spAutoFit/>
            </a:bodyPr>
            <a:lstStyle/>
            <a:p>
              <a:pPr algn="ctr"/>
              <a:r>
                <a:rPr lang="en-PH" sz="1600" dirty="0">
                  <a:solidFill>
                    <a:schemeClr val="tx1">
                      <a:lumMod val="85000"/>
                      <a:lumOff val="15000"/>
                    </a:schemeClr>
                  </a:solidFill>
                  <a:latin typeface="Montserrat ExtraBold" panose="00000900000000000000" pitchFamily="50" charset="0"/>
                </a:rPr>
                <a:t>Name 3 Surname 3</a:t>
              </a:r>
            </a:p>
          </p:txBody>
        </p:sp>
        <p:sp>
          <p:nvSpPr>
            <p:cNvPr id="1102" name="TextBox 140">
              <a:extLst>
                <a:ext uri="{FF2B5EF4-FFF2-40B4-BE49-F238E27FC236}">
                  <a16:creationId xmlns:a16="http://schemas.microsoft.com/office/drawing/2014/main" id="{0BB75192-9904-0A4B-41B2-9D31549B5D41}"/>
                </a:ext>
              </a:extLst>
            </p:cNvPr>
            <p:cNvSpPr txBox="1"/>
            <p:nvPr/>
          </p:nvSpPr>
          <p:spPr>
            <a:xfrm>
              <a:off x="1417735" y="4914602"/>
              <a:ext cx="1505947" cy="338554"/>
            </a:xfrm>
            <a:prstGeom prst="rect">
              <a:avLst/>
            </a:prstGeom>
            <a:noFill/>
          </p:spPr>
          <p:txBody>
            <a:bodyPr wrap="square" rtlCol="0">
              <a:spAutoFit/>
            </a:bodyPr>
            <a:lstStyle/>
            <a:p>
              <a:pPr algn="ctr"/>
              <a:r>
                <a:rPr lang="en-PH" sz="1600" dirty="0">
                  <a:solidFill>
                    <a:schemeClr val="tx1">
                      <a:lumMod val="85000"/>
                      <a:lumOff val="15000"/>
                    </a:schemeClr>
                  </a:solidFill>
                  <a:latin typeface="Lato Light" panose="020F0302020204030203" pitchFamily="34" charset="0"/>
                </a:rPr>
                <a:t>Contribution 3</a:t>
              </a:r>
            </a:p>
          </p:txBody>
        </p:sp>
      </p:grpSp>
      <p:grpSp>
        <p:nvGrpSpPr>
          <p:cNvPr id="1103" name="Group 141">
            <a:extLst>
              <a:ext uri="{FF2B5EF4-FFF2-40B4-BE49-F238E27FC236}">
                <a16:creationId xmlns:a16="http://schemas.microsoft.com/office/drawing/2014/main" id="{5532DC86-548E-DD94-A5F3-71B8E71B90A7}"/>
              </a:ext>
            </a:extLst>
          </p:cNvPr>
          <p:cNvGrpSpPr/>
          <p:nvPr/>
        </p:nvGrpSpPr>
        <p:grpSpPr>
          <a:xfrm>
            <a:off x="8962906" y="11559239"/>
            <a:ext cx="2341982" cy="582896"/>
            <a:chOff x="997856" y="4670260"/>
            <a:chExt cx="2341982" cy="582896"/>
          </a:xfrm>
        </p:grpSpPr>
        <p:sp>
          <p:nvSpPr>
            <p:cNvPr id="1104" name="TextBox 139">
              <a:extLst>
                <a:ext uri="{FF2B5EF4-FFF2-40B4-BE49-F238E27FC236}">
                  <a16:creationId xmlns:a16="http://schemas.microsoft.com/office/drawing/2014/main" id="{14D3014F-9E29-87BD-2E38-91922F61B585}"/>
                </a:ext>
              </a:extLst>
            </p:cNvPr>
            <p:cNvSpPr txBox="1"/>
            <p:nvPr/>
          </p:nvSpPr>
          <p:spPr>
            <a:xfrm>
              <a:off x="997856" y="4670260"/>
              <a:ext cx="2341982" cy="338554"/>
            </a:xfrm>
            <a:prstGeom prst="rect">
              <a:avLst/>
            </a:prstGeom>
            <a:noFill/>
          </p:spPr>
          <p:txBody>
            <a:bodyPr wrap="square" rtlCol="0">
              <a:spAutoFit/>
            </a:bodyPr>
            <a:lstStyle/>
            <a:p>
              <a:pPr algn="ctr"/>
              <a:r>
                <a:rPr lang="en-PH" sz="1600" dirty="0">
                  <a:solidFill>
                    <a:schemeClr val="tx1">
                      <a:lumMod val="85000"/>
                      <a:lumOff val="15000"/>
                    </a:schemeClr>
                  </a:solidFill>
                  <a:latin typeface="Montserrat ExtraBold" panose="00000900000000000000" pitchFamily="50" charset="0"/>
                </a:rPr>
                <a:t>Name 4  Surname 4</a:t>
              </a:r>
            </a:p>
          </p:txBody>
        </p:sp>
        <p:sp>
          <p:nvSpPr>
            <p:cNvPr id="1105" name="TextBox 140">
              <a:extLst>
                <a:ext uri="{FF2B5EF4-FFF2-40B4-BE49-F238E27FC236}">
                  <a16:creationId xmlns:a16="http://schemas.microsoft.com/office/drawing/2014/main" id="{DC4D1E4B-8356-C84D-2218-8E21336A0676}"/>
                </a:ext>
              </a:extLst>
            </p:cNvPr>
            <p:cNvSpPr txBox="1"/>
            <p:nvPr/>
          </p:nvSpPr>
          <p:spPr>
            <a:xfrm>
              <a:off x="1417735" y="4914602"/>
              <a:ext cx="1535542" cy="338554"/>
            </a:xfrm>
            <a:prstGeom prst="rect">
              <a:avLst/>
            </a:prstGeom>
            <a:noFill/>
          </p:spPr>
          <p:txBody>
            <a:bodyPr wrap="square" rtlCol="0">
              <a:spAutoFit/>
            </a:bodyPr>
            <a:lstStyle/>
            <a:p>
              <a:pPr algn="ctr"/>
              <a:r>
                <a:rPr lang="en-PH" sz="1600" dirty="0">
                  <a:solidFill>
                    <a:schemeClr val="tx1">
                      <a:lumMod val="85000"/>
                      <a:lumOff val="15000"/>
                    </a:schemeClr>
                  </a:solidFill>
                  <a:latin typeface="Lato Light" panose="020F0302020204030203" pitchFamily="34" charset="0"/>
                </a:rPr>
                <a:t>Contribution 4</a:t>
              </a:r>
            </a:p>
          </p:txBody>
        </p:sp>
      </p:grpSp>
      <p:sp>
        <p:nvSpPr>
          <p:cNvPr id="1106" name="Elipse 1105">
            <a:extLst>
              <a:ext uri="{FF2B5EF4-FFF2-40B4-BE49-F238E27FC236}">
                <a16:creationId xmlns:a16="http://schemas.microsoft.com/office/drawing/2014/main" id="{D3161231-A952-2245-8ACE-3DA1BAA471F7}"/>
              </a:ext>
            </a:extLst>
          </p:cNvPr>
          <p:cNvSpPr/>
          <p:nvPr/>
        </p:nvSpPr>
        <p:spPr>
          <a:xfrm>
            <a:off x="2351382" y="9684945"/>
            <a:ext cx="1695212" cy="1702188"/>
          </a:xfrm>
          <a:prstGeom prst="ellipse">
            <a:avLst/>
          </a:prstGeom>
          <a:noFill/>
          <a:ln w="57150">
            <a:gradFill>
              <a:gsLst>
                <a:gs pos="0">
                  <a:schemeClr val="accent1"/>
                </a:gs>
                <a:gs pos="27000">
                  <a:schemeClr val="accent2"/>
                </a:gs>
                <a:gs pos="64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07" name="Elipse 1106">
            <a:extLst>
              <a:ext uri="{FF2B5EF4-FFF2-40B4-BE49-F238E27FC236}">
                <a16:creationId xmlns:a16="http://schemas.microsoft.com/office/drawing/2014/main" id="{349DCD9F-2620-9CE8-399C-AD0198C0CC52}"/>
              </a:ext>
            </a:extLst>
          </p:cNvPr>
          <p:cNvSpPr/>
          <p:nvPr/>
        </p:nvSpPr>
        <p:spPr>
          <a:xfrm>
            <a:off x="9201388" y="9684945"/>
            <a:ext cx="1695212" cy="1702188"/>
          </a:xfrm>
          <a:prstGeom prst="ellipse">
            <a:avLst/>
          </a:prstGeom>
          <a:noFill/>
          <a:ln w="57150">
            <a:gradFill>
              <a:gsLst>
                <a:gs pos="0">
                  <a:schemeClr val="accent1"/>
                </a:gs>
                <a:gs pos="27000">
                  <a:schemeClr val="accent2"/>
                </a:gs>
                <a:gs pos="64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08" name="Elipse 1107">
            <a:extLst>
              <a:ext uri="{FF2B5EF4-FFF2-40B4-BE49-F238E27FC236}">
                <a16:creationId xmlns:a16="http://schemas.microsoft.com/office/drawing/2014/main" id="{38A014BC-4E8D-DC7F-3517-C7D1C1480E2B}"/>
              </a:ext>
            </a:extLst>
          </p:cNvPr>
          <p:cNvSpPr/>
          <p:nvPr/>
        </p:nvSpPr>
        <p:spPr>
          <a:xfrm>
            <a:off x="6928088" y="9684945"/>
            <a:ext cx="1695212" cy="1702188"/>
          </a:xfrm>
          <a:prstGeom prst="ellipse">
            <a:avLst/>
          </a:prstGeom>
          <a:noFill/>
          <a:ln w="57150">
            <a:gradFill>
              <a:gsLst>
                <a:gs pos="0">
                  <a:schemeClr val="accent1"/>
                </a:gs>
                <a:gs pos="27000">
                  <a:schemeClr val="accent2"/>
                </a:gs>
                <a:gs pos="64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09" name="Elipse 1108">
            <a:extLst>
              <a:ext uri="{FF2B5EF4-FFF2-40B4-BE49-F238E27FC236}">
                <a16:creationId xmlns:a16="http://schemas.microsoft.com/office/drawing/2014/main" id="{F5C45A71-82B9-56C7-9213-88E2E6AA2A47}"/>
              </a:ext>
            </a:extLst>
          </p:cNvPr>
          <p:cNvSpPr/>
          <p:nvPr/>
        </p:nvSpPr>
        <p:spPr>
          <a:xfrm>
            <a:off x="4743688" y="9684945"/>
            <a:ext cx="1695212" cy="1702188"/>
          </a:xfrm>
          <a:prstGeom prst="ellipse">
            <a:avLst/>
          </a:prstGeom>
          <a:noFill/>
          <a:ln w="57150">
            <a:gradFill>
              <a:gsLst>
                <a:gs pos="0">
                  <a:schemeClr val="accent1"/>
                </a:gs>
                <a:gs pos="27000">
                  <a:schemeClr val="accent2"/>
                </a:gs>
                <a:gs pos="64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10" name="CuadroTexto 1109">
            <a:extLst>
              <a:ext uri="{FF2B5EF4-FFF2-40B4-BE49-F238E27FC236}">
                <a16:creationId xmlns:a16="http://schemas.microsoft.com/office/drawing/2014/main" id="{14275E52-C608-4A03-8946-7184759558A2}"/>
              </a:ext>
            </a:extLst>
          </p:cNvPr>
          <p:cNvSpPr txBox="1"/>
          <p:nvPr/>
        </p:nvSpPr>
        <p:spPr>
          <a:xfrm>
            <a:off x="5523591" y="8439377"/>
            <a:ext cx="3254726" cy="646331"/>
          </a:xfrm>
          <a:prstGeom prst="rect">
            <a:avLst/>
          </a:prstGeom>
          <a:noFill/>
        </p:spPr>
        <p:txBody>
          <a:bodyPr wrap="square" rtlCol="0">
            <a:spAutoFit/>
          </a:bodyPr>
          <a:lstStyle/>
          <a:p>
            <a:pPr algn="ctr"/>
            <a:r>
              <a:rPr lang="en-US" sz="3600" dirty="0">
                <a:latin typeface="Montserrat ExtraBold" panose="00000900000000000000" pitchFamily="50" charset="0"/>
              </a:rPr>
              <a:t>Reporters </a:t>
            </a:r>
          </a:p>
        </p:txBody>
      </p:sp>
      <p:sp>
        <p:nvSpPr>
          <p:cNvPr id="1111" name="Elipse 1110">
            <a:extLst>
              <a:ext uri="{FF2B5EF4-FFF2-40B4-BE49-F238E27FC236}">
                <a16:creationId xmlns:a16="http://schemas.microsoft.com/office/drawing/2014/main" id="{3F587D93-048F-42CD-E777-D8E28C4222D3}"/>
              </a:ext>
            </a:extLst>
          </p:cNvPr>
          <p:cNvSpPr/>
          <p:nvPr/>
        </p:nvSpPr>
        <p:spPr>
          <a:xfrm>
            <a:off x="4633908" y="12800193"/>
            <a:ext cx="732390" cy="732390"/>
          </a:xfrm>
          <a:prstGeom prst="ellipse">
            <a:avLst/>
          </a:prstGeom>
          <a:noFill/>
          <a:ln w="28575">
            <a:gradFill>
              <a:gsLst>
                <a:gs pos="0">
                  <a:schemeClr val="accent1"/>
                </a:gs>
                <a:gs pos="30000">
                  <a:schemeClr val="accent2"/>
                </a:gs>
                <a:gs pos="63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12" name="Elipse 1111">
            <a:extLst>
              <a:ext uri="{FF2B5EF4-FFF2-40B4-BE49-F238E27FC236}">
                <a16:creationId xmlns:a16="http://schemas.microsoft.com/office/drawing/2014/main" id="{8382844F-F697-08B1-1F10-3AEDBE302B9F}"/>
              </a:ext>
            </a:extLst>
          </p:cNvPr>
          <p:cNvSpPr/>
          <p:nvPr/>
        </p:nvSpPr>
        <p:spPr>
          <a:xfrm>
            <a:off x="5451948" y="12800193"/>
            <a:ext cx="732390" cy="732390"/>
          </a:xfrm>
          <a:prstGeom prst="ellipse">
            <a:avLst/>
          </a:prstGeom>
          <a:noFill/>
          <a:ln w="28575">
            <a:gradFill>
              <a:gsLst>
                <a:gs pos="0">
                  <a:schemeClr val="accent1"/>
                </a:gs>
                <a:gs pos="30000">
                  <a:schemeClr val="accent2"/>
                </a:gs>
                <a:gs pos="63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13" name="Elipse 1112">
            <a:extLst>
              <a:ext uri="{FF2B5EF4-FFF2-40B4-BE49-F238E27FC236}">
                <a16:creationId xmlns:a16="http://schemas.microsoft.com/office/drawing/2014/main" id="{B5D6C07C-9BB8-201F-CC3E-38C79672B7FC}"/>
              </a:ext>
            </a:extLst>
          </p:cNvPr>
          <p:cNvSpPr/>
          <p:nvPr/>
        </p:nvSpPr>
        <p:spPr>
          <a:xfrm>
            <a:off x="6289119" y="12800193"/>
            <a:ext cx="732390" cy="732390"/>
          </a:xfrm>
          <a:prstGeom prst="ellipse">
            <a:avLst/>
          </a:prstGeom>
          <a:noFill/>
          <a:ln w="28575">
            <a:gradFill>
              <a:gsLst>
                <a:gs pos="0">
                  <a:schemeClr val="accent1"/>
                </a:gs>
                <a:gs pos="30000">
                  <a:schemeClr val="accent2"/>
                </a:gs>
                <a:gs pos="63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14" name="Elipse 1113">
            <a:extLst>
              <a:ext uri="{FF2B5EF4-FFF2-40B4-BE49-F238E27FC236}">
                <a16:creationId xmlns:a16="http://schemas.microsoft.com/office/drawing/2014/main" id="{26F011C1-5458-A8DB-3188-DA529DC87E8F}"/>
              </a:ext>
            </a:extLst>
          </p:cNvPr>
          <p:cNvSpPr/>
          <p:nvPr/>
        </p:nvSpPr>
        <p:spPr>
          <a:xfrm>
            <a:off x="7199480" y="12800193"/>
            <a:ext cx="732390" cy="732390"/>
          </a:xfrm>
          <a:prstGeom prst="ellipse">
            <a:avLst/>
          </a:prstGeom>
          <a:noFill/>
          <a:ln w="28575">
            <a:gradFill>
              <a:gsLst>
                <a:gs pos="0">
                  <a:schemeClr val="accent1"/>
                </a:gs>
                <a:gs pos="30000">
                  <a:schemeClr val="accent2"/>
                </a:gs>
                <a:gs pos="63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164" name="Imagen 1163" descr="Gatito siberiano">
            <a:extLst>
              <a:ext uri="{FF2B5EF4-FFF2-40B4-BE49-F238E27FC236}">
                <a16:creationId xmlns:a16="http://schemas.microsoft.com/office/drawing/2014/main" id="{2FDAD2D9-0FB1-027D-C917-6C5B30102065}"/>
              </a:ext>
            </a:extLst>
          </p:cNvPr>
          <p:cNvPicPr>
            <a:picLocks noChangeAspect="1"/>
          </p:cNvPicPr>
          <p:nvPr/>
        </p:nvPicPr>
        <p:blipFill rotWithShape="1">
          <a:blip r:embed="rId8">
            <a:extLst>
              <a:ext uri="{28A0092B-C50C-407E-A947-70E740481C1C}">
                <a14:useLocalDpi xmlns:a14="http://schemas.microsoft.com/office/drawing/2010/main" val="0"/>
              </a:ext>
            </a:extLst>
          </a:blip>
          <a:srcRect l="16675" r="16675"/>
          <a:stretch/>
        </p:blipFill>
        <p:spPr>
          <a:xfrm>
            <a:off x="6331379" y="12850402"/>
            <a:ext cx="639792" cy="639792"/>
          </a:xfrm>
          <a:prstGeom prst="ellipse">
            <a:avLst/>
          </a:prstGeom>
        </p:spPr>
      </p:pic>
      <p:pic>
        <p:nvPicPr>
          <p:cNvPr id="1173" name="Imagen 1172" descr="Primer plano de conejo sentado con un fondo rosa">
            <a:extLst>
              <a:ext uri="{FF2B5EF4-FFF2-40B4-BE49-F238E27FC236}">
                <a16:creationId xmlns:a16="http://schemas.microsoft.com/office/drawing/2014/main" id="{52BC680A-D1B6-1EE4-B201-D56CBE8F55D8}"/>
              </a:ext>
            </a:extLst>
          </p:cNvPr>
          <p:cNvPicPr>
            <a:picLocks noChangeAspect="1"/>
          </p:cNvPicPr>
          <p:nvPr/>
        </p:nvPicPr>
        <p:blipFill rotWithShape="1">
          <a:blip r:embed="rId9">
            <a:extLst>
              <a:ext uri="{28A0092B-C50C-407E-A947-70E740481C1C}">
                <a14:useLocalDpi xmlns:a14="http://schemas.microsoft.com/office/drawing/2010/main" val="0"/>
              </a:ext>
            </a:extLst>
          </a:blip>
          <a:srcRect l="4907" r="4907"/>
          <a:stretch/>
        </p:blipFill>
        <p:spPr>
          <a:xfrm>
            <a:off x="7245779" y="12849049"/>
            <a:ext cx="639792" cy="639792"/>
          </a:xfrm>
          <a:prstGeom prst="ellipse">
            <a:avLst/>
          </a:prstGeom>
        </p:spPr>
      </p:pic>
      <p:pic>
        <p:nvPicPr>
          <p:cNvPr id="1174" name="Imagen 1173" descr="Perro negro mirando a la cámara">
            <a:extLst>
              <a:ext uri="{FF2B5EF4-FFF2-40B4-BE49-F238E27FC236}">
                <a16:creationId xmlns:a16="http://schemas.microsoft.com/office/drawing/2014/main" id="{C95E3E74-DBD9-CD5C-A5DB-A41A3C7615AD}"/>
              </a:ext>
            </a:extLst>
          </p:cNvPr>
          <p:cNvPicPr>
            <a:picLocks noChangeAspect="1"/>
          </p:cNvPicPr>
          <p:nvPr/>
        </p:nvPicPr>
        <p:blipFill rotWithShape="1">
          <a:blip r:embed="rId10">
            <a:extLst>
              <a:ext uri="{28A0092B-C50C-407E-A947-70E740481C1C}">
                <a14:useLocalDpi xmlns:a14="http://schemas.microsoft.com/office/drawing/2010/main" val="0"/>
              </a:ext>
            </a:extLst>
          </a:blip>
          <a:srcRect l="16663" r="16663"/>
          <a:stretch/>
        </p:blipFill>
        <p:spPr>
          <a:xfrm>
            <a:off x="5496452" y="12849336"/>
            <a:ext cx="649029" cy="649029"/>
          </a:xfrm>
          <a:prstGeom prst="ellipse">
            <a:avLst/>
          </a:prstGeom>
        </p:spPr>
      </p:pic>
      <p:pic>
        <p:nvPicPr>
          <p:cNvPr id="1175" name="Imagen 1174" descr="Primer plano de la cara de una cabra, con una etiqueta en la oreja, de pie en un refugio, mirando por encima de una cerca de madera">
            <a:extLst>
              <a:ext uri="{FF2B5EF4-FFF2-40B4-BE49-F238E27FC236}">
                <a16:creationId xmlns:a16="http://schemas.microsoft.com/office/drawing/2014/main" id="{6C334CC7-AC30-10E8-11DD-CC4FD66B6A53}"/>
              </a:ext>
            </a:extLst>
          </p:cNvPr>
          <p:cNvPicPr>
            <a:picLocks noChangeAspect="1"/>
          </p:cNvPicPr>
          <p:nvPr/>
        </p:nvPicPr>
        <p:blipFill rotWithShape="1">
          <a:blip r:embed="rId11">
            <a:extLst>
              <a:ext uri="{28A0092B-C50C-407E-A947-70E740481C1C}">
                <a14:useLocalDpi xmlns:a14="http://schemas.microsoft.com/office/drawing/2010/main" val="0"/>
              </a:ext>
            </a:extLst>
          </a:blip>
          <a:srcRect l="16629" r="16629"/>
          <a:stretch/>
        </p:blipFill>
        <p:spPr>
          <a:xfrm>
            <a:off x="4675588" y="12845931"/>
            <a:ext cx="649029" cy="649029"/>
          </a:xfrm>
          <a:prstGeom prst="ellipse">
            <a:avLst/>
          </a:prstGeom>
        </p:spPr>
      </p:pic>
      <p:pic>
        <p:nvPicPr>
          <p:cNvPr id="1176" name="Imagen 1175">
            <a:extLst>
              <a:ext uri="{FF2B5EF4-FFF2-40B4-BE49-F238E27FC236}">
                <a16:creationId xmlns:a16="http://schemas.microsoft.com/office/drawing/2014/main" id="{37A19BD5-DF11-F5D9-3762-B8E1498486E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85293" y="9695607"/>
            <a:ext cx="1737064" cy="1569898"/>
          </a:xfrm>
          <a:prstGeom prst="rect">
            <a:avLst/>
          </a:prstGeom>
        </p:spPr>
      </p:pic>
      <p:pic>
        <p:nvPicPr>
          <p:cNvPr id="1177" name="Imagen 1176">
            <a:extLst>
              <a:ext uri="{FF2B5EF4-FFF2-40B4-BE49-F238E27FC236}">
                <a16:creationId xmlns:a16="http://schemas.microsoft.com/office/drawing/2014/main" id="{74966145-B142-DD6B-5FB7-25773AD6B4B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147802" y="9696284"/>
            <a:ext cx="1737064" cy="1569898"/>
          </a:xfrm>
          <a:prstGeom prst="rect">
            <a:avLst/>
          </a:prstGeom>
        </p:spPr>
      </p:pic>
      <p:pic>
        <p:nvPicPr>
          <p:cNvPr id="1178" name="Imagen 1177">
            <a:extLst>
              <a:ext uri="{FF2B5EF4-FFF2-40B4-BE49-F238E27FC236}">
                <a16:creationId xmlns:a16="http://schemas.microsoft.com/office/drawing/2014/main" id="{555D537B-8611-1C17-4035-71CA494B232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874817" y="9711111"/>
            <a:ext cx="1737064" cy="1569898"/>
          </a:xfrm>
          <a:prstGeom prst="rect">
            <a:avLst/>
          </a:prstGeom>
        </p:spPr>
      </p:pic>
      <p:pic>
        <p:nvPicPr>
          <p:cNvPr id="1179" name="Imagen 1178">
            <a:extLst>
              <a:ext uri="{FF2B5EF4-FFF2-40B4-BE49-F238E27FC236}">
                <a16:creationId xmlns:a16="http://schemas.microsoft.com/office/drawing/2014/main" id="{05B2DF26-5559-868F-A3C2-03B8174F409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693594" y="9696284"/>
            <a:ext cx="1737064" cy="1569898"/>
          </a:xfrm>
          <a:prstGeom prst="rect">
            <a:avLst/>
          </a:prstGeom>
        </p:spPr>
      </p:pic>
    </p:spTree>
    <p:extLst>
      <p:ext uri="{BB962C8B-B14F-4D97-AF65-F5344CB8AC3E}">
        <p14:creationId xmlns:p14="http://schemas.microsoft.com/office/powerpoint/2010/main" val="30465088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afterEffect">
                                  <p:stCondLst>
                                    <p:cond delay="0"/>
                                  </p:stCondLst>
                                  <p:endCondLst>
                                    <p:cond evt="onNext" delay="0">
                                      <p:tgtEl>
                                        <p:sldTgt/>
                                      </p:tgtEl>
                                    </p:cond>
                                  </p:endCondLst>
                                  <p:childTnLst>
                                    <p:animRot by="21600000">
                                      <p:cBhvr>
                                        <p:cTn id="6" dur="2000" fill="hold"/>
                                        <p:tgtEl>
                                          <p:spTgt spid="1106"/>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1109"/>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21600000">
                                      <p:cBhvr>
                                        <p:cTn id="10" dur="2000" fill="hold"/>
                                        <p:tgtEl>
                                          <p:spTgt spid="1108"/>
                                        </p:tgtEl>
                                        <p:attrNameLst>
                                          <p:attrName>r</p:attrName>
                                        </p:attrNameLst>
                                      </p:cBhvr>
                                    </p:animRot>
                                  </p:childTnLst>
                                </p:cTn>
                              </p:par>
                              <p:par>
                                <p:cTn id="11" presetID="8" presetClass="emph" presetSubtype="0" repeatCount="indefinite" fill="hold" grpId="0" nodeType="withEffect">
                                  <p:stCondLst>
                                    <p:cond delay="0"/>
                                  </p:stCondLst>
                                  <p:endCondLst>
                                    <p:cond evt="onNext" delay="0">
                                      <p:tgtEl>
                                        <p:sldTgt/>
                                      </p:tgtEl>
                                    </p:cond>
                                  </p:endCondLst>
                                  <p:childTnLst>
                                    <p:animRot by="21600000">
                                      <p:cBhvr>
                                        <p:cTn id="12" dur="2000" fill="hold"/>
                                        <p:tgtEl>
                                          <p:spTgt spid="1107"/>
                                        </p:tgtEl>
                                        <p:attrNameLst>
                                          <p:attrName>r</p:attrName>
                                        </p:attrNameLst>
                                      </p:cBhvr>
                                    </p:animRot>
                                  </p:childTnLst>
                                </p:cTn>
                              </p:par>
                              <p:par>
                                <p:cTn id="13" presetID="8" presetClass="emph" presetSubtype="0" repeatCount="indefinite" fill="hold" grpId="0" nodeType="withEffect">
                                  <p:stCondLst>
                                    <p:cond delay="0"/>
                                  </p:stCondLst>
                                  <p:endCondLst>
                                    <p:cond evt="onNext" delay="0">
                                      <p:tgtEl>
                                        <p:sldTgt/>
                                      </p:tgtEl>
                                    </p:cond>
                                  </p:endCondLst>
                                  <p:childTnLst>
                                    <p:animRot by="21600000">
                                      <p:cBhvr>
                                        <p:cTn id="14" dur="2000" fill="hold"/>
                                        <p:tgtEl>
                                          <p:spTgt spid="1111"/>
                                        </p:tgtEl>
                                        <p:attrNameLst>
                                          <p:attrName>r</p:attrName>
                                        </p:attrNameLst>
                                      </p:cBhvr>
                                    </p:animRot>
                                  </p:childTnLst>
                                </p:cTn>
                              </p:par>
                              <p:par>
                                <p:cTn id="15" presetID="8" presetClass="emph" presetSubtype="0" repeatCount="indefinite" fill="hold" grpId="0" nodeType="withEffect">
                                  <p:stCondLst>
                                    <p:cond delay="0"/>
                                  </p:stCondLst>
                                  <p:endCondLst>
                                    <p:cond evt="onNext" delay="0">
                                      <p:tgtEl>
                                        <p:sldTgt/>
                                      </p:tgtEl>
                                    </p:cond>
                                  </p:endCondLst>
                                  <p:childTnLst>
                                    <p:animRot by="21600000">
                                      <p:cBhvr>
                                        <p:cTn id="16" dur="2000" fill="hold"/>
                                        <p:tgtEl>
                                          <p:spTgt spid="1112"/>
                                        </p:tgtEl>
                                        <p:attrNameLst>
                                          <p:attrName>r</p:attrName>
                                        </p:attrNameLst>
                                      </p:cBhvr>
                                    </p:animRot>
                                  </p:childTnLst>
                                </p:cTn>
                              </p:par>
                              <p:par>
                                <p:cTn id="17" presetID="8" presetClass="emph" presetSubtype="0" repeatCount="indefinite" fill="hold" grpId="0" nodeType="withEffect">
                                  <p:stCondLst>
                                    <p:cond delay="0"/>
                                  </p:stCondLst>
                                  <p:endCondLst>
                                    <p:cond evt="onNext" delay="0">
                                      <p:tgtEl>
                                        <p:sldTgt/>
                                      </p:tgtEl>
                                    </p:cond>
                                  </p:endCondLst>
                                  <p:childTnLst>
                                    <p:animRot by="21600000">
                                      <p:cBhvr>
                                        <p:cTn id="18" dur="2000" fill="hold"/>
                                        <p:tgtEl>
                                          <p:spTgt spid="1113"/>
                                        </p:tgtEl>
                                        <p:attrNameLst>
                                          <p:attrName>r</p:attrName>
                                        </p:attrNameLst>
                                      </p:cBhvr>
                                    </p:animRot>
                                  </p:childTnLst>
                                </p:cTn>
                              </p:par>
                              <p:par>
                                <p:cTn id="19" presetID="8" presetClass="emph" presetSubtype="0" repeatCount="indefinite" fill="hold" grpId="0" nodeType="withEffect">
                                  <p:stCondLst>
                                    <p:cond delay="0"/>
                                  </p:stCondLst>
                                  <p:endCondLst>
                                    <p:cond evt="onNext" delay="0">
                                      <p:tgtEl>
                                        <p:sldTgt/>
                                      </p:tgtEl>
                                    </p:cond>
                                  </p:endCondLst>
                                  <p:childTnLst>
                                    <p:animRot by="21600000">
                                      <p:cBhvr>
                                        <p:cTn id="20" dur="2000" fill="hold"/>
                                        <p:tgtEl>
                                          <p:spTgt spid="11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 grpId="0" animBg="1"/>
      <p:bldP spid="1107" grpId="0" animBg="1"/>
      <p:bldP spid="1108" grpId="0" animBg="1"/>
      <p:bldP spid="1109" grpId="0" animBg="1"/>
      <p:bldP spid="1111" grpId="0" animBg="1"/>
      <p:bldP spid="1112" grpId="0" animBg="1"/>
      <p:bldP spid="1113" grpId="0" animBg="1"/>
      <p:bldP spid="11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ángulo 78">
            <a:extLst>
              <a:ext uri="{FF2B5EF4-FFF2-40B4-BE49-F238E27FC236}">
                <a16:creationId xmlns:a16="http://schemas.microsoft.com/office/drawing/2014/main" id="{B3F9797A-214F-7106-7BB4-3E20AC1C4853}"/>
              </a:ext>
            </a:extLst>
          </p:cNvPr>
          <p:cNvSpPr/>
          <p:nvPr/>
        </p:nvSpPr>
        <p:spPr>
          <a:xfrm>
            <a:off x="0" y="1390650"/>
            <a:ext cx="1384300" cy="51502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Rectángulo 1">
            <a:extLst>
              <a:ext uri="{FF2B5EF4-FFF2-40B4-BE49-F238E27FC236}">
                <a16:creationId xmlns:a16="http://schemas.microsoft.com/office/drawing/2014/main" id="{8B3E7474-F5A3-D827-95E5-C8D6B5474886}"/>
              </a:ext>
            </a:extLst>
          </p:cNvPr>
          <p:cNvSpPr/>
          <p:nvPr/>
        </p:nvSpPr>
        <p:spPr>
          <a:xfrm>
            <a:off x="0" y="0"/>
            <a:ext cx="1384300" cy="6858000"/>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 name="Gráfico 9">
            <a:extLst>
              <a:ext uri="{FF2B5EF4-FFF2-40B4-BE49-F238E27FC236}">
                <a16:creationId xmlns:a16="http://schemas.microsoft.com/office/drawing/2014/main" id="{79A0094E-9A45-473C-B9B6-88B73970CB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4197" y="155594"/>
            <a:ext cx="655907" cy="655907"/>
          </a:xfrm>
          <a:prstGeom prst="rect">
            <a:avLst/>
          </a:prstGeom>
        </p:spPr>
      </p:pic>
      <p:sp>
        <p:nvSpPr>
          <p:cNvPr id="25" name="CuadroTexto 24">
            <a:extLst>
              <a:ext uri="{FF2B5EF4-FFF2-40B4-BE49-F238E27FC236}">
                <a16:creationId xmlns:a16="http://schemas.microsoft.com/office/drawing/2014/main" id="{2D4349A1-03A2-D14F-7F8C-59E7B6761E3F}"/>
              </a:ext>
            </a:extLst>
          </p:cNvPr>
          <p:cNvSpPr txBox="1"/>
          <p:nvPr/>
        </p:nvSpPr>
        <p:spPr>
          <a:xfrm>
            <a:off x="3584575" y="794091"/>
            <a:ext cx="5276675" cy="1323439"/>
          </a:xfrm>
          <a:prstGeom prst="rect">
            <a:avLst/>
          </a:prstGeom>
          <a:noFill/>
        </p:spPr>
        <p:txBody>
          <a:bodyPr wrap="square" rtlCol="0">
            <a:spAutoFit/>
          </a:bodyPr>
          <a:lstStyle/>
          <a:p>
            <a:pPr algn="ctr"/>
            <a:r>
              <a:rPr lang="en-US" sz="8000" dirty="0">
                <a:gradFill>
                  <a:gsLst>
                    <a:gs pos="0">
                      <a:schemeClr val="accent1"/>
                    </a:gs>
                    <a:gs pos="32000">
                      <a:schemeClr val="accent2"/>
                    </a:gs>
                    <a:gs pos="72000">
                      <a:schemeClr val="accent3"/>
                    </a:gs>
                    <a:gs pos="100000">
                      <a:schemeClr val="accent4"/>
                    </a:gs>
                  </a:gsLst>
                  <a:lin ang="5400000" scaled="1"/>
                </a:gradFill>
                <a:latin typeface="Billabong" panose="04000506040000020003" pitchFamily="82" charset="0"/>
              </a:rPr>
              <a:t>Group Name</a:t>
            </a:r>
          </a:p>
        </p:txBody>
      </p:sp>
      <p:grpSp>
        <p:nvGrpSpPr>
          <p:cNvPr id="35" name="Gráfico 13">
            <a:extLst>
              <a:ext uri="{FF2B5EF4-FFF2-40B4-BE49-F238E27FC236}">
                <a16:creationId xmlns:a16="http://schemas.microsoft.com/office/drawing/2014/main" id="{743FBAA4-75A6-3C65-C872-35126BC9EA2B}"/>
              </a:ext>
            </a:extLst>
          </p:cNvPr>
          <p:cNvGrpSpPr/>
          <p:nvPr/>
        </p:nvGrpSpPr>
        <p:grpSpPr>
          <a:xfrm>
            <a:off x="506068" y="4079822"/>
            <a:ext cx="372165" cy="372304"/>
            <a:chOff x="449204" y="4138938"/>
            <a:chExt cx="415078" cy="415233"/>
          </a:xfrm>
          <a:solidFill>
            <a:srgbClr val="020100"/>
          </a:solidFill>
        </p:grpSpPr>
        <p:sp>
          <p:nvSpPr>
            <p:cNvPr id="36" name="Forma libre: forma 35">
              <a:extLst>
                <a:ext uri="{FF2B5EF4-FFF2-40B4-BE49-F238E27FC236}">
                  <a16:creationId xmlns:a16="http://schemas.microsoft.com/office/drawing/2014/main" id="{37A62AB5-611A-0284-F59B-2A9DC87C0151}"/>
                </a:ext>
              </a:extLst>
            </p:cNvPr>
            <p:cNvSpPr/>
            <p:nvPr/>
          </p:nvSpPr>
          <p:spPr>
            <a:xfrm>
              <a:off x="449204" y="4138938"/>
              <a:ext cx="415078" cy="415233"/>
            </a:xfrm>
            <a:custGeom>
              <a:avLst/>
              <a:gdLst>
                <a:gd name="connsiteX0" fmla="*/ 207435 w 415078"/>
                <a:gd name="connsiteY0" fmla="*/ 0 h 415233"/>
                <a:gd name="connsiteX1" fmla="*/ 207435 w 415078"/>
                <a:gd name="connsiteY1" fmla="*/ 47144 h 415233"/>
                <a:gd name="connsiteX2" fmla="*/ 225930 w 415078"/>
                <a:gd name="connsiteY2" fmla="*/ 48232 h 415233"/>
                <a:gd name="connsiteX3" fmla="*/ 366638 w 415078"/>
                <a:gd name="connsiteY3" fmla="*/ 188940 h 415233"/>
                <a:gd name="connsiteX4" fmla="*/ 326747 w 415078"/>
                <a:gd name="connsiteY4" fmla="*/ 314417 h 415233"/>
                <a:gd name="connsiteX5" fmla="*/ 207435 w 415078"/>
                <a:gd name="connsiteY5" fmla="*/ 367726 h 415233"/>
                <a:gd name="connsiteX6" fmla="*/ 138169 w 415078"/>
                <a:gd name="connsiteY6" fmla="*/ 351770 h 415233"/>
                <a:gd name="connsiteX7" fmla="*/ 124389 w 415078"/>
                <a:gd name="connsiteY7" fmla="*/ 345242 h 415233"/>
                <a:gd name="connsiteX8" fmla="*/ 109157 w 415078"/>
                <a:gd name="connsiteY8" fmla="*/ 348143 h 415233"/>
                <a:gd name="connsiteX9" fmla="*/ 64914 w 415078"/>
                <a:gd name="connsiteY9" fmla="*/ 356484 h 415233"/>
                <a:gd name="connsiteX10" fmla="*/ 71805 w 415078"/>
                <a:gd name="connsiteY10" fmla="*/ 315142 h 415233"/>
                <a:gd name="connsiteX11" fmla="*/ 74706 w 415078"/>
                <a:gd name="connsiteY11" fmla="*/ 298823 h 415233"/>
                <a:gd name="connsiteX12" fmla="*/ 66727 w 415078"/>
                <a:gd name="connsiteY12" fmla="*/ 284317 h 415233"/>
                <a:gd name="connsiteX13" fmla="*/ 47144 w 415078"/>
                <a:gd name="connsiteY13" fmla="*/ 207435 h 415233"/>
                <a:gd name="connsiteX14" fmla="*/ 207435 w 415078"/>
                <a:gd name="connsiteY14" fmla="*/ 47144 h 415233"/>
                <a:gd name="connsiteX15" fmla="*/ 207435 w 415078"/>
                <a:gd name="connsiteY15" fmla="*/ 0 h 415233"/>
                <a:gd name="connsiteX16" fmla="*/ 207435 w 415078"/>
                <a:gd name="connsiteY16" fmla="*/ 0 h 415233"/>
                <a:gd name="connsiteX17" fmla="*/ 0 w 415078"/>
                <a:gd name="connsiteY17" fmla="*/ 207435 h 415233"/>
                <a:gd name="connsiteX18" fmla="*/ 25385 w 415078"/>
                <a:gd name="connsiteY18" fmla="*/ 307164 h 415233"/>
                <a:gd name="connsiteX19" fmla="*/ 7978 w 415078"/>
                <a:gd name="connsiteY19" fmla="*/ 409793 h 415233"/>
                <a:gd name="connsiteX20" fmla="*/ 11605 w 415078"/>
                <a:gd name="connsiteY20" fmla="*/ 414145 h 415233"/>
                <a:gd name="connsiteX21" fmla="*/ 12330 w 415078"/>
                <a:gd name="connsiteY21" fmla="*/ 414145 h 415233"/>
                <a:gd name="connsiteX22" fmla="*/ 117861 w 415078"/>
                <a:gd name="connsiteY22" fmla="*/ 394562 h 415233"/>
                <a:gd name="connsiteX23" fmla="*/ 207435 w 415078"/>
                <a:gd name="connsiteY23" fmla="*/ 415233 h 415233"/>
                <a:gd name="connsiteX24" fmla="*/ 413783 w 415078"/>
                <a:gd name="connsiteY24" fmla="*/ 184226 h 415233"/>
                <a:gd name="connsiteX25" fmla="*/ 231370 w 415078"/>
                <a:gd name="connsiteY25" fmla="*/ 1813 h 415233"/>
                <a:gd name="connsiteX26" fmla="*/ 207435 w 415078"/>
                <a:gd name="connsiteY26" fmla="*/ 0 h 415233"/>
                <a:gd name="connsiteX27" fmla="*/ 207435 w 415078"/>
                <a:gd name="connsiteY27" fmla="*/ 0 h 41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15078" h="415233">
                  <a:moveTo>
                    <a:pt x="207435" y="0"/>
                  </a:moveTo>
                  <a:lnTo>
                    <a:pt x="207435" y="47144"/>
                  </a:lnTo>
                  <a:cubicBezTo>
                    <a:pt x="213600" y="47144"/>
                    <a:pt x="219765" y="47507"/>
                    <a:pt x="225930" y="48232"/>
                  </a:cubicBezTo>
                  <a:cubicBezTo>
                    <a:pt x="299548" y="56211"/>
                    <a:pt x="358660" y="115685"/>
                    <a:pt x="366638" y="188940"/>
                  </a:cubicBezTo>
                  <a:cubicBezTo>
                    <a:pt x="371715" y="235359"/>
                    <a:pt x="357572" y="279965"/>
                    <a:pt x="326747" y="314417"/>
                  </a:cubicBezTo>
                  <a:cubicBezTo>
                    <a:pt x="296284" y="348506"/>
                    <a:pt x="252766" y="367726"/>
                    <a:pt x="207435" y="367726"/>
                  </a:cubicBezTo>
                  <a:cubicBezTo>
                    <a:pt x="183500" y="367726"/>
                    <a:pt x="160291" y="362286"/>
                    <a:pt x="138169" y="351770"/>
                  </a:cubicBezTo>
                  <a:lnTo>
                    <a:pt x="124389" y="345242"/>
                  </a:lnTo>
                  <a:lnTo>
                    <a:pt x="109157" y="348143"/>
                  </a:lnTo>
                  <a:lnTo>
                    <a:pt x="64914" y="356484"/>
                  </a:lnTo>
                  <a:lnTo>
                    <a:pt x="71805" y="315142"/>
                  </a:lnTo>
                  <a:lnTo>
                    <a:pt x="74706" y="298823"/>
                  </a:lnTo>
                  <a:lnTo>
                    <a:pt x="66727" y="284317"/>
                  </a:lnTo>
                  <a:cubicBezTo>
                    <a:pt x="54035" y="260745"/>
                    <a:pt x="47144" y="234271"/>
                    <a:pt x="47144" y="207435"/>
                  </a:cubicBezTo>
                  <a:cubicBezTo>
                    <a:pt x="47144" y="118949"/>
                    <a:pt x="118949" y="47144"/>
                    <a:pt x="207435" y="47144"/>
                  </a:cubicBezTo>
                  <a:lnTo>
                    <a:pt x="207435" y="0"/>
                  </a:lnTo>
                  <a:moveTo>
                    <a:pt x="207435" y="0"/>
                  </a:moveTo>
                  <a:cubicBezTo>
                    <a:pt x="92838" y="0"/>
                    <a:pt x="0" y="92838"/>
                    <a:pt x="0" y="207435"/>
                  </a:cubicBezTo>
                  <a:cubicBezTo>
                    <a:pt x="0" y="243337"/>
                    <a:pt x="9066" y="277427"/>
                    <a:pt x="25385" y="307164"/>
                  </a:cubicBezTo>
                  <a:lnTo>
                    <a:pt x="7978" y="409793"/>
                  </a:lnTo>
                  <a:cubicBezTo>
                    <a:pt x="7616" y="411969"/>
                    <a:pt x="9429" y="414145"/>
                    <a:pt x="11605" y="414145"/>
                  </a:cubicBezTo>
                  <a:cubicBezTo>
                    <a:pt x="11967" y="414145"/>
                    <a:pt x="11967" y="414145"/>
                    <a:pt x="12330" y="414145"/>
                  </a:cubicBezTo>
                  <a:lnTo>
                    <a:pt x="117861" y="394562"/>
                  </a:lnTo>
                  <a:cubicBezTo>
                    <a:pt x="145060" y="407617"/>
                    <a:pt x="175522" y="415233"/>
                    <a:pt x="207435" y="415233"/>
                  </a:cubicBezTo>
                  <a:cubicBezTo>
                    <a:pt x="329648" y="415233"/>
                    <a:pt x="427563" y="309340"/>
                    <a:pt x="413783" y="184226"/>
                  </a:cubicBezTo>
                  <a:cubicBezTo>
                    <a:pt x="403266" y="89212"/>
                    <a:pt x="326021" y="11967"/>
                    <a:pt x="231370" y="1813"/>
                  </a:cubicBezTo>
                  <a:cubicBezTo>
                    <a:pt x="223029" y="363"/>
                    <a:pt x="215051" y="0"/>
                    <a:pt x="207435" y="0"/>
                  </a:cubicBezTo>
                  <a:lnTo>
                    <a:pt x="207435" y="0"/>
                  </a:lnTo>
                  <a:close/>
                </a:path>
              </a:pathLst>
            </a:custGeom>
            <a:solidFill>
              <a:srgbClr val="020100"/>
            </a:solidFill>
            <a:ln w="3620" cap="flat">
              <a:noFill/>
              <a:prstDash val="solid"/>
              <a:miter/>
            </a:ln>
          </p:spPr>
          <p:txBody>
            <a:bodyPr rtlCol="0" anchor="ctr"/>
            <a:lstStyle/>
            <a:p>
              <a:endParaRPr lang="es-CO"/>
            </a:p>
          </p:txBody>
        </p:sp>
        <p:sp>
          <p:nvSpPr>
            <p:cNvPr id="37" name="Forma libre: forma 36">
              <a:extLst>
                <a:ext uri="{FF2B5EF4-FFF2-40B4-BE49-F238E27FC236}">
                  <a16:creationId xmlns:a16="http://schemas.microsoft.com/office/drawing/2014/main" id="{779DC61E-919B-50BF-CD49-E3790ECBF407}"/>
                </a:ext>
              </a:extLst>
            </p:cNvPr>
            <p:cNvSpPr/>
            <p:nvPr/>
          </p:nvSpPr>
          <p:spPr>
            <a:xfrm>
              <a:off x="549300" y="4302809"/>
              <a:ext cx="210326" cy="99821"/>
            </a:xfrm>
            <a:custGeom>
              <a:avLst/>
              <a:gdLst>
                <a:gd name="connsiteX0" fmla="*/ 1083 w 210326"/>
                <a:gd name="connsiteY0" fmla="*/ 82368 h 99821"/>
                <a:gd name="connsiteX1" fmla="*/ 67810 w 210326"/>
                <a:gd name="connsiteY1" fmla="*/ 1860 h 99821"/>
                <a:gd name="connsiteX2" fmla="*/ 74338 w 210326"/>
                <a:gd name="connsiteY2" fmla="*/ 772 h 99821"/>
                <a:gd name="connsiteX3" fmla="*/ 136714 w 210326"/>
                <a:gd name="connsiteY3" fmla="*/ 39212 h 99821"/>
                <a:gd name="connsiteX4" fmla="*/ 141428 w 210326"/>
                <a:gd name="connsiteY4" fmla="*/ 39575 h 99821"/>
                <a:gd name="connsiteX5" fmla="*/ 203078 w 210326"/>
                <a:gd name="connsiteY5" fmla="*/ 8025 h 99821"/>
                <a:gd name="connsiteX6" fmla="*/ 209244 w 210326"/>
                <a:gd name="connsiteY6" fmla="*/ 15640 h 99821"/>
                <a:gd name="connsiteX7" fmla="*/ 141428 w 210326"/>
                <a:gd name="connsiteY7" fmla="*/ 97962 h 99821"/>
                <a:gd name="connsiteX8" fmla="*/ 134900 w 210326"/>
                <a:gd name="connsiteY8" fmla="*/ 99050 h 99821"/>
                <a:gd name="connsiteX9" fmla="*/ 73975 w 210326"/>
                <a:gd name="connsiteY9" fmla="*/ 58433 h 99821"/>
                <a:gd name="connsiteX10" fmla="*/ 68898 w 210326"/>
                <a:gd name="connsiteY10" fmla="*/ 58070 h 99821"/>
                <a:gd name="connsiteX11" fmla="*/ 7248 w 210326"/>
                <a:gd name="connsiteY11" fmla="*/ 89983 h 99821"/>
                <a:gd name="connsiteX12" fmla="*/ 1083 w 210326"/>
                <a:gd name="connsiteY12" fmla="*/ 82368 h 9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0326" h="99821">
                  <a:moveTo>
                    <a:pt x="1083" y="82368"/>
                  </a:moveTo>
                  <a:lnTo>
                    <a:pt x="67810" y="1860"/>
                  </a:lnTo>
                  <a:cubicBezTo>
                    <a:pt x="69261" y="46"/>
                    <a:pt x="72162" y="-679"/>
                    <a:pt x="74338" y="772"/>
                  </a:cubicBezTo>
                  <a:lnTo>
                    <a:pt x="136714" y="39212"/>
                  </a:lnTo>
                  <a:cubicBezTo>
                    <a:pt x="138164" y="40300"/>
                    <a:pt x="139978" y="40300"/>
                    <a:pt x="141428" y="39575"/>
                  </a:cubicBezTo>
                  <a:lnTo>
                    <a:pt x="203078" y="8025"/>
                  </a:lnTo>
                  <a:cubicBezTo>
                    <a:pt x="207793" y="5486"/>
                    <a:pt x="212507" y="11289"/>
                    <a:pt x="209244" y="15640"/>
                  </a:cubicBezTo>
                  <a:lnTo>
                    <a:pt x="141428" y="97962"/>
                  </a:lnTo>
                  <a:cubicBezTo>
                    <a:pt x="139978" y="99775"/>
                    <a:pt x="137076" y="100500"/>
                    <a:pt x="134900" y="99050"/>
                  </a:cubicBezTo>
                  <a:lnTo>
                    <a:pt x="73975" y="58433"/>
                  </a:lnTo>
                  <a:cubicBezTo>
                    <a:pt x="72525" y="57345"/>
                    <a:pt x="70712" y="57345"/>
                    <a:pt x="68898" y="58070"/>
                  </a:cubicBezTo>
                  <a:lnTo>
                    <a:pt x="7248" y="89983"/>
                  </a:lnTo>
                  <a:cubicBezTo>
                    <a:pt x="2534" y="92522"/>
                    <a:pt x="-2181" y="86719"/>
                    <a:pt x="1083" y="82368"/>
                  </a:cubicBezTo>
                  <a:close/>
                </a:path>
              </a:pathLst>
            </a:custGeom>
            <a:solidFill>
              <a:srgbClr val="020100"/>
            </a:solidFill>
            <a:ln w="3620" cap="flat">
              <a:noFill/>
              <a:prstDash val="solid"/>
              <a:miter/>
            </a:ln>
          </p:spPr>
          <p:txBody>
            <a:bodyPr rtlCol="0" anchor="ctr"/>
            <a:lstStyle/>
            <a:p>
              <a:endParaRPr lang="es-CO"/>
            </a:p>
          </p:txBody>
        </p:sp>
      </p:grpSp>
      <p:grpSp>
        <p:nvGrpSpPr>
          <p:cNvPr id="55" name="Grupo 54">
            <a:extLst>
              <a:ext uri="{FF2B5EF4-FFF2-40B4-BE49-F238E27FC236}">
                <a16:creationId xmlns:a16="http://schemas.microsoft.com/office/drawing/2014/main" id="{A47749EE-5FDA-0E39-EAF7-6B655E859AAE}"/>
              </a:ext>
            </a:extLst>
          </p:cNvPr>
          <p:cNvGrpSpPr/>
          <p:nvPr/>
        </p:nvGrpSpPr>
        <p:grpSpPr>
          <a:xfrm>
            <a:off x="486000" y="2769329"/>
            <a:ext cx="412301" cy="412949"/>
            <a:chOff x="486000" y="2769329"/>
            <a:chExt cx="412301" cy="412949"/>
          </a:xfrm>
        </p:grpSpPr>
        <p:sp>
          <p:nvSpPr>
            <p:cNvPr id="29" name="Forma libre: forma 28">
              <a:extLst>
                <a:ext uri="{FF2B5EF4-FFF2-40B4-BE49-F238E27FC236}">
                  <a16:creationId xmlns:a16="http://schemas.microsoft.com/office/drawing/2014/main" id="{213F6E92-8718-DE03-72C8-3EC4A1457139}"/>
                </a:ext>
              </a:extLst>
            </p:cNvPr>
            <p:cNvSpPr/>
            <p:nvPr/>
          </p:nvSpPr>
          <p:spPr>
            <a:xfrm>
              <a:off x="486000" y="2769329"/>
              <a:ext cx="412301" cy="412949"/>
            </a:xfrm>
            <a:custGeom>
              <a:avLst/>
              <a:gdLst>
                <a:gd name="connsiteX0" fmla="*/ 230282 w 459842"/>
                <a:gd name="connsiteY0" fmla="*/ 0 h 460564"/>
                <a:gd name="connsiteX1" fmla="*/ 0 w 459842"/>
                <a:gd name="connsiteY1" fmla="*/ 230282 h 460564"/>
                <a:gd name="connsiteX2" fmla="*/ 91025 w 459842"/>
                <a:gd name="connsiteY2" fmla="*/ 414145 h 460564"/>
                <a:gd name="connsiteX3" fmla="*/ 129103 w 459842"/>
                <a:gd name="connsiteY3" fmla="*/ 437355 h 460564"/>
                <a:gd name="connsiteX4" fmla="*/ 229919 w 459842"/>
                <a:gd name="connsiteY4" fmla="*/ 460564 h 460564"/>
                <a:gd name="connsiteX5" fmla="*/ 330736 w 459842"/>
                <a:gd name="connsiteY5" fmla="*/ 437355 h 460564"/>
                <a:gd name="connsiteX6" fmla="*/ 368814 w 459842"/>
                <a:gd name="connsiteY6" fmla="*/ 413783 h 460564"/>
                <a:gd name="connsiteX7" fmla="*/ 459839 w 459842"/>
                <a:gd name="connsiteY7" fmla="*/ 230282 h 460564"/>
                <a:gd name="connsiteX8" fmla="*/ 230282 w 459842"/>
                <a:gd name="connsiteY8" fmla="*/ 0 h 460564"/>
                <a:gd name="connsiteX9" fmla="*/ 349231 w 459842"/>
                <a:gd name="connsiteY9" fmla="*/ 374616 h 460564"/>
                <a:gd name="connsiteX10" fmla="*/ 312966 w 459842"/>
                <a:gd name="connsiteY10" fmla="*/ 398189 h 460564"/>
                <a:gd name="connsiteX11" fmla="*/ 230282 w 459842"/>
                <a:gd name="connsiteY11" fmla="*/ 417409 h 460564"/>
                <a:gd name="connsiteX12" fmla="*/ 147598 w 459842"/>
                <a:gd name="connsiteY12" fmla="*/ 398189 h 460564"/>
                <a:gd name="connsiteX13" fmla="*/ 111333 w 459842"/>
                <a:gd name="connsiteY13" fmla="*/ 374616 h 460564"/>
                <a:gd name="connsiteX14" fmla="*/ 43155 w 459842"/>
                <a:gd name="connsiteY14" fmla="*/ 229919 h 460564"/>
                <a:gd name="connsiteX15" fmla="*/ 230282 w 459842"/>
                <a:gd name="connsiteY15" fmla="*/ 42793 h 460564"/>
                <a:gd name="connsiteX16" fmla="*/ 417409 w 459842"/>
                <a:gd name="connsiteY16" fmla="*/ 229919 h 460564"/>
                <a:gd name="connsiteX17" fmla="*/ 349231 w 459842"/>
                <a:gd name="connsiteY17" fmla="*/ 374616 h 460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9842" h="460564">
                  <a:moveTo>
                    <a:pt x="230282" y="0"/>
                  </a:moveTo>
                  <a:cubicBezTo>
                    <a:pt x="102992" y="0"/>
                    <a:pt x="0" y="102992"/>
                    <a:pt x="0" y="230282"/>
                  </a:cubicBezTo>
                  <a:cubicBezTo>
                    <a:pt x="0" y="305350"/>
                    <a:pt x="35902" y="372078"/>
                    <a:pt x="91025" y="414145"/>
                  </a:cubicBezTo>
                  <a:cubicBezTo>
                    <a:pt x="102992" y="422849"/>
                    <a:pt x="115685" y="430827"/>
                    <a:pt x="129103" y="437355"/>
                  </a:cubicBezTo>
                  <a:cubicBezTo>
                    <a:pt x="159566" y="452223"/>
                    <a:pt x="193655" y="460564"/>
                    <a:pt x="229919" y="460564"/>
                  </a:cubicBezTo>
                  <a:cubicBezTo>
                    <a:pt x="266184" y="460564"/>
                    <a:pt x="300273" y="452223"/>
                    <a:pt x="330736" y="437355"/>
                  </a:cubicBezTo>
                  <a:cubicBezTo>
                    <a:pt x="344517" y="430827"/>
                    <a:pt x="357209" y="422849"/>
                    <a:pt x="368814" y="413783"/>
                  </a:cubicBezTo>
                  <a:cubicBezTo>
                    <a:pt x="424299" y="371715"/>
                    <a:pt x="459839" y="304988"/>
                    <a:pt x="459839" y="230282"/>
                  </a:cubicBezTo>
                  <a:cubicBezTo>
                    <a:pt x="460564" y="102992"/>
                    <a:pt x="357572" y="0"/>
                    <a:pt x="230282" y="0"/>
                  </a:cubicBezTo>
                  <a:close/>
                  <a:moveTo>
                    <a:pt x="349231" y="374616"/>
                  </a:moveTo>
                  <a:cubicBezTo>
                    <a:pt x="337989" y="384045"/>
                    <a:pt x="326021" y="391661"/>
                    <a:pt x="312966" y="398189"/>
                  </a:cubicBezTo>
                  <a:cubicBezTo>
                    <a:pt x="287943" y="410519"/>
                    <a:pt x="260019" y="417409"/>
                    <a:pt x="230282" y="417409"/>
                  </a:cubicBezTo>
                  <a:cubicBezTo>
                    <a:pt x="200545" y="417409"/>
                    <a:pt x="172621" y="410519"/>
                    <a:pt x="147598" y="398189"/>
                  </a:cubicBezTo>
                  <a:cubicBezTo>
                    <a:pt x="134543" y="391661"/>
                    <a:pt x="122575" y="384045"/>
                    <a:pt x="111333" y="374616"/>
                  </a:cubicBezTo>
                  <a:cubicBezTo>
                    <a:pt x="69629" y="340165"/>
                    <a:pt x="43155" y="288306"/>
                    <a:pt x="43155" y="229919"/>
                  </a:cubicBezTo>
                  <a:cubicBezTo>
                    <a:pt x="43155" y="126565"/>
                    <a:pt x="126927" y="42793"/>
                    <a:pt x="230282" y="42793"/>
                  </a:cubicBezTo>
                  <a:cubicBezTo>
                    <a:pt x="333637" y="42793"/>
                    <a:pt x="417409" y="126565"/>
                    <a:pt x="417409" y="229919"/>
                  </a:cubicBezTo>
                  <a:cubicBezTo>
                    <a:pt x="417409" y="288306"/>
                    <a:pt x="390573" y="340527"/>
                    <a:pt x="349231" y="374616"/>
                  </a:cubicBezTo>
                  <a:close/>
                </a:path>
              </a:pathLst>
            </a:custGeom>
            <a:solidFill>
              <a:srgbClr val="000000"/>
            </a:solidFill>
            <a:ln w="3620" cap="flat">
              <a:noFill/>
              <a:prstDash val="solid"/>
              <a:miter/>
            </a:ln>
          </p:spPr>
          <p:txBody>
            <a:bodyPr rtlCol="0" anchor="ctr"/>
            <a:lstStyle/>
            <a:p>
              <a:endParaRPr lang="es-CO"/>
            </a:p>
          </p:txBody>
        </p:sp>
        <p:sp>
          <p:nvSpPr>
            <p:cNvPr id="30" name="Forma libre: forma 29">
              <a:extLst>
                <a:ext uri="{FF2B5EF4-FFF2-40B4-BE49-F238E27FC236}">
                  <a16:creationId xmlns:a16="http://schemas.microsoft.com/office/drawing/2014/main" id="{BB3C2851-238A-43CF-FEC0-A5EB6F47B1BC}"/>
                </a:ext>
              </a:extLst>
            </p:cNvPr>
            <p:cNvSpPr/>
            <p:nvPr/>
          </p:nvSpPr>
          <p:spPr>
            <a:xfrm>
              <a:off x="610211" y="2927368"/>
              <a:ext cx="163879" cy="168756"/>
            </a:xfrm>
            <a:custGeom>
              <a:avLst/>
              <a:gdLst>
                <a:gd name="connsiteX0" fmla="*/ 48232 w 182775"/>
                <a:gd name="connsiteY0" fmla="*/ 37716 h 188214"/>
                <a:gd name="connsiteX1" fmla="*/ 0 w 182775"/>
                <a:gd name="connsiteY1" fmla="*/ 188215 h 188214"/>
                <a:gd name="connsiteX2" fmla="*/ 134543 w 182775"/>
                <a:gd name="connsiteY2" fmla="*/ 139983 h 188214"/>
                <a:gd name="connsiteX3" fmla="*/ 182775 w 182775"/>
                <a:gd name="connsiteY3" fmla="*/ 0 h 188214"/>
              </a:gdLst>
              <a:ahLst/>
              <a:cxnLst>
                <a:cxn ang="0">
                  <a:pos x="connsiteX0" y="connsiteY0"/>
                </a:cxn>
                <a:cxn ang="0">
                  <a:pos x="connsiteX1" y="connsiteY1"/>
                </a:cxn>
                <a:cxn ang="0">
                  <a:pos x="connsiteX2" y="connsiteY2"/>
                </a:cxn>
                <a:cxn ang="0">
                  <a:pos x="connsiteX3" y="connsiteY3"/>
                </a:cxn>
              </a:cxnLst>
              <a:rect l="l" t="t" r="r" b="b"/>
              <a:pathLst>
                <a:path w="182775" h="188214">
                  <a:moveTo>
                    <a:pt x="48232" y="37716"/>
                  </a:moveTo>
                  <a:lnTo>
                    <a:pt x="0" y="188215"/>
                  </a:lnTo>
                  <a:lnTo>
                    <a:pt x="134543" y="139983"/>
                  </a:lnTo>
                  <a:lnTo>
                    <a:pt x="182775" y="0"/>
                  </a:lnTo>
                  <a:close/>
                </a:path>
              </a:pathLst>
            </a:custGeom>
            <a:noFill/>
            <a:ln w="25337" cap="flat">
              <a:solidFill>
                <a:srgbClr val="000000"/>
              </a:solidFill>
              <a:prstDash val="solid"/>
              <a:miter/>
            </a:ln>
          </p:spPr>
          <p:txBody>
            <a:bodyPr rtlCol="0" anchor="ctr"/>
            <a:lstStyle/>
            <a:p>
              <a:endParaRPr lang="es-CO"/>
            </a:p>
          </p:txBody>
        </p:sp>
        <p:sp>
          <p:nvSpPr>
            <p:cNvPr id="31" name="Forma libre: forma 30">
              <a:extLst>
                <a:ext uri="{FF2B5EF4-FFF2-40B4-BE49-F238E27FC236}">
                  <a16:creationId xmlns:a16="http://schemas.microsoft.com/office/drawing/2014/main" id="{23F0E4A6-3DD4-95AB-855E-831A1597371B}"/>
                </a:ext>
              </a:extLst>
            </p:cNvPr>
            <p:cNvSpPr/>
            <p:nvPr/>
          </p:nvSpPr>
          <p:spPr>
            <a:xfrm>
              <a:off x="622308" y="2961185"/>
              <a:ext cx="120632" cy="134940"/>
            </a:xfrm>
            <a:custGeom>
              <a:avLst/>
              <a:gdLst>
                <a:gd name="connsiteX0" fmla="*/ 48232 w 134542"/>
                <a:gd name="connsiteY0" fmla="*/ 0 h 150499"/>
                <a:gd name="connsiteX1" fmla="*/ 134543 w 134542"/>
                <a:gd name="connsiteY1" fmla="*/ 102267 h 150499"/>
                <a:gd name="connsiteX2" fmla="*/ 0 w 134542"/>
                <a:gd name="connsiteY2" fmla="*/ 150499 h 150499"/>
              </a:gdLst>
              <a:ahLst/>
              <a:cxnLst>
                <a:cxn ang="0">
                  <a:pos x="connsiteX0" y="connsiteY0"/>
                </a:cxn>
                <a:cxn ang="0">
                  <a:pos x="connsiteX1" y="connsiteY1"/>
                </a:cxn>
                <a:cxn ang="0">
                  <a:pos x="connsiteX2" y="connsiteY2"/>
                </a:cxn>
              </a:cxnLst>
              <a:rect l="l" t="t" r="r" b="b"/>
              <a:pathLst>
                <a:path w="134542" h="150499">
                  <a:moveTo>
                    <a:pt x="48232" y="0"/>
                  </a:moveTo>
                  <a:lnTo>
                    <a:pt x="134543" y="102267"/>
                  </a:lnTo>
                  <a:lnTo>
                    <a:pt x="0" y="150499"/>
                  </a:lnTo>
                  <a:close/>
                </a:path>
              </a:pathLst>
            </a:custGeom>
            <a:solidFill>
              <a:srgbClr val="000000"/>
            </a:solidFill>
            <a:ln w="3620" cap="flat">
              <a:noFill/>
              <a:prstDash val="solid"/>
              <a:miter/>
            </a:ln>
          </p:spPr>
          <p:txBody>
            <a:bodyPr rtlCol="0" anchor="ctr"/>
            <a:lstStyle/>
            <a:p>
              <a:endParaRPr lang="es-CO"/>
            </a:p>
          </p:txBody>
        </p:sp>
      </p:grpSp>
      <p:grpSp>
        <p:nvGrpSpPr>
          <p:cNvPr id="42" name="Gráfico 11">
            <a:extLst>
              <a:ext uri="{FF2B5EF4-FFF2-40B4-BE49-F238E27FC236}">
                <a16:creationId xmlns:a16="http://schemas.microsoft.com/office/drawing/2014/main" id="{2A82854D-A070-B816-F9AA-A98252EE4DBA}"/>
              </a:ext>
            </a:extLst>
          </p:cNvPr>
          <p:cNvGrpSpPr/>
          <p:nvPr/>
        </p:nvGrpSpPr>
        <p:grpSpPr>
          <a:xfrm>
            <a:off x="525670" y="5921956"/>
            <a:ext cx="332960" cy="288413"/>
            <a:chOff x="452831" y="6193480"/>
            <a:chExt cx="371352" cy="321669"/>
          </a:xfrm>
          <a:solidFill>
            <a:srgbClr val="020100"/>
          </a:solidFill>
        </p:grpSpPr>
        <p:grpSp>
          <p:nvGrpSpPr>
            <p:cNvPr id="43" name="Gráfico 11">
              <a:extLst>
                <a:ext uri="{FF2B5EF4-FFF2-40B4-BE49-F238E27FC236}">
                  <a16:creationId xmlns:a16="http://schemas.microsoft.com/office/drawing/2014/main" id="{ED1CDD86-7842-1B06-64A4-41095831147E}"/>
                </a:ext>
              </a:extLst>
            </p:cNvPr>
            <p:cNvGrpSpPr/>
            <p:nvPr/>
          </p:nvGrpSpPr>
          <p:grpSpPr>
            <a:xfrm>
              <a:off x="550021" y="6200008"/>
              <a:ext cx="274162" cy="307888"/>
              <a:chOff x="550021" y="6200008"/>
              <a:chExt cx="274162" cy="307888"/>
            </a:xfrm>
            <a:solidFill>
              <a:srgbClr val="020100"/>
            </a:solidFill>
          </p:grpSpPr>
          <p:sp>
            <p:nvSpPr>
              <p:cNvPr id="44" name="Forma libre: forma 43">
                <a:extLst>
                  <a:ext uri="{FF2B5EF4-FFF2-40B4-BE49-F238E27FC236}">
                    <a16:creationId xmlns:a16="http://schemas.microsoft.com/office/drawing/2014/main" id="{764E8A34-2896-5FDD-C178-D78C9E3AB8A4}"/>
                  </a:ext>
                </a:extLst>
              </p:cNvPr>
              <p:cNvSpPr/>
              <p:nvPr/>
            </p:nvSpPr>
            <p:spPr>
              <a:xfrm>
                <a:off x="550021" y="6200008"/>
                <a:ext cx="274162" cy="38440"/>
              </a:xfrm>
              <a:custGeom>
                <a:avLst/>
                <a:gdLst>
                  <a:gd name="connsiteX0" fmla="*/ 258931 w 274162"/>
                  <a:gd name="connsiteY0" fmla="*/ 38441 h 38440"/>
                  <a:gd name="connsiteX1" fmla="*/ 15231 w 274162"/>
                  <a:gd name="connsiteY1" fmla="*/ 38441 h 38440"/>
                  <a:gd name="connsiteX2" fmla="*/ 0 w 274162"/>
                  <a:gd name="connsiteY2" fmla="*/ 19220 h 38440"/>
                  <a:gd name="connsiteX3" fmla="*/ 15231 w 274162"/>
                  <a:gd name="connsiteY3" fmla="*/ 0 h 38440"/>
                  <a:gd name="connsiteX4" fmla="*/ 258931 w 274162"/>
                  <a:gd name="connsiteY4" fmla="*/ 0 h 38440"/>
                  <a:gd name="connsiteX5" fmla="*/ 274163 w 274162"/>
                  <a:gd name="connsiteY5" fmla="*/ 19220 h 38440"/>
                  <a:gd name="connsiteX6" fmla="*/ 258931 w 274162"/>
                  <a:gd name="connsiteY6" fmla="*/ 38441 h 3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162" h="38440">
                    <a:moveTo>
                      <a:pt x="258931" y="38441"/>
                    </a:moveTo>
                    <a:lnTo>
                      <a:pt x="15231" y="38441"/>
                    </a:lnTo>
                    <a:cubicBezTo>
                      <a:pt x="6890" y="38441"/>
                      <a:pt x="0" y="29737"/>
                      <a:pt x="0" y="19220"/>
                    </a:cubicBezTo>
                    <a:cubicBezTo>
                      <a:pt x="0" y="8704"/>
                      <a:pt x="6890" y="0"/>
                      <a:pt x="15231" y="0"/>
                    </a:cubicBezTo>
                    <a:lnTo>
                      <a:pt x="258931" y="0"/>
                    </a:lnTo>
                    <a:cubicBezTo>
                      <a:pt x="267272" y="0"/>
                      <a:pt x="274163" y="8704"/>
                      <a:pt x="274163" y="19220"/>
                    </a:cubicBezTo>
                    <a:cubicBezTo>
                      <a:pt x="274163" y="29737"/>
                      <a:pt x="267272" y="38441"/>
                      <a:pt x="258931" y="38441"/>
                    </a:cubicBezTo>
                    <a:close/>
                  </a:path>
                </a:pathLst>
              </a:custGeom>
              <a:solidFill>
                <a:srgbClr val="020100"/>
              </a:solidFill>
              <a:ln w="3620" cap="flat">
                <a:noFill/>
                <a:prstDash val="solid"/>
                <a:miter/>
              </a:ln>
            </p:spPr>
            <p:txBody>
              <a:bodyPr rtlCol="0" anchor="ctr"/>
              <a:lstStyle/>
              <a:p>
                <a:endParaRPr lang="es-CO"/>
              </a:p>
            </p:txBody>
          </p:sp>
          <p:sp>
            <p:nvSpPr>
              <p:cNvPr id="45" name="Forma libre: forma 44">
                <a:extLst>
                  <a:ext uri="{FF2B5EF4-FFF2-40B4-BE49-F238E27FC236}">
                    <a16:creationId xmlns:a16="http://schemas.microsoft.com/office/drawing/2014/main" id="{8766C5AE-9717-E3B6-385E-A30ADC8D3612}"/>
                  </a:ext>
                </a:extLst>
              </p:cNvPr>
              <p:cNvSpPr/>
              <p:nvPr/>
            </p:nvSpPr>
            <p:spPr>
              <a:xfrm>
                <a:off x="550021" y="6334551"/>
                <a:ext cx="274162" cy="38440"/>
              </a:xfrm>
              <a:custGeom>
                <a:avLst/>
                <a:gdLst>
                  <a:gd name="connsiteX0" fmla="*/ 258931 w 274162"/>
                  <a:gd name="connsiteY0" fmla="*/ 38441 h 38440"/>
                  <a:gd name="connsiteX1" fmla="*/ 15231 w 274162"/>
                  <a:gd name="connsiteY1" fmla="*/ 38441 h 38440"/>
                  <a:gd name="connsiteX2" fmla="*/ 0 w 274162"/>
                  <a:gd name="connsiteY2" fmla="*/ 19220 h 38440"/>
                  <a:gd name="connsiteX3" fmla="*/ 15231 w 274162"/>
                  <a:gd name="connsiteY3" fmla="*/ 0 h 38440"/>
                  <a:gd name="connsiteX4" fmla="*/ 258931 w 274162"/>
                  <a:gd name="connsiteY4" fmla="*/ 0 h 38440"/>
                  <a:gd name="connsiteX5" fmla="*/ 274163 w 274162"/>
                  <a:gd name="connsiteY5" fmla="*/ 19220 h 38440"/>
                  <a:gd name="connsiteX6" fmla="*/ 258931 w 274162"/>
                  <a:gd name="connsiteY6" fmla="*/ 38441 h 3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162" h="38440">
                    <a:moveTo>
                      <a:pt x="258931" y="38441"/>
                    </a:moveTo>
                    <a:lnTo>
                      <a:pt x="15231" y="38441"/>
                    </a:lnTo>
                    <a:cubicBezTo>
                      <a:pt x="6890" y="38441"/>
                      <a:pt x="0" y="29737"/>
                      <a:pt x="0" y="19220"/>
                    </a:cubicBezTo>
                    <a:cubicBezTo>
                      <a:pt x="0" y="8704"/>
                      <a:pt x="6890" y="0"/>
                      <a:pt x="15231" y="0"/>
                    </a:cubicBezTo>
                    <a:lnTo>
                      <a:pt x="258931" y="0"/>
                    </a:lnTo>
                    <a:cubicBezTo>
                      <a:pt x="267272" y="0"/>
                      <a:pt x="274163" y="8704"/>
                      <a:pt x="274163" y="19220"/>
                    </a:cubicBezTo>
                    <a:cubicBezTo>
                      <a:pt x="274163" y="29737"/>
                      <a:pt x="267272" y="38441"/>
                      <a:pt x="258931" y="38441"/>
                    </a:cubicBezTo>
                    <a:close/>
                  </a:path>
                </a:pathLst>
              </a:custGeom>
              <a:solidFill>
                <a:srgbClr val="020100"/>
              </a:solidFill>
              <a:ln w="3620" cap="flat">
                <a:noFill/>
                <a:prstDash val="solid"/>
                <a:miter/>
              </a:ln>
            </p:spPr>
            <p:txBody>
              <a:bodyPr rtlCol="0" anchor="ctr"/>
              <a:lstStyle/>
              <a:p>
                <a:endParaRPr lang="es-CO"/>
              </a:p>
            </p:txBody>
          </p:sp>
          <p:sp>
            <p:nvSpPr>
              <p:cNvPr id="46" name="Forma libre: forma 45">
                <a:extLst>
                  <a:ext uri="{FF2B5EF4-FFF2-40B4-BE49-F238E27FC236}">
                    <a16:creationId xmlns:a16="http://schemas.microsoft.com/office/drawing/2014/main" id="{C1F75F61-8279-BC63-6C6F-115B1439345A}"/>
                  </a:ext>
                </a:extLst>
              </p:cNvPr>
              <p:cNvSpPr/>
              <p:nvPr/>
            </p:nvSpPr>
            <p:spPr>
              <a:xfrm>
                <a:off x="550021" y="6469456"/>
                <a:ext cx="274162" cy="38440"/>
              </a:xfrm>
              <a:custGeom>
                <a:avLst/>
                <a:gdLst>
                  <a:gd name="connsiteX0" fmla="*/ 258931 w 274162"/>
                  <a:gd name="connsiteY0" fmla="*/ 38441 h 38440"/>
                  <a:gd name="connsiteX1" fmla="*/ 15231 w 274162"/>
                  <a:gd name="connsiteY1" fmla="*/ 38441 h 38440"/>
                  <a:gd name="connsiteX2" fmla="*/ 0 w 274162"/>
                  <a:gd name="connsiteY2" fmla="*/ 19220 h 38440"/>
                  <a:gd name="connsiteX3" fmla="*/ 15231 w 274162"/>
                  <a:gd name="connsiteY3" fmla="*/ 0 h 38440"/>
                  <a:gd name="connsiteX4" fmla="*/ 258931 w 274162"/>
                  <a:gd name="connsiteY4" fmla="*/ 0 h 38440"/>
                  <a:gd name="connsiteX5" fmla="*/ 274163 w 274162"/>
                  <a:gd name="connsiteY5" fmla="*/ 19220 h 38440"/>
                  <a:gd name="connsiteX6" fmla="*/ 258931 w 274162"/>
                  <a:gd name="connsiteY6" fmla="*/ 38441 h 3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162" h="38440">
                    <a:moveTo>
                      <a:pt x="258931" y="38441"/>
                    </a:moveTo>
                    <a:lnTo>
                      <a:pt x="15231" y="38441"/>
                    </a:lnTo>
                    <a:cubicBezTo>
                      <a:pt x="6890" y="38441"/>
                      <a:pt x="0" y="29737"/>
                      <a:pt x="0" y="19220"/>
                    </a:cubicBezTo>
                    <a:cubicBezTo>
                      <a:pt x="0" y="8704"/>
                      <a:pt x="6890" y="0"/>
                      <a:pt x="15231" y="0"/>
                    </a:cubicBezTo>
                    <a:lnTo>
                      <a:pt x="258931" y="0"/>
                    </a:lnTo>
                    <a:cubicBezTo>
                      <a:pt x="267272" y="0"/>
                      <a:pt x="274163" y="8704"/>
                      <a:pt x="274163" y="19220"/>
                    </a:cubicBezTo>
                    <a:cubicBezTo>
                      <a:pt x="274163" y="29737"/>
                      <a:pt x="267272" y="38441"/>
                      <a:pt x="258931" y="38441"/>
                    </a:cubicBezTo>
                    <a:close/>
                  </a:path>
                </a:pathLst>
              </a:custGeom>
              <a:solidFill>
                <a:srgbClr val="020100"/>
              </a:solidFill>
              <a:ln w="3620" cap="flat">
                <a:noFill/>
                <a:prstDash val="solid"/>
                <a:miter/>
              </a:ln>
            </p:spPr>
            <p:txBody>
              <a:bodyPr rtlCol="0" anchor="ctr"/>
              <a:lstStyle/>
              <a:p>
                <a:endParaRPr lang="es-CO"/>
              </a:p>
            </p:txBody>
          </p:sp>
        </p:grpSp>
        <p:sp>
          <p:nvSpPr>
            <p:cNvPr id="47" name="Forma libre: forma 46">
              <a:extLst>
                <a:ext uri="{FF2B5EF4-FFF2-40B4-BE49-F238E27FC236}">
                  <a16:creationId xmlns:a16="http://schemas.microsoft.com/office/drawing/2014/main" id="{60FA74B0-FA65-BA5A-4524-EFD6DE0040C8}"/>
                </a:ext>
              </a:extLst>
            </p:cNvPr>
            <p:cNvSpPr/>
            <p:nvPr/>
          </p:nvSpPr>
          <p:spPr>
            <a:xfrm>
              <a:off x="452831" y="6193480"/>
              <a:ext cx="55122" cy="51858"/>
            </a:xfrm>
            <a:custGeom>
              <a:avLst/>
              <a:gdLst>
                <a:gd name="connsiteX0" fmla="*/ 54397 w 55122"/>
                <a:gd name="connsiteY0" fmla="*/ 19946 h 51858"/>
                <a:gd name="connsiteX1" fmla="*/ 55123 w 55122"/>
                <a:gd name="connsiteY1" fmla="*/ 19220 h 51858"/>
                <a:gd name="connsiteX2" fmla="*/ 54397 w 55122"/>
                <a:gd name="connsiteY2" fmla="*/ 19220 h 51858"/>
                <a:gd name="connsiteX3" fmla="*/ 37353 w 55122"/>
                <a:gd name="connsiteY3" fmla="*/ 16319 h 51858"/>
                <a:gd name="connsiteX4" fmla="*/ 36265 w 55122"/>
                <a:gd name="connsiteY4" fmla="*/ 15594 h 51858"/>
                <a:gd name="connsiteX5" fmla="*/ 29737 w 55122"/>
                <a:gd name="connsiteY5" fmla="*/ 3989 h 51858"/>
                <a:gd name="connsiteX6" fmla="*/ 27561 w 55122"/>
                <a:gd name="connsiteY6" fmla="*/ 0 h 51858"/>
                <a:gd name="connsiteX7" fmla="*/ 26836 w 55122"/>
                <a:gd name="connsiteY7" fmla="*/ 1088 h 51858"/>
                <a:gd name="connsiteX8" fmla="*/ 18858 w 55122"/>
                <a:gd name="connsiteY8" fmla="*/ 15957 h 51858"/>
                <a:gd name="connsiteX9" fmla="*/ 17770 w 55122"/>
                <a:gd name="connsiteY9" fmla="*/ 16682 h 51858"/>
                <a:gd name="connsiteX10" fmla="*/ 5077 w 55122"/>
                <a:gd name="connsiteY10" fmla="*/ 18858 h 51858"/>
                <a:gd name="connsiteX11" fmla="*/ 0 w 55122"/>
                <a:gd name="connsiteY11" fmla="*/ 19946 h 51858"/>
                <a:gd name="connsiteX12" fmla="*/ 725 w 55122"/>
                <a:gd name="connsiteY12" fmla="*/ 20671 h 51858"/>
                <a:gd name="connsiteX13" fmla="*/ 12693 w 55122"/>
                <a:gd name="connsiteY13" fmla="*/ 33001 h 51858"/>
                <a:gd name="connsiteX14" fmla="*/ 13055 w 55122"/>
                <a:gd name="connsiteY14" fmla="*/ 34089 h 51858"/>
                <a:gd name="connsiteX15" fmla="*/ 11242 w 55122"/>
                <a:gd name="connsiteY15" fmla="*/ 47870 h 51858"/>
                <a:gd name="connsiteX16" fmla="*/ 10879 w 55122"/>
                <a:gd name="connsiteY16" fmla="*/ 51859 h 51858"/>
                <a:gd name="connsiteX17" fmla="*/ 11605 w 55122"/>
                <a:gd name="connsiteY17" fmla="*/ 51496 h 51858"/>
                <a:gd name="connsiteX18" fmla="*/ 27199 w 55122"/>
                <a:gd name="connsiteY18" fmla="*/ 44243 h 51858"/>
                <a:gd name="connsiteX19" fmla="*/ 27924 w 55122"/>
                <a:gd name="connsiteY19" fmla="*/ 43881 h 51858"/>
                <a:gd name="connsiteX20" fmla="*/ 28649 w 55122"/>
                <a:gd name="connsiteY20" fmla="*/ 43881 h 51858"/>
                <a:gd name="connsiteX21" fmla="*/ 40979 w 55122"/>
                <a:gd name="connsiteY21" fmla="*/ 49683 h 51858"/>
                <a:gd name="connsiteX22" fmla="*/ 45331 w 55122"/>
                <a:gd name="connsiteY22" fmla="*/ 51496 h 51858"/>
                <a:gd name="connsiteX23" fmla="*/ 45331 w 55122"/>
                <a:gd name="connsiteY23" fmla="*/ 51134 h 51858"/>
                <a:gd name="connsiteX24" fmla="*/ 42793 w 55122"/>
                <a:gd name="connsiteY24" fmla="*/ 33726 h 51858"/>
                <a:gd name="connsiteX25" fmla="*/ 43155 w 55122"/>
                <a:gd name="connsiteY25" fmla="*/ 32276 h 51858"/>
                <a:gd name="connsiteX26" fmla="*/ 54397 w 55122"/>
                <a:gd name="connsiteY26" fmla="*/ 19946 h 5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122" h="51858">
                  <a:moveTo>
                    <a:pt x="54397" y="19946"/>
                  </a:moveTo>
                  <a:cubicBezTo>
                    <a:pt x="54760" y="19583"/>
                    <a:pt x="54760" y="19583"/>
                    <a:pt x="55123" y="19220"/>
                  </a:cubicBezTo>
                  <a:cubicBezTo>
                    <a:pt x="54760" y="19220"/>
                    <a:pt x="54397" y="19220"/>
                    <a:pt x="54397" y="19220"/>
                  </a:cubicBezTo>
                  <a:cubicBezTo>
                    <a:pt x="48595" y="18132"/>
                    <a:pt x="42793" y="17045"/>
                    <a:pt x="37353" y="16319"/>
                  </a:cubicBezTo>
                  <a:cubicBezTo>
                    <a:pt x="36990" y="16319"/>
                    <a:pt x="36628" y="15957"/>
                    <a:pt x="36265" y="15594"/>
                  </a:cubicBezTo>
                  <a:cubicBezTo>
                    <a:pt x="34089" y="11605"/>
                    <a:pt x="31913" y="7616"/>
                    <a:pt x="29737" y="3989"/>
                  </a:cubicBezTo>
                  <a:cubicBezTo>
                    <a:pt x="29012" y="2539"/>
                    <a:pt x="28287" y="1451"/>
                    <a:pt x="27561" y="0"/>
                  </a:cubicBezTo>
                  <a:cubicBezTo>
                    <a:pt x="27199" y="363"/>
                    <a:pt x="27199" y="725"/>
                    <a:pt x="26836" y="1088"/>
                  </a:cubicBezTo>
                  <a:cubicBezTo>
                    <a:pt x="23935" y="6165"/>
                    <a:pt x="21396" y="10879"/>
                    <a:pt x="18858" y="15957"/>
                  </a:cubicBezTo>
                  <a:cubicBezTo>
                    <a:pt x="18495" y="16319"/>
                    <a:pt x="18495" y="16682"/>
                    <a:pt x="17770" y="16682"/>
                  </a:cubicBezTo>
                  <a:cubicBezTo>
                    <a:pt x="13418" y="17407"/>
                    <a:pt x="9066" y="18132"/>
                    <a:pt x="5077" y="18858"/>
                  </a:cubicBezTo>
                  <a:cubicBezTo>
                    <a:pt x="3264" y="19220"/>
                    <a:pt x="1813" y="19583"/>
                    <a:pt x="0" y="19946"/>
                  </a:cubicBezTo>
                  <a:cubicBezTo>
                    <a:pt x="363" y="20308"/>
                    <a:pt x="363" y="20308"/>
                    <a:pt x="725" y="20671"/>
                  </a:cubicBezTo>
                  <a:cubicBezTo>
                    <a:pt x="4714" y="24660"/>
                    <a:pt x="8704" y="29012"/>
                    <a:pt x="12693" y="33001"/>
                  </a:cubicBezTo>
                  <a:cubicBezTo>
                    <a:pt x="13055" y="33364"/>
                    <a:pt x="13418" y="33726"/>
                    <a:pt x="13055" y="34089"/>
                  </a:cubicBezTo>
                  <a:cubicBezTo>
                    <a:pt x="12330" y="38803"/>
                    <a:pt x="11605" y="43155"/>
                    <a:pt x="11242" y="47870"/>
                  </a:cubicBezTo>
                  <a:cubicBezTo>
                    <a:pt x="10879" y="49320"/>
                    <a:pt x="10879" y="50408"/>
                    <a:pt x="10879" y="51859"/>
                  </a:cubicBezTo>
                  <a:cubicBezTo>
                    <a:pt x="11242" y="51859"/>
                    <a:pt x="11605" y="51496"/>
                    <a:pt x="11605" y="51496"/>
                  </a:cubicBezTo>
                  <a:cubicBezTo>
                    <a:pt x="16682" y="48958"/>
                    <a:pt x="22122" y="46419"/>
                    <a:pt x="27199" y="44243"/>
                  </a:cubicBezTo>
                  <a:cubicBezTo>
                    <a:pt x="27561" y="44243"/>
                    <a:pt x="27561" y="43881"/>
                    <a:pt x="27924" y="43881"/>
                  </a:cubicBezTo>
                  <a:cubicBezTo>
                    <a:pt x="28287" y="43881"/>
                    <a:pt x="28287" y="43881"/>
                    <a:pt x="28649" y="43881"/>
                  </a:cubicBezTo>
                  <a:cubicBezTo>
                    <a:pt x="32638" y="45694"/>
                    <a:pt x="36628" y="47870"/>
                    <a:pt x="40979" y="49683"/>
                  </a:cubicBezTo>
                  <a:cubicBezTo>
                    <a:pt x="42430" y="50408"/>
                    <a:pt x="43881" y="51134"/>
                    <a:pt x="45331" y="51496"/>
                  </a:cubicBezTo>
                  <a:cubicBezTo>
                    <a:pt x="45331" y="51134"/>
                    <a:pt x="45331" y="51134"/>
                    <a:pt x="45331" y="51134"/>
                  </a:cubicBezTo>
                  <a:cubicBezTo>
                    <a:pt x="44606" y="45331"/>
                    <a:pt x="43881" y="39529"/>
                    <a:pt x="42793" y="33726"/>
                  </a:cubicBezTo>
                  <a:cubicBezTo>
                    <a:pt x="42793" y="33001"/>
                    <a:pt x="42793" y="33001"/>
                    <a:pt x="43155" y="32276"/>
                  </a:cubicBezTo>
                  <a:cubicBezTo>
                    <a:pt x="46419" y="28287"/>
                    <a:pt x="50408" y="24297"/>
                    <a:pt x="54397" y="19946"/>
                  </a:cubicBezTo>
                  <a:close/>
                </a:path>
              </a:pathLst>
            </a:custGeom>
            <a:solidFill>
              <a:srgbClr val="020100"/>
            </a:solidFill>
            <a:ln w="3620" cap="flat">
              <a:noFill/>
              <a:prstDash val="solid"/>
              <a:miter/>
            </a:ln>
          </p:spPr>
          <p:txBody>
            <a:bodyPr rtlCol="0" anchor="ctr"/>
            <a:lstStyle/>
            <a:p>
              <a:endParaRPr lang="es-CO"/>
            </a:p>
          </p:txBody>
        </p:sp>
        <p:sp>
          <p:nvSpPr>
            <p:cNvPr id="48" name="Forma libre: forma 47">
              <a:extLst>
                <a:ext uri="{FF2B5EF4-FFF2-40B4-BE49-F238E27FC236}">
                  <a16:creationId xmlns:a16="http://schemas.microsoft.com/office/drawing/2014/main" id="{A42CEB16-5EB7-2E04-8B9B-24D5A74277EB}"/>
                </a:ext>
              </a:extLst>
            </p:cNvPr>
            <p:cNvSpPr/>
            <p:nvPr/>
          </p:nvSpPr>
          <p:spPr>
            <a:xfrm>
              <a:off x="452831" y="6328386"/>
              <a:ext cx="55122" cy="51858"/>
            </a:xfrm>
            <a:custGeom>
              <a:avLst/>
              <a:gdLst>
                <a:gd name="connsiteX0" fmla="*/ 54397 w 55122"/>
                <a:gd name="connsiteY0" fmla="*/ 19946 h 51858"/>
                <a:gd name="connsiteX1" fmla="*/ 55123 w 55122"/>
                <a:gd name="connsiteY1" fmla="*/ 19220 h 51858"/>
                <a:gd name="connsiteX2" fmla="*/ 54397 w 55122"/>
                <a:gd name="connsiteY2" fmla="*/ 19220 h 51858"/>
                <a:gd name="connsiteX3" fmla="*/ 37353 w 55122"/>
                <a:gd name="connsiteY3" fmla="*/ 16319 h 51858"/>
                <a:gd name="connsiteX4" fmla="*/ 36265 w 55122"/>
                <a:gd name="connsiteY4" fmla="*/ 15594 h 51858"/>
                <a:gd name="connsiteX5" fmla="*/ 29737 w 55122"/>
                <a:gd name="connsiteY5" fmla="*/ 3989 h 51858"/>
                <a:gd name="connsiteX6" fmla="*/ 27561 w 55122"/>
                <a:gd name="connsiteY6" fmla="*/ 0 h 51858"/>
                <a:gd name="connsiteX7" fmla="*/ 26836 w 55122"/>
                <a:gd name="connsiteY7" fmla="*/ 1088 h 51858"/>
                <a:gd name="connsiteX8" fmla="*/ 18858 w 55122"/>
                <a:gd name="connsiteY8" fmla="*/ 15957 h 51858"/>
                <a:gd name="connsiteX9" fmla="*/ 17770 w 55122"/>
                <a:gd name="connsiteY9" fmla="*/ 16682 h 51858"/>
                <a:gd name="connsiteX10" fmla="*/ 5077 w 55122"/>
                <a:gd name="connsiteY10" fmla="*/ 18858 h 51858"/>
                <a:gd name="connsiteX11" fmla="*/ 0 w 55122"/>
                <a:gd name="connsiteY11" fmla="*/ 19946 h 51858"/>
                <a:gd name="connsiteX12" fmla="*/ 725 w 55122"/>
                <a:gd name="connsiteY12" fmla="*/ 20671 h 51858"/>
                <a:gd name="connsiteX13" fmla="*/ 12693 w 55122"/>
                <a:gd name="connsiteY13" fmla="*/ 33001 h 51858"/>
                <a:gd name="connsiteX14" fmla="*/ 13055 w 55122"/>
                <a:gd name="connsiteY14" fmla="*/ 34089 h 51858"/>
                <a:gd name="connsiteX15" fmla="*/ 11242 w 55122"/>
                <a:gd name="connsiteY15" fmla="*/ 47870 h 51858"/>
                <a:gd name="connsiteX16" fmla="*/ 10879 w 55122"/>
                <a:gd name="connsiteY16" fmla="*/ 51859 h 51858"/>
                <a:gd name="connsiteX17" fmla="*/ 11605 w 55122"/>
                <a:gd name="connsiteY17" fmla="*/ 51496 h 51858"/>
                <a:gd name="connsiteX18" fmla="*/ 27199 w 55122"/>
                <a:gd name="connsiteY18" fmla="*/ 44243 h 51858"/>
                <a:gd name="connsiteX19" fmla="*/ 27924 w 55122"/>
                <a:gd name="connsiteY19" fmla="*/ 43881 h 51858"/>
                <a:gd name="connsiteX20" fmla="*/ 28649 w 55122"/>
                <a:gd name="connsiteY20" fmla="*/ 43881 h 51858"/>
                <a:gd name="connsiteX21" fmla="*/ 40979 w 55122"/>
                <a:gd name="connsiteY21" fmla="*/ 49683 h 51858"/>
                <a:gd name="connsiteX22" fmla="*/ 45331 w 55122"/>
                <a:gd name="connsiteY22" fmla="*/ 51496 h 51858"/>
                <a:gd name="connsiteX23" fmla="*/ 45331 w 55122"/>
                <a:gd name="connsiteY23" fmla="*/ 51134 h 51858"/>
                <a:gd name="connsiteX24" fmla="*/ 42793 w 55122"/>
                <a:gd name="connsiteY24" fmla="*/ 33726 h 51858"/>
                <a:gd name="connsiteX25" fmla="*/ 43155 w 55122"/>
                <a:gd name="connsiteY25" fmla="*/ 32276 h 51858"/>
                <a:gd name="connsiteX26" fmla="*/ 54397 w 55122"/>
                <a:gd name="connsiteY26" fmla="*/ 19946 h 5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122" h="51858">
                  <a:moveTo>
                    <a:pt x="54397" y="19946"/>
                  </a:moveTo>
                  <a:cubicBezTo>
                    <a:pt x="54760" y="19583"/>
                    <a:pt x="54760" y="19583"/>
                    <a:pt x="55123" y="19220"/>
                  </a:cubicBezTo>
                  <a:cubicBezTo>
                    <a:pt x="54760" y="19220"/>
                    <a:pt x="54397" y="19220"/>
                    <a:pt x="54397" y="19220"/>
                  </a:cubicBezTo>
                  <a:cubicBezTo>
                    <a:pt x="48595" y="18132"/>
                    <a:pt x="42793" y="17044"/>
                    <a:pt x="37353" y="16319"/>
                  </a:cubicBezTo>
                  <a:cubicBezTo>
                    <a:pt x="36990" y="16319"/>
                    <a:pt x="36628" y="15957"/>
                    <a:pt x="36265" y="15594"/>
                  </a:cubicBezTo>
                  <a:cubicBezTo>
                    <a:pt x="34089" y="11605"/>
                    <a:pt x="31913" y="7616"/>
                    <a:pt x="29737" y="3989"/>
                  </a:cubicBezTo>
                  <a:cubicBezTo>
                    <a:pt x="29012" y="2539"/>
                    <a:pt x="28287" y="1451"/>
                    <a:pt x="27561" y="0"/>
                  </a:cubicBezTo>
                  <a:cubicBezTo>
                    <a:pt x="27199" y="363"/>
                    <a:pt x="27199" y="725"/>
                    <a:pt x="26836" y="1088"/>
                  </a:cubicBezTo>
                  <a:cubicBezTo>
                    <a:pt x="23935" y="6165"/>
                    <a:pt x="21396" y="10879"/>
                    <a:pt x="18858" y="15957"/>
                  </a:cubicBezTo>
                  <a:cubicBezTo>
                    <a:pt x="18495" y="16319"/>
                    <a:pt x="18495" y="16682"/>
                    <a:pt x="17770" y="16682"/>
                  </a:cubicBezTo>
                  <a:cubicBezTo>
                    <a:pt x="13418" y="17407"/>
                    <a:pt x="9066" y="18132"/>
                    <a:pt x="5077" y="18858"/>
                  </a:cubicBezTo>
                  <a:cubicBezTo>
                    <a:pt x="3264" y="19220"/>
                    <a:pt x="1813" y="19583"/>
                    <a:pt x="0" y="19946"/>
                  </a:cubicBezTo>
                  <a:cubicBezTo>
                    <a:pt x="363" y="20308"/>
                    <a:pt x="363" y="20308"/>
                    <a:pt x="725" y="20671"/>
                  </a:cubicBezTo>
                  <a:cubicBezTo>
                    <a:pt x="4714" y="24660"/>
                    <a:pt x="8704" y="29012"/>
                    <a:pt x="12693" y="33001"/>
                  </a:cubicBezTo>
                  <a:cubicBezTo>
                    <a:pt x="13055" y="33364"/>
                    <a:pt x="13418" y="33726"/>
                    <a:pt x="13055" y="34089"/>
                  </a:cubicBezTo>
                  <a:cubicBezTo>
                    <a:pt x="12330" y="38803"/>
                    <a:pt x="11605" y="43155"/>
                    <a:pt x="11242" y="47870"/>
                  </a:cubicBezTo>
                  <a:cubicBezTo>
                    <a:pt x="10879" y="49320"/>
                    <a:pt x="10879" y="50408"/>
                    <a:pt x="10879" y="51859"/>
                  </a:cubicBezTo>
                  <a:cubicBezTo>
                    <a:pt x="11242" y="51859"/>
                    <a:pt x="11605" y="51496"/>
                    <a:pt x="11605" y="51496"/>
                  </a:cubicBezTo>
                  <a:cubicBezTo>
                    <a:pt x="16682" y="48958"/>
                    <a:pt x="22122" y="46419"/>
                    <a:pt x="27199" y="44243"/>
                  </a:cubicBezTo>
                  <a:cubicBezTo>
                    <a:pt x="27561" y="44243"/>
                    <a:pt x="27561" y="43881"/>
                    <a:pt x="27924" y="43881"/>
                  </a:cubicBezTo>
                  <a:cubicBezTo>
                    <a:pt x="28287" y="43881"/>
                    <a:pt x="28287" y="43881"/>
                    <a:pt x="28649" y="43881"/>
                  </a:cubicBezTo>
                  <a:cubicBezTo>
                    <a:pt x="32638" y="45694"/>
                    <a:pt x="36628" y="47870"/>
                    <a:pt x="40979" y="49683"/>
                  </a:cubicBezTo>
                  <a:cubicBezTo>
                    <a:pt x="42430" y="50408"/>
                    <a:pt x="43881" y="51134"/>
                    <a:pt x="45331" y="51496"/>
                  </a:cubicBezTo>
                  <a:cubicBezTo>
                    <a:pt x="45331" y="51134"/>
                    <a:pt x="45331" y="51134"/>
                    <a:pt x="45331" y="51134"/>
                  </a:cubicBezTo>
                  <a:cubicBezTo>
                    <a:pt x="44606" y="45331"/>
                    <a:pt x="43881" y="39529"/>
                    <a:pt x="42793" y="33726"/>
                  </a:cubicBezTo>
                  <a:cubicBezTo>
                    <a:pt x="42793" y="33001"/>
                    <a:pt x="42793" y="33001"/>
                    <a:pt x="43155" y="32276"/>
                  </a:cubicBezTo>
                  <a:cubicBezTo>
                    <a:pt x="46419" y="28287"/>
                    <a:pt x="50408" y="23935"/>
                    <a:pt x="54397" y="19946"/>
                  </a:cubicBezTo>
                  <a:close/>
                </a:path>
              </a:pathLst>
            </a:custGeom>
            <a:solidFill>
              <a:srgbClr val="020100"/>
            </a:solidFill>
            <a:ln w="3620" cap="flat">
              <a:noFill/>
              <a:prstDash val="solid"/>
              <a:miter/>
            </a:ln>
          </p:spPr>
          <p:txBody>
            <a:bodyPr rtlCol="0" anchor="ctr"/>
            <a:lstStyle/>
            <a:p>
              <a:endParaRPr lang="es-CO"/>
            </a:p>
          </p:txBody>
        </p:sp>
        <p:sp>
          <p:nvSpPr>
            <p:cNvPr id="49" name="Forma libre: forma 48">
              <a:extLst>
                <a:ext uri="{FF2B5EF4-FFF2-40B4-BE49-F238E27FC236}">
                  <a16:creationId xmlns:a16="http://schemas.microsoft.com/office/drawing/2014/main" id="{28CF2000-4E54-00CD-734B-6386B6717A80}"/>
                </a:ext>
              </a:extLst>
            </p:cNvPr>
            <p:cNvSpPr/>
            <p:nvPr/>
          </p:nvSpPr>
          <p:spPr>
            <a:xfrm>
              <a:off x="452831" y="6463291"/>
              <a:ext cx="55122" cy="51858"/>
            </a:xfrm>
            <a:custGeom>
              <a:avLst/>
              <a:gdLst>
                <a:gd name="connsiteX0" fmla="*/ 54397 w 55122"/>
                <a:gd name="connsiteY0" fmla="*/ 19946 h 51858"/>
                <a:gd name="connsiteX1" fmla="*/ 55123 w 55122"/>
                <a:gd name="connsiteY1" fmla="*/ 19220 h 51858"/>
                <a:gd name="connsiteX2" fmla="*/ 54397 w 55122"/>
                <a:gd name="connsiteY2" fmla="*/ 19220 h 51858"/>
                <a:gd name="connsiteX3" fmla="*/ 37353 w 55122"/>
                <a:gd name="connsiteY3" fmla="*/ 16319 h 51858"/>
                <a:gd name="connsiteX4" fmla="*/ 36265 w 55122"/>
                <a:gd name="connsiteY4" fmla="*/ 15594 h 51858"/>
                <a:gd name="connsiteX5" fmla="*/ 29737 w 55122"/>
                <a:gd name="connsiteY5" fmla="*/ 3989 h 51858"/>
                <a:gd name="connsiteX6" fmla="*/ 27561 w 55122"/>
                <a:gd name="connsiteY6" fmla="*/ 0 h 51858"/>
                <a:gd name="connsiteX7" fmla="*/ 26836 w 55122"/>
                <a:gd name="connsiteY7" fmla="*/ 1088 h 51858"/>
                <a:gd name="connsiteX8" fmla="*/ 18858 w 55122"/>
                <a:gd name="connsiteY8" fmla="*/ 15957 h 51858"/>
                <a:gd name="connsiteX9" fmla="*/ 17770 w 55122"/>
                <a:gd name="connsiteY9" fmla="*/ 16682 h 51858"/>
                <a:gd name="connsiteX10" fmla="*/ 5077 w 55122"/>
                <a:gd name="connsiteY10" fmla="*/ 18858 h 51858"/>
                <a:gd name="connsiteX11" fmla="*/ 0 w 55122"/>
                <a:gd name="connsiteY11" fmla="*/ 19946 h 51858"/>
                <a:gd name="connsiteX12" fmla="*/ 725 w 55122"/>
                <a:gd name="connsiteY12" fmla="*/ 20671 h 51858"/>
                <a:gd name="connsiteX13" fmla="*/ 12693 w 55122"/>
                <a:gd name="connsiteY13" fmla="*/ 33001 h 51858"/>
                <a:gd name="connsiteX14" fmla="*/ 13055 w 55122"/>
                <a:gd name="connsiteY14" fmla="*/ 34089 h 51858"/>
                <a:gd name="connsiteX15" fmla="*/ 11242 w 55122"/>
                <a:gd name="connsiteY15" fmla="*/ 47870 h 51858"/>
                <a:gd name="connsiteX16" fmla="*/ 10879 w 55122"/>
                <a:gd name="connsiteY16" fmla="*/ 51859 h 51858"/>
                <a:gd name="connsiteX17" fmla="*/ 11605 w 55122"/>
                <a:gd name="connsiteY17" fmla="*/ 51496 h 51858"/>
                <a:gd name="connsiteX18" fmla="*/ 27199 w 55122"/>
                <a:gd name="connsiteY18" fmla="*/ 44243 h 51858"/>
                <a:gd name="connsiteX19" fmla="*/ 27924 w 55122"/>
                <a:gd name="connsiteY19" fmla="*/ 43880 h 51858"/>
                <a:gd name="connsiteX20" fmla="*/ 28649 w 55122"/>
                <a:gd name="connsiteY20" fmla="*/ 43880 h 51858"/>
                <a:gd name="connsiteX21" fmla="*/ 40979 w 55122"/>
                <a:gd name="connsiteY21" fmla="*/ 49683 h 51858"/>
                <a:gd name="connsiteX22" fmla="*/ 45331 w 55122"/>
                <a:gd name="connsiteY22" fmla="*/ 51496 h 51858"/>
                <a:gd name="connsiteX23" fmla="*/ 45331 w 55122"/>
                <a:gd name="connsiteY23" fmla="*/ 51133 h 51858"/>
                <a:gd name="connsiteX24" fmla="*/ 42793 w 55122"/>
                <a:gd name="connsiteY24" fmla="*/ 33726 h 51858"/>
                <a:gd name="connsiteX25" fmla="*/ 43155 w 55122"/>
                <a:gd name="connsiteY25" fmla="*/ 32276 h 51858"/>
                <a:gd name="connsiteX26" fmla="*/ 54397 w 55122"/>
                <a:gd name="connsiteY26" fmla="*/ 19946 h 5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122" h="51858">
                  <a:moveTo>
                    <a:pt x="54397" y="19946"/>
                  </a:moveTo>
                  <a:cubicBezTo>
                    <a:pt x="54760" y="19583"/>
                    <a:pt x="54760" y="19583"/>
                    <a:pt x="55123" y="19220"/>
                  </a:cubicBezTo>
                  <a:cubicBezTo>
                    <a:pt x="54760" y="19220"/>
                    <a:pt x="54397" y="19220"/>
                    <a:pt x="54397" y="19220"/>
                  </a:cubicBezTo>
                  <a:cubicBezTo>
                    <a:pt x="48595" y="18132"/>
                    <a:pt x="42793" y="17044"/>
                    <a:pt x="37353" y="16319"/>
                  </a:cubicBezTo>
                  <a:cubicBezTo>
                    <a:pt x="36990" y="16319"/>
                    <a:pt x="36628" y="15957"/>
                    <a:pt x="36265" y="15594"/>
                  </a:cubicBezTo>
                  <a:cubicBezTo>
                    <a:pt x="34089" y="11605"/>
                    <a:pt x="31913" y="7616"/>
                    <a:pt x="29737" y="3989"/>
                  </a:cubicBezTo>
                  <a:cubicBezTo>
                    <a:pt x="29012" y="2539"/>
                    <a:pt x="28287" y="1451"/>
                    <a:pt x="27561" y="0"/>
                  </a:cubicBezTo>
                  <a:cubicBezTo>
                    <a:pt x="27199" y="363"/>
                    <a:pt x="27199" y="725"/>
                    <a:pt x="26836" y="1088"/>
                  </a:cubicBezTo>
                  <a:cubicBezTo>
                    <a:pt x="23935" y="6165"/>
                    <a:pt x="21396" y="10879"/>
                    <a:pt x="18858" y="15957"/>
                  </a:cubicBezTo>
                  <a:cubicBezTo>
                    <a:pt x="18495" y="16319"/>
                    <a:pt x="18495" y="16682"/>
                    <a:pt x="17770" y="16682"/>
                  </a:cubicBezTo>
                  <a:cubicBezTo>
                    <a:pt x="13418" y="17407"/>
                    <a:pt x="9066" y="18132"/>
                    <a:pt x="5077" y="18858"/>
                  </a:cubicBezTo>
                  <a:cubicBezTo>
                    <a:pt x="3264" y="19220"/>
                    <a:pt x="1813" y="19583"/>
                    <a:pt x="0" y="19946"/>
                  </a:cubicBezTo>
                  <a:cubicBezTo>
                    <a:pt x="363" y="20308"/>
                    <a:pt x="363" y="20308"/>
                    <a:pt x="725" y="20671"/>
                  </a:cubicBezTo>
                  <a:cubicBezTo>
                    <a:pt x="4714" y="24660"/>
                    <a:pt x="8704" y="29012"/>
                    <a:pt x="12693" y="33001"/>
                  </a:cubicBezTo>
                  <a:cubicBezTo>
                    <a:pt x="13055" y="33364"/>
                    <a:pt x="13418" y="33726"/>
                    <a:pt x="13055" y="34089"/>
                  </a:cubicBezTo>
                  <a:cubicBezTo>
                    <a:pt x="12330" y="38803"/>
                    <a:pt x="11605" y="43155"/>
                    <a:pt x="11242" y="47870"/>
                  </a:cubicBezTo>
                  <a:cubicBezTo>
                    <a:pt x="10879" y="49320"/>
                    <a:pt x="10879" y="50408"/>
                    <a:pt x="10879" y="51859"/>
                  </a:cubicBezTo>
                  <a:cubicBezTo>
                    <a:pt x="11242" y="51859"/>
                    <a:pt x="11605" y="51496"/>
                    <a:pt x="11605" y="51496"/>
                  </a:cubicBezTo>
                  <a:cubicBezTo>
                    <a:pt x="16682" y="48958"/>
                    <a:pt x="22122" y="46419"/>
                    <a:pt x="27199" y="44243"/>
                  </a:cubicBezTo>
                  <a:cubicBezTo>
                    <a:pt x="27561" y="44243"/>
                    <a:pt x="27561" y="43880"/>
                    <a:pt x="27924" y="43880"/>
                  </a:cubicBezTo>
                  <a:cubicBezTo>
                    <a:pt x="28287" y="43880"/>
                    <a:pt x="28287" y="43880"/>
                    <a:pt x="28649" y="43880"/>
                  </a:cubicBezTo>
                  <a:cubicBezTo>
                    <a:pt x="32638" y="45694"/>
                    <a:pt x="36628" y="47870"/>
                    <a:pt x="40979" y="49683"/>
                  </a:cubicBezTo>
                  <a:cubicBezTo>
                    <a:pt x="42430" y="50408"/>
                    <a:pt x="43881" y="51133"/>
                    <a:pt x="45331" y="51496"/>
                  </a:cubicBezTo>
                  <a:cubicBezTo>
                    <a:pt x="45331" y="51133"/>
                    <a:pt x="45331" y="51133"/>
                    <a:pt x="45331" y="51133"/>
                  </a:cubicBezTo>
                  <a:cubicBezTo>
                    <a:pt x="44606" y="45331"/>
                    <a:pt x="43881" y="39529"/>
                    <a:pt x="42793" y="33726"/>
                  </a:cubicBezTo>
                  <a:cubicBezTo>
                    <a:pt x="42793" y="33001"/>
                    <a:pt x="42793" y="33001"/>
                    <a:pt x="43155" y="32276"/>
                  </a:cubicBezTo>
                  <a:cubicBezTo>
                    <a:pt x="46419" y="27924"/>
                    <a:pt x="50408" y="23935"/>
                    <a:pt x="54397" y="19946"/>
                  </a:cubicBezTo>
                  <a:close/>
                </a:path>
              </a:pathLst>
            </a:custGeom>
            <a:solidFill>
              <a:srgbClr val="020100"/>
            </a:solidFill>
            <a:ln w="3620" cap="flat">
              <a:noFill/>
              <a:prstDash val="solid"/>
              <a:miter/>
            </a:ln>
          </p:spPr>
          <p:txBody>
            <a:bodyPr rtlCol="0" anchor="ctr"/>
            <a:lstStyle/>
            <a:p>
              <a:endParaRPr lang="es-CO"/>
            </a:p>
          </p:txBody>
        </p:sp>
      </p:grpSp>
      <p:grpSp>
        <p:nvGrpSpPr>
          <p:cNvPr id="39" name="Gráfico 15">
            <a:extLst>
              <a:ext uri="{FF2B5EF4-FFF2-40B4-BE49-F238E27FC236}">
                <a16:creationId xmlns:a16="http://schemas.microsoft.com/office/drawing/2014/main" id="{9310BEBA-190D-9A36-0434-FF19AEADDD40}"/>
              </a:ext>
            </a:extLst>
          </p:cNvPr>
          <p:cNvGrpSpPr/>
          <p:nvPr/>
        </p:nvGrpSpPr>
        <p:grpSpPr>
          <a:xfrm>
            <a:off x="542431" y="5363943"/>
            <a:ext cx="299438" cy="299438"/>
            <a:chOff x="482715" y="5571125"/>
            <a:chExt cx="333965" cy="333965"/>
          </a:xfrm>
          <a:solidFill>
            <a:srgbClr val="000000"/>
          </a:solidFill>
        </p:grpSpPr>
        <p:sp>
          <p:nvSpPr>
            <p:cNvPr id="40" name="Forma libre: forma 39">
              <a:extLst>
                <a:ext uri="{FF2B5EF4-FFF2-40B4-BE49-F238E27FC236}">
                  <a16:creationId xmlns:a16="http://schemas.microsoft.com/office/drawing/2014/main" id="{8016FD86-DF9A-AAD2-070B-F80214F7B5AF}"/>
                </a:ext>
              </a:extLst>
            </p:cNvPr>
            <p:cNvSpPr/>
            <p:nvPr/>
          </p:nvSpPr>
          <p:spPr>
            <a:xfrm>
              <a:off x="482715" y="5571125"/>
              <a:ext cx="333965" cy="333965"/>
            </a:xfrm>
            <a:custGeom>
              <a:avLst/>
              <a:gdLst>
                <a:gd name="connsiteX0" fmla="*/ 233867 w 333965"/>
                <a:gd name="connsiteY0" fmla="*/ 36172 h 333965"/>
                <a:gd name="connsiteX1" fmla="*/ 297794 w 333965"/>
                <a:gd name="connsiteY1" fmla="*/ 100099 h 333965"/>
                <a:gd name="connsiteX2" fmla="*/ 297794 w 333965"/>
                <a:gd name="connsiteY2" fmla="*/ 233867 h 333965"/>
                <a:gd name="connsiteX3" fmla="*/ 233867 w 333965"/>
                <a:gd name="connsiteY3" fmla="*/ 297794 h 333965"/>
                <a:gd name="connsiteX4" fmla="*/ 100099 w 333965"/>
                <a:gd name="connsiteY4" fmla="*/ 297794 h 333965"/>
                <a:gd name="connsiteX5" fmla="*/ 36172 w 333965"/>
                <a:gd name="connsiteY5" fmla="*/ 233867 h 333965"/>
                <a:gd name="connsiteX6" fmla="*/ 36172 w 333965"/>
                <a:gd name="connsiteY6" fmla="*/ 100099 h 333965"/>
                <a:gd name="connsiteX7" fmla="*/ 100099 w 333965"/>
                <a:gd name="connsiteY7" fmla="*/ 36172 h 333965"/>
                <a:gd name="connsiteX8" fmla="*/ 233867 w 333965"/>
                <a:gd name="connsiteY8" fmla="*/ 36172 h 333965"/>
                <a:gd name="connsiteX9" fmla="*/ 233867 w 333965"/>
                <a:gd name="connsiteY9" fmla="*/ 0 h 333965"/>
                <a:gd name="connsiteX10" fmla="*/ 100099 w 333965"/>
                <a:gd name="connsiteY10" fmla="*/ 0 h 333965"/>
                <a:gd name="connsiteX11" fmla="*/ 0 w 333965"/>
                <a:gd name="connsiteY11" fmla="*/ 100099 h 333965"/>
                <a:gd name="connsiteX12" fmla="*/ 0 w 333965"/>
                <a:gd name="connsiteY12" fmla="*/ 233867 h 333965"/>
                <a:gd name="connsiteX13" fmla="*/ 100099 w 333965"/>
                <a:gd name="connsiteY13" fmla="*/ 333966 h 333965"/>
                <a:gd name="connsiteX14" fmla="*/ 233867 w 333965"/>
                <a:gd name="connsiteY14" fmla="*/ 333966 h 333965"/>
                <a:gd name="connsiteX15" fmla="*/ 333966 w 333965"/>
                <a:gd name="connsiteY15" fmla="*/ 233867 h 333965"/>
                <a:gd name="connsiteX16" fmla="*/ 333966 w 333965"/>
                <a:gd name="connsiteY16" fmla="*/ 100099 h 333965"/>
                <a:gd name="connsiteX17" fmla="*/ 233867 w 333965"/>
                <a:gd name="connsiteY17" fmla="*/ 0 h 333965"/>
                <a:gd name="connsiteX18" fmla="*/ 233867 w 333965"/>
                <a:gd name="connsiteY18" fmla="*/ 0 h 33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3965" h="333965">
                  <a:moveTo>
                    <a:pt x="233867" y="36172"/>
                  </a:moveTo>
                  <a:cubicBezTo>
                    <a:pt x="269129" y="36172"/>
                    <a:pt x="297794" y="64837"/>
                    <a:pt x="297794" y="100099"/>
                  </a:cubicBezTo>
                  <a:lnTo>
                    <a:pt x="297794" y="233867"/>
                  </a:lnTo>
                  <a:cubicBezTo>
                    <a:pt x="297794" y="269129"/>
                    <a:pt x="269129" y="297794"/>
                    <a:pt x="233867" y="297794"/>
                  </a:cubicBezTo>
                  <a:lnTo>
                    <a:pt x="100099" y="297794"/>
                  </a:lnTo>
                  <a:cubicBezTo>
                    <a:pt x="64837" y="297794"/>
                    <a:pt x="36172" y="269129"/>
                    <a:pt x="36172" y="233867"/>
                  </a:cubicBezTo>
                  <a:lnTo>
                    <a:pt x="36172" y="100099"/>
                  </a:lnTo>
                  <a:cubicBezTo>
                    <a:pt x="36172" y="64837"/>
                    <a:pt x="64837" y="36172"/>
                    <a:pt x="100099" y="36172"/>
                  </a:cubicBezTo>
                  <a:lnTo>
                    <a:pt x="233867" y="36172"/>
                  </a:lnTo>
                  <a:moveTo>
                    <a:pt x="233867" y="0"/>
                  </a:moveTo>
                  <a:lnTo>
                    <a:pt x="100099" y="0"/>
                  </a:lnTo>
                  <a:cubicBezTo>
                    <a:pt x="44817" y="0"/>
                    <a:pt x="0" y="44817"/>
                    <a:pt x="0" y="100099"/>
                  </a:cubicBezTo>
                  <a:lnTo>
                    <a:pt x="0" y="233867"/>
                  </a:lnTo>
                  <a:cubicBezTo>
                    <a:pt x="0" y="289149"/>
                    <a:pt x="44817" y="333966"/>
                    <a:pt x="100099" y="333966"/>
                  </a:cubicBezTo>
                  <a:lnTo>
                    <a:pt x="233867" y="333966"/>
                  </a:lnTo>
                  <a:cubicBezTo>
                    <a:pt x="289149" y="333966"/>
                    <a:pt x="333966" y="289149"/>
                    <a:pt x="333966" y="233867"/>
                  </a:cubicBezTo>
                  <a:lnTo>
                    <a:pt x="333966" y="100099"/>
                  </a:lnTo>
                  <a:cubicBezTo>
                    <a:pt x="333966" y="44817"/>
                    <a:pt x="289149" y="0"/>
                    <a:pt x="233867" y="0"/>
                  </a:cubicBezTo>
                  <a:lnTo>
                    <a:pt x="233867" y="0"/>
                  </a:lnTo>
                  <a:close/>
                </a:path>
              </a:pathLst>
            </a:custGeom>
            <a:solidFill>
              <a:srgbClr val="000000"/>
            </a:solidFill>
            <a:ln w="2238" cap="flat">
              <a:noFill/>
              <a:prstDash val="solid"/>
              <a:miter/>
            </a:ln>
          </p:spPr>
          <p:txBody>
            <a:bodyPr rtlCol="0" anchor="ctr"/>
            <a:lstStyle/>
            <a:p>
              <a:endParaRPr lang="es-CO"/>
            </a:p>
          </p:txBody>
        </p:sp>
        <p:sp>
          <p:nvSpPr>
            <p:cNvPr id="41" name="Forma libre: forma 40">
              <a:extLst>
                <a:ext uri="{FF2B5EF4-FFF2-40B4-BE49-F238E27FC236}">
                  <a16:creationId xmlns:a16="http://schemas.microsoft.com/office/drawing/2014/main" id="{10F8E518-F2B7-A906-A7BB-35019D612302}"/>
                </a:ext>
              </a:extLst>
            </p:cNvPr>
            <p:cNvSpPr/>
            <p:nvPr/>
          </p:nvSpPr>
          <p:spPr>
            <a:xfrm>
              <a:off x="553921" y="5647109"/>
              <a:ext cx="191329" cy="191552"/>
            </a:xfrm>
            <a:custGeom>
              <a:avLst/>
              <a:gdLst>
                <a:gd name="connsiteX0" fmla="*/ 174490 w 191329"/>
                <a:gd name="connsiteY0" fmla="*/ 78486 h 191552"/>
                <a:gd name="connsiteX1" fmla="*/ 112839 w 191329"/>
                <a:gd name="connsiteY1" fmla="*/ 78486 h 191552"/>
                <a:gd name="connsiteX2" fmla="*/ 112839 w 191329"/>
                <a:gd name="connsiteY2" fmla="*/ 17062 h 191552"/>
                <a:gd name="connsiteX3" fmla="*/ 95776 w 191329"/>
                <a:gd name="connsiteY3" fmla="*/ 0 h 191552"/>
                <a:gd name="connsiteX4" fmla="*/ 78714 w 191329"/>
                <a:gd name="connsiteY4" fmla="*/ 17062 h 191552"/>
                <a:gd name="connsiteX5" fmla="*/ 78714 w 191329"/>
                <a:gd name="connsiteY5" fmla="*/ 78714 h 191552"/>
                <a:gd name="connsiteX6" fmla="*/ 17062 w 191329"/>
                <a:gd name="connsiteY6" fmla="*/ 78714 h 191552"/>
                <a:gd name="connsiteX7" fmla="*/ 0 w 191329"/>
                <a:gd name="connsiteY7" fmla="*/ 95776 h 191552"/>
                <a:gd name="connsiteX8" fmla="*/ 17062 w 191329"/>
                <a:gd name="connsiteY8" fmla="*/ 112839 h 191552"/>
                <a:gd name="connsiteX9" fmla="*/ 78486 w 191329"/>
                <a:gd name="connsiteY9" fmla="*/ 112839 h 191552"/>
                <a:gd name="connsiteX10" fmla="*/ 78486 w 191329"/>
                <a:gd name="connsiteY10" fmla="*/ 174490 h 191552"/>
                <a:gd name="connsiteX11" fmla="*/ 95549 w 191329"/>
                <a:gd name="connsiteY11" fmla="*/ 191552 h 191552"/>
                <a:gd name="connsiteX12" fmla="*/ 112611 w 191329"/>
                <a:gd name="connsiteY12" fmla="*/ 174490 h 191552"/>
                <a:gd name="connsiteX13" fmla="*/ 112611 w 191329"/>
                <a:gd name="connsiteY13" fmla="*/ 112839 h 191552"/>
                <a:gd name="connsiteX14" fmla="*/ 174263 w 191329"/>
                <a:gd name="connsiteY14" fmla="*/ 112839 h 191552"/>
                <a:gd name="connsiteX15" fmla="*/ 191325 w 191329"/>
                <a:gd name="connsiteY15" fmla="*/ 95776 h 191552"/>
                <a:gd name="connsiteX16" fmla="*/ 174490 w 191329"/>
                <a:gd name="connsiteY16" fmla="*/ 78486 h 19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1329" h="191552">
                  <a:moveTo>
                    <a:pt x="174490" y="78486"/>
                  </a:moveTo>
                  <a:lnTo>
                    <a:pt x="112839" y="78486"/>
                  </a:lnTo>
                  <a:lnTo>
                    <a:pt x="112839" y="17062"/>
                  </a:lnTo>
                  <a:cubicBezTo>
                    <a:pt x="112839" y="7507"/>
                    <a:pt x="105104" y="0"/>
                    <a:pt x="95776" y="0"/>
                  </a:cubicBezTo>
                  <a:cubicBezTo>
                    <a:pt x="86221" y="0"/>
                    <a:pt x="78714" y="7735"/>
                    <a:pt x="78714" y="17062"/>
                  </a:cubicBezTo>
                  <a:lnTo>
                    <a:pt x="78714" y="78714"/>
                  </a:lnTo>
                  <a:lnTo>
                    <a:pt x="17062" y="78714"/>
                  </a:lnTo>
                  <a:cubicBezTo>
                    <a:pt x="7507" y="78714"/>
                    <a:pt x="0" y="86449"/>
                    <a:pt x="0" y="95776"/>
                  </a:cubicBezTo>
                  <a:cubicBezTo>
                    <a:pt x="0" y="105331"/>
                    <a:pt x="7735" y="112839"/>
                    <a:pt x="17062" y="112839"/>
                  </a:cubicBezTo>
                  <a:lnTo>
                    <a:pt x="78486" y="112839"/>
                  </a:lnTo>
                  <a:lnTo>
                    <a:pt x="78486" y="174490"/>
                  </a:lnTo>
                  <a:cubicBezTo>
                    <a:pt x="78486" y="184045"/>
                    <a:pt x="86221" y="191552"/>
                    <a:pt x="95549" y="191552"/>
                  </a:cubicBezTo>
                  <a:cubicBezTo>
                    <a:pt x="105104" y="191552"/>
                    <a:pt x="112611" y="183818"/>
                    <a:pt x="112611" y="174490"/>
                  </a:cubicBezTo>
                  <a:lnTo>
                    <a:pt x="112611" y="112839"/>
                  </a:lnTo>
                  <a:lnTo>
                    <a:pt x="174263" y="112839"/>
                  </a:lnTo>
                  <a:cubicBezTo>
                    <a:pt x="183818" y="112839"/>
                    <a:pt x="191325" y="105104"/>
                    <a:pt x="191325" y="95776"/>
                  </a:cubicBezTo>
                  <a:cubicBezTo>
                    <a:pt x="191552" y="86221"/>
                    <a:pt x="183818" y="78486"/>
                    <a:pt x="174490" y="78486"/>
                  </a:cubicBezTo>
                  <a:close/>
                </a:path>
              </a:pathLst>
            </a:custGeom>
            <a:solidFill>
              <a:srgbClr val="000000"/>
            </a:solidFill>
            <a:ln w="2238" cap="flat">
              <a:noFill/>
              <a:prstDash val="solid"/>
              <a:miter/>
            </a:ln>
          </p:spPr>
          <p:txBody>
            <a:bodyPr rtlCol="0" anchor="ctr"/>
            <a:lstStyle/>
            <a:p>
              <a:endParaRPr lang="es-CO"/>
            </a:p>
          </p:txBody>
        </p:sp>
      </p:grpSp>
      <p:sp>
        <p:nvSpPr>
          <p:cNvPr id="38" name="Gráfico 5">
            <a:extLst>
              <a:ext uri="{FF2B5EF4-FFF2-40B4-BE49-F238E27FC236}">
                <a16:creationId xmlns:a16="http://schemas.microsoft.com/office/drawing/2014/main" id="{71619F7E-F007-8C30-43AB-82DBD4795E89}"/>
              </a:ext>
            </a:extLst>
          </p:cNvPr>
          <p:cNvSpPr/>
          <p:nvPr/>
        </p:nvSpPr>
        <p:spPr>
          <a:xfrm>
            <a:off x="487095" y="4739967"/>
            <a:ext cx="410111" cy="375985"/>
          </a:xfrm>
          <a:custGeom>
            <a:avLst/>
            <a:gdLst>
              <a:gd name="connsiteX0" fmla="*/ 317917 w 457399"/>
              <a:gd name="connsiteY0" fmla="*/ 49231 h 419338"/>
              <a:gd name="connsiteX1" fmla="*/ 344730 w 457399"/>
              <a:gd name="connsiteY1" fmla="*/ 53187 h 419338"/>
              <a:gd name="connsiteX2" fmla="*/ 405389 w 457399"/>
              <a:gd name="connsiteY2" fmla="*/ 114725 h 419338"/>
              <a:gd name="connsiteX3" fmla="*/ 385609 w 457399"/>
              <a:gd name="connsiteY3" fmla="*/ 196922 h 419338"/>
              <a:gd name="connsiteX4" fmla="*/ 266049 w 457399"/>
              <a:gd name="connsiteY4" fmla="*/ 317800 h 419338"/>
              <a:gd name="connsiteX5" fmla="*/ 229127 w 457399"/>
              <a:gd name="connsiteY5" fmla="*/ 354284 h 419338"/>
              <a:gd name="connsiteX6" fmla="*/ 191325 w 457399"/>
              <a:gd name="connsiteY6" fmla="*/ 316482 h 419338"/>
              <a:gd name="connsiteX7" fmla="*/ 72204 w 457399"/>
              <a:gd name="connsiteY7" fmla="*/ 196482 h 419338"/>
              <a:gd name="connsiteX8" fmla="*/ 70886 w 457399"/>
              <a:gd name="connsiteY8" fmla="*/ 79560 h 419338"/>
              <a:gd name="connsiteX9" fmla="*/ 138138 w 457399"/>
              <a:gd name="connsiteY9" fmla="*/ 49231 h 419338"/>
              <a:gd name="connsiteX10" fmla="*/ 187808 w 457399"/>
              <a:gd name="connsiteY10" fmla="*/ 64175 h 419338"/>
              <a:gd name="connsiteX11" fmla="*/ 195281 w 457399"/>
              <a:gd name="connsiteY11" fmla="*/ 69450 h 419338"/>
              <a:gd name="connsiteX12" fmla="*/ 200116 w 457399"/>
              <a:gd name="connsiteY12" fmla="*/ 72967 h 419338"/>
              <a:gd name="connsiteX13" fmla="*/ 230445 w 457399"/>
              <a:gd name="connsiteY13" fmla="*/ 94505 h 419338"/>
              <a:gd name="connsiteX14" fmla="*/ 259456 w 457399"/>
              <a:gd name="connsiteY14" fmla="*/ 71208 h 419338"/>
              <a:gd name="connsiteX15" fmla="*/ 317917 w 457399"/>
              <a:gd name="connsiteY15" fmla="*/ 49231 h 419338"/>
              <a:gd name="connsiteX16" fmla="*/ 317917 w 457399"/>
              <a:gd name="connsiteY16" fmla="*/ 0 h 419338"/>
              <a:gd name="connsiteX17" fmla="*/ 229127 w 457399"/>
              <a:gd name="connsiteY17" fmla="*/ 33406 h 419338"/>
              <a:gd name="connsiteX18" fmla="*/ 215940 w 457399"/>
              <a:gd name="connsiteY18" fmla="*/ 24176 h 419338"/>
              <a:gd name="connsiteX19" fmla="*/ 138578 w 457399"/>
              <a:gd name="connsiteY19" fmla="*/ 440 h 419338"/>
              <a:gd name="connsiteX20" fmla="*/ 33963 w 457399"/>
              <a:gd name="connsiteY20" fmla="*/ 47912 h 419338"/>
              <a:gd name="connsiteX21" fmla="*/ 36600 w 457399"/>
              <a:gd name="connsiteY21" fmla="*/ 231208 h 419338"/>
              <a:gd name="connsiteX22" fmla="*/ 218138 w 457399"/>
              <a:gd name="connsiteY22" fmla="*/ 413624 h 419338"/>
              <a:gd name="connsiteX23" fmla="*/ 228687 w 457399"/>
              <a:gd name="connsiteY23" fmla="*/ 419338 h 419338"/>
              <a:gd name="connsiteX24" fmla="*/ 239236 w 457399"/>
              <a:gd name="connsiteY24" fmla="*/ 413624 h 419338"/>
              <a:gd name="connsiteX25" fmla="*/ 420774 w 457399"/>
              <a:gd name="connsiteY25" fmla="*/ 231208 h 419338"/>
              <a:gd name="connsiteX26" fmla="*/ 357917 w 457399"/>
              <a:gd name="connsiteY26" fmla="*/ 6154 h 419338"/>
              <a:gd name="connsiteX27" fmla="*/ 317917 w 457399"/>
              <a:gd name="connsiteY27" fmla="*/ 0 h 419338"/>
              <a:gd name="connsiteX28" fmla="*/ 317917 w 457399"/>
              <a:gd name="connsiteY28" fmla="*/ 0 h 41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7399" h="419338">
                <a:moveTo>
                  <a:pt x="317917" y="49231"/>
                </a:moveTo>
                <a:cubicBezTo>
                  <a:pt x="326708" y="49231"/>
                  <a:pt x="335500" y="50549"/>
                  <a:pt x="344730" y="53187"/>
                </a:cubicBezTo>
                <a:cubicBezTo>
                  <a:pt x="374181" y="61538"/>
                  <a:pt x="397038" y="84395"/>
                  <a:pt x="405389" y="114725"/>
                </a:cubicBezTo>
                <a:cubicBezTo>
                  <a:pt x="413741" y="144615"/>
                  <a:pt x="406268" y="174944"/>
                  <a:pt x="385609" y="196922"/>
                </a:cubicBezTo>
                <a:cubicBezTo>
                  <a:pt x="346928" y="237801"/>
                  <a:pt x="305610" y="278680"/>
                  <a:pt x="266049" y="317800"/>
                </a:cubicBezTo>
                <a:cubicBezTo>
                  <a:pt x="253742" y="330108"/>
                  <a:pt x="241434" y="341976"/>
                  <a:pt x="229127" y="354284"/>
                </a:cubicBezTo>
                <a:cubicBezTo>
                  <a:pt x="216379" y="341537"/>
                  <a:pt x="203632" y="329229"/>
                  <a:pt x="191325" y="316482"/>
                </a:cubicBezTo>
                <a:cubicBezTo>
                  <a:pt x="151764" y="277361"/>
                  <a:pt x="111325" y="236922"/>
                  <a:pt x="72204" y="196482"/>
                </a:cubicBezTo>
                <a:cubicBezTo>
                  <a:pt x="41875" y="165274"/>
                  <a:pt x="41435" y="114285"/>
                  <a:pt x="70886" y="79560"/>
                </a:cubicBezTo>
                <a:cubicBezTo>
                  <a:pt x="87149" y="60219"/>
                  <a:pt x="111765" y="49231"/>
                  <a:pt x="138138" y="49231"/>
                </a:cubicBezTo>
                <a:cubicBezTo>
                  <a:pt x="156160" y="49231"/>
                  <a:pt x="173303" y="54505"/>
                  <a:pt x="187808" y="64175"/>
                </a:cubicBezTo>
                <a:cubicBezTo>
                  <a:pt x="190445" y="65934"/>
                  <a:pt x="192643" y="67692"/>
                  <a:pt x="195281" y="69450"/>
                </a:cubicBezTo>
                <a:lnTo>
                  <a:pt x="200116" y="72967"/>
                </a:lnTo>
                <a:lnTo>
                  <a:pt x="230445" y="94505"/>
                </a:lnTo>
                <a:lnTo>
                  <a:pt x="259456" y="71208"/>
                </a:lnTo>
                <a:cubicBezTo>
                  <a:pt x="278357" y="56263"/>
                  <a:pt x="297258" y="49231"/>
                  <a:pt x="317917" y="49231"/>
                </a:cubicBezTo>
                <a:moveTo>
                  <a:pt x="317917" y="0"/>
                </a:moveTo>
                <a:cubicBezTo>
                  <a:pt x="286269" y="0"/>
                  <a:pt x="256379" y="11429"/>
                  <a:pt x="229127" y="33406"/>
                </a:cubicBezTo>
                <a:cubicBezTo>
                  <a:pt x="224291" y="29890"/>
                  <a:pt x="220335" y="26813"/>
                  <a:pt x="215940" y="24176"/>
                </a:cubicBezTo>
                <a:cubicBezTo>
                  <a:pt x="192643" y="8352"/>
                  <a:pt x="165391" y="440"/>
                  <a:pt x="138578" y="440"/>
                </a:cubicBezTo>
                <a:cubicBezTo>
                  <a:pt x="99457" y="440"/>
                  <a:pt x="60776" y="16703"/>
                  <a:pt x="33963" y="47912"/>
                </a:cubicBezTo>
                <a:cubicBezTo>
                  <a:pt x="-11751" y="101098"/>
                  <a:pt x="-11751" y="181098"/>
                  <a:pt x="36600" y="231208"/>
                </a:cubicBezTo>
                <a:cubicBezTo>
                  <a:pt x="95940" y="293185"/>
                  <a:pt x="157918" y="352965"/>
                  <a:pt x="218138" y="413624"/>
                </a:cubicBezTo>
                <a:cubicBezTo>
                  <a:pt x="222094" y="417580"/>
                  <a:pt x="225171" y="419338"/>
                  <a:pt x="228687" y="419338"/>
                </a:cubicBezTo>
                <a:cubicBezTo>
                  <a:pt x="232203" y="419338"/>
                  <a:pt x="235720" y="417580"/>
                  <a:pt x="239236" y="413624"/>
                </a:cubicBezTo>
                <a:cubicBezTo>
                  <a:pt x="299895" y="352965"/>
                  <a:pt x="361873" y="293185"/>
                  <a:pt x="420774" y="231208"/>
                </a:cubicBezTo>
                <a:cubicBezTo>
                  <a:pt x="490664" y="157362"/>
                  <a:pt x="455499" y="33846"/>
                  <a:pt x="357917" y="6154"/>
                </a:cubicBezTo>
                <a:cubicBezTo>
                  <a:pt x="344291" y="1758"/>
                  <a:pt x="330664" y="0"/>
                  <a:pt x="317917" y="0"/>
                </a:cubicBezTo>
                <a:lnTo>
                  <a:pt x="317917" y="0"/>
                </a:lnTo>
                <a:close/>
              </a:path>
            </a:pathLst>
          </a:custGeom>
          <a:solidFill>
            <a:srgbClr val="000000"/>
          </a:solidFill>
          <a:ln w="4382" cap="flat">
            <a:noFill/>
            <a:prstDash val="solid"/>
            <a:miter/>
          </a:ln>
        </p:spPr>
        <p:txBody>
          <a:bodyPr rtlCol="0" anchor="ctr"/>
          <a:lstStyle/>
          <a:p>
            <a:endParaRPr lang="es-CO"/>
          </a:p>
        </p:txBody>
      </p:sp>
      <p:grpSp>
        <p:nvGrpSpPr>
          <p:cNvPr id="32" name="Gráfico 17">
            <a:extLst>
              <a:ext uri="{FF2B5EF4-FFF2-40B4-BE49-F238E27FC236}">
                <a16:creationId xmlns:a16="http://schemas.microsoft.com/office/drawing/2014/main" id="{6DD1250F-AA5C-F7B9-E893-CAD9DFCBE7E0}"/>
              </a:ext>
            </a:extLst>
          </p:cNvPr>
          <p:cNvGrpSpPr/>
          <p:nvPr/>
        </p:nvGrpSpPr>
        <p:grpSpPr>
          <a:xfrm>
            <a:off x="502834" y="3455142"/>
            <a:ext cx="378633" cy="378633"/>
            <a:chOff x="429250" y="3442228"/>
            <a:chExt cx="422292" cy="422292"/>
          </a:xfrm>
          <a:solidFill>
            <a:srgbClr val="000000"/>
          </a:solidFill>
        </p:grpSpPr>
        <p:sp>
          <p:nvSpPr>
            <p:cNvPr id="33" name="Forma libre: forma 32">
              <a:extLst>
                <a:ext uri="{FF2B5EF4-FFF2-40B4-BE49-F238E27FC236}">
                  <a16:creationId xmlns:a16="http://schemas.microsoft.com/office/drawing/2014/main" id="{F0998193-75A4-143A-B454-7E979DE046FB}"/>
                </a:ext>
              </a:extLst>
            </p:cNvPr>
            <p:cNvSpPr/>
            <p:nvPr/>
          </p:nvSpPr>
          <p:spPr>
            <a:xfrm>
              <a:off x="429250" y="3442228"/>
              <a:ext cx="422292" cy="422292"/>
            </a:xfrm>
            <a:custGeom>
              <a:avLst/>
              <a:gdLst>
                <a:gd name="connsiteX0" fmla="*/ 295837 w 422292"/>
                <a:gd name="connsiteY0" fmla="*/ 0 h 422292"/>
                <a:gd name="connsiteX1" fmla="*/ 126455 w 422292"/>
                <a:gd name="connsiteY1" fmla="*/ 0 h 422292"/>
                <a:gd name="connsiteX2" fmla="*/ 0 w 422292"/>
                <a:gd name="connsiteY2" fmla="*/ 126455 h 422292"/>
                <a:gd name="connsiteX3" fmla="*/ 0 w 422292"/>
                <a:gd name="connsiteY3" fmla="*/ 295837 h 422292"/>
                <a:gd name="connsiteX4" fmla="*/ 126455 w 422292"/>
                <a:gd name="connsiteY4" fmla="*/ 422292 h 422292"/>
                <a:gd name="connsiteX5" fmla="*/ 295837 w 422292"/>
                <a:gd name="connsiteY5" fmla="*/ 422292 h 422292"/>
                <a:gd name="connsiteX6" fmla="*/ 422292 w 422292"/>
                <a:gd name="connsiteY6" fmla="*/ 295837 h 422292"/>
                <a:gd name="connsiteX7" fmla="*/ 422292 w 422292"/>
                <a:gd name="connsiteY7" fmla="*/ 126455 h 422292"/>
                <a:gd name="connsiteX8" fmla="*/ 295837 w 422292"/>
                <a:gd name="connsiteY8" fmla="*/ 0 h 422292"/>
                <a:gd name="connsiteX9" fmla="*/ 375486 w 422292"/>
                <a:gd name="connsiteY9" fmla="*/ 114559 h 422292"/>
                <a:gd name="connsiteX10" fmla="*/ 322473 w 422292"/>
                <a:gd name="connsiteY10" fmla="*/ 114559 h 422292"/>
                <a:gd name="connsiteX11" fmla="*/ 275408 w 422292"/>
                <a:gd name="connsiteY11" fmla="*/ 46031 h 422292"/>
                <a:gd name="connsiteX12" fmla="*/ 295579 w 422292"/>
                <a:gd name="connsiteY12" fmla="*/ 46031 h 422292"/>
                <a:gd name="connsiteX13" fmla="*/ 375486 w 422292"/>
                <a:gd name="connsiteY13" fmla="*/ 114559 h 422292"/>
                <a:gd name="connsiteX14" fmla="*/ 201707 w 422292"/>
                <a:gd name="connsiteY14" fmla="*/ 114559 h 422292"/>
                <a:gd name="connsiteX15" fmla="*/ 154642 w 422292"/>
                <a:gd name="connsiteY15" fmla="*/ 45772 h 422292"/>
                <a:gd name="connsiteX16" fmla="*/ 222912 w 422292"/>
                <a:gd name="connsiteY16" fmla="*/ 45772 h 422292"/>
                <a:gd name="connsiteX17" fmla="*/ 269977 w 422292"/>
                <a:gd name="connsiteY17" fmla="*/ 114301 h 422292"/>
                <a:gd name="connsiteX18" fmla="*/ 201707 w 422292"/>
                <a:gd name="connsiteY18" fmla="*/ 114301 h 422292"/>
                <a:gd name="connsiteX19" fmla="*/ 104474 w 422292"/>
                <a:gd name="connsiteY19" fmla="*/ 48875 h 422292"/>
                <a:gd name="connsiteX20" fmla="*/ 149212 w 422292"/>
                <a:gd name="connsiteY20" fmla="*/ 114301 h 422292"/>
                <a:gd name="connsiteX21" fmla="*/ 46806 w 422292"/>
                <a:gd name="connsiteY21" fmla="*/ 114301 h 422292"/>
                <a:gd name="connsiteX22" fmla="*/ 104474 w 422292"/>
                <a:gd name="connsiteY22" fmla="*/ 48875 h 422292"/>
                <a:gd name="connsiteX23" fmla="*/ 295837 w 422292"/>
                <a:gd name="connsiteY23" fmla="*/ 376520 h 422292"/>
                <a:gd name="connsiteX24" fmla="*/ 126455 w 422292"/>
                <a:gd name="connsiteY24" fmla="*/ 376520 h 422292"/>
                <a:gd name="connsiteX25" fmla="*/ 45772 w 422292"/>
                <a:gd name="connsiteY25" fmla="*/ 295837 h 422292"/>
                <a:gd name="connsiteX26" fmla="*/ 45772 w 422292"/>
                <a:gd name="connsiteY26" fmla="*/ 157745 h 422292"/>
                <a:gd name="connsiteX27" fmla="*/ 376520 w 422292"/>
                <a:gd name="connsiteY27" fmla="*/ 157745 h 422292"/>
                <a:gd name="connsiteX28" fmla="*/ 376520 w 422292"/>
                <a:gd name="connsiteY28" fmla="*/ 295837 h 422292"/>
                <a:gd name="connsiteX29" fmla="*/ 295837 w 422292"/>
                <a:gd name="connsiteY29" fmla="*/ 376520 h 42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22292" h="422292">
                  <a:moveTo>
                    <a:pt x="295837" y="0"/>
                  </a:moveTo>
                  <a:lnTo>
                    <a:pt x="126455" y="0"/>
                  </a:lnTo>
                  <a:cubicBezTo>
                    <a:pt x="56633" y="0"/>
                    <a:pt x="0" y="56633"/>
                    <a:pt x="0" y="126455"/>
                  </a:cubicBezTo>
                  <a:lnTo>
                    <a:pt x="0" y="295837"/>
                  </a:lnTo>
                  <a:cubicBezTo>
                    <a:pt x="0" y="365659"/>
                    <a:pt x="56633" y="422292"/>
                    <a:pt x="126455" y="422292"/>
                  </a:cubicBezTo>
                  <a:lnTo>
                    <a:pt x="295837" y="422292"/>
                  </a:lnTo>
                  <a:cubicBezTo>
                    <a:pt x="365659" y="422292"/>
                    <a:pt x="422292" y="365659"/>
                    <a:pt x="422292" y="295837"/>
                  </a:cubicBezTo>
                  <a:lnTo>
                    <a:pt x="422292" y="126455"/>
                  </a:lnTo>
                  <a:cubicBezTo>
                    <a:pt x="422292" y="56633"/>
                    <a:pt x="365659" y="0"/>
                    <a:pt x="295837" y="0"/>
                  </a:cubicBezTo>
                  <a:close/>
                  <a:moveTo>
                    <a:pt x="375486" y="114559"/>
                  </a:moveTo>
                  <a:lnTo>
                    <a:pt x="322473" y="114559"/>
                  </a:lnTo>
                  <a:lnTo>
                    <a:pt x="275408" y="46031"/>
                  </a:lnTo>
                  <a:lnTo>
                    <a:pt x="295579" y="46031"/>
                  </a:lnTo>
                  <a:cubicBezTo>
                    <a:pt x="336179" y="45772"/>
                    <a:pt x="369797" y="75770"/>
                    <a:pt x="375486" y="114559"/>
                  </a:cubicBezTo>
                  <a:close/>
                  <a:moveTo>
                    <a:pt x="201707" y="114559"/>
                  </a:moveTo>
                  <a:lnTo>
                    <a:pt x="154642" y="45772"/>
                  </a:lnTo>
                  <a:lnTo>
                    <a:pt x="222912" y="45772"/>
                  </a:lnTo>
                  <a:lnTo>
                    <a:pt x="269977" y="114301"/>
                  </a:lnTo>
                  <a:lnTo>
                    <a:pt x="201707" y="114301"/>
                  </a:lnTo>
                  <a:close/>
                  <a:moveTo>
                    <a:pt x="104474" y="48875"/>
                  </a:moveTo>
                  <a:lnTo>
                    <a:pt x="149212" y="114301"/>
                  </a:lnTo>
                  <a:lnTo>
                    <a:pt x="46806" y="114301"/>
                  </a:lnTo>
                  <a:cubicBezTo>
                    <a:pt x="51461" y="83010"/>
                    <a:pt x="74477" y="57668"/>
                    <a:pt x="104474" y="48875"/>
                  </a:cubicBezTo>
                  <a:close/>
                  <a:moveTo>
                    <a:pt x="295837" y="376520"/>
                  </a:moveTo>
                  <a:lnTo>
                    <a:pt x="126455" y="376520"/>
                  </a:lnTo>
                  <a:cubicBezTo>
                    <a:pt x="81976" y="376520"/>
                    <a:pt x="45772" y="340316"/>
                    <a:pt x="45772" y="295837"/>
                  </a:cubicBezTo>
                  <a:lnTo>
                    <a:pt x="45772" y="157745"/>
                  </a:lnTo>
                  <a:lnTo>
                    <a:pt x="376520" y="157745"/>
                  </a:lnTo>
                  <a:lnTo>
                    <a:pt x="376520" y="295837"/>
                  </a:lnTo>
                  <a:cubicBezTo>
                    <a:pt x="376520" y="340316"/>
                    <a:pt x="340316" y="376520"/>
                    <a:pt x="295837" y="376520"/>
                  </a:cubicBezTo>
                  <a:close/>
                </a:path>
              </a:pathLst>
            </a:custGeom>
            <a:solidFill>
              <a:srgbClr val="000000"/>
            </a:solidFill>
            <a:ln w="2572" cap="flat">
              <a:noFill/>
              <a:prstDash val="solid"/>
              <a:miter/>
            </a:ln>
          </p:spPr>
          <p:txBody>
            <a:bodyPr rtlCol="0" anchor="ctr"/>
            <a:lstStyle/>
            <a:p>
              <a:endParaRPr lang="es-CO"/>
            </a:p>
          </p:txBody>
        </p:sp>
        <p:sp>
          <p:nvSpPr>
            <p:cNvPr id="34" name="Forma libre: forma 33">
              <a:extLst>
                <a:ext uri="{FF2B5EF4-FFF2-40B4-BE49-F238E27FC236}">
                  <a16:creationId xmlns:a16="http://schemas.microsoft.com/office/drawing/2014/main" id="{18FDEE1A-050F-F294-F19C-2446F87A8323}"/>
                </a:ext>
              </a:extLst>
            </p:cNvPr>
            <p:cNvSpPr/>
            <p:nvPr/>
          </p:nvSpPr>
          <p:spPr>
            <a:xfrm>
              <a:off x="591392" y="3629129"/>
              <a:ext cx="122769" cy="139000"/>
            </a:xfrm>
            <a:custGeom>
              <a:avLst/>
              <a:gdLst>
                <a:gd name="connsiteX0" fmla="*/ 117921 w 122769"/>
                <a:gd name="connsiteY0" fmla="*/ 60837 h 139000"/>
                <a:gd name="connsiteX1" fmla="*/ 14740 w 122769"/>
                <a:gd name="connsiteY1" fmla="*/ 1359 h 139000"/>
                <a:gd name="connsiteX2" fmla="*/ 0 w 122769"/>
                <a:gd name="connsiteY2" fmla="*/ 9893 h 139000"/>
                <a:gd name="connsiteX3" fmla="*/ 0 w 122769"/>
                <a:gd name="connsiteY3" fmla="*/ 129107 h 139000"/>
                <a:gd name="connsiteX4" fmla="*/ 14740 w 122769"/>
                <a:gd name="connsiteY4" fmla="*/ 137641 h 139000"/>
                <a:gd name="connsiteX5" fmla="*/ 117921 w 122769"/>
                <a:gd name="connsiteY5" fmla="*/ 78163 h 139000"/>
                <a:gd name="connsiteX6" fmla="*/ 117921 w 122769"/>
                <a:gd name="connsiteY6" fmla="*/ 60837 h 13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69" h="139000">
                  <a:moveTo>
                    <a:pt x="117921" y="60837"/>
                  </a:moveTo>
                  <a:lnTo>
                    <a:pt x="14740" y="1359"/>
                  </a:lnTo>
                  <a:cubicBezTo>
                    <a:pt x="8275" y="-2520"/>
                    <a:pt x="0" y="2394"/>
                    <a:pt x="0" y="9893"/>
                  </a:cubicBezTo>
                  <a:lnTo>
                    <a:pt x="0" y="129107"/>
                  </a:lnTo>
                  <a:cubicBezTo>
                    <a:pt x="0" y="136607"/>
                    <a:pt x="8275" y="141520"/>
                    <a:pt x="14740" y="137641"/>
                  </a:cubicBezTo>
                  <a:lnTo>
                    <a:pt x="117921" y="78163"/>
                  </a:lnTo>
                  <a:cubicBezTo>
                    <a:pt x="124386" y="74284"/>
                    <a:pt x="124386" y="64716"/>
                    <a:pt x="117921" y="60837"/>
                  </a:cubicBezTo>
                  <a:close/>
                </a:path>
              </a:pathLst>
            </a:custGeom>
            <a:solidFill>
              <a:srgbClr val="000000"/>
            </a:solidFill>
            <a:ln w="2572" cap="flat">
              <a:noFill/>
              <a:prstDash val="solid"/>
              <a:miter/>
            </a:ln>
          </p:spPr>
          <p:txBody>
            <a:bodyPr rtlCol="0" anchor="ctr"/>
            <a:lstStyle/>
            <a:p>
              <a:endParaRPr lang="es-CO"/>
            </a:p>
          </p:txBody>
        </p:sp>
      </p:grpSp>
      <p:sp>
        <p:nvSpPr>
          <p:cNvPr id="27" name="Gráfico 19">
            <a:extLst>
              <a:ext uri="{FF2B5EF4-FFF2-40B4-BE49-F238E27FC236}">
                <a16:creationId xmlns:a16="http://schemas.microsoft.com/office/drawing/2014/main" id="{8E248732-B9F2-05E1-6505-735DD08F18E4}"/>
              </a:ext>
            </a:extLst>
          </p:cNvPr>
          <p:cNvSpPr/>
          <p:nvPr/>
        </p:nvSpPr>
        <p:spPr>
          <a:xfrm>
            <a:off x="491181" y="2149963"/>
            <a:ext cx="401939" cy="400267"/>
          </a:xfrm>
          <a:custGeom>
            <a:avLst/>
            <a:gdLst>
              <a:gd name="connsiteX0" fmla="*/ 441706 w 448285"/>
              <a:gd name="connsiteY0" fmla="*/ 407255 h 446420"/>
              <a:gd name="connsiteX1" fmla="*/ 346692 w 448285"/>
              <a:gd name="connsiteY1" fmla="*/ 308977 h 446420"/>
              <a:gd name="connsiteX2" fmla="*/ 385859 w 448285"/>
              <a:gd name="connsiteY2" fmla="*/ 192929 h 446420"/>
              <a:gd name="connsiteX3" fmla="*/ 192929 w 448285"/>
              <a:gd name="connsiteY3" fmla="*/ 0 h 446420"/>
              <a:gd name="connsiteX4" fmla="*/ 0 w 448285"/>
              <a:gd name="connsiteY4" fmla="*/ 192929 h 446420"/>
              <a:gd name="connsiteX5" fmla="*/ 192929 w 448285"/>
              <a:gd name="connsiteY5" fmla="*/ 385859 h 446420"/>
              <a:gd name="connsiteX6" fmla="*/ 314779 w 448285"/>
              <a:gd name="connsiteY6" fmla="*/ 342341 h 446420"/>
              <a:gd name="connsiteX7" fmla="*/ 408343 w 448285"/>
              <a:gd name="connsiteY7" fmla="*/ 439531 h 446420"/>
              <a:gd name="connsiteX8" fmla="*/ 425025 w 448285"/>
              <a:gd name="connsiteY8" fmla="*/ 446421 h 446420"/>
              <a:gd name="connsiteX9" fmla="*/ 440981 w 448285"/>
              <a:gd name="connsiteY9" fmla="*/ 439893 h 446420"/>
              <a:gd name="connsiteX10" fmla="*/ 441706 w 448285"/>
              <a:gd name="connsiteY10" fmla="*/ 407255 h 446420"/>
              <a:gd name="connsiteX11" fmla="*/ 192929 w 448285"/>
              <a:gd name="connsiteY11" fmla="*/ 336901 h 446420"/>
              <a:gd name="connsiteX12" fmla="*/ 48958 w 448285"/>
              <a:gd name="connsiteY12" fmla="*/ 192929 h 446420"/>
              <a:gd name="connsiteX13" fmla="*/ 192929 w 448285"/>
              <a:gd name="connsiteY13" fmla="*/ 48958 h 446420"/>
              <a:gd name="connsiteX14" fmla="*/ 336901 w 448285"/>
              <a:gd name="connsiteY14" fmla="*/ 192929 h 446420"/>
              <a:gd name="connsiteX15" fmla="*/ 192929 w 448285"/>
              <a:gd name="connsiteY15" fmla="*/ 336901 h 44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8285" h="446420">
                <a:moveTo>
                  <a:pt x="441706" y="407255"/>
                </a:moveTo>
                <a:lnTo>
                  <a:pt x="346692" y="308977"/>
                </a:lnTo>
                <a:cubicBezTo>
                  <a:pt x="370990" y="276701"/>
                  <a:pt x="385859" y="236447"/>
                  <a:pt x="385859" y="192929"/>
                </a:cubicBezTo>
                <a:cubicBezTo>
                  <a:pt x="385859" y="86310"/>
                  <a:pt x="299548" y="0"/>
                  <a:pt x="192929" y="0"/>
                </a:cubicBezTo>
                <a:cubicBezTo>
                  <a:pt x="86310" y="0"/>
                  <a:pt x="0" y="86310"/>
                  <a:pt x="0" y="192929"/>
                </a:cubicBezTo>
                <a:cubicBezTo>
                  <a:pt x="0" y="299548"/>
                  <a:pt x="86310" y="385859"/>
                  <a:pt x="192929" y="385859"/>
                </a:cubicBezTo>
                <a:cubicBezTo>
                  <a:pt x="238986" y="385859"/>
                  <a:pt x="281416" y="369539"/>
                  <a:pt x="314779" y="342341"/>
                </a:cubicBezTo>
                <a:lnTo>
                  <a:pt x="408343" y="439531"/>
                </a:lnTo>
                <a:cubicBezTo>
                  <a:pt x="412695" y="444245"/>
                  <a:pt x="418860" y="446421"/>
                  <a:pt x="425025" y="446421"/>
                </a:cubicBezTo>
                <a:cubicBezTo>
                  <a:pt x="430827" y="446421"/>
                  <a:pt x="436629" y="444245"/>
                  <a:pt x="440981" y="439893"/>
                </a:cubicBezTo>
                <a:cubicBezTo>
                  <a:pt x="450410" y="431190"/>
                  <a:pt x="450773" y="416684"/>
                  <a:pt x="441706" y="407255"/>
                </a:cubicBezTo>
                <a:close/>
                <a:moveTo>
                  <a:pt x="192929" y="336901"/>
                </a:moveTo>
                <a:cubicBezTo>
                  <a:pt x="113509" y="336901"/>
                  <a:pt x="48958" y="272349"/>
                  <a:pt x="48958" y="192929"/>
                </a:cubicBezTo>
                <a:cubicBezTo>
                  <a:pt x="48958" y="113509"/>
                  <a:pt x="113509" y="48958"/>
                  <a:pt x="192929" y="48958"/>
                </a:cubicBezTo>
                <a:cubicBezTo>
                  <a:pt x="272349" y="48958"/>
                  <a:pt x="336901" y="113509"/>
                  <a:pt x="336901" y="192929"/>
                </a:cubicBezTo>
                <a:cubicBezTo>
                  <a:pt x="337264" y="272349"/>
                  <a:pt x="272712" y="336901"/>
                  <a:pt x="192929" y="336901"/>
                </a:cubicBezTo>
                <a:close/>
              </a:path>
            </a:pathLst>
          </a:custGeom>
          <a:solidFill>
            <a:srgbClr val="000000"/>
          </a:solidFill>
          <a:ln w="3620" cap="flat">
            <a:noFill/>
            <a:prstDash val="solid"/>
            <a:miter/>
          </a:ln>
        </p:spPr>
        <p:txBody>
          <a:bodyPr rtlCol="0" anchor="ctr"/>
          <a:lstStyle/>
          <a:p>
            <a:endParaRPr lang="es-CO"/>
          </a:p>
        </p:txBody>
      </p:sp>
      <p:sp>
        <p:nvSpPr>
          <p:cNvPr id="26" name="Gráfico 7">
            <a:extLst>
              <a:ext uri="{FF2B5EF4-FFF2-40B4-BE49-F238E27FC236}">
                <a16:creationId xmlns:a16="http://schemas.microsoft.com/office/drawing/2014/main" id="{4803DE39-6F68-9604-99B6-AB2871909786}"/>
              </a:ext>
            </a:extLst>
          </p:cNvPr>
          <p:cNvSpPr/>
          <p:nvPr/>
        </p:nvSpPr>
        <p:spPr>
          <a:xfrm>
            <a:off x="520793" y="1473220"/>
            <a:ext cx="342715" cy="344015"/>
          </a:xfrm>
          <a:custGeom>
            <a:avLst/>
            <a:gdLst>
              <a:gd name="connsiteX0" fmla="*/ 191116 w 382232"/>
              <a:gd name="connsiteY0" fmla="*/ 0 h 383682"/>
              <a:gd name="connsiteX1" fmla="*/ 0 w 382232"/>
              <a:gd name="connsiteY1" fmla="*/ 173709 h 383682"/>
              <a:gd name="connsiteX2" fmla="*/ 0 w 382232"/>
              <a:gd name="connsiteY2" fmla="*/ 383320 h 383682"/>
              <a:gd name="connsiteX3" fmla="*/ 138169 w 382232"/>
              <a:gd name="connsiteY3" fmla="*/ 383320 h 383682"/>
              <a:gd name="connsiteX4" fmla="*/ 138169 w 382232"/>
              <a:gd name="connsiteY4" fmla="*/ 275251 h 383682"/>
              <a:gd name="connsiteX5" fmla="*/ 191116 w 382232"/>
              <a:gd name="connsiteY5" fmla="*/ 222304 h 383682"/>
              <a:gd name="connsiteX6" fmla="*/ 244063 w 382232"/>
              <a:gd name="connsiteY6" fmla="*/ 275251 h 383682"/>
              <a:gd name="connsiteX7" fmla="*/ 244063 w 382232"/>
              <a:gd name="connsiteY7" fmla="*/ 383683 h 383682"/>
              <a:gd name="connsiteX8" fmla="*/ 382232 w 382232"/>
              <a:gd name="connsiteY8" fmla="*/ 383683 h 383682"/>
              <a:gd name="connsiteX9" fmla="*/ 382232 w 382232"/>
              <a:gd name="connsiteY9" fmla="*/ 173709 h 383682"/>
              <a:gd name="connsiteX10" fmla="*/ 191116 w 382232"/>
              <a:gd name="connsiteY10" fmla="*/ 0 h 38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2232" h="383682">
                <a:moveTo>
                  <a:pt x="191116" y="0"/>
                </a:moveTo>
                <a:lnTo>
                  <a:pt x="0" y="173709"/>
                </a:lnTo>
                <a:lnTo>
                  <a:pt x="0" y="383320"/>
                </a:lnTo>
                <a:lnTo>
                  <a:pt x="138169" y="383320"/>
                </a:lnTo>
                <a:lnTo>
                  <a:pt x="138169" y="275251"/>
                </a:lnTo>
                <a:cubicBezTo>
                  <a:pt x="138169" y="246239"/>
                  <a:pt x="161741" y="222304"/>
                  <a:pt x="191116" y="222304"/>
                </a:cubicBezTo>
                <a:cubicBezTo>
                  <a:pt x="220128" y="222304"/>
                  <a:pt x="244063" y="245876"/>
                  <a:pt x="244063" y="275251"/>
                </a:cubicBezTo>
                <a:lnTo>
                  <a:pt x="244063" y="383683"/>
                </a:lnTo>
                <a:lnTo>
                  <a:pt x="382232" y="383683"/>
                </a:lnTo>
                <a:lnTo>
                  <a:pt x="382232" y="173709"/>
                </a:lnTo>
                <a:lnTo>
                  <a:pt x="191116" y="0"/>
                </a:lnTo>
                <a:close/>
              </a:path>
            </a:pathLst>
          </a:custGeom>
          <a:gradFill>
            <a:gsLst>
              <a:gs pos="0">
                <a:schemeClr val="accent1"/>
              </a:gs>
              <a:gs pos="92000">
                <a:schemeClr val="accent4"/>
              </a:gs>
              <a:gs pos="63000">
                <a:schemeClr val="accent3"/>
              </a:gs>
              <a:gs pos="29000">
                <a:schemeClr val="accent2"/>
              </a:gs>
            </a:gsLst>
            <a:lin ang="0" scaled="0"/>
          </a:gradFill>
          <a:ln w="3620" cap="flat">
            <a:noFill/>
            <a:prstDash val="solid"/>
            <a:miter/>
          </a:ln>
        </p:spPr>
        <p:txBody>
          <a:bodyPr rtlCol="0" anchor="ctr"/>
          <a:lstStyle/>
          <a:p>
            <a:endParaRPr lang="es-CO"/>
          </a:p>
        </p:txBody>
      </p:sp>
      <p:grpSp>
        <p:nvGrpSpPr>
          <p:cNvPr id="57" name="Group 141">
            <a:extLst>
              <a:ext uri="{FF2B5EF4-FFF2-40B4-BE49-F238E27FC236}">
                <a16:creationId xmlns:a16="http://schemas.microsoft.com/office/drawing/2014/main" id="{C84C17AF-2007-9FF5-788B-4C10B55FE8FB}"/>
              </a:ext>
            </a:extLst>
          </p:cNvPr>
          <p:cNvGrpSpPr/>
          <p:nvPr/>
        </p:nvGrpSpPr>
        <p:grpSpPr>
          <a:xfrm>
            <a:off x="2107070" y="4696936"/>
            <a:ext cx="2244048" cy="573075"/>
            <a:chOff x="997856" y="4670260"/>
            <a:chExt cx="2244048" cy="573075"/>
          </a:xfrm>
        </p:grpSpPr>
        <p:sp>
          <p:nvSpPr>
            <p:cNvPr id="58" name="TextBox 139">
              <a:extLst>
                <a:ext uri="{FF2B5EF4-FFF2-40B4-BE49-F238E27FC236}">
                  <a16:creationId xmlns:a16="http://schemas.microsoft.com/office/drawing/2014/main" id="{CD7BFA10-8579-90FF-AF59-D59D60AF5A5B}"/>
                </a:ext>
              </a:extLst>
            </p:cNvPr>
            <p:cNvSpPr txBox="1"/>
            <p:nvPr/>
          </p:nvSpPr>
          <p:spPr>
            <a:xfrm>
              <a:off x="997856" y="4670260"/>
              <a:ext cx="2244048" cy="338554"/>
            </a:xfrm>
            <a:prstGeom prst="rect">
              <a:avLst/>
            </a:prstGeom>
            <a:noFill/>
          </p:spPr>
          <p:txBody>
            <a:bodyPr wrap="square" rtlCol="0">
              <a:spAutoFit/>
            </a:bodyPr>
            <a:lstStyle/>
            <a:p>
              <a:pPr algn="ctr"/>
              <a:r>
                <a:rPr lang="en-PH" sz="1600" dirty="0">
                  <a:solidFill>
                    <a:schemeClr val="tx1">
                      <a:lumMod val="85000"/>
                      <a:lumOff val="15000"/>
                    </a:schemeClr>
                  </a:solidFill>
                  <a:latin typeface="Montserrat ExtraBold" panose="00000900000000000000" pitchFamily="50" charset="0"/>
                </a:rPr>
                <a:t>Name 1 Surname 1 </a:t>
              </a:r>
            </a:p>
          </p:txBody>
        </p:sp>
        <p:sp>
          <p:nvSpPr>
            <p:cNvPr id="59" name="TextBox 140">
              <a:extLst>
                <a:ext uri="{FF2B5EF4-FFF2-40B4-BE49-F238E27FC236}">
                  <a16:creationId xmlns:a16="http://schemas.microsoft.com/office/drawing/2014/main" id="{E4E4F7B6-2F04-C029-8A63-199C72C52929}"/>
                </a:ext>
              </a:extLst>
            </p:cNvPr>
            <p:cNvSpPr txBox="1"/>
            <p:nvPr/>
          </p:nvSpPr>
          <p:spPr>
            <a:xfrm>
              <a:off x="1270763" y="4904781"/>
              <a:ext cx="1687332" cy="338554"/>
            </a:xfrm>
            <a:prstGeom prst="rect">
              <a:avLst/>
            </a:prstGeom>
            <a:noFill/>
          </p:spPr>
          <p:txBody>
            <a:bodyPr wrap="square" rtlCol="0">
              <a:spAutoFit/>
            </a:bodyPr>
            <a:lstStyle/>
            <a:p>
              <a:pPr algn="ctr"/>
              <a:r>
                <a:rPr lang="en-PH" sz="1600" dirty="0">
                  <a:solidFill>
                    <a:schemeClr val="tx1">
                      <a:lumMod val="85000"/>
                      <a:lumOff val="15000"/>
                    </a:schemeClr>
                  </a:solidFill>
                  <a:latin typeface="Lato Light" panose="020F0302020204030203" pitchFamily="34" charset="0"/>
                </a:rPr>
                <a:t>Contribution 1</a:t>
              </a:r>
            </a:p>
          </p:txBody>
        </p:sp>
      </p:grpSp>
      <p:grpSp>
        <p:nvGrpSpPr>
          <p:cNvPr id="60" name="Group 141">
            <a:extLst>
              <a:ext uri="{FF2B5EF4-FFF2-40B4-BE49-F238E27FC236}">
                <a16:creationId xmlns:a16="http://schemas.microsoft.com/office/drawing/2014/main" id="{116F89E3-8097-526E-7AD1-72D69DCA1849}"/>
              </a:ext>
            </a:extLst>
          </p:cNvPr>
          <p:cNvGrpSpPr/>
          <p:nvPr/>
        </p:nvGrpSpPr>
        <p:grpSpPr>
          <a:xfrm>
            <a:off x="4402595" y="4696936"/>
            <a:ext cx="2244048" cy="582896"/>
            <a:chOff x="997856" y="4670260"/>
            <a:chExt cx="2244048" cy="582896"/>
          </a:xfrm>
        </p:grpSpPr>
        <p:sp>
          <p:nvSpPr>
            <p:cNvPr id="61" name="TextBox 139">
              <a:extLst>
                <a:ext uri="{FF2B5EF4-FFF2-40B4-BE49-F238E27FC236}">
                  <a16:creationId xmlns:a16="http://schemas.microsoft.com/office/drawing/2014/main" id="{C188529F-EF8C-04E8-BCF9-E151F59F76F9}"/>
                </a:ext>
              </a:extLst>
            </p:cNvPr>
            <p:cNvSpPr txBox="1"/>
            <p:nvPr/>
          </p:nvSpPr>
          <p:spPr>
            <a:xfrm>
              <a:off x="997856" y="4670260"/>
              <a:ext cx="2244048" cy="338554"/>
            </a:xfrm>
            <a:prstGeom prst="rect">
              <a:avLst/>
            </a:prstGeom>
            <a:noFill/>
          </p:spPr>
          <p:txBody>
            <a:bodyPr wrap="square" rtlCol="0">
              <a:spAutoFit/>
            </a:bodyPr>
            <a:lstStyle/>
            <a:p>
              <a:pPr algn="ctr"/>
              <a:r>
                <a:rPr lang="en-PH" sz="1600" dirty="0">
                  <a:solidFill>
                    <a:schemeClr val="tx1">
                      <a:lumMod val="85000"/>
                      <a:lumOff val="15000"/>
                    </a:schemeClr>
                  </a:solidFill>
                  <a:latin typeface="Montserrat ExtraBold" panose="00000900000000000000" pitchFamily="50" charset="0"/>
                </a:rPr>
                <a:t>Name 2 Surname 2</a:t>
              </a:r>
            </a:p>
          </p:txBody>
        </p:sp>
        <p:sp>
          <p:nvSpPr>
            <p:cNvPr id="62" name="TextBox 140">
              <a:extLst>
                <a:ext uri="{FF2B5EF4-FFF2-40B4-BE49-F238E27FC236}">
                  <a16:creationId xmlns:a16="http://schemas.microsoft.com/office/drawing/2014/main" id="{4B77B7DE-6DA0-96BA-DC11-4116D306FD06}"/>
                </a:ext>
              </a:extLst>
            </p:cNvPr>
            <p:cNvSpPr txBox="1"/>
            <p:nvPr/>
          </p:nvSpPr>
          <p:spPr>
            <a:xfrm>
              <a:off x="1417735" y="4914602"/>
              <a:ext cx="1535542" cy="338554"/>
            </a:xfrm>
            <a:prstGeom prst="rect">
              <a:avLst/>
            </a:prstGeom>
            <a:noFill/>
          </p:spPr>
          <p:txBody>
            <a:bodyPr wrap="square" rtlCol="0">
              <a:spAutoFit/>
            </a:bodyPr>
            <a:lstStyle/>
            <a:p>
              <a:pPr algn="ctr"/>
              <a:r>
                <a:rPr lang="en-PH" sz="1600" dirty="0">
                  <a:solidFill>
                    <a:schemeClr val="tx1">
                      <a:lumMod val="85000"/>
                      <a:lumOff val="15000"/>
                    </a:schemeClr>
                  </a:solidFill>
                  <a:latin typeface="Lato Light" panose="020F0302020204030203" pitchFamily="34" charset="0"/>
                </a:rPr>
                <a:t>Contribution 2</a:t>
              </a:r>
            </a:p>
          </p:txBody>
        </p:sp>
      </p:grpSp>
      <p:grpSp>
        <p:nvGrpSpPr>
          <p:cNvPr id="63" name="Group 141">
            <a:extLst>
              <a:ext uri="{FF2B5EF4-FFF2-40B4-BE49-F238E27FC236}">
                <a16:creationId xmlns:a16="http://schemas.microsoft.com/office/drawing/2014/main" id="{22964CF5-3AA8-93B8-2E5A-F17371F10165}"/>
              </a:ext>
            </a:extLst>
          </p:cNvPr>
          <p:cNvGrpSpPr/>
          <p:nvPr/>
        </p:nvGrpSpPr>
        <p:grpSpPr>
          <a:xfrm>
            <a:off x="6617202" y="4696936"/>
            <a:ext cx="2244048" cy="582896"/>
            <a:chOff x="997856" y="4670260"/>
            <a:chExt cx="2244048" cy="582896"/>
          </a:xfrm>
        </p:grpSpPr>
        <p:sp>
          <p:nvSpPr>
            <p:cNvPr id="64" name="TextBox 139">
              <a:extLst>
                <a:ext uri="{FF2B5EF4-FFF2-40B4-BE49-F238E27FC236}">
                  <a16:creationId xmlns:a16="http://schemas.microsoft.com/office/drawing/2014/main" id="{79FD027E-6FD1-E732-40B2-CC5E77AFBEE5}"/>
                </a:ext>
              </a:extLst>
            </p:cNvPr>
            <p:cNvSpPr txBox="1"/>
            <p:nvPr/>
          </p:nvSpPr>
          <p:spPr>
            <a:xfrm>
              <a:off x="997856" y="4670260"/>
              <a:ext cx="2244048" cy="338554"/>
            </a:xfrm>
            <a:prstGeom prst="rect">
              <a:avLst/>
            </a:prstGeom>
            <a:noFill/>
          </p:spPr>
          <p:txBody>
            <a:bodyPr wrap="square" rtlCol="0">
              <a:spAutoFit/>
            </a:bodyPr>
            <a:lstStyle/>
            <a:p>
              <a:pPr algn="ctr"/>
              <a:r>
                <a:rPr lang="en-PH" sz="1600" dirty="0">
                  <a:solidFill>
                    <a:schemeClr val="tx1">
                      <a:lumMod val="85000"/>
                      <a:lumOff val="15000"/>
                    </a:schemeClr>
                  </a:solidFill>
                  <a:latin typeface="Montserrat ExtraBold" panose="00000900000000000000" pitchFamily="50" charset="0"/>
                </a:rPr>
                <a:t>Name 3 Surname 3</a:t>
              </a:r>
            </a:p>
          </p:txBody>
        </p:sp>
        <p:sp>
          <p:nvSpPr>
            <p:cNvPr id="65" name="TextBox 140">
              <a:extLst>
                <a:ext uri="{FF2B5EF4-FFF2-40B4-BE49-F238E27FC236}">
                  <a16:creationId xmlns:a16="http://schemas.microsoft.com/office/drawing/2014/main" id="{506482D4-0CC9-6C74-916A-6E44B61CBF1A}"/>
                </a:ext>
              </a:extLst>
            </p:cNvPr>
            <p:cNvSpPr txBox="1"/>
            <p:nvPr/>
          </p:nvSpPr>
          <p:spPr>
            <a:xfrm>
              <a:off x="1417735" y="4914602"/>
              <a:ext cx="1505947" cy="338554"/>
            </a:xfrm>
            <a:prstGeom prst="rect">
              <a:avLst/>
            </a:prstGeom>
            <a:noFill/>
          </p:spPr>
          <p:txBody>
            <a:bodyPr wrap="square" rtlCol="0">
              <a:spAutoFit/>
            </a:bodyPr>
            <a:lstStyle/>
            <a:p>
              <a:pPr algn="ctr"/>
              <a:r>
                <a:rPr lang="en-PH" sz="1600" dirty="0">
                  <a:solidFill>
                    <a:schemeClr val="tx1">
                      <a:lumMod val="85000"/>
                      <a:lumOff val="15000"/>
                    </a:schemeClr>
                  </a:solidFill>
                  <a:latin typeface="Lato Light" panose="020F0302020204030203" pitchFamily="34" charset="0"/>
                </a:rPr>
                <a:t>Contribution 3</a:t>
              </a:r>
            </a:p>
          </p:txBody>
        </p:sp>
      </p:grpSp>
      <p:grpSp>
        <p:nvGrpSpPr>
          <p:cNvPr id="66" name="Group 141">
            <a:extLst>
              <a:ext uri="{FF2B5EF4-FFF2-40B4-BE49-F238E27FC236}">
                <a16:creationId xmlns:a16="http://schemas.microsoft.com/office/drawing/2014/main" id="{C50A5365-D480-7757-DF11-1150B7C71071}"/>
              </a:ext>
            </a:extLst>
          </p:cNvPr>
          <p:cNvGrpSpPr/>
          <p:nvPr/>
        </p:nvGrpSpPr>
        <p:grpSpPr>
          <a:xfrm>
            <a:off x="8962906" y="4696936"/>
            <a:ext cx="2341982" cy="582896"/>
            <a:chOff x="997856" y="4670260"/>
            <a:chExt cx="2341982" cy="582896"/>
          </a:xfrm>
        </p:grpSpPr>
        <p:sp>
          <p:nvSpPr>
            <p:cNvPr id="67" name="TextBox 139">
              <a:extLst>
                <a:ext uri="{FF2B5EF4-FFF2-40B4-BE49-F238E27FC236}">
                  <a16:creationId xmlns:a16="http://schemas.microsoft.com/office/drawing/2014/main" id="{0AB6B446-59AC-1B28-BB41-F206A5B91412}"/>
                </a:ext>
              </a:extLst>
            </p:cNvPr>
            <p:cNvSpPr txBox="1"/>
            <p:nvPr/>
          </p:nvSpPr>
          <p:spPr>
            <a:xfrm>
              <a:off x="997856" y="4670260"/>
              <a:ext cx="2341982" cy="338554"/>
            </a:xfrm>
            <a:prstGeom prst="rect">
              <a:avLst/>
            </a:prstGeom>
            <a:noFill/>
          </p:spPr>
          <p:txBody>
            <a:bodyPr wrap="square" rtlCol="0">
              <a:spAutoFit/>
            </a:bodyPr>
            <a:lstStyle/>
            <a:p>
              <a:pPr algn="ctr"/>
              <a:r>
                <a:rPr lang="en-PH" sz="1600" dirty="0">
                  <a:solidFill>
                    <a:schemeClr val="tx1">
                      <a:lumMod val="85000"/>
                      <a:lumOff val="15000"/>
                    </a:schemeClr>
                  </a:solidFill>
                  <a:latin typeface="Montserrat ExtraBold" panose="00000900000000000000" pitchFamily="50" charset="0"/>
                </a:rPr>
                <a:t>Name 4  Surname 4</a:t>
              </a:r>
            </a:p>
          </p:txBody>
        </p:sp>
        <p:sp>
          <p:nvSpPr>
            <p:cNvPr id="68" name="TextBox 140">
              <a:extLst>
                <a:ext uri="{FF2B5EF4-FFF2-40B4-BE49-F238E27FC236}">
                  <a16:creationId xmlns:a16="http://schemas.microsoft.com/office/drawing/2014/main" id="{4FE53B00-438B-493A-6F32-9F3E3AFC1E80}"/>
                </a:ext>
              </a:extLst>
            </p:cNvPr>
            <p:cNvSpPr txBox="1"/>
            <p:nvPr/>
          </p:nvSpPr>
          <p:spPr>
            <a:xfrm>
              <a:off x="1417735" y="4914602"/>
              <a:ext cx="1535542" cy="338554"/>
            </a:xfrm>
            <a:prstGeom prst="rect">
              <a:avLst/>
            </a:prstGeom>
            <a:noFill/>
          </p:spPr>
          <p:txBody>
            <a:bodyPr wrap="square" rtlCol="0">
              <a:spAutoFit/>
            </a:bodyPr>
            <a:lstStyle/>
            <a:p>
              <a:pPr algn="ctr"/>
              <a:r>
                <a:rPr lang="en-PH" sz="1600" dirty="0">
                  <a:solidFill>
                    <a:schemeClr val="tx1">
                      <a:lumMod val="85000"/>
                      <a:lumOff val="15000"/>
                    </a:schemeClr>
                  </a:solidFill>
                  <a:latin typeface="Lato Light" panose="020F0302020204030203" pitchFamily="34" charset="0"/>
                </a:rPr>
                <a:t>Contribution 4</a:t>
              </a:r>
            </a:p>
          </p:txBody>
        </p:sp>
      </p:grpSp>
      <p:sp>
        <p:nvSpPr>
          <p:cNvPr id="50" name="Elipse 49">
            <a:extLst>
              <a:ext uri="{FF2B5EF4-FFF2-40B4-BE49-F238E27FC236}">
                <a16:creationId xmlns:a16="http://schemas.microsoft.com/office/drawing/2014/main" id="{BC781AFE-1127-BA48-1461-AE22B5C30D78}"/>
              </a:ext>
            </a:extLst>
          </p:cNvPr>
          <p:cNvSpPr/>
          <p:nvPr/>
        </p:nvSpPr>
        <p:spPr>
          <a:xfrm>
            <a:off x="2351382" y="2822642"/>
            <a:ext cx="1695212" cy="1702188"/>
          </a:xfrm>
          <a:prstGeom prst="ellipse">
            <a:avLst/>
          </a:prstGeom>
          <a:noFill/>
          <a:ln w="57150">
            <a:gradFill>
              <a:gsLst>
                <a:gs pos="0">
                  <a:schemeClr val="accent1"/>
                </a:gs>
                <a:gs pos="27000">
                  <a:schemeClr val="accent2"/>
                </a:gs>
                <a:gs pos="64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3" name="Elipse 52">
            <a:extLst>
              <a:ext uri="{FF2B5EF4-FFF2-40B4-BE49-F238E27FC236}">
                <a16:creationId xmlns:a16="http://schemas.microsoft.com/office/drawing/2014/main" id="{83D0390B-BA25-D50A-809A-16DACB2BDE91}"/>
              </a:ext>
            </a:extLst>
          </p:cNvPr>
          <p:cNvSpPr/>
          <p:nvPr/>
        </p:nvSpPr>
        <p:spPr>
          <a:xfrm>
            <a:off x="9201388" y="2822642"/>
            <a:ext cx="1695212" cy="1702188"/>
          </a:xfrm>
          <a:prstGeom prst="ellipse">
            <a:avLst/>
          </a:prstGeom>
          <a:noFill/>
          <a:ln w="57150">
            <a:gradFill>
              <a:gsLst>
                <a:gs pos="0">
                  <a:schemeClr val="accent1"/>
                </a:gs>
                <a:gs pos="27000">
                  <a:schemeClr val="accent2"/>
                </a:gs>
                <a:gs pos="64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2" name="Elipse 51">
            <a:extLst>
              <a:ext uri="{FF2B5EF4-FFF2-40B4-BE49-F238E27FC236}">
                <a16:creationId xmlns:a16="http://schemas.microsoft.com/office/drawing/2014/main" id="{63DEE05D-FEB2-03D5-E4EB-C1F7FD836D83}"/>
              </a:ext>
            </a:extLst>
          </p:cNvPr>
          <p:cNvSpPr/>
          <p:nvPr/>
        </p:nvSpPr>
        <p:spPr>
          <a:xfrm>
            <a:off x="6928088" y="2822642"/>
            <a:ext cx="1695212" cy="1702188"/>
          </a:xfrm>
          <a:prstGeom prst="ellipse">
            <a:avLst/>
          </a:prstGeom>
          <a:noFill/>
          <a:ln w="57150">
            <a:gradFill>
              <a:gsLst>
                <a:gs pos="0">
                  <a:schemeClr val="accent1"/>
                </a:gs>
                <a:gs pos="27000">
                  <a:schemeClr val="accent2"/>
                </a:gs>
                <a:gs pos="64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1" name="Elipse 50">
            <a:extLst>
              <a:ext uri="{FF2B5EF4-FFF2-40B4-BE49-F238E27FC236}">
                <a16:creationId xmlns:a16="http://schemas.microsoft.com/office/drawing/2014/main" id="{36E3F2DB-0232-05C8-116A-6BE819D81A5D}"/>
              </a:ext>
            </a:extLst>
          </p:cNvPr>
          <p:cNvSpPr/>
          <p:nvPr/>
        </p:nvSpPr>
        <p:spPr>
          <a:xfrm>
            <a:off x="4743688" y="2822642"/>
            <a:ext cx="1695212" cy="1702188"/>
          </a:xfrm>
          <a:prstGeom prst="ellipse">
            <a:avLst/>
          </a:prstGeom>
          <a:noFill/>
          <a:ln w="57150">
            <a:gradFill>
              <a:gsLst>
                <a:gs pos="0">
                  <a:schemeClr val="accent1"/>
                </a:gs>
                <a:gs pos="27000">
                  <a:schemeClr val="accent2"/>
                </a:gs>
                <a:gs pos="64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8" name="CuadroTexto 77">
            <a:extLst>
              <a:ext uri="{FF2B5EF4-FFF2-40B4-BE49-F238E27FC236}">
                <a16:creationId xmlns:a16="http://schemas.microsoft.com/office/drawing/2014/main" id="{B76B5C3D-D1A6-C6DD-D515-D24F842351F0}"/>
              </a:ext>
            </a:extLst>
          </p:cNvPr>
          <p:cNvSpPr txBox="1"/>
          <p:nvPr/>
        </p:nvSpPr>
        <p:spPr>
          <a:xfrm>
            <a:off x="5523591" y="1577074"/>
            <a:ext cx="3254726" cy="646331"/>
          </a:xfrm>
          <a:prstGeom prst="rect">
            <a:avLst/>
          </a:prstGeom>
          <a:noFill/>
        </p:spPr>
        <p:txBody>
          <a:bodyPr wrap="square" rtlCol="0">
            <a:spAutoFit/>
          </a:bodyPr>
          <a:lstStyle/>
          <a:p>
            <a:pPr algn="ctr"/>
            <a:r>
              <a:rPr lang="en-US" sz="3600" dirty="0">
                <a:latin typeface="Montserrat ExtraBold" panose="00000900000000000000" pitchFamily="50" charset="0"/>
              </a:rPr>
              <a:t>Reporters </a:t>
            </a:r>
          </a:p>
        </p:txBody>
      </p:sp>
      <p:pic>
        <p:nvPicPr>
          <p:cNvPr id="96" name="Picture 4" descr="Futurama Fry | Wiki Memeaventuras | Fandom">
            <a:extLst>
              <a:ext uri="{FF2B5EF4-FFF2-40B4-BE49-F238E27FC236}">
                <a16:creationId xmlns:a16="http://schemas.microsoft.com/office/drawing/2014/main" id="{DFDB25AD-BE25-0BBF-4385-876263CC64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702" r="16843"/>
          <a:stretch/>
        </p:blipFill>
        <p:spPr bwMode="auto">
          <a:xfrm>
            <a:off x="12261499" y="1445308"/>
            <a:ext cx="3106812" cy="3354844"/>
          </a:xfrm>
          <a:prstGeom prst="rect">
            <a:avLst/>
          </a:prstGeom>
          <a:noFill/>
          <a:extLst>
            <a:ext uri="{909E8E84-426E-40DD-AFC4-6F175D3DCCD1}">
              <a14:hiddenFill xmlns:a14="http://schemas.microsoft.com/office/drawing/2010/main">
                <a:solidFill>
                  <a:srgbClr val="FFFFFF"/>
                </a:solidFill>
              </a14:hiddenFill>
            </a:ext>
          </a:extLst>
        </p:spPr>
      </p:pic>
      <p:sp>
        <p:nvSpPr>
          <p:cNvPr id="97" name="Rectángulo: esquinas redondeadas 96">
            <a:extLst>
              <a:ext uri="{FF2B5EF4-FFF2-40B4-BE49-F238E27FC236}">
                <a16:creationId xmlns:a16="http://schemas.microsoft.com/office/drawing/2014/main" id="{BD5B689D-053E-95B2-3FC3-7F1F362E4A8A}"/>
              </a:ext>
            </a:extLst>
          </p:cNvPr>
          <p:cNvSpPr/>
          <p:nvPr/>
        </p:nvSpPr>
        <p:spPr>
          <a:xfrm>
            <a:off x="19150654" y="523874"/>
            <a:ext cx="4657725" cy="4657725"/>
          </a:xfrm>
          <a:prstGeom prst="roundRect">
            <a:avLst>
              <a:gd name="adj" fmla="val 9510"/>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8" name="CuadroTexto 97">
            <a:extLst>
              <a:ext uri="{FF2B5EF4-FFF2-40B4-BE49-F238E27FC236}">
                <a16:creationId xmlns:a16="http://schemas.microsoft.com/office/drawing/2014/main" id="{9C57244F-B798-0348-2918-180CC7006BBB}"/>
              </a:ext>
            </a:extLst>
          </p:cNvPr>
          <p:cNvSpPr txBox="1"/>
          <p:nvPr/>
        </p:nvSpPr>
        <p:spPr>
          <a:xfrm>
            <a:off x="18790890" y="1183634"/>
            <a:ext cx="5276675" cy="1323439"/>
          </a:xfrm>
          <a:prstGeom prst="rect">
            <a:avLst/>
          </a:prstGeom>
          <a:noFill/>
        </p:spPr>
        <p:txBody>
          <a:bodyPr wrap="square" rtlCol="0">
            <a:spAutoFit/>
          </a:bodyPr>
          <a:lstStyle/>
          <a:p>
            <a:pPr algn="ctr"/>
            <a:r>
              <a:rPr lang="en-US" sz="8000" dirty="0">
                <a:gradFill>
                  <a:gsLst>
                    <a:gs pos="0">
                      <a:schemeClr val="accent1"/>
                    </a:gs>
                    <a:gs pos="32000">
                      <a:schemeClr val="accent2"/>
                    </a:gs>
                    <a:gs pos="72000">
                      <a:schemeClr val="accent3"/>
                    </a:gs>
                    <a:gs pos="100000">
                      <a:schemeClr val="accent4"/>
                    </a:gs>
                  </a:gsLst>
                  <a:lin ang="5400000" scaled="1"/>
                </a:gradFill>
                <a:latin typeface="Billabong" panose="04000506040000020003" pitchFamily="82" charset="0"/>
              </a:rPr>
              <a:t>Group Name</a:t>
            </a:r>
          </a:p>
        </p:txBody>
      </p:sp>
      <p:pic>
        <p:nvPicPr>
          <p:cNvPr id="99" name="Imagen 98" descr="Interfaz de usuario gráfica, Aplicación&#10;&#10;Descripción generada automáticamente">
            <a:extLst>
              <a:ext uri="{FF2B5EF4-FFF2-40B4-BE49-F238E27FC236}">
                <a16:creationId xmlns:a16="http://schemas.microsoft.com/office/drawing/2014/main" id="{EAC5B8AA-1B6B-5879-7D0D-600E6EA250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80890" y="180975"/>
            <a:ext cx="3981450" cy="6496050"/>
          </a:xfrm>
          <a:prstGeom prst="rect">
            <a:avLst/>
          </a:prstGeom>
        </p:spPr>
      </p:pic>
      <p:sp>
        <p:nvSpPr>
          <p:cNvPr id="100" name="Rectángulo: esquinas redondeadas 99">
            <a:extLst>
              <a:ext uri="{FF2B5EF4-FFF2-40B4-BE49-F238E27FC236}">
                <a16:creationId xmlns:a16="http://schemas.microsoft.com/office/drawing/2014/main" id="{E0B4AEAB-FC2C-7411-CE2B-74F5A341ADA1}"/>
              </a:ext>
            </a:extLst>
          </p:cNvPr>
          <p:cNvSpPr/>
          <p:nvPr/>
        </p:nvSpPr>
        <p:spPr>
          <a:xfrm>
            <a:off x="19655480" y="2507073"/>
            <a:ext cx="3783610" cy="504597"/>
          </a:xfrm>
          <a:prstGeom prst="roundRect">
            <a:avLst>
              <a:gd name="adj" fmla="val 50000"/>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1" name="Rectángulo: esquinas redondeadas 100">
            <a:extLst>
              <a:ext uri="{FF2B5EF4-FFF2-40B4-BE49-F238E27FC236}">
                <a16:creationId xmlns:a16="http://schemas.microsoft.com/office/drawing/2014/main" id="{A7AE68F2-6641-81A1-E972-78C858C7EB09}"/>
              </a:ext>
            </a:extLst>
          </p:cNvPr>
          <p:cNvSpPr/>
          <p:nvPr/>
        </p:nvSpPr>
        <p:spPr>
          <a:xfrm>
            <a:off x="19655480" y="3216857"/>
            <a:ext cx="3783610" cy="504597"/>
          </a:xfrm>
          <a:prstGeom prst="roundRect">
            <a:avLst>
              <a:gd name="adj" fmla="val 50000"/>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2" name="CuadroTexto 101">
            <a:extLst>
              <a:ext uri="{FF2B5EF4-FFF2-40B4-BE49-F238E27FC236}">
                <a16:creationId xmlns:a16="http://schemas.microsoft.com/office/drawing/2014/main" id="{4F2E374D-E87B-361B-75B0-5834780F5E6D}"/>
              </a:ext>
            </a:extLst>
          </p:cNvPr>
          <p:cNvSpPr txBox="1"/>
          <p:nvPr/>
        </p:nvSpPr>
        <p:spPr>
          <a:xfrm>
            <a:off x="19816327" y="2624256"/>
            <a:ext cx="3225800" cy="307777"/>
          </a:xfrm>
          <a:prstGeom prst="rect">
            <a:avLst/>
          </a:prstGeom>
          <a:noFill/>
        </p:spPr>
        <p:txBody>
          <a:bodyPr wrap="square" rtlCol="0">
            <a:spAutoFit/>
          </a:bodyPr>
          <a:lstStyle/>
          <a:p>
            <a:r>
              <a:rPr lang="en-US" sz="1400" dirty="0">
                <a:solidFill>
                  <a:schemeClr val="bg1">
                    <a:lumMod val="65000"/>
                  </a:schemeClr>
                </a:solidFill>
                <a:latin typeface="Poppins Light" panose="00000400000000000000" pitchFamily="2" charset="0"/>
                <a:cs typeface="Poppins Light" panose="00000400000000000000" pitchFamily="2" charset="0"/>
              </a:rPr>
              <a:t>Class Name</a:t>
            </a:r>
          </a:p>
        </p:txBody>
      </p:sp>
      <p:sp>
        <p:nvSpPr>
          <p:cNvPr id="103" name="CuadroTexto 102">
            <a:extLst>
              <a:ext uri="{FF2B5EF4-FFF2-40B4-BE49-F238E27FC236}">
                <a16:creationId xmlns:a16="http://schemas.microsoft.com/office/drawing/2014/main" id="{FB6A345C-E1A6-3994-E02D-7FAE07E8D60C}"/>
              </a:ext>
            </a:extLst>
          </p:cNvPr>
          <p:cNvSpPr txBox="1"/>
          <p:nvPr/>
        </p:nvSpPr>
        <p:spPr>
          <a:xfrm>
            <a:off x="19866616" y="3315266"/>
            <a:ext cx="3225800" cy="307777"/>
          </a:xfrm>
          <a:prstGeom prst="rect">
            <a:avLst/>
          </a:prstGeom>
          <a:noFill/>
        </p:spPr>
        <p:txBody>
          <a:bodyPr wrap="square" rtlCol="0">
            <a:spAutoFit/>
          </a:bodyPr>
          <a:lstStyle/>
          <a:p>
            <a:r>
              <a:rPr lang="en-US" sz="1400" dirty="0">
                <a:solidFill>
                  <a:schemeClr val="bg1">
                    <a:lumMod val="65000"/>
                  </a:schemeClr>
                </a:solidFill>
                <a:latin typeface="Poppins Light" panose="00000400000000000000" pitchFamily="2" charset="0"/>
                <a:cs typeface="Poppins Light" panose="00000400000000000000" pitchFamily="2" charset="0"/>
              </a:rPr>
              <a:t>Teacher Name</a:t>
            </a:r>
          </a:p>
        </p:txBody>
      </p:sp>
      <p:sp>
        <p:nvSpPr>
          <p:cNvPr id="104" name="Rectángulo redondeado 7">
            <a:hlinkClick r:id="rId6" action="ppaction://hlinksldjump"/>
            <a:extLst>
              <a:ext uri="{FF2B5EF4-FFF2-40B4-BE49-F238E27FC236}">
                <a16:creationId xmlns:a16="http://schemas.microsoft.com/office/drawing/2014/main" id="{EA0C7254-80A7-24EA-700A-BCDF38E3B5B7}"/>
              </a:ext>
            </a:extLst>
          </p:cNvPr>
          <p:cNvSpPr/>
          <p:nvPr/>
        </p:nvSpPr>
        <p:spPr>
          <a:xfrm>
            <a:off x="19816327" y="3920611"/>
            <a:ext cx="3486663" cy="498095"/>
          </a:xfrm>
          <a:prstGeom prst="roundRect">
            <a:avLst/>
          </a:prstGeom>
          <a:solidFill>
            <a:srgbClr val="1977F2"/>
          </a:solidFill>
          <a:ln>
            <a:noFill/>
          </a:ln>
          <a:effectLst>
            <a:outerShdw blurRad="635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CuadroTexto 104">
            <a:extLst>
              <a:ext uri="{FF2B5EF4-FFF2-40B4-BE49-F238E27FC236}">
                <a16:creationId xmlns:a16="http://schemas.microsoft.com/office/drawing/2014/main" id="{AC440335-7535-52F7-A931-E2EB331A8D55}"/>
              </a:ext>
            </a:extLst>
          </p:cNvPr>
          <p:cNvSpPr txBox="1"/>
          <p:nvPr/>
        </p:nvSpPr>
        <p:spPr>
          <a:xfrm>
            <a:off x="20270084" y="3993013"/>
            <a:ext cx="2578100" cy="338554"/>
          </a:xfrm>
          <a:prstGeom prst="rect">
            <a:avLst/>
          </a:prstGeom>
          <a:noFill/>
        </p:spPr>
        <p:txBody>
          <a:bodyPr wrap="square" rtlCol="0">
            <a:spAutoFit/>
          </a:bodyPr>
          <a:lstStyle/>
          <a:p>
            <a:pPr algn="ctr"/>
            <a:r>
              <a:rPr lang="en-US" sz="1600" b="1" dirty="0">
                <a:solidFill>
                  <a:schemeClr val="bg1"/>
                </a:solidFill>
                <a:latin typeface="Poppins Light" panose="00000400000000000000" pitchFamily="2" charset="0"/>
                <a:cs typeface="Poppins Light" panose="00000400000000000000" pitchFamily="2" charset="0"/>
              </a:rPr>
              <a:t>Start Presentation</a:t>
            </a:r>
          </a:p>
        </p:txBody>
      </p:sp>
      <p:cxnSp>
        <p:nvCxnSpPr>
          <p:cNvPr id="106" name="Conector recto 105">
            <a:extLst>
              <a:ext uri="{FF2B5EF4-FFF2-40B4-BE49-F238E27FC236}">
                <a16:creationId xmlns:a16="http://schemas.microsoft.com/office/drawing/2014/main" id="{DD38EAAF-71FC-7829-0CA5-1DE2B5A787BB}"/>
              </a:ext>
            </a:extLst>
          </p:cNvPr>
          <p:cNvCxnSpPr/>
          <p:nvPr/>
        </p:nvCxnSpPr>
        <p:spPr>
          <a:xfrm>
            <a:off x="19834407" y="4922288"/>
            <a:ext cx="343922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7" name="CuadroTexto 106">
            <a:extLst>
              <a:ext uri="{FF2B5EF4-FFF2-40B4-BE49-F238E27FC236}">
                <a16:creationId xmlns:a16="http://schemas.microsoft.com/office/drawing/2014/main" id="{6744E8BD-17DF-0644-1AC9-AE13FF2A94A1}"/>
              </a:ext>
            </a:extLst>
          </p:cNvPr>
          <p:cNvSpPr txBox="1"/>
          <p:nvPr/>
        </p:nvSpPr>
        <p:spPr>
          <a:xfrm>
            <a:off x="20270084" y="4523153"/>
            <a:ext cx="2578100" cy="276999"/>
          </a:xfrm>
          <a:prstGeom prst="rect">
            <a:avLst/>
          </a:prstGeom>
          <a:noFill/>
        </p:spPr>
        <p:txBody>
          <a:bodyPr wrap="square" rtlCol="0">
            <a:spAutoFit/>
          </a:bodyPr>
          <a:lstStyle/>
          <a:p>
            <a:pPr algn="ctr"/>
            <a:r>
              <a:rPr lang="en-US" sz="1200" dirty="0">
                <a:solidFill>
                  <a:srgbClr val="1977F2"/>
                </a:solidFill>
                <a:latin typeface="Poppins Light" panose="00000400000000000000" pitchFamily="2" charset="0"/>
                <a:cs typeface="Poppins Light" panose="00000400000000000000" pitchFamily="2" charset="0"/>
              </a:rPr>
              <a:t>¿Are you paying attention?</a:t>
            </a:r>
          </a:p>
        </p:txBody>
      </p:sp>
      <p:sp>
        <p:nvSpPr>
          <p:cNvPr id="108" name="Rectángulo: esquinas redondeadas 107">
            <a:extLst>
              <a:ext uri="{FF2B5EF4-FFF2-40B4-BE49-F238E27FC236}">
                <a16:creationId xmlns:a16="http://schemas.microsoft.com/office/drawing/2014/main" id="{A0116C31-1823-42E2-A7E5-1E919CBEC230}"/>
              </a:ext>
            </a:extLst>
          </p:cNvPr>
          <p:cNvSpPr/>
          <p:nvPr/>
        </p:nvSpPr>
        <p:spPr>
          <a:xfrm>
            <a:off x="19150654" y="5425871"/>
            <a:ext cx="4657725" cy="842891"/>
          </a:xfrm>
          <a:prstGeom prst="roundRect">
            <a:avLst>
              <a:gd name="adj" fmla="val 42281"/>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9" name="CuadroTexto 108">
            <a:extLst>
              <a:ext uri="{FF2B5EF4-FFF2-40B4-BE49-F238E27FC236}">
                <a16:creationId xmlns:a16="http://schemas.microsoft.com/office/drawing/2014/main" id="{696F2579-C3B3-614A-F841-D7BF1FB5B314}"/>
              </a:ext>
            </a:extLst>
          </p:cNvPr>
          <p:cNvSpPr txBox="1"/>
          <p:nvPr/>
        </p:nvSpPr>
        <p:spPr>
          <a:xfrm>
            <a:off x="20270084" y="5702859"/>
            <a:ext cx="2578100" cy="369332"/>
          </a:xfrm>
          <a:prstGeom prst="rect">
            <a:avLst/>
          </a:prstGeom>
          <a:noFill/>
        </p:spPr>
        <p:txBody>
          <a:bodyPr wrap="square" rtlCol="0">
            <a:spAutoFit/>
          </a:bodyPr>
          <a:lstStyle/>
          <a:p>
            <a:pPr algn="ctr"/>
            <a:r>
              <a:rPr lang="en-US" dirty="0">
                <a:solidFill>
                  <a:srgbClr val="1977F2"/>
                </a:solidFill>
                <a:latin typeface="Poppins Light" panose="00000400000000000000" pitchFamily="2" charset="0"/>
                <a:cs typeface="Poppins Light" panose="00000400000000000000" pitchFamily="2" charset="0"/>
              </a:rPr>
              <a:t>¿Questions?</a:t>
            </a:r>
          </a:p>
        </p:txBody>
      </p:sp>
      <p:pic>
        <p:nvPicPr>
          <p:cNvPr id="110" name="Picture 2" descr="shrek puns - Google Search | Cartoon memes, Shrek memes, Meme faces">
            <a:extLst>
              <a:ext uri="{FF2B5EF4-FFF2-40B4-BE49-F238E27FC236}">
                <a16:creationId xmlns:a16="http://schemas.microsoft.com/office/drawing/2014/main" id="{3B0F2379-7BFF-B7E8-7025-7DF23859899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25385"/>
          <a:stretch/>
        </p:blipFill>
        <p:spPr bwMode="auto">
          <a:xfrm>
            <a:off x="15402334" y="1445308"/>
            <a:ext cx="2645608" cy="3354844"/>
          </a:xfrm>
          <a:prstGeom prst="rect">
            <a:avLst/>
          </a:prstGeom>
          <a:noFill/>
          <a:extLst>
            <a:ext uri="{909E8E84-426E-40DD-AFC4-6F175D3DCCD1}">
              <a14:hiddenFill xmlns:a14="http://schemas.microsoft.com/office/drawing/2010/main">
                <a:solidFill>
                  <a:srgbClr val="FFFFFF"/>
                </a:solidFill>
              </a14:hiddenFill>
            </a:ext>
          </a:extLst>
        </p:spPr>
      </p:pic>
      <p:sp>
        <p:nvSpPr>
          <p:cNvPr id="111" name="CuadroTexto 110">
            <a:extLst>
              <a:ext uri="{FF2B5EF4-FFF2-40B4-BE49-F238E27FC236}">
                <a16:creationId xmlns:a16="http://schemas.microsoft.com/office/drawing/2014/main" id="{D9E28CD6-A373-38A2-A403-87E5E656EA11}"/>
              </a:ext>
            </a:extLst>
          </p:cNvPr>
          <p:cNvSpPr txBox="1"/>
          <p:nvPr/>
        </p:nvSpPr>
        <p:spPr>
          <a:xfrm>
            <a:off x="15535795" y="3763097"/>
            <a:ext cx="1979564" cy="830997"/>
          </a:xfrm>
          <a:prstGeom prst="rect">
            <a:avLst/>
          </a:prstGeom>
          <a:noFill/>
        </p:spPr>
        <p:txBody>
          <a:bodyPr wrap="square" rtlCol="0">
            <a:spAutoFit/>
          </a:bodyPr>
          <a:lstStyle/>
          <a:p>
            <a:r>
              <a:rPr lang="es-CO" sz="1600" dirty="0">
                <a:solidFill>
                  <a:schemeClr val="bg1"/>
                </a:solidFill>
                <a:effectLst>
                  <a:outerShdw blurRad="50800" dist="38100" dir="5400000" algn="t" rotWithShape="0">
                    <a:prstClr val="black">
                      <a:alpha val="40000"/>
                    </a:prstClr>
                  </a:outerShdw>
                </a:effectLst>
                <a:latin typeface="Montserrat ExtraBold" panose="00000900000000000000" pitchFamily="50" charset="0"/>
              </a:rPr>
              <a:t>NOW</a:t>
            </a:r>
          </a:p>
          <a:p>
            <a:r>
              <a:rPr lang="es-CO" sz="1600" dirty="0">
                <a:solidFill>
                  <a:schemeClr val="bg1"/>
                </a:solidFill>
                <a:effectLst>
                  <a:outerShdw blurRad="50800" dist="38100" dir="5400000" algn="t" rotWithShape="0">
                    <a:prstClr val="black">
                      <a:alpha val="40000"/>
                    </a:prstClr>
                  </a:outerShdw>
                </a:effectLst>
                <a:latin typeface="Montserrat ExtraBold" panose="00000900000000000000" pitchFamily="50" charset="0"/>
              </a:rPr>
              <a:t>I’LL START THE PRESENTATION</a:t>
            </a:r>
          </a:p>
        </p:txBody>
      </p:sp>
      <p:sp>
        <p:nvSpPr>
          <p:cNvPr id="112" name="CuadroTexto 111">
            <a:extLst>
              <a:ext uri="{FF2B5EF4-FFF2-40B4-BE49-F238E27FC236}">
                <a16:creationId xmlns:a16="http://schemas.microsoft.com/office/drawing/2014/main" id="{717EDC7E-CC31-1DD1-054A-18BFCC95ABD2}"/>
              </a:ext>
            </a:extLst>
          </p:cNvPr>
          <p:cNvSpPr txBox="1"/>
          <p:nvPr/>
        </p:nvSpPr>
        <p:spPr>
          <a:xfrm>
            <a:off x="12460881" y="3338213"/>
            <a:ext cx="2436064" cy="1323439"/>
          </a:xfrm>
          <a:prstGeom prst="rect">
            <a:avLst/>
          </a:prstGeom>
          <a:noFill/>
        </p:spPr>
        <p:txBody>
          <a:bodyPr wrap="square" rtlCol="0">
            <a:spAutoFit/>
          </a:bodyPr>
          <a:lstStyle/>
          <a:p>
            <a:r>
              <a:rPr lang="es-CO" sz="1600" dirty="0">
                <a:solidFill>
                  <a:schemeClr val="bg1"/>
                </a:solidFill>
                <a:effectLst>
                  <a:outerShdw blurRad="50800" dist="38100" dir="5400000" algn="t" rotWithShape="0">
                    <a:prstClr val="black">
                      <a:alpha val="40000"/>
                    </a:prstClr>
                  </a:outerShdw>
                </a:effectLst>
                <a:latin typeface="Montserrat ExtraBold" panose="00000900000000000000" pitchFamily="50" charset="0"/>
              </a:rPr>
              <a:t>HOPE YOU WILL CLAP FOR MY PRESENTATION BUT NOT FOR HAVING FINISHED IT</a:t>
            </a:r>
          </a:p>
        </p:txBody>
      </p:sp>
      <p:sp>
        <p:nvSpPr>
          <p:cNvPr id="117" name="CuadroTexto 116">
            <a:extLst>
              <a:ext uri="{FF2B5EF4-FFF2-40B4-BE49-F238E27FC236}">
                <a16:creationId xmlns:a16="http://schemas.microsoft.com/office/drawing/2014/main" id="{F6B67EBF-92C4-42C4-6348-38CB56D29425}"/>
              </a:ext>
            </a:extLst>
          </p:cNvPr>
          <p:cNvSpPr txBox="1"/>
          <p:nvPr/>
        </p:nvSpPr>
        <p:spPr>
          <a:xfrm>
            <a:off x="3421406" y="7503638"/>
            <a:ext cx="5884638" cy="646331"/>
          </a:xfrm>
          <a:prstGeom prst="rect">
            <a:avLst/>
          </a:prstGeom>
          <a:noFill/>
        </p:spPr>
        <p:txBody>
          <a:bodyPr wrap="square" rtlCol="0">
            <a:spAutoFit/>
          </a:bodyPr>
          <a:lstStyle/>
          <a:p>
            <a:pPr algn="ctr"/>
            <a:r>
              <a:rPr lang="en-US" sz="3600" dirty="0">
                <a:latin typeface="Montserrat ExtraBold" panose="00000900000000000000" pitchFamily="50" charset="0"/>
              </a:rPr>
              <a:t>Introduction</a:t>
            </a:r>
          </a:p>
        </p:txBody>
      </p:sp>
      <p:sp>
        <p:nvSpPr>
          <p:cNvPr id="119" name="Forma libre: forma 118">
            <a:extLst>
              <a:ext uri="{FF2B5EF4-FFF2-40B4-BE49-F238E27FC236}">
                <a16:creationId xmlns:a16="http://schemas.microsoft.com/office/drawing/2014/main" id="{7896ADC3-4761-A068-4D16-CBD69CA8552A}"/>
              </a:ext>
            </a:extLst>
          </p:cNvPr>
          <p:cNvSpPr/>
          <p:nvPr/>
        </p:nvSpPr>
        <p:spPr>
          <a:xfrm>
            <a:off x="2782311" y="13055321"/>
            <a:ext cx="308899" cy="308674"/>
          </a:xfrm>
          <a:custGeom>
            <a:avLst/>
            <a:gdLst>
              <a:gd name="connsiteX0" fmla="*/ 154200 w 308899"/>
              <a:gd name="connsiteY0" fmla="*/ 34862 h 308674"/>
              <a:gd name="connsiteX1" fmla="*/ 273311 w 308899"/>
              <a:gd name="connsiteY1" fmla="*/ 153974 h 308674"/>
              <a:gd name="connsiteX2" fmla="*/ 258786 w 308899"/>
              <a:gd name="connsiteY2" fmla="*/ 211351 h 308674"/>
              <a:gd name="connsiteX3" fmla="*/ 252975 w 308899"/>
              <a:gd name="connsiteY3" fmla="*/ 222245 h 308674"/>
              <a:gd name="connsiteX4" fmla="*/ 255154 w 308899"/>
              <a:gd name="connsiteY4" fmla="*/ 234592 h 308674"/>
              <a:gd name="connsiteX5" fmla="*/ 260238 w 308899"/>
              <a:gd name="connsiteY5" fmla="*/ 265097 h 308674"/>
              <a:gd name="connsiteX6" fmla="*/ 227555 w 308899"/>
              <a:gd name="connsiteY6" fmla="*/ 259286 h 308674"/>
              <a:gd name="connsiteX7" fmla="*/ 215934 w 308899"/>
              <a:gd name="connsiteY7" fmla="*/ 257107 h 308674"/>
              <a:gd name="connsiteX8" fmla="*/ 205766 w 308899"/>
              <a:gd name="connsiteY8" fmla="*/ 262191 h 308674"/>
              <a:gd name="connsiteX9" fmla="*/ 154200 w 308899"/>
              <a:gd name="connsiteY9" fmla="*/ 273812 h 308674"/>
              <a:gd name="connsiteX10" fmla="*/ 65592 w 308899"/>
              <a:gd name="connsiteY10" fmla="*/ 233866 h 308674"/>
              <a:gd name="connsiteX11" fmla="*/ 35814 w 308899"/>
              <a:gd name="connsiteY11" fmla="*/ 140901 h 308674"/>
              <a:gd name="connsiteX12" fmla="*/ 140400 w 308899"/>
              <a:gd name="connsiteY12" fmla="*/ 36315 h 308674"/>
              <a:gd name="connsiteX13" fmla="*/ 154200 w 308899"/>
              <a:gd name="connsiteY13" fmla="*/ 34862 h 308674"/>
              <a:gd name="connsiteX14" fmla="*/ 154200 w 308899"/>
              <a:gd name="connsiteY14" fmla="*/ 0 h 308674"/>
              <a:gd name="connsiteX15" fmla="*/ 136769 w 308899"/>
              <a:gd name="connsiteY15" fmla="*/ 726 h 308674"/>
              <a:gd name="connsiteX16" fmla="*/ 952 w 308899"/>
              <a:gd name="connsiteY16" fmla="*/ 136543 h 308674"/>
              <a:gd name="connsiteX17" fmla="*/ 154200 w 308899"/>
              <a:gd name="connsiteY17" fmla="*/ 308674 h 308674"/>
              <a:gd name="connsiteX18" fmla="*/ 221018 w 308899"/>
              <a:gd name="connsiteY18" fmla="*/ 293422 h 308674"/>
              <a:gd name="connsiteX19" fmla="*/ 299458 w 308899"/>
              <a:gd name="connsiteY19" fmla="*/ 307948 h 308674"/>
              <a:gd name="connsiteX20" fmla="*/ 300184 w 308899"/>
              <a:gd name="connsiteY20" fmla="*/ 307948 h 308674"/>
              <a:gd name="connsiteX21" fmla="*/ 303089 w 308899"/>
              <a:gd name="connsiteY21" fmla="*/ 305043 h 308674"/>
              <a:gd name="connsiteX22" fmla="*/ 290016 w 308899"/>
              <a:gd name="connsiteY22" fmla="*/ 228782 h 308674"/>
              <a:gd name="connsiteX23" fmla="*/ 308900 w 308899"/>
              <a:gd name="connsiteY23" fmla="*/ 154700 h 308674"/>
              <a:gd name="connsiteX24" fmla="*/ 154200 w 308899"/>
              <a:gd name="connsiteY24" fmla="*/ 0 h 308674"/>
              <a:gd name="connsiteX25" fmla="*/ 154200 w 308899"/>
              <a:gd name="connsiteY25" fmla="*/ 0 h 308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8899" h="308674">
                <a:moveTo>
                  <a:pt x="154200" y="34862"/>
                </a:moveTo>
                <a:cubicBezTo>
                  <a:pt x="220292" y="34862"/>
                  <a:pt x="273311" y="88608"/>
                  <a:pt x="273311" y="153974"/>
                </a:cubicBezTo>
                <a:cubicBezTo>
                  <a:pt x="273311" y="174310"/>
                  <a:pt x="268227" y="193920"/>
                  <a:pt x="258786" y="211351"/>
                </a:cubicBezTo>
                <a:lnTo>
                  <a:pt x="252975" y="222245"/>
                </a:lnTo>
                <a:lnTo>
                  <a:pt x="255154" y="234592"/>
                </a:lnTo>
                <a:lnTo>
                  <a:pt x="260238" y="265097"/>
                </a:lnTo>
                <a:lnTo>
                  <a:pt x="227555" y="259286"/>
                </a:lnTo>
                <a:lnTo>
                  <a:pt x="215934" y="257107"/>
                </a:lnTo>
                <a:lnTo>
                  <a:pt x="205766" y="262191"/>
                </a:lnTo>
                <a:cubicBezTo>
                  <a:pt x="189062" y="270181"/>
                  <a:pt x="172357" y="273812"/>
                  <a:pt x="154200" y="273812"/>
                </a:cubicBezTo>
                <a:cubicBezTo>
                  <a:pt x="120064" y="273812"/>
                  <a:pt x="88107" y="259286"/>
                  <a:pt x="65592" y="233866"/>
                </a:cubicBezTo>
                <a:cubicBezTo>
                  <a:pt x="42351" y="208446"/>
                  <a:pt x="32183" y="175036"/>
                  <a:pt x="35814" y="140901"/>
                </a:cubicBezTo>
                <a:cubicBezTo>
                  <a:pt x="41624" y="86429"/>
                  <a:pt x="85928" y="42125"/>
                  <a:pt x="140400" y="36315"/>
                </a:cubicBezTo>
                <a:cubicBezTo>
                  <a:pt x="145484" y="34862"/>
                  <a:pt x="149842" y="34862"/>
                  <a:pt x="154200" y="34862"/>
                </a:cubicBezTo>
                <a:moveTo>
                  <a:pt x="154200" y="0"/>
                </a:moveTo>
                <a:cubicBezTo>
                  <a:pt x="148389" y="0"/>
                  <a:pt x="142579" y="0"/>
                  <a:pt x="136769" y="726"/>
                </a:cubicBezTo>
                <a:cubicBezTo>
                  <a:pt x="66318" y="8716"/>
                  <a:pt x="8941" y="66093"/>
                  <a:pt x="952" y="136543"/>
                </a:cubicBezTo>
                <a:cubicBezTo>
                  <a:pt x="-9216" y="229508"/>
                  <a:pt x="63413" y="308674"/>
                  <a:pt x="154200" y="308674"/>
                </a:cubicBezTo>
                <a:cubicBezTo>
                  <a:pt x="178167" y="308674"/>
                  <a:pt x="200682" y="302864"/>
                  <a:pt x="221018" y="293422"/>
                </a:cubicBezTo>
                <a:lnTo>
                  <a:pt x="299458" y="307948"/>
                </a:lnTo>
                <a:cubicBezTo>
                  <a:pt x="299458" y="307948"/>
                  <a:pt x="299458" y="307948"/>
                  <a:pt x="300184" y="307948"/>
                </a:cubicBezTo>
                <a:cubicBezTo>
                  <a:pt x="301637" y="307948"/>
                  <a:pt x="303089" y="306495"/>
                  <a:pt x="303089" y="305043"/>
                </a:cubicBezTo>
                <a:lnTo>
                  <a:pt x="290016" y="228782"/>
                </a:lnTo>
                <a:cubicBezTo>
                  <a:pt x="302363" y="206993"/>
                  <a:pt x="308900" y="181573"/>
                  <a:pt x="308900" y="154700"/>
                </a:cubicBezTo>
                <a:cubicBezTo>
                  <a:pt x="308900" y="68998"/>
                  <a:pt x="239902" y="0"/>
                  <a:pt x="154200" y="0"/>
                </a:cubicBezTo>
                <a:lnTo>
                  <a:pt x="154200" y="0"/>
                </a:lnTo>
                <a:close/>
              </a:path>
            </a:pathLst>
          </a:custGeom>
          <a:solidFill>
            <a:srgbClr val="000000"/>
          </a:solidFill>
          <a:ln w="7262" cap="flat">
            <a:noFill/>
            <a:prstDash val="solid"/>
            <a:miter/>
          </a:ln>
        </p:spPr>
        <p:txBody>
          <a:bodyPr rtlCol="0" anchor="ctr"/>
          <a:lstStyle/>
          <a:p>
            <a:endParaRPr lang="es-CO"/>
          </a:p>
        </p:txBody>
      </p:sp>
      <p:sp>
        <p:nvSpPr>
          <p:cNvPr id="120" name="Forma libre: forma 119">
            <a:extLst>
              <a:ext uri="{FF2B5EF4-FFF2-40B4-BE49-F238E27FC236}">
                <a16:creationId xmlns:a16="http://schemas.microsoft.com/office/drawing/2014/main" id="{7195092C-ADD7-4DBC-0498-2DFFC4A9E550}"/>
              </a:ext>
            </a:extLst>
          </p:cNvPr>
          <p:cNvSpPr/>
          <p:nvPr/>
        </p:nvSpPr>
        <p:spPr>
          <a:xfrm>
            <a:off x="3234824" y="13072752"/>
            <a:ext cx="322190" cy="284706"/>
          </a:xfrm>
          <a:custGeom>
            <a:avLst/>
            <a:gdLst>
              <a:gd name="connsiteX0" fmla="*/ 319427 w 322190"/>
              <a:gd name="connsiteY0" fmla="*/ 0 h 284706"/>
              <a:gd name="connsiteX1" fmla="*/ 319427 w 322190"/>
              <a:gd name="connsiteY1" fmla="*/ 0 h 284706"/>
              <a:gd name="connsiteX2" fmla="*/ 2764 w 322190"/>
              <a:gd name="connsiteY2" fmla="*/ 0 h 284706"/>
              <a:gd name="connsiteX3" fmla="*/ 585 w 322190"/>
              <a:gd name="connsiteY3" fmla="*/ 4358 h 284706"/>
              <a:gd name="connsiteX4" fmla="*/ 106623 w 322190"/>
              <a:gd name="connsiteY4" fmla="*/ 125649 h 284706"/>
              <a:gd name="connsiteX5" fmla="*/ 107350 w 322190"/>
              <a:gd name="connsiteY5" fmla="*/ 126375 h 284706"/>
              <a:gd name="connsiteX6" fmla="*/ 152380 w 322190"/>
              <a:gd name="connsiteY6" fmla="*/ 282528 h 284706"/>
              <a:gd name="connsiteX7" fmla="*/ 154559 w 322190"/>
              <a:gd name="connsiteY7" fmla="*/ 284706 h 284706"/>
              <a:gd name="connsiteX8" fmla="*/ 156737 w 322190"/>
              <a:gd name="connsiteY8" fmla="*/ 283254 h 284706"/>
              <a:gd name="connsiteX9" fmla="*/ 321606 w 322190"/>
              <a:gd name="connsiteY9" fmla="*/ 3631 h 284706"/>
              <a:gd name="connsiteX10" fmla="*/ 319427 w 322190"/>
              <a:gd name="connsiteY10" fmla="*/ 0 h 284706"/>
              <a:gd name="connsiteX11" fmla="*/ 74667 w 322190"/>
              <a:gd name="connsiteY11" fmla="*/ 35588 h 284706"/>
              <a:gd name="connsiteX12" fmla="*/ 228640 w 322190"/>
              <a:gd name="connsiteY12" fmla="*/ 35588 h 284706"/>
              <a:gd name="connsiteX13" fmla="*/ 126233 w 322190"/>
              <a:gd name="connsiteY13" fmla="*/ 95144 h 284706"/>
              <a:gd name="connsiteX14" fmla="*/ 74667 w 322190"/>
              <a:gd name="connsiteY14" fmla="*/ 35588 h 284706"/>
              <a:gd name="connsiteX15" fmla="*/ 142938 w 322190"/>
              <a:gd name="connsiteY15" fmla="*/ 123470 h 284706"/>
              <a:gd name="connsiteX16" fmla="*/ 245345 w 322190"/>
              <a:gd name="connsiteY16" fmla="*/ 63914 h 284706"/>
              <a:gd name="connsiteX17" fmla="*/ 164727 w 322190"/>
              <a:gd name="connsiteY17" fmla="*/ 200457 h 284706"/>
              <a:gd name="connsiteX18" fmla="*/ 142938 w 322190"/>
              <a:gd name="connsiteY18" fmla="*/ 123470 h 28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2190" h="284706">
                <a:moveTo>
                  <a:pt x="319427" y="0"/>
                </a:moveTo>
                <a:cubicBezTo>
                  <a:pt x="319427" y="0"/>
                  <a:pt x="319427" y="0"/>
                  <a:pt x="319427" y="0"/>
                </a:cubicBezTo>
                <a:lnTo>
                  <a:pt x="2764" y="0"/>
                </a:lnTo>
                <a:cubicBezTo>
                  <a:pt x="585" y="0"/>
                  <a:pt x="-868" y="2905"/>
                  <a:pt x="585" y="4358"/>
                </a:cubicBezTo>
                <a:lnTo>
                  <a:pt x="106623" y="125649"/>
                </a:lnTo>
                <a:cubicBezTo>
                  <a:pt x="106623" y="125649"/>
                  <a:pt x="107350" y="126375"/>
                  <a:pt x="107350" y="126375"/>
                </a:cubicBezTo>
                <a:lnTo>
                  <a:pt x="152380" y="282528"/>
                </a:lnTo>
                <a:cubicBezTo>
                  <a:pt x="152380" y="283980"/>
                  <a:pt x="153832" y="284706"/>
                  <a:pt x="154559" y="284706"/>
                </a:cubicBezTo>
                <a:cubicBezTo>
                  <a:pt x="155285" y="284706"/>
                  <a:pt x="156011" y="283980"/>
                  <a:pt x="156737" y="283254"/>
                </a:cubicBezTo>
                <a:lnTo>
                  <a:pt x="321606" y="3631"/>
                </a:lnTo>
                <a:cubicBezTo>
                  <a:pt x="323058" y="2179"/>
                  <a:pt x="321606" y="0"/>
                  <a:pt x="319427" y="0"/>
                </a:cubicBezTo>
                <a:close/>
                <a:moveTo>
                  <a:pt x="74667" y="35588"/>
                </a:moveTo>
                <a:lnTo>
                  <a:pt x="228640" y="35588"/>
                </a:lnTo>
                <a:lnTo>
                  <a:pt x="126233" y="95144"/>
                </a:lnTo>
                <a:lnTo>
                  <a:pt x="74667" y="35588"/>
                </a:lnTo>
                <a:close/>
                <a:moveTo>
                  <a:pt x="142938" y="123470"/>
                </a:moveTo>
                <a:lnTo>
                  <a:pt x="245345" y="63914"/>
                </a:lnTo>
                <a:lnTo>
                  <a:pt x="164727" y="200457"/>
                </a:lnTo>
                <a:lnTo>
                  <a:pt x="142938" y="123470"/>
                </a:lnTo>
                <a:close/>
              </a:path>
            </a:pathLst>
          </a:custGeom>
          <a:solidFill>
            <a:srgbClr val="000000"/>
          </a:solidFill>
          <a:ln w="7262" cap="flat">
            <a:noFill/>
            <a:prstDash val="solid"/>
            <a:miter/>
          </a:ln>
        </p:spPr>
        <p:txBody>
          <a:bodyPr rtlCol="0" anchor="ctr"/>
          <a:lstStyle/>
          <a:p>
            <a:endParaRPr lang="es-CO"/>
          </a:p>
        </p:txBody>
      </p:sp>
      <p:sp>
        <p:nvSpPr>
          <p:cNvPr id="121" name="Forma libre: forma 120">
            <a:extLst>
              <a:ext uri="{FF2B5EF4-FFF2-40B4-BE49-F238E27FC236}">
                <a16:creationId xmlns:a16="http://schemas.microsoft.com/office/drawing/2014/main" id="{73EC293E-EA35-3462-C788-E193B181971B}"/>
              </a:ext>
            </a:extLst>
          </p:cNvPr>
          <p:cNvSpPr/>
          <p:nvPr/>
        </p:nvSpPr>
        <p:spPr>
          <a:xfrm>
            <a:off x="2295432" y="13064763"/>
            <a:ext cx="327903" cy="300684"/>
          </a:xfrm>
          <a:custGeom>
            <a:avLst/>
            <a:gdLst>
              <a:gd name="connsiteX0" fmla="*/ 227608 w 327903"/>
              <a:gd name="connsiteY0" fmla="*/ 35588 h 300684"/>
              <a:gd name="connsiteX1" fmla="*/ 247218 w 327903"/>
              <a:gd name="connsiteY1" fmla="*/ 38493 h 300684"/>
              <a:gd name="connsiteX2" fmla="*/ 290796 w 327903"/>
              <a:gd name="connsiteY2" fmla="*/ 82797 h 300684"/>
              <a:gd name="connsiteX3" fmla="*/ 276270 w 327903"/>
              <a:gd name="connsiteY3" fmla="*/ 141627 h 300684"/>
              <a:gd name="connsiteX4" fmla="*/ 190567 w 327903"/>
              <a:gd name="connsiteY4" fmla="*/ 228056 h 300684"/>
              <a:gd name="connsiteX5" fmla="*/ 164421 w 327903"/>
              <a:gd name="connsiteY5" fmla="*/ 254202 h 300684"/>
              <a:gd name="connsiteX6" fmla="*/ 137548 w 327903"/>
              <a:gd name="connsiteY6" fmla="*/ 227329 h 300684"/>
              <a:gd name="connsiteX7" fmla="*/ 52572 w 327903"/>
              <a:gd name="connsiteY7" fmla="*/ 141627 h 300684"/>
              <a:gd name="connsiteX8" fmla="*/ 51846 w 327903"/>
              <a:gd name="connsiteY8" fmla="*/ 58103 h 300684"/>
              <a:gd name="connsiteX9" fmla="*/ 99781 w 327903"/>
              <a:gd name="connsiteY9" fmla="*/ 36315 h 300684"/>
              <a:gd name="connsiteX10" fmla="*/ 135369 w 327903"/>
              <a:gd name="connsiteY10" fmla="*/ 47209 h 300684"/>
              <a:gd name="connsiteX11" fmla="*/ 140453 w 327903"/>
              <a:gd name="connsiteY11" fmla="*/ 50840 h 300684"/>
              <a:gd name="connsiteX12" fmla="*/ 144085 w 327903"/>
              <a:gd name="connsiteY12" fmla="*/ 53019 h 300684"/>
              <a:gd name="connsiteX13" fmla="*/ 165873 w 327903"/>
              <a:gd name="connsiteY13" fmla="*/ 68271 h 300684"/>
              <a:gd name="connsiteX14" fmla="*/ 186936 w 327903"/>
              <a:gd name="connsiteY14" fmla="*/ 51567 h 300684"/>
              <a:gd name="connsiteX15" fmla="*/ 227608 w 327903"/>
              <a:gd name="connsiteY15" fmla="*/ 35588 h 300684"/>
              <a:gd name="connsiteX16" fmla="*/ 227608 w 327903"/>
              <a:gd name="connsiteY16" fmla="*/ 0 h 300684"/>
              <a:gd name="connsiteX17" fmla="*/ 163695 w 327903"/>
              <a:gd name="connsiteY17" fmla="*/ 23968 h 300684"/>
              <a:gd name="connsiteX18" fmla="*/ 154253 w 327903"/>
              <a:gd name="connsiteY18" fmla="*/ 17431 h 300684"/>
              <a:gd name="connsiteX19" fmla="*/ 99055 w 327903"/>
              <a:gd name="connsiteY19" fmla="*/ 726 h 300684"/>
              <a:gd name="connsiteX20" fmla="*/ 24247 w 327903"/>
              <a:gd name="connsiteY20" fmla="*/ 34862 h 300684"/>
              <a:gd name="connsiteX21" fmla="*/ 26425 w 327903"/>
              <a:gd name="connsiteY21" fmla="*/ 165595 h 300684"/>
              <a:gd name="connsiteX22" fmla="*/ 156432 w 327903"/>
              <a:gd name="connsiteY22" fmla="*/ 296327 h 300684"/>
              <a:gd name="connsiteX23" fmla="*/ 163695 w 327903"/>
              <a:gd name="connsiteY23" fmla="*/ 300685 h 300684"/>
              <a:gd name="connsiteX24" fmla="*/ 171684 w 327903"/>
              <a:gd name="connsiteY24" fmla="*/ 296327 h 300684"/>
              <a:gd name="connsiteX25" fmla="*/ 301690 w 327903"/>
              <a:gd name="connsiteY25" fmla="*/ 165595 h 300684"/>
              <a:gd name="connsiteX26" fmla="*/ 256660 w 327903"/>
              <a:gd name="connsiteY26" fmla="*/ 4358 h 300684"/>
              <a:gd name="connsiteX27" fmla="*/ 227608 w 327903"/>
              <a:gd name="connsiteY27" fmla="*/ 0 h 300684"/>
              <a:gd name="connsiteX28" fmla="*/ 227608 w 327903"/>
              <a:gd name="connsiteY28" fmla="*/ 0 h 30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7903" h="300684">
                <a:moveTo>
                  <a:pt x="227608" y="35588"/>
                </a:moveTo>
                <a:cubicBezTo>
                  <a:pt x="233419" y="35588"/>
                  <a:pt x="239955" y="36315"/>
                  <a:pt x="247218" y="38493"/>
                </a:cubicBezTo>
                <a:cubicBezTo>
                  <a:pt x="268281" y="44304"/>
                  <a:pt x="284259" y="61009"/>
                  <a:pt x="290796" y="82797"/>
                </a:cubicBezTo>
                <a:cubicBezTo>
                  <a:pt x="296606" y="103860"/>
                  <a:pt x="291522" y="126375"/>
                  <a:pt x="276270" y="141627"/>
                </a:cubicBezTo>
                <a:cubicBezTo>
                  <a:pt x="248671" y="170679"/>
                  <a:pt x="218893" y="199730"/>
                  <a:pt x="190567" y="228056"/>
                </a:cubicBezTo>
                <a:cubicBezTo>
                  <a:pt x="181852" y="236771"/>
                  <a:pt x="173136" y="245487"/>
                  <a:pt x="164421" y="254202"/>
                </a:cubicBezTo>
                <a:cubicBezTo>
                  <a:pt x="155705" y="245487"/>
                  <a:pt x="146264" y="236045"/>
                  <a:pt x="137548" y="227329"/>
                </a:cubicBezTo>
                <a:cubicBezTo>
                  <a:pt x="109223" y="199004"/>
                  <a:pt x="80171" y="170679"/>
                  <a:pt x="52572" y="141627"/>
                </a:cubicBezTo>
                <a:cubicBezTo>
                  <a:pt x="30783" y="119112"/>
                  <a:pt x="30783" y="82797"/>
                  <a:pt x="51846" y="58103"/>
                </a:cubicBezTo>
                <a:cubicBezTo>
                  <a:pt x="63466" y="44304"/>
                  <a:pt x="80897" y="36315"/>
                  <a:pt x="99781" y="36315"/>
                </a:cubicBezTo>
                <a:cubicBezTo>
                  <a:pt x="112854" y="36315"/>
                  <a:pt x="125201" y="39946"/>
                  <a:pt x="135369" y="47209"/>
                </a:cubicBezTo>
                <a:cubicBezTo>
                  <a:pt x="136822" y="48662"/>
                  <a:pt x="139001" y="49388"/>
                  <a:pt x="140453" y="50840"/>
                </a:cubicBezTo>
                <a:lnTo>
                  <a:pt x="144085" y="53019"/>
                </a:lnTo>
                <a:lnTo>
                  <a:pt x="165873" y="68271"/>
                </a:lnTo>
                <a:lnTo>
                  <a:pt x="186936" y="51567"/>
                </a:lnTo>
                <a:cubicBezTo>
                  <a:pt x="199283" y="40672"/>
                  <a:pt x="213082" y="35588"/>
                  <a:pt x="227608" y="35588"/>
                </a:cubicBezTo>
                <a:moveTo>
                  <a:pt x="227608" y="0"/>
                </a:moveTo>
                <a:cubicBezTo>
                  <a:pt x="205093" y="0"/>
                  <a:pt x="183304" y="7989"/>
                  <a:pt x="163695" y="23968"/>
                </a:cubicBezTo>
                <a:cubicBezTo>
                  <a:pt x="160063" y="21789"/>
                  <a:pt x="157158" y="19610"/>
                  <a:pt x="154253" y="17431"/>
                </a:cubicBezTo>
                <a:cubicBezTo>
                  <a:pt x="137548" y="5810"/>
                  <a:pt x="117938" y="726"/>
                  <a:pt x="99055" y="726"/>
                </a:cubicBezTo>
                <a:cubicBezTo>
                  <a:pt x="70729" y="726"/>
                  <a:pt x="43130" y="12347"/>
                  <a:pt x="24247" y="34862"/>
                </a:cubicBezTo>
                <a:cubicBezTo>
                  <a:pt x="-8437" y="72629"/>
                  <a:pt x="-8437" y="130006"/>
                  <a:pt x="26425" y="165595"/>
                </a:cubicBezTo>
                <a:cubicBezTo>
                  <a:pt x="69277" y="209898"/>
                  <a:pt x="112854" y="252750"/>
                  <a:pt x="156432" y="296327"/>
                </a:cubicBezTo>
                <a:cubicBezTo>
                  <a:pt x="159337" y="299232"/>
                  <a:pt x="161516" y="300685"/>
                  <a:pt x="163695" y="300685"/>
                </a:cubicBezTo>
                <a:cubicBezTo>
                  <a:pt x="165873" y="300685"/>
                  <a:pt x="168779" y="299232"/>
                  <a:pt x="171684" y="296327"/>
                </a:cubicBezTo>
                <a:cubicBezTo>
                  <a:pt x="215261" y="252750"/>
                  <a:pt x="259565" y="209898"/>
                  <a:pt x="301690" y="165595"/>
                </a:cubicBezTo>
                <a:cubicBezTo>
                  <a:pt x="351804" y="112575"/>
                  <a:pt x="326384" y="23968"/>
                  <a:pt x="256660" y="4358"/>
                </a:cubicBezTo>
                <a:cubicBezTo>
                  <a:pt x="246492" y="1453"/>
                  <a:pt x="237050" y="0"/>
                  <a:pt x="227608" y="0"/>
                </a:cubicBezTo>
                <a:lnTo>
                  <a:pt x="227608" y="0"/>
                </a:lnTo>
                <a:close/>
              </a:path>
            </a:pathLst>
          </a:custGeom>
          <a:solidFill>
            <a:srgbClr val="000000"/>
          </a:solidFill>
          <a:ln w="7262" cap="flat">
            <a:noFill/>
            <a:prstDash val="solid"/>
            <a:miter/>
          </a:ln>
        </p:spPr>
        <p:txBody>
          <a:bodyPr rtlCol="0" anchor="ctr"/>
          <a:lstStyle/>
          <a:p>
            <a:endParaRPr lang="es-CO"/>
          </a:p>
        </p:txBody>
      </p:sp>
      <p:sp>
        <p:nvSpPr>
          <p:cNvPr id="122" name="Forma libre: forma 121">
            <a:extLst>
              <a:ext uri="{FF2B5EF4-FFF2-40B4-BE49-F238E27FC236}">
                <a16:creationId xmlns:a16="http://schemas.microsoft.com/office/drawing/2014/main" id="{5699C85E-B7EC-38FC-9CF7-132CD9DD4838}"/>
              </a:ext>
            </a:extLst>
          </p:cNvPr>
          <p:cNvSpPr/>
          <p:nvPr/>
        </p:nvSpPr>
        <p:spPr>
          <a:xfrm>
            <a:off x="5789594" y="12982692"/>
            <a:ext cx="254202" cy="310852"/>
          </a:xfrm>
          <a:custGeom>
            <a:avLst/>
            <a:gdLst>
              <a:gd name="connsiteX0" fmla="*/ 218614 w 254202"/>
              <a:gd name="connsiteY0" fmla="*/ 34862 h 310852"/>
              <a:gd name="connsiteX1" fmla="*/ 218614 w 254202"/>
              <a:gd name="connsiteY1" fmla="*/ 233866 h 310852"/>
              <a:gd name="connsiteX2" fmla="*/ 150342 w 254202"/>
              <a:gd name="connsiteY2" fmla="*/ 169952 h 310852"/>
              <a:gd name="connsiteX3" fmla="*/ 126375 w 254202"/>
              <a:gd name="connsiteY3" fmla="*/ 147437 h 310852"/>
              <a:gd name="connsiteX4" fmla="*/ 102407 w 254202"/>
              <a:gd name="connsiteY4" fmla="*/ 169952 h 310852"/>
              <a:gd name="connsiteX5" fmla="*/ 34136 w 254202"/>
              <a:gd name="connsiteY5" fmla="*/ 233866 h 310852"/>
              <a:gd name="connsiteX6" fmla="*/ 34136 w 254202"/>
              <a:gd name="connsiteY6" fmla="*/ 34862 h 310852"/>
              <a:gd name="connsiteX7" fmla="*/ 126375 w 254202"/>
              <a:gd name="connsiteY7" fmla="*/ 34862 h 310852"/>
              <a:gd name="connsiteX8" fmla="*/ 218614 w 254202"/>
              <a:gd name="connsiteY8" fmla="*/ 34862 h 310852"/>
              <a:gd name="connsiteX9" fmla="*/ 254202 w 254202"/>
              <a:gd name="connsiteY9" fmla="*/ 0 h 310852"/>
              <a:gd name="connsiteX10" fmla="*/ 127101 w 254202"/>
              <a:gd name="connsiteY10" fmla="*/ 0 h 310852"/>
              <a:gd name="connsiteX11" fmla="*/ 0 w 254202"/>
              <a:gd name="connsiteY11" fmla="*/ 0 h 310852"/>
              <a:gd name="connsiteX12" fmla="*/ 0 w 254202"/>
              <a:gd name="connsiteY12" fmla="*/ 307948 h 310852"/>
              <a:gd name="connsiteX13" fmla="*/ 2905 w 254202"/>
              <a:gd name="connsiteY13" fmla="*/ 310853 h 310852"/>
              <a:gd name="connsiteX14" fmla="*/ 5084 w 254202"/>
              <a:gd name="connsiteY14" fmla="*/ 310127 h 310852"/>
              <a:gd name="connsiteX15" fmla="*/ 127101 w 254202"/>
              <a:gd name="connsiteY15" fmla="*/ 195373 h 310852"/>
              <a:gd name="connsiteX16" fmla="*/ 249118 w 254202"/>
              <a:gd name="connsiteY16" fmla="*/ 309400 h 310852"/>
              <a:gd name="connsiteX17" fmla="*/ 251297 w 254202"/>
              <a:gd name="connsiteY17" fmla="*/ 310127 h 310852"/>
              <a:gd name="connsiteX18" fmla="*/ 254202 w 254202"/>
              <a:gd name="connsiteY18" fmla="*/ 307222 h 310852"/>
              <a:gd name="connsiteX19" fmla="*/ 254202 w 254202"/>
              <a:gd name="connsiteY19" fmla="*/ 0 h 310852"/>
              <a:gd name="connsiteX20" fmla="*/ 254202 w 254202"/>
              <a:gd name="connsiteY20" fmla="*/ 0 h 31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4202" h="310852">
                <a:moveTo>
                  <a:pt x="218614" y="34862"/>
                </a:moveTo>
                <a:lnTo>
                  <a:pt x="218614" y="233866"/>
                </a:lnTo>
                <a:lnTo>
                  <a:pt x="150342" y="169952"/>
                </a:lnTo>
                <a:lnTo>
                  <a:pt x="126375" y="147437"/>
                </a:lnTo>
                <a:lnTo>
                  <a:pt x="102407" y="169952"/>
                </a:lnTo>
                <a:lnTo>
                  <a:pt x="34136" y="233866"/>
                </a:lnTo>
                <a:lnTo>
                  <a:pt x="34136" y="34862"/>
                </a:lnTo>
                <a:lnTo>
                  <a:pt x="126375" y="34862"/>
                </a:lnTo>
                <a:lnTo>
                  <a:pt x="218614" y="34862"/>
                </a:lnTo>
                <a:moveTo>
                  <a:pt x="254202" y="0"/>
                </a:moveTo>
                <a:lnTo>
                  <a:pt x="127101" y="0"/>
                </a:lnTo>
                <a:lnTo>
                  <a:pt x="0" y="0"/>
                </a:lnTo>
                <a:lnTo>
                  <a:pt x="0" y="307948"/>
                </a:lnTo>
                <a:cubicBezTo>
                  <a:pt x="0" y="310127"/>
                  <a:pt x="1453" y="310853"/>
                  <a:pt x="2905" y="310853"/>
                </a:cubicBezTo>
                <a:cubicBezTo>
                  <a:pt x="3631" y="310853"/>
                  <a:pt x="4358" y="310853"/>
                  <a:pt x="5084" y="310127"/>
                </a:cubicBezTo>
                <a:lnTo>
                  <a:pt x="127101" y="195373"/>
                </a:lnTo>
                <a:lnTo>
                  <a:pt x="249118" y="309400"/>
                </a:lnTo>
                <a:cubicBezTo>
                  <a:pt x="249844" y="310127"/>
                  <a:pt x="250571" y="310127"/>
                  <a:pt x="251297" y="310127"/>
                </a:cubicBezTo>
                <a:cubicBezTo>
                  <a:pt x="252750" y="310127"/>
                  <a:pt x="254202" y="308674"/>
                  <a:pt x="254202" y="307222"/>
                </a:cubicBezTo>
                <a:lnTo>
                  <a:pt x="254202" y="0"/>
                </a:lnTo>
                <a:lnTo>
                  <a:pt x="254202" y="0"/>
                </a:lnTo>
                <a:close/>
              </a:path>
            </a:pathLst>
          </a:custGeom>
          <a:solidFill>
            <a:srgbClr val="000000"/>
          </a:solidFill>
          <a:ln w="7262" cap="flat">
            <a:noFill/>
            <a:prstDash val="solid"/>
            <a:miter/>
          </a:ln>
        </p:spPr>
        <p:txBody>
          <a:bodyPr rtlCol="0" anchor="ctr"/>
          <a:lstStyle/>
          <a:p>
            <a:endParaRPr lang="es-CO"/>
          </a:p>
        </p:txBody>
      </p:sp>
      <p:sp>
        <p:nvSpPr>
          <p:cNvPr id="123" name="CuadroTexto 122">
            <a:extLst>
              <a:ext uri="{FF2B5EF4-FFF2-40B4-BE49-F238E27FC236}">
                <a16:creationId xmlns:a16="http://schemas.microsoft.com/office/drawing/2014/main" id="{F986EC95-FEBF-85A8-5A1B-028D38857BBE}"/>
              </a:ext>
            </a:extLst>
          </p:cNvPr>
          <p:cNvSpPr txBox="1"/>
          <p:nvPr/>
        </p:nvSpPr>
        <p:spPr>
          <a:xfrm>
            <a:off x="2254455" y="13363995"/>
            <a:ext cx="2664983" cy="307777"/>
          </a:xfrm>
          <a:prstGeom prst="rect">
            <a:avLst/>
          </a:prstGeom>
          <a:noFill/>
        </p:spPr>
        <p:txBody>
          <a:bodyPr wrap="square" rtlCol="0">
            <a:spAutoFit/>
          </a:bodyPr>
          <a:lstStyle/>
          <a:p>
            <a:r>
              <a:rPr lang="en-US" sz="1400"/>
              <a:t>1250 likes</a:t>
            </a:r>
          </a:p>
        </p:txBody>
      </p:sp>
      <p:sp>
        <p:nvSpPr>
          <p:cNvPr id="124" name="TextBox 5">
            <a:extLst>
              <a:ext uri="{FF2B5EF4-FFF2-40B4-BE49-F238E27FC236}">
                <a16:creationId xmlns:a16="http://schemas.microsoft.com/office/drawing/2014/main" id="{A80FFDB5-4277-49CC-0F51-744A17D728A7}"/>
              </a:ext>
            </a:extLst>
          </p:cNvPr>
          <p:cNvSpPr txBox="1"/>
          <p:nvPr/>
        </p:nvSpPr>
        <p:spPr>
          <a:xfrm>
            <a:off x="7002459" y="9118727"/>
            <a:ext cx="4683473" cy="3970318"/>
          </a:xfrm>
          <a:prstGeom prst="rect">
            <a:avLst/>
          </a:prstGeom>
          <a:noFill/>
        </p:spPr>
        <p:txBody>
          <a:bodyPr wrap="square">
            <a:spAutoFit/>
          </a:bodyPr>
          <a:lstStyle/>
          <a:p>
            <a:r>
              <a:rPr lang="en-US" sz="1400" b="0" i="0" dirty="0">
                <a:effectLst/>
                <a:latin typeface="+mj-lt"/>
              </a:rPr>
              <a:t>Lorem ipsum dolor sit </a:t>
            </a:r>
            <a:r>
              <a:rPr lang="en-US" sz="1400" b="0" i="0" dirty="0" err="1">
                <a:effectLst/>
                <a:latin typeface="+mj-lt"/>
              </a:rPr>
              <a:t>amet</a:t>
            </a:r>
            <a:r>
              <a:rPr lang="en-US" sz="1400" b="0" i="0" dirty="0">
                <a:effectLst/>
                <a:latin typeface="+mj-lt"/>
              </a:rPr>
              <a:t>, </a:t>
            </a:r>
            <a:r>
              <a:rPr lang="en-US" sz="1400" b="0" i="0" dirty="0" err="1">
                <a:effectLst/>
                <a:latin typeface="+mj-lt"/>
              </a:rPr>
              <a:t>consectetur</a:t>
            </a:r>
            <a:r>
              <a:rPr lang="en-US" sz="1400" b="0" i="0" dirty="0">
                <a:effectLst/>
                <a:latin typeface="+mj-lt"/>
              </a:rPr>
              <a:t> </a:t>
            </a:r>
            <a:r>
              <a:rPr lang="en-US" sz="1400" b="0" i="0" dirty="0" err="1">
                <a:effectLst/>
                <a:latin typeface="+mj-lt"/>
              </a:rPr>
              <a:t>adipiscing</a:t>
            </a:r>
            <a:r>
              <a:rPr lang="en-US" sz="1400" b="0" i="0" dirty="0">
                <a:effectLst/>
                <a:latin typeface="+mj-lt"/>
              </a:rPr>
              <a:t> </a:t>
            </a:r>
            <a:r>
              <a:rPr lang="en-US" sz="1400" b="0" i="0" dirty="0" err="1">
                <a:effectLst/>
                <a:latin typeface="+mj-lt"/>
              </a:rPr>
              <a:t>elit</a:t>
            </a:r>
            <a:r>
              <a:rPr lang="en-US" sz="1400" b="0" i="0" dirty="0">
                <a:effectLst/>
                <a:latin typeface="+mj-lt"/>
              </a:rPr>
              <a:t>. </a:t>
            </a:r>
            <a:r>
              <a:rPr lang="en-US" sz="1400" b="0" i="0" dirty="0" err="1">
                <a:effectLst/>
                <a:latin typeface="+mj-lt"/>
              </a:rPr>
              <a:t>Nulla</a:t>
            </a:r>
            <a:r>
              <a:rPr lang="en-US" sz="1400" b="0" i="0" dirty="0">
                <a:effectLst/>
                <a:latin typeface="+mj-lt"/>
              </a:rPr>
              <a:t> </a:t>
            </a:r>
            <a:r>
              <a:rPr lang="en-US" sz="1400" b="0" i="0" dirty="0" err="1">
                <a:effectLst/>
                <a:latin typeface="+mj-lt"/>
              </a:rPr>
              <a:t>purus</a:t>
            </a:r>
            <a:r>
              <a:rPr lang="en-US" sz="1400" b="0" i="0" dirty="0">
                <a:effectLst/>
                <a:latin typeface="+mj-lt"/>
              </a:rPr>
              <a:t> </a:t>
            </a:r>
            <a:r>
              <a:rPr lang="en-US" sz="1400" b="0" i="0" dirty="0" err="1">
                <a:effectLst/>
                <a:latin typeface="+mj-lt"/>
              </a:rPr>
              <a:t>urna</a:t>
            </a:r>
            <a:r>
              <a:rPr lang="en-US" sz="1400" b="0" i="0" dirty="0">
                <a:effectLst/>
                <a:latin typeface="+mj-lt"/>
              </a:rPr>
              <a:t>, </a:t>
            </a:r>
            <a:r>
              <a:rPr lang="en-US" sz="1400" b="0" i="0" dirty="0" err="1">
                <a:effectLst/>
                <a:latin typeface="+mj-lt"/>
              </a:rPr>
              <a:t>bibendum</a:t>
            </a:r>
            <a:r>
              <a:rPr lang="en-US" sz="1400" b="0" i="0" dirty="0">
                <a:effectLst/>
                <a:latin typeface="+mj-lt"/>
              </a:rPr>
              <a:t> sed </a:t>
            </a:r>
            <a:r>
              <a:rPr lang="en-US" sz="1400" b="0" i="0" dirty="0" err="1">
                <a:effectLst/>
                <a:latin typeface="+mj-lt"/>
              </a:rPr>
              <a:t>ultrices</a:t>
            </a:r>
            <a:r>
              <a:rPr lang="en-US" sz="1400" b="0" i="0" dirty="0">
                <a:effectLst/>
                <a:latin typeface="+mj-lt"/>
              </a:rPr>
              <a:t> </a:t>
            </a:r>
            <a:r>
              <a:rPr lang="en-US" sz="1400" b="0" i="0" dirty="0" err="1">
                <a:effectLst/>
                <a:latin typeface="+mj-lt"/>
              </a:rPr>
              <a:t>eget</a:t>
            </a:r>
            <a:r>
              <a:rPr lang="en-US" sz="1400" b="0" i="0" dirty="0">
                <a:effectLst/>
                <a:latin typeface="+mj-lt"/>
              </a:rPr>
              <a:t>, </a:t>
            </a:r>
            <a:r>
              <a:rPr lang="en-US" sz="1400" b="0" i="0" dirty="0" err="1">
                <a:effectLst/>
                <a:latin typeface="+mj-lt"/>
              </a:rPr>
              <a:t>sagittis</a:t>
            </a:r>
            <a:r>
              <a:rPr lang="en-US" sz="1400" b="0" i="0" dirty="0">
                <a:effectLst/>
                <a:latin typeface="+mj-lt"/>
              </a:rPr>
              <a:t> </a:t>
            </a:r>
            <a:r>
              <a:rPr lang="en-US" sz="1400" b="0" i="0" dirty="0" err="1">
                <a:effectLst/>
                <a:latin typeface="+mj-lt"/>
              </a:rPr>
              <a:t>efficitur</a:t>
            </a:r>
            <a:r>
              <a:rPr lang="en-US" sz="1400" b="0" i="0" dirty="0">
                <a:effectLst/>
                <a:latin typeface="+mj-lt"/>
              </a:rPr>
              <a:t> </a:t>
            </a:r>
            <a:r>
              <a:rPr lang="en-US" sz="1400" b="0" i="0" dirty="0" err="1">
                <a:effectLst/>
                <a:latin typeface="+mj-lt"/>
              </a:rPr>
              <a:t>augue</a:t>
            </a:r>
            <a:r>
              <a:rPr lang="en-US" sz="1400" b="0" i="0" dirty="0">
                <a:effectLst/>
                <a:latin typeface="+mj-lt"/>
              </a:rPr>
              <a:t>.</a:t>
            </a:r>
          </a:p>
          <a:p>
            <a:endParaRPr lang="en-US" sz="1400" dirty="0">
              <a:latin typeface="+mj-lt"/>
            </a:endParaRPr>
          </a:p>
          <a:p>
            <a:r>
              <a:rPr lang="en-US" sz="1400" b="0" i="0" dirty="0">
                <a:effectLst/>
                <a:latin typeface="+mj-lt"/>
              </a:rPr>
              <a:t> Sed </a:t>
            </a:r>
            <a:r>
              <a:rPr lang="en-US" sz="1400" b="0" i="0" dirty="0" err="1">
                <a:effectLst/>
                <a:latin typeface="+mj-lt"/>
              </a:rPr>
              <a:t>elementum</a:t>
            </a:r>
            <a:r>
              <a:rPr lang="en-US" sz="1400" b="0" i="0" dirty="0">
                <a:effectLst/>
                <a:latin typeface="+mj-lt"/>
              </a:rPr>
              <a:t> </a:t>
            </a:r>
            <a:r>
              <a:rPr lang="en-US" sz="1400" b="0" i="0" dirty="0" err="1">
                <a:effectLst/>
                <a:latin typeface="+mj-lt"/>
              </a:rPr>
              <a:t>suscipit</a:t>
            </a:r>
            <a:r>
              <a:rPr lang="en-US" sz="1400" b="0" i="0" dirty="0">
                <a:effectLst/>
                <a:latin typeface="+mj-lt"/>
              </a:rPr>
              <a:t> ipsum, id </a:t>
            </a:r>
            <a:r>
              <a:rPr lang="en-US" sz="1400" b="0" i="0" dirty="0" err="1">
                <a:effectLst/>
                <a:latin typeface="+mj-lt"/>
              </a:rPr>
              <a:t>pretium</a:t>
            </a:r>
            <a:r>
              <a:rPr lang="en-US" sz="1400" b="0" i="0" dirty="0">
                <a:effectLst/>
                <a:latin typeface="+mj-lt"/>
              </a:rPr>
              <a:t> </a:t>
            </a:r>
            <a:r>
              <a:rPr lang="en-US" sz="1400" b="0" i="0" dirty="0" err="1">
                <a:effectLst/>
                <a:latin typeface="+mj-lt"/>
              </a:rPr>
              <a:t>nisl</a:t>
            </a:r>
            <a:r>
              <a:rPr lang="en-US" sz="1400" b="0" i="0" dirty="0">
                <a:effectLst/>
                <a:latin typeface="+mj-lt"/>
              </a:rPr>
              <a:t> </a:t>
            </a:r>
            <a:r>
              <a:rPr lang="en-US" sz="1400" b="0" i="0" dirty="0" err="1">
                <a:effectLst/>
                <a:latin typeface="+mj-lt"/>
              </a:rPr>
              <a:t>consectetur</a:t>
            </a:r>
            <a:r>
              <a:rPr lang="en-US" sz="1400" b="0" i="0" dirty="0">
                <a:effectLst/>
                <a:latin typeface="+mj-lt"/>
              </a:rPr>
              <a:t> a. </a:t>
            </a:r>
            <a:r>
              <a:rPr lang="en-US" sz="1400" b="0" i="0" dirty="0" err="1">
                <a:effectLst/>
                <a:latin typeface="+mj-lt"/>
              </a:rPr>
              <a:t>Pellentesque</a:t>
            </a:r>
            <a:r>
              <a:rPr lang="en-US" sz="1400" b="0" i="0" dirty="0">
                <a:effectLst/>
                <a:latin typeface="+mj-lt"/>
              </a:rPr>
              <a:t> ac ante </a:t>
            </a:r>
            <a:r>
              <a:rPr lang="en-US" sz="1400" b="0" i="0" dirty="0" err="1">
                <a:effectLst/>
                <a:latin typeface="+mj-lt"/>
              </a:rPr>
              <a:t>augue</a:t>
            </a:r>
            <a:r>
              <a:rPr lang="en-US" sz="1400" b="0" i="0" dirty="0">
                <a:effectLst/>
                <a:latin typeface="+mj-lt"/>
              </a:rPr>
              <a:t>. </a:t>
            </a:r>
            <a:r>
              <a:rPr lang="en-US" sz="1400" dirty="0" err="1">
                <a:latin typeface="+mj-lt"/>
              </a:rPr>
              <a:t>Ph</a:t>
            </a:r>
            <a:r>
              <a:rPr lang="en-US" sz="1400" b="0" i="0" dirty="0" err="1">
                <a:effectLst/>
                <a:latin typeface="+mj-lt"/>
              </a:rPr>
              <a:t>asellus</a:t>
            </a:r>
            <a:r>
              <a:rPr lang="en-US" sz="1400" b="0" i="0" dirty="0">
                <a:effectLst/>
                <a:latin typeface="+mj-lt"/>
              </a:rPr>
              <a:t> </a:t>
            </a:r>
            <a:r>
              <a:rPr lang="en-US" sz="1400" b="0" i="0" dirty="0" err="1">
                <a:effectLst/>
                <a:latin typeface="+mj-lt"/>
              </a:rPr>
              <a:t>mollis</a:t>
            </a:r>
            <a:r>
              <a:rPr lang="en-US" sz="1400" b="0" i="0" dirty="0">
                <a:effectLst/>
                <a:latin typeface="+mj-lt"/>
              </a:rPr>
              <a:t> a </a:t>
            </a:r>
            <a:r>
              <a:rPr lang="en-US" sz="1400" b="0" i="0" dirty="0" err="1">
                <a:effectLst/>
                <a:latin typeface="+mj-lt"/>
              </a:rPr>
              <a:t>lacus</a:t>
            </a:r>
            <a:r>
              <a:rPr lang="en-US" sz="1400" b="0" i="0" dirty="0">
                <a:effectLst/>
                <a:latin typeface="+mj-lt"/>
              </a:rPr>
              <a:t> porta </a:t>
            </a:r>
            <a:r>
              <a:rPr lang="en-US" sz="1400" b="0" i="0" dirty="0" err="1">
                <a:effectLst/>
                <a:latin typeface="+mj-lt"/>
              </a:rPr>
              <a:t>consequat</a:t>
            </a:r>
            <a:r>
              <a:rPr lang="en-US" sz="1400" b="0" i="0" dirty="0">
                <a:effectLst/>
                <a:latin typeface="+mj-lt"/>
              </a:rPr>
              <a:t>. Ut </a:t>
            </a:r>
            <a:r>
              <a:rPr lang="en-US" sz="1400" b="0" i="0" dirty="0" err="1">
                <a:effectLst/>
                <a:latin typeface="+mj-lt"/>
              </a:rPr>
              <a:t>sapien</a:t>
            </a:r>
            <a:r>
              <a:rPr lang="en-US" sz="1400" b="0" i="0" dirty="0">
                <a:effectLst/>
                <a:latin typeface="+mj-lt"/>
              </a:rPr>
              <a:t> </a:t>
            </a:r>
            <a:r>
              <a:rPr lang="en-US" sz="1400" b="0" i="0" dirty="0" err="1">
                <a:effectLst/>
                <a:latin typeface="+mj-lt"/>
              </a:rPr>
              <a:t>arcu</a:t>
            </a:r>
            <a:r>
              <a:rPr lang="en-US" sz="1400" b="0" i="0" dirty="0">
                <a:effectLst/>
                <a:latin typeface="+mj-lt"/>
              </a:rPr>
              <a:t>, </a:t>
            </a:r>
            <a:r>
              <a:rPr lang="en-US" sz="1400" b="0" i="0" dirty="0" err="1">
                <a:effectLst/>
                <a:latin typeface="+mj-lt"/>
              </a:rPr>
              <a:t>rhoncus</a:t>
            </a:r>
            <a:r>
              <a:rPr lang="en-US" sz="1400" b="0" i="0" dirty="0">
                <a:effectLst/>
                <a:latin typeface="+mj-lt"/>
              </a:rPr>
              <a:t> </a:t>
            </a:r>
            <a:r>
              <a:rPr lang="en-US" sz="1400" b="0" i="0" dirty="0" err="1">
                <a:effectLst/>
                <a:latin typeface="+mj-lt"/>
              </a:rPr>
              <a:t>eget</a:t>
            </a:r>
            <a:r>
              <a:rPr lang="en-US" sz="1400" b="0" i="0" dirty="0">
                <a:effectLst/>
                <a:latin typeface="+mj-lt"/>
              </a:rPr>
              <a:t> </a:t>
            </a:r>
            <a:r>
              <a:rPr lang="en-US" sz="1400" b="0" i="0" dirty="0" err="1">
                <a:effectLst/>
                <a:latin typeface="+mj-lt"/>
              </a:rPr>
              <a:t>feugiat</a:t>
            </a:r>
            <a:r>
              <a:rPr lang="en-US" sz="1400" b="0" i="0" dirty="0">
                <a:effectLst/>
                <a:latin typeface="+mj-lt"/>
              </a:rPr>
              <a:t> sed, dictum at </a:t>
            </a:r>
            <a:r>
              <a:rPr lang="en-US" sz="1400" b="0" i="0" dirty="0" err="1">
                <a:effectLst/>
                <a:latin typeface="+mj-lt"/>
              </a:rPr>
              <a:t>augue</a:t>
            </a:r>
            <a:r>
              <a:rPr lang="en-US" sz="1400" b="0" i="0" dirty="0">
                <a:effectLst/>
                <a:latin typeface="+mj-lt"/>
              </a:rPr>
              <a:t>. </a:t>
            </a:r>
          </a:p>
          <a:p>
            <a:endParaRPr lang="en-US" sz="1400" dirty="0">
              <a:latin typeface="+mj-lt"/>
            </a:endParaRPr>
          </a:p>
          <a:p>
            <a:r>
              <a:rPr lang="en-US" sz="1400" b="0" i="0" dirty="0">
                <a:effectLst/>
                <a:latin typeface="+mj-lt"/>
              </a:rPr>
              <a:t>Lorem ipsum dolor sit </a:t>
            </a:r>
            <a:r>
              <a:rPr lang="en-US" sz="1400" b="0" i="0" dirty="0" err="1">
                <a:effectLst/>
                <a:latin typeface="+mj-lt"/>
              </a:rPr>
              <a:t>amet</a:t>
            </a:r>
            <a:r>
              <a:rPr lang="en-US" sz="1400" b="0" i="0" dirty="0">
                <a:effectLst/>
                <a:latin typeface="+mj-lt"/>
              </a:rPr>
              <a:t>, </a:t>
            </a:r>
            <a:r>
              <a:rPr lang="en-US" sz="1400" b="0" i="0" dirty="0" err="1">
                <a:effectLst/>
                <a:latin typeface="+mj-lt"/>
              </a:rPr>
              <a:t>consectetur</a:t>
            </a:r>
            <a:r>
              <a:rPr lang="en-US" sz="1400" b="0" i="0" dirty="0">
                <a:effectLst/>
                <a:latin typeface="+mj-lt"/>
              </a:rPr>
              <a:t> </a:t>
            </a:r>
            <a:r>
              <a:rPr lang="en-US" sz="1400" b="0" i="0" dirty="0" err="1">
                <a:effectLst/>
                <a:latin typeface="+mj-lt"/>
              </a:rPr>
              <a:t>adipiscing</a:t>
            </a:r>
            <a:r>
              <a:rPr lang="en-US" sz="1400" b="0" i="0" dirty="0">
                <a:effectLst/>
                <a:latin typeface="+mj-lt"/>
              </a:rPr>
              <a:t> </a:t>
            </a:r>
            <a:r>
              <a:rPr lang="en-US" sz="1400" b="0" i="0" dirty="0" err="1">
                <a:effectLst/>
                <a:latin typeface="+mj-lt"/>
              </a:rPr>
              <a:t>elit</a:t>
            </a:r>
            <a:r>
              <a:rPr lang="en-US" sz="1400" b="0" i="0" dirty="0">
                <a:effectLst/>
                <a:latin typeface="+mj-lt"/>
              </a:rPr>
              <a:t>. </a:t>
            </a:r>
            <a:r>
              <a:rPr lang="en-US" sz="1400" b="0" i="0" dirty="0" err="1">
                <a:effectLst/>
                <a:latin typeface="+mj-lt"/>
              </a:rPr>
              <a:t>Nulla</a:t>
            </a:r>
            <a:r>
              <a:rPr lang="en-US" sz="1400" b="0" i="0" dirty="0">
                <a:effectLst/>
                <a:latin typeface="+mj-lt"/>
              </a:rPr>
              <a:t> </a:t>
            </a:r>
            <a:r>
              <a:rPr lang="en-US" sz="1400" b="0" i="0" dirty="0" err="1">
                <a:effectLst/>
                <a:latin typeface="+mj-lt"/>
              </a:rPr>
              <a:t>purus</a:t>
            </a:r>
            <a:r>
              <a:rPr lang="en-US" sz="1400" b="0" i="0" dirty="0">
                <a:effectLst/>
                <a:latin typeface="+mj-lt"/>
              </a:rPr>
              <a:t> </a:t>
            </a:r>
            <a:r>
              <a:rPr lang="en-US" sz="1400" b="0" i="0" dirty="0" err="1">
                <a:effectLst/>
                <a:latin typeface="+mj-lt"/>
              </a:rPr>
              <a:t>urna</a:t>
            </a:r>
            <a:r>
              <a:rPr lang="en-US" sz="1400" b="0" i="0" dirty="0">
                <a:effectLst/>
                <a:latin typeface="+mj-lt"/>
              </a:rPr>
              <a:t>, </a:t>
            </a:r>
            <a:r>
              <a:rPr lang="en-US" sz="1400" b="0" i="0" dirty="0" err="1">
                <a:effectLst/>
                <a:latin typeface="+mj-lt"/>
              </a:rPr>
              <a:t>bibendum</a:t>
            </a:r>
            <a:r>
              <a:rPr lang="en-US" sz="1400" b="0" i="0" dirty="0">
                <a:effectLst/>
                <a:latin typeface="+mj-lt"/>
              </a:rPr>
              <a:t> sed </a:t>
            </a:r>
            <a:r>
              <a:rPr lang="en-US" sz="1400" b="0" i="0" dirty="0" err="1">
                <a:effectLst/>
                <a:latin typeface="+mj-lt"/>
              </a:rPr>
              <a:t>ultrices</a:t>
            </a:r>
            <a:r>
              <a:rPr lang="en-US" sz="1400" b="0" i="0" dirty="0">
                <a:effectLst/>
                <a:latin typeface="+mj-lt"/>
              </a:rPr>
              <a:t> </a:t>
            </a:r>
            <a:r>
              <a:rPr lang="en-US" sz="1400" b="0" i="0" dirty="0" err="1">
                <a:effectLst/>
                <a:latin typeface="+mj-lt"/>
              </a:rPr>
              <a:t>eget</a:t>
            </a:r>
            <a:r>
              <a:rPr lang="en-US" sz="1400" b="0" i="0" dirty="0">
                <a:effectLst/>
                <a:latin typeface="+mj-lt"/>
              </a:rPr>
              <a:t>, </a:t>
            </a:r>
            <a:r>
              <a:rPr lang="en-US" sz="1400" b="0" i="0" dirty="0" err="1">
                <a:effectLst/>
                <a:latin typeface="+mj-lt"/>
              </a:rPr>
              <a:t>sagittis</a:t>
            </a:r>
            <a:r>
              <a:rPr lang="en-US" sz="1400" b="0" i="0" dirty="0">
                <a:effectLst/>
                <a:latin typeface="+mj-lt"/>
              </a:rPr>
              <a:t> </a:t>
            </a:r>
            <a:r>
              <a:rPr lang="en-US" sz="1400" b="0" i="0" dirty="0" err="1">
                <a:effectLst/>
                <a:latin typeface="+mj-lt"/>
              </a:rPr>
              <a:t>efficitur</a:t>
            </a:r>
            <a:r>
              <a:rPr lang="en-US" sz="1400" b="0" i="0" dirty="0">
                <a:effectLst/>
                <a:latin typeface="+mj-lt"/>
              </a:rPr>
              <a:t> </a:t>
            </a:r>
            <a:r>
              <a:rPr lang="en-US" sz="1400" b="0" i="0" dirty="0" err="1">
                <a:effectLst/>
                <a:latin typeface="+mj-lt"/>
              </a:rPr>
              <a:t>augue</a:t>
            </a:r>
            <a:r>
              <a:rPr lang="en-US" sz="1400" b="0" i="0" dirty="0">
                <a:effectLst/>
                <a:latin typeface="+mj-lt"/>
              </a:rPr>
              <a:t>.</a:t>
            </a:r>
          </a:p>
          <a:p>
            <a:endParaRPr lang="en-US" sz="1400" dirty="0">
              <a:latin typeface="+mj-lt"/>
            </a:endParaRPr>
          </a:p>
          <a:p>
            <a:r>
              <a:rPr lang="en-US" sz="1400" b="0" i="0" dirty="0">
                <a:effectLst/>
                <a:latin typeface="+mj-lt"/>
              </a:rPr>
              <a:t> Sed </a:t>
            </a:r>
            <a:r>
              <a:rPr lang="en-US" sz="1400" b="0" i="0" dirty="0" err="1">
                <a:effectLst/>
                <a:latin typeface="+mj-lt"/>
              </a:rPr>
              <a:t>elementum</a:t>
            </a:r>
            <a:r>
              <a:rPr lang="en-US" sz="1400" b="0" i="0" dirty="0">
                <a:effectLst/>
                <a:latin typeface="+mj-lt"/>
              </a:rPr>
              <a:t> </a:t>
            </a:r>
            <a:r>
              <a:rPr lang="en-US" sz="1400" b="0" i="0" dirty="0" err="1">
                <a:effectLst/>
                <a:latin typeface="+mj-lt"/>
              </a:rPr>
              <a:t>suscipit</a:t>
            </a:r>
            <a:r>
              <a:rPr lang="en-US" sz="1400" b="0" i="0" dirty="0">
                <a:effectLst/>
                <a:latin typeface="+mj-lt"/>
              </a:rPr>
              <a:t> ipsum, id </a:t>
            </a:r>
            <a:r>
              <a:rPr lang="en-US" sz="1400" b="0" i="0" dirty="0" err="1">
                <a:effectLst/>
                <a:latin typeface="+mj-lt"/>
              </a:rPr>
              <a:t>pretium</a:t>
            </a:r>
            <a:r>
              <a:rPr lang="en-US" sz="1400" b="0" i="0" dirty="0">
                <a:effectLst/>
                <a:latin typeface="+mj-lt"/>
              </a:rPr>
              <a:t> </a:t>
            </a:r>
            <a:r>
              <a:rPr lang="en-US" sz="1400" b="0" i="0" dirty="0" err="1">
                <a:effectLst/>
                <a:latin typeface="+mj-lt"/>
              </a:rPr>
              <a:t>nisl</a:t>
            </a:r>
            <a:r>
              <a:rPr lang="en-US" sz="1400" b="0" i="0" dirty="0">
                <a:effectLst/>
                <a:latin typeface="+mj-lt"/>
              </a:rPr>
              <a:t> </a:t>
            </a:r>
            <a:r>
              <a:rPr lang="en-US" sz="1400" b="0" i="0" dirty="0" err="1">
                <a:effectLst/>
                <a:latin typeface="+mj-lt"/>
              </a:rPr>
              <a:t>consectetur</a:t>
            </a:r>
            <a:r>
              <a:rPr lang="en-US" sz="1400" b="0" i="0" dirty="0">
                <a:effectLst/>
                <a:latin typeface="+mj-lt"/>
              </a:rPr>
              <a:t> a. </a:t>
            </a:r>
            <a:r>
              <a:rPr lang="en-US" sz="1400" b="0" i="0" dirty="0" err="1">
                <a:effectLst/>
                <a:latin typeface="+mj-lt"/>
              </a:rPr>
              <a:t>Pellentesque</a:t>
            </a:r>
            <a:r>
              <a:rPr lang="en-US" sz="1400" b="0" i="0" dirty="0">
                <a:effectLst/>
                <a:latin typeface="+mj-lt"/>
              </a:rPr>
              <a:t> ac ante </a:t>
            </a:r>
            <a:r>
              <a:rPr lang="en-US" sz="1400" b="0" i="0" dirty="0" err="1">
                <a:effectLst/>
                <a:latin typeface="+mj-lt"/>
              </a:rPr>
              <a:t>augue</a:t>
            </a:r>
            <a:r>
              <a:rPr lang="en-US" sz="1400" b="0" i="0" dirty="0">
                <a:effectLst/>
                <a:latin typeface="+mj-lt"/>
              </a:rPr>
              <a:t>. </a:t>
            </a:r>
            <a:r>
              <a:rPr lang="en-US" sz="1400" dirty="0" err="1">
                <a:latin typeface="+mj-lt"/>
              </a:rPr>
              <a:t>Ph</a:t>
            </a:r>
            <a:r>
              <a:rPr lang="en-US" sz="1400" b="0" i="0" dirty="0" err="1">
                <a:effectLst/>
                <a:latin typeface="+mj-lt"/>
              </a:rPr>
              <a:t>asellus</a:t>
            </a:r>
            <a:r>
              <a:rPr lang="en-US" sz="1400" b="0" i="0" dirty="0">
                <a:effectLst/>
                <a:latin typeface="+mj-lt"/>
              </a:rPr>
              <a:t> </a:t>
            </a:r>
            <a:r>
              <a:rPr lang="en-US" sz="1400" b="0" i="0" dirty="0" err="1">
                <a:effectLst/>
                <a:latin typeface="+mj-lt"/>
              </a:rPr>
              <a:t>mollis</a:t>
            </a:r>
            <a:r>
              <a:rPr lang="en-US" sz="1400" b="0" i="0" dirty="0">
                <a:effectLst/>
                <a:latin typeface="+mj-lt"/>
              </a:rPr>
              <a:t> a </a:t>
            </a:r>
            <a:r>
              <a:rPr lang="en-US" sz="1400" b="0" i="0" dirty="0" err="1">
                <a:effectLst/>
                <a:latin typeface="+mj-lt"/>
              </a:rPr>
              <a:t>lacus</a:t>
            </a:r>
            <a:r>
              <a:rPr lang="en-US" sz="1400" b="0" i="0" dirty="0">
                <a:effectLst/>
                <a:latin typeface="+mj-lt"/>
              </a:rPr>
              <a:t> porta </a:t>
            </a:r>
            <a:r>
              <a:rPr lang="en-US" sz="1400" b="0" i="0" dirty="0" err="1">
                <a:effectLst/>
                <a:latin typeface="+mj-lt"/>
              </a:rPr>
              <a:t>consequat</a:t>
            </a:r>
            <a:r>
              <a:rPr lang="en-US" sz="1400" b="0" i="0" dirty="0">
                <a:effectLst/>
                <a:latin typeface="+mj-lt"/>
              </a:rPr>
              <a:t>. Ut </a:t>
            </a:r>
            <a:r>
              <a:rPr lang="en-US" sz="1400" b="0" i="0" dirty="0" err="1">
                <a:effectLst/>
                <a:latin typeface="+mj-lt"/>
              </a:rPr>
              <a:t>sapien</a:t>
            </a:r>
            <a:r>
              <a:rPr lang="en-US" sz="1400" b="0" i="0" dirty="0">
                <a:effectLst/>
                <a:latin typeface="+mj-lt"/>
              </a:rPr>
              <a:t> </a:t>
            </a:r>
            <a:r>
              <a:rPr lang="en-US" sz="1400" b="0" i="0" dirty="0" err="1">
                <a:effectLst/>
                <a:latin typeface="+mj-lt"/>
              </a:rPr>
              <a:t>arcu</a:t>
            </a:r>
            <a:r>
              <a:rPr lang="en-US" sz="1400" b="0" i="0" dirty="0">
                <a:effectLst/>
                <a:latin typeface="+mj-lt"/>
              </a:rPr>
              <a:t>, </a:t>
            </a:r>
            <a:r>
              <a:rPr lang="en-US" sz="1400" b="0" i="0" dirty="0" err="1">
                <a:effectLst/>
                <a:latin typeface="+mj-lt"/>
              </a:rPr>
              <a:t>rhoncus</a:t>
            </a:r>
            <a:r>
              <a:rPr lang="en-US" sz="1400" b="0" i="0" dirty="0">
                <a:effectLst/>
                <a:latin typeface="+mj-lt"/>
              </a:rPr>
              <a:t> </a:t>
            </a:r>
            <a:r>
              <a:rPr lang="en-US" sz="1400" b="0" i="0" dirty="0" err="1">
                <a:effectLst/>
                <a:latin typeface="+mj-lt"/>
              </a:rPr>
              <a:t>eget</a:t>
            </a:r>
            <a:r>
              <a:rPr lang="en-US" sz="1400" b="0" i="0" dirty="0">
                <a:effectLst/>
                <a:latin typeface="+mj-lt"/>
              </a:rPr>
              <a:t> </a:t>
            </a:r>
            <a:r>
              <a:rPr lang="en-US" sz="1400" b="0" i="0" dirty="0" err="1">
                <a:effectLst/>
                <a:latin typeface="+mj-lt"/>
              </a:rPr>
              <a:t>feugiat</a:t>
            </a:r>
            <a:r>
              <a:rPr lang="en-US" sz="1400" b="0" i="0" dirty="0">
                <a:effectLst/>
                <a:latin typeface="+mj-lt"/>
              </a:rPr>
              <a:t> sed, dictum at </a:t>
            </a:r>
            <a:r>
              <a:rPr lang="en-US" sz="1400" b="0" i="0" dirty="0" err="1">
                <a:effectLst/>
                <a:latin typeface="+mj-lt"/>
              </a:rPr>
              <a:t>augue</a:t>
            </a:r>
            <a:r>
              <a:rPr lang="en-US" sz="1400" b="0" i="0" dirty="0">
                <a:effectLst/>
                <a:latin typeface="+mj-lt"/>
              </a:rPr>
              <a:t>. </a:t>
            </a:r>
            <a:endParaRPr lang="en-US" sz="1400" dirty="0">
              <a:latin typeface="+mj-lt"/>
            </a:endParaRPr>
          </a:p>
          <a:p>
            <a:endParaRPr lang="en-US" sz="1400" dirty="0">
              <a:latin typeface="+mj-lt"/>
            </a:endParaRPr>
          </a:p>
        </p:txBody>
      </p:sp>
      <p:sp>
        <p:nvSpPr>
          <p:cNvPr id="131" name="Elipse 130">
            <a:extLst>
              <a:ext uri="{FF2B5EF4-FFF2-40B4-BE49-F238E27FC236}">
                <a16:creationId xmlns:a16="http://schemas.microsoft.com/office/drawing/2014/main" id="{82A24EBD-C2F6-707C-409C-9E5DC722CD60}"/>
              </a:ext>
            </a:extLst>
          </p:cNvPr>
          <p:cNvSpPr/>
          <p:nvPr/>
        </p:nvSpPr>
        <p:spPr>
          <a:xfrm>
            <a:off x="4633908" y="5937890"/>
            <a:ext cx="732390" cy="732390"/>
          </a:xfrm>
          <a:prstGeom prst="ellipse">
            <a:avLst/>
          </a:prstGeom>
          <a:noFill/>
          <a:ln w="28575">
            <a:gradFill>
              <a:gsLst>
                <a:gs pos="0">
                  <a:schemeClr val="accent1"/>
                </a:gs>
                <a:gs pos="30000">
                  <a:schemeClr val="accent2"/>
                </a:gs>
                <a:gs pos="63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2" name="Elipse 131">
            <a:extLst>
              <a:ext uri="{FF2B5EF4-FFF2-40B4-BE49-F238E27FC236}">
                <a16:creationId xmlns:a16="http://schemas.microsoft.com/office/drawing/2014/main" id="{953FE040-AB22-281C-4BFD-52497F45F8EF}"/>
              </a:ext>
            </a:extLst>
          </p:cNvPr>
          <p:cNvSpPr/>
          <p:nvPr/>
        </p:nvSpPr>
        <p:spPr>
          <a:xfrm>
            <a:off x="5451948" y="5937890"/>
            <a:ext cx="732390" cy="732390"/>
          </a:xfrm>
          <a:prstGeom prst="ellipse">
            <a:avLst/>
          </a:prstGeom>
          <a:noFill/>
          <a:ln w="28575">
            <a:gradFill>
              <a:gsLst>
                <a:gs pos="0">
                  <a:schemeClr val="accent1"/>
                </a:gs>
                <a:gs pos="30000">
                  <a:schemeClr val="accent2"/>
                </a:gs>
                <a:gs pos="63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3" name="Elipse 132">
            <a:extLst>
              <a:ext uri="{FF2B5EF4-FFF2-40B4-BE49-F238E27FC236}">
                <a16:creationId xmlns:a16="http://schemas.microsoft.com/office/drawing/2014/main" id="{8A65661F-CFBB-55BC-DDBF-8F60CE0A1399}"/>
              </a:ext>
            </a:extLst>
          </p:cNvPr>
          <p:cNvSpPr/>
          <p:nvPr/>
        </p:nvSpPr>
        <p:spPr>
          <a:xfrm>
            <a:off x="6289119" y="5937890"/>
            <a:ext cx="732390" cy="732390"/>
          </a:xfrm>
          <a:prstGeom prst="ellipse">
            <a:avLst/>
          </a:prstGeom>
          <a:noFill/>
          <a:ln w="28575">
            <a:gradFill>
              <a:gsLst>
                <a:gs pos="0">
                  <a:schemeClr val="accent1"/>
                </a:gs>
                <a:gs pos="30000">
                  <a:schemeClr val="accent2"/>
                </a:gs>
                <a:gs pos="63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4" name="Elipse 133">
            <a:extLst>
              <a:ext uri="{FF2B5EF4-FFF2-40B4-BE49-F238E27FC236}">
                <a16:creationId xmlns:a16="http://schemas.microsoft.com/office/drawing/2014/main" id="{C4CF6843-3E2C-F7D7-DF9F-387C2569ACBC}"/>
              </a:ext>
            </a:extLst>
          </p:cNvPr>
          <p:cNvSpPr/>
          <p:nvPr/>
        </p:nvSpPr>
        <p:spPr>
          <a:xfrm>
            <a:off x="7199480" y="5937890"/>
            <a:ext cx="732390" cy="732390"/>
          </a:xfrm>
          <a:prstGeom prst="ellipse">
            <a:avLst/>
          </a:prstGeom>
          <a:noFill/>
          <a:ln w="28575">
            <a:gradFill>
              <a:gsLst>
                <a:gs pos="0">
                  <a:schemeClr val="accent1"/>
                </a:gs>
                <a:gs pos="30000">
                  <a:schemeClr val="accent2"/>
                </a:gs>
                <a:gs pos="63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Imagen 6" descr="Gatito siberiano">
            <a:extLst>
              <a:ext uri="{FF2B5EF4-FFF2-40B4-BE49-F238E27FC236}">
                <a16:creationId xmlns:a16="http://schemas.microsoft.com/office/drawing/2014/main" id="{96213565-90B2-D489-3B9D-0190EAE79491}"/>
              </a:ext>
            </a:extLst>
          </p:cNvPr>
          <p:cNvPicPr>
            <a:picLocks noChangeAspect="1"/>
          </p:cNvPicPr>
          <p:nvPr/>
        </p:nvPicPr>
        <p:blipFill rotWithShape="1">
          <a:blip r:embed="rId8">
            <a:extLst>
              <a:ext uri="{28A0092B-C50C-407E-A947-70E740481C1C}">
                <a14:useLocalDpi xmlns:a14="http://schemas.microsoft.com/office/drawing/2010/main" val="0"/>
              </a:ext>
            </a:extLst>
          </a:blip>
          <a:srcRect l="16675" r="16675"/>
          <a:stretch/>
        </p:blipFill>
        <p:spPr>
          <a:xfrm>
            <a:off x="6331379" y="5988099"/>
            <a:ext cx="639792" cy="639792"/>
          </a:xfrm>
          <a:prstGeom prst="ellipse">
            <a:avLst/>
          </a:prstGeom>
        </p:spPr>
      </p:pic>
      <p:pic>
        <p:nvPicPr>
          <p:cNvPr id="8" name="Imagen 7" descr="Primer plano de conejo sentado con un fondo rosa">
            <a:extLst>
              <a:ext uri="{FF2B5EF4-FFF2-40B4-BE49-F238E27FC236}">
                <a16:creationId xmlns:a16="http://schemas.microsoft.com/office/drawing/2014/main" id="{21B3089E-06E7-0980-7FCF-39DBC877B539}"/>
              </a:ext>
            </a:extLst>
          </p:cNvPr>
          <p:cNvPicPr>
            <a:picLocks noChangeAspect="1"/>
          </p:cNvPicPr>
          <p:nvPr/>
        </p:nvPicPr>
        <p:blipFill rotWithShape="1">
          <a:blip r:embed="rId9">
            <a:extLst>
              <a:ext uri="{28A0092B-C50C-407E-A947-70E740481C1C}">
                <a14:useLocalDpi xmlns:a14="http://schemas.microsoft.com/office/drawing/2010/main" val="0"/>
              </a:ext>
            </a:extLst>
          </a:blip>
          <a:srcRect l="4907" r="4907"/>
          <a:stretch/>
        </p:blipFill>
        <p:spPr>
          <a:xfrm>
            <a:off x="7245779" y="5986746"/>
            <a:ext cx="639792" cy="639792"/>
          </a:xfrm>
          <a:prstGeom prst="ellipse">
            <a:avLst/>
          </a:prstGeom>
        </p:spPr>
      </p:pic>
      <p:pic>
        <p:nvPicPr>
          <p:cNvPr id="9" name="Imagen 8" descr="Perro negro mirando a la cámara">
            <a:extLst>
              <a:ext uri="{FF2B5EF4-FFF2-40B4-BE49-F238E27FC236}">
                <a16:creationId xmlns:a16="http://schemas.microsoft.com/office/drawing/2014/main" id="{B42B3A5E-0145-6FCD-AC74-E1CE127A65C9}"/>
              </a:ext>
            </a:extLst>
          </p:cNvPr>
          <p:cNvPicPr>
            <a:picLocks noChangeAspect="1"/>
          </p:cNvPicPr>
          <p:nvPr/>
        </p:nvPicPr>
        <p:blipFill rotWithShape="1">
          <a:blip r:embed="rId10">
            <a:extLst>
              <a:ext uri="{28A0092B-C50C-407E-A947-70E740481C1C}">
                <a14:useLocalDpi xmlns:a14="http://schemas.microsoft.com/office/drawing/2010/main" val="0"/>
              </a:ext>
            </a:extLst>
          </a:blip>
          <a:srcRect l="16663" r="16663"/>
          <a:stretch/>
        </p:blipFill>
        <p:spPr>
          <a:xfrm>
            <a:off x="5496452" y="5987033"/>
            <a:ext cx="649029" cy="649029"/>
          </a:xfrm>
          <a:prstGeom prst="ellipse">
            <a:avLst/>
          </a:prstGeom>
        </p:spPr>
      </p:pic>
      <p:pic>
        <p:nvPicPr>
          <p:cNvPr id="11" name="Imagen 10" descr="Primer plano de la cara de una cabra, con una etiqueta en la oreja, de pie en un refugio, mirando por encima de una cerca de madera">
            <a:extLst>
              <a:ext uri="{FF2B5EF4-FFF2-40B4-BE49-F238E27FC236}">
                <a16:creationId xmlns:a16="http://schemas.microsoft.com/office/drawing/2014/main" id="{3BBDBA6A-695C-D579-0AAB-D38A86C890E7}"/>
              </a:ext>
            </a:extLst>
          </p:cNvPr>
          <p:cNvPicPr>
            <a:picLocks noChangeAspect="1"/>
          </p:cNvPicPr>
          <p:nvPr/>
        </p:nvPicPr>
        <p:blipFill rotWithShape="1">
          <a:blip r:embed="rId11">
            <a:extLst>
              <a:ext uri="{28A0092B-C50C-407E-A947-70E740481C1C}">
                <a14:useLocalDpi xmlns:a14="http://schemas.microsoft.com/office/drawing/2010/main" val="0"/>
              </a:ext>
            </a:extLst>
          </a:blip>
          <a:srcRect l="16629" r="16629"/>
          <a:stretch/>
        </p:blipFill>
        <p:spPr>
          <a:xfrm>
            <a:off x="4675588" y="5983628"/>
            <a:ext cx="649029" cy="649029"/>
          </a:xfrm>
          <a:prstGeom prst="ellipse">
            <a:avLst/>
          </a:prstGeom>
        </p:spPr>
      </p:pic>
      <p:pic>
        <p:nvPicPr>
          <p:cNvPr id="12" name="Imagen 11">
            <a:extLst>
              <a:ext uri="{FF2B5EF4-FFF2-40B4-BE49-F238E27FC236}">
                <a16:creationId xmlns:a16="http://schemas.microsoft.com/office/drawing/2014/main" id="{3BCECD38-36A1-54C0-3B14-E7799CA53E4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85293" y="2833304"/>
            <a:ext cx="1737064" cy="1569898"/>
          </a:xfrm>
          <a:prstGeom prst="rect">
            <a:avLst/>
          </a:prstGeom>
        </p:spPr>
      </p:pic>
      <p:pic>
        <p:nvPicPr>
          <p:cNvPr id="13" name="Imagen 12">
            <a:extLst>
              <a:ext uri="{FF2B5EF4-FFF2-40B4-BE49-F238E27FC236}">
                <a16:creationId xmlns:a16="http://schemas.microsoft.com/office/drawing/2014/main" id="{72FA0CB1-2A01-361E-A87F-5D430B9D3B7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147802" y="2833981"/>
            <a:ext cx="1737064" cy="1569898"/>
          </a:xfrm>
          <a:prstGeom prst="rect">
            <a:avLst/>
          </a:prstGeom>
        </p:spPr>
      </p:pic>
      <p:pic>
        <p:nvPicPr>
          <p:cNvPr id="14" name="Imagen 13">
            <a:extLst>
              <a:ext uri="{FF2B5EF4-FFF2-40B4-BE49-F238E27FC236}">
                <a16:creationId xmlns:a16="http://schemas.microsoft.com/office/drawing/2014/main" id="{EE07DDEB-9494-0A55-94B6-15676EDF72A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874817" y="2848808"/>
            <a:ext cx="1737064" cy="1569898"/>
          </a:xfrm>
          <a:prstGeom prst="rect">
            <a:avLst/>
          </a:prstGeom>
        </p:spPr>
      </p:pic>
      <p:pic>
        <p:nvPicPr>
          <p:cNvPr id="15" name="Imagen 14">
            <a:extLst>
              <a:ext uri="{FF2B5EF4-FFF2-40B4-BE49-F238E27FC236}">
                <a16:creationId xmlns:a16="http://schemas.microsoft.com/office/drawing/2014/main" id="{3439F9E4-7C2E-AD28-631B-92DCB96B412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693594" y="2833981"/>
            <a:ext cx="1737064" cy="1569898"/>
          </a:xfrm>
          <a:prstGeom prst="rect">
            <a:avLst/>
          </a:prstGeom>
        </p:spPr>
      </p:pic>
    </p:spTree>
    <p:extLst>
      <p:ext uri="{BB962C8B-B14F-4D97-AF65-F5344CB8AC3E}">
        <p14:creationId xmlns:p14="http://schemas.microsoft.com/office/powerpoint/2010/main" val="42142564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2000" fill="hold"/>
                                        <p:tgtEl>
                                          <p:spTgt spid="50"/>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51"/>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21600000">
                                      <p:cBhvr>
                                        <p:cTn id="10" dur="2000" fill="hold"/>
                                        <p:tgtEl>
                                          <p:spTgt spid="52"/>
                                        </p:tgtEl>
                                        <p:attrNameLst>
                                          <p:attrName>r</p:attrName>
                                        </p:attrNameLst>
                                      </p:cBhvr>
                                    </p:animRot>
                                  </p:childTnLst>
                                </p:cTn>
                              </p:par>
                              <p:par>
                                <p:cTn id="11" presetID="8" presetClass="emph" presetSubtype="0" repeatCount="indefinite" fill="hold" grpId="0" nodeType="withEffect">
                                  <p:stCondLst>
                                    <p:cond delay="0"/>
                                  </p:stCondLst>
                                  <p:endCondLst>
                                    <p:cond evt="onNext" delay="0">
                                      <p:tgtEl>
                                        <p:sldTgt/>
                                      </p:tgtEl>
                                    </p:cond>
                                  </p:endCondLst>
                                  <p:childTnLst>
                                    <p:animRot by="21600000">
                                      <p:cBhvr>
                                        <p:cTn id="12" dur="2000" fill="hold"/>
                                        <p:tgtEl>
                                          <p:spTgt spid="53"/>
                                        </p:tgtEl>
                                        <p:attrNameLst>
                                          <p:attrName>r</p:attrName>
                                        </p:attrNameLst>
                                      </p:cBhvr>
                                    </p:animRot>
                                  </p:childTnLst>
                                </p:cTn>
                              </p:par>
                              <p:par>
                                <p:cTn id="13" presetID="8" presetClass="emph" presetSubtype="0" repeatCount="indefinite" fill="hold" grpId="0" nodeType="withEffect">
                                  <p:stCondLst>
                                    <p:cond delay="0"/>
                                  </p:stCondLst>
                                  <p:endCondLst>
                                    <p:cond evt="onNext" delay="0">
                                      <p:tgtEl>
                                        <p:sldTgt/>
                                      </p:tgtEl>
                                    </p:cond>
                                  </p:endCondLst>
                                  <p:childTnLst>
                                    <p:animRot by="21600000">
                                      <p:cBhvr>
                                        <p:cTn id="14" dur="2000" fill="hold"/>
                                        <p:tgtEl>
                                          <p:spTgt spid="131"/>
                                        </p:tgtEl>
                                        <p:attrNameLst>
                                          <p:attrName>r</p:attrName>
                                        </p:attrNameLst>
                                      </p:cBhvr>
                                    </p:animRot>
                                  </p:childTnLst>
                                </p:cTn>
                              </p:par>
                              <p:par>
                                <p:cTn id="15" presetID="8" presetClass="emph" presetSubtype="0" repeatCount="indefinite" fill="hold" grpId="0" nodeType="withEffect">
                                  <p:stCondLst>
                                    <p:cond delay="0"/>
                                  </p:stCondLst>
                                  <p:endCondLst>
                                    <p:cond evt="onNext" delay="0">
                                      <p:tgtEl>
                                        <p:sldTgt/>
                                      </p:tgtEl>
                                    </p:cond>
                                  </p:endCondLst>
                                  <p:childTnLst>
                                    <p:animRot by="21600000">
                                      <p:cBhvr>
                                        <p:cTn id="16" dur="2000" fill="hold"/>
                                        <p:tgtEl>
                                          <p:spTgt spid="132"/>
                                        </p:tgtEl>
                                        <p:attrNameLst>
                                          <p:attrName>r</p:attrName>
                                        </p:attrNameLst>
                                      </p:cBhvr>
                                    </p:animRot>
                                  </p:childTnLst>
                                </p:cTn>
                              </p:par>
                              <p:par>
                                <p:cTn id="17" presetID="8" presetClass="emph" presetSubtype="0" repeatCount="indefinite" fill="hold" grpId="0" nodeType="withEffect">
                                  <p:stCondLst>
                                    <p:cond delay="0"/>
                                  </p:stCondLst>
                                  <p:endCondLst>
                                    <p:cond evt="onNext" delay="0">
                                      <p:tgtEl>
                                        <p:sldTgt/>
                                      </p:tgtEl>
                                    </p:cond>
                                  </p:endCondLst>
                                  <p:childTnLst>
                                    <p:animRot by="21600000">
                                      <p:cBhvr>
                                        <p:cTn id="18" dur="2000" fill="hold"/>
                                        <p:tgtEl>
                                          <p:spTgt spid="133"/>
                                        </p:tgtEl>
                                        <p:attrNameLst>
                                          <p:attrName>r</p:attrName>
                                        </p:attrNameLst>
                                      </p:cBhvr>
                                    </p:animRot>
                                  </p:childTnLst>
                                </p:cTn>
                              </p:par>
                              <p:par>
                                <p:cTn id="19" presetID="8" presetClass="emph" presetSubtype="0" repeatCount="indefinite" fill="hold" grpId="0" nodeType="withEffect">
                                  <p:stCondLst>
                                    <p:cond delay="0"/>
                                  </p:stCondLst>
                                  <p:endCondLst>
                                    <p:cond evt="onNext" delay="0">
                                      <p:tgtEl>
                                        <p:sldTgt/>
                                      </p:tgtEl>
                                    </p:cond>
                                  </p:endCondLst>
                                  <p:childTnLst>
                                    <p:animRot by="21600000">
                                      <p:cBhvr>
                                        <p:cTn id="20" dur="2000" fill="hold"/>
                                        <p:tgtEl>
                                          <p:spTgt spid="1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3" grpId="0" animBg="1"/>
      <p:bldP spid="52" grpId="0" animBg="1"/>
      <p:bldP spid="51" grpId="0" animBg="1"/>
      <p:bldP spid="131" grpId="0" animBg="1"/>
      <p:bldP spid="132" grpId="0" animBg="1"/>
      <p:bldP spid="133" grpId="0" animBg="1"/>
      <p:bldP spid="1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ángulo 78">
            <a:extLst>
              <a:ext uri="{FF2B5EF4-FFF2-40B4-BE49-F238E27FC236}">
                <a16:creationId xmlns:a16="http://schemas.microsoft.com/office/drawing/2014/main" id="{B3F9797A-214F-7106-7BB4-3E20AC1C4853}"/>
              </a:ext>
            </a:extLst>
          </p:cNvPr>
          <p:cNvSpPr/>
          <p:nvPr/>
        </p:nvSpPr>
        <p:spPr>
          <a:xfrm>
            <a:off x="0" y="2093702"/>
            <a:ext cx="1384300" cy="51502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Rectángulo 1">
            <a:extLst>
              <a:ext uri="{FF2B5EF4-FFF2-40B4-BE49-F238E27FC236}">
                <a16:creationId xmlns:a16="http://schemas.microsoft.com/office/drawing/2014/main" id="{8B3E7474-F5A3-D827-95E5-C8D6B5474886}"/>
              </a:ext>
            </a:extLst>
          </p:cNvPr>
          <p:cNvSpPr/>
          <p:nvPr/>
        </p:nvSpPr>
        <p:spPr>
          <a:xfrm>
            <a:off x="0" y="0"/>
            <a:ext cx="1384300" cy="6858000"/>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 name="Gráfico 9">
            <a:extLst>
              <a:ext uri="{FF2B5EF4-FFF2-40B4-BE49-F238E27FC236}">
                <a16:creationId xmlns:a16="http://schemas.microsoft.com/office/drawing/2014/main" id="{79A0094E-9A45-473C-B9B6-88B73970CB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4197" y="155594"/>
            <a:ext cx="655907" cy="655907"/>
          </a:xfrm>
          <a:prstGeom prst="rect">
            <a:avLst/>
          </a:prstGeom>
        </p:spPr>
      </p:pic>
      <p:sp>
        <p:nvSpPr>
          <p:cNvPr id="25" name="CuadroTexto 24">
            <a:extLst>
              <a:ext uri="{FF2B5EF4-FFF2-40B4-BE49-F238E27FC236}">
                <a16:creationId xmlns:a16="http://schemas.microsoft.com/office/drawing/2014/main" id="{2D4349A1-03A2-D14F-7F8C-59E7B6761E3F}"/>
              </a:ext>
            </a:extLst>
          </p:cNvPr>
          <p:cNvSpPr txBox="1"/>
          <p:nvPr/>
        </p:nvSpPr>
        <p:spPr>
          <a:xfrm>
            <a:off x="8573077" y="155594"/>
            <a:ext cx="3254726" cy="769441"/>
          </a:xfrm>
          <a:prstGeom prst="rect">
            <a:avLst/>
          </a:prstGeom>
          <a:noFill/>
        </p:spPr>
        <p:txBody>
          <a:bodyPr wrap="square" rtlCol="0">
            <a:spAutoFit/>
          </a:bodyPr>
          <a:lstStyle/>
          <a:p>
            <a:pPr algn="r"/>
            <a:r>
              <a:rPr lang="en-US" sz="4400" dirty="0">
                <a:gradFill>
                  <a:gsLst>
                    <a:gs pos="0">
                      <a:schemeClr val="accent1"/>
                    </a:gs>
                    <a:gs pos="32000">
                      <a:schemeClr val="accent2"/>
                    </a:gs>
                    <a:gs pos="72000">
                      <a:schemeClr val="accent3"/>
                    </a:gs>
                    <a:gs pos="100000">
                      <a:schemeClr val="accent4"/>
                    </a:gs>
                  </a:gsLst>
                  <a:lin ang="5400000" scaled="1"/>
                </a:gradFill>
                <a:latin typeface="Billabong" panose="04000506040000020003" pitchFamily="82" charset="0"/>
              </a:rPr>
              <a:t>Group Name</a:t>
            </a:r>
          </a:p>
        </p:txBody>
      </p:sp>
      <p:grpSp>
        <p:nvGrpSpPr>
          <p:cNvPr id="35" name="Gráfico 13">
            <a:extLst>
              <a:ext uri="{FF2B5EF4-FFF2-40B4-BE49-F238E27FC236}">
                <a16:creationId xmlns:a16="http://schemas.microsoft.com/office/drawing/2014/main" id="{743FBAA4-75A6-3C65-C872-35126BC9EA2B}"/>
              </a:ext>
            </a:extLst>
          </p:cNvPr>
          <p:cNvGrpSpPr/>
          <p:nvPr/>
        </p:nvGrpSpPr>
        <p:grpSpPr>
          <a:xfrm>
            <a:off x="506068" y="4079822"/>
            <a:ext cx="372165" cy="372304"/>
            <a:chOff x="449204" y="4138938"/>
            <a:chExt cx="415078" cy="415233"/>
          </a:xfrm>
          <a:solidFill>
            <a:srgbClr val="020100"/>
          </a:solidFill>
        </p:grpSpPr>
        <p:sp>
          <p:nvSpPr>
            <p:cNvPr id="36" name="Forma libre: forma 35">
              <a:extLst>
                <a:ext uri="{FF2B5EF4-FFF2-40B4-BE49-F238E27FC236}">
                  <a16:creationId xmlns:a16="http://schemas.microsoft.com/office/drawing/2014/main" id="{37A62AB5-611A-0284-F59B-2A9DC87C0151}"/>
                </a:ext>
              </a:extLst>
            </p:cNvPr>
            <p:cNvSpPr/>
            <p:nvPr/>
          </p:nvSpPr>
          <p:spPr>
            <a:xfrm>
              <a:off x="449204" y="4138938"/>
              <a:ext cx="415078" cy="415233"/>
            </a:xfrm>
            <a:custGeom>
              <a:avLst/>
              <a:gdLst>
                <a:gd name="connsiteX0" fmla="*/ 207435 w 415078"/>
                <a:gd name="connsiteY0" fmla="*/ 0 h 415233"/>
                <a:gd name="connsiteX1" fmla="*/ 207435 w 415078"/>
                <a:gd name="connsiteY1" fmla="*/ 47144 h 415233"/>
                <a:gd name="connsiteX2" fmla="*/ 225930 w 415078"/>
                <a:gd name="connsiteY2" fmla="*/ 48232 h 415233"/>
                <a:gd name="connsiteX3" fmla="*/ 366638 w 415078"/>
                <a:gd name="connsiteY3" fmla="*/ 188940 h 415233"/>
                <a:gd name="connsiteX4" fmla="*/ 326747 w 415078"/>
                <a:gd name="connsiteY4" fmla="*/ 314417 h 415233"/>
                <a:gd name="connsiteX5" fmla="*/ 207435 w 415078"/>
                <a:gd name="connsiteY5" fmla="*/ 367726 h 415233"/>
                <a:gd name="connsiteX6" fmla="*/ 138169 w 415078"/>
                <a:gd name="connsiteY6" fmla="*/ 351770 h 415233"/>
                <a:gd name="connsiteX7" fmla="*/ 124389 w 415078"/>
                <a:gd name="connsiteY7" fmla="*/ 345242 h 415233"/>
                <a:gd name="connsiteX8" fmla="*/ 109157 w 415078"/>
                <a:gd name="connsiteY8" fmla="*/ 348143 h 415233"/>
                <a:gd name="connsiteX9" fmla="*/ 64914 w 415078"/>
                <a:gd name="connsiteY9" fmla="*/ 356484 h 415233"/>
                <a:gd name="connsiteX10" fmla="*/ 71805 w 415078"/>
                <a:gd name="connsiteY10" fmla="*/ 315142 h 415233"/>
                <a:gd name="connsiteX11" fmla="*/ 74706 w 415078"/>
                <a:gd name="connsiteY11" fmla="*/ 298823 h 415233"/>
                <a:gd name="connsiteX12" fmla="*/ 66727 w 415078"/>
                <a:gd name="connsiteY12" fmla="*/ 284317 h 415233"/>
                <a:gd name="connsiteX13" fmla="*/ 47144 w 415078"/>
                <a:gd name="connsiteY13" fmla="*/ 207435 h 415233"/>
                <a:gd name="connsiteX14" fmla="*/ 207435 w 415078"/>
                <a:gd name="connsiteY14" fmla="*/ 47144 h 415233"/>
                <a:gd name="connsiteX15" fmla="*/ 207435 w 415078"/>
                <a:gd name="connsiteY15" fmla="*/ 0 h 415233"/>
                <a:gd name="connsiteX16" fmla="*/ 207435 w 415078"/>
                <a:gd name="connsiteY16" fmla="*/ 0 h 415233"/>
                <a:gd name="connsiteX17" fmla="*/ 0 w 415078"/>
                <a:gd name="connsiteY17" fmla="*/ 207435 h 415233"/>
                <a:gd name="connsiteX18" fmla="*/ 25385 w 415078"/>
                <a:gd name="connsiteY18" fmla="*/ 307164 h 415233"/>
                <a:gd name="connsiteX19" fmla="*/ 7978 w 415078"/>
                <a:gd name="connsiteY19" fmla="*/ 409793 h 415233"/>
                <a:gd name="connsiteX20" fmla="*/ 11605 w 415078"/>
                <a:gd name="connsiteY20" fmla="*/ 414145 h 415233"/>
                <a:gd name="connsiteX21" fmla="*/ 12330 w 415078"/>
                <a:gd name="connsiteY21" fmla="*/ 414145 h 415233"/>
                <a:gd name="connsiteX22" fmla="*/ 117861 w 415078"/>
                <a:gd name="connsiteY22" fmla="*/ 394562 h 415233"/>
                <a:gd name="connsiteX23" fmla="*/ 207435 w 415078"/>
                <a:gd name="connsiteY23" fmla="*/ 415233 h 415233"/>
                <a:gd name="connsiteX24" fmla="*/ 413783 w 415078"/>
                <a:gd name="connsiteY24" fmla="*/ 184226 h 415233"/>
                <a:gd name="connsiteX25" fmla="*/ 231370 w 415078"/>
                <a:gd name="connsiteY25" fmla="*/ 1813 h 415233"/>
                <a:gd name="connsiteX26" fmla="*/ 207435 w 415078"/>
                <a:gd name="connsiteY26" fmla="*/ 0 h 415233"/>
                <a:gd name="connsiteX27" fmla="*/ 207435 w 415078"/>
                <a:gd name="connsiteY27" fmla="*/ 0 h 41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15078" h="415233">
                  <a:moveTo>
                    <a:pt x="207435" y="0"/>
                  </a:moveTo>
                  <a:lnTo>
                    <a:pt x="207435" y="47144"/>
                  </a:lnTo>
                  <a:cubicBezTo>
                    <a:pt x="213600" y="47144"/>
                    <a:pt x="219765" y="47507"/>
                    <a:pt x="225930" y="48232"/>
                  </a:cubicBezTo>
                  <a:cubicBezTo>
                    <a:pt x="299548" y="56211"/>
                    <a:pt x="358660" y="115685"/>
                    <a:pt x="366638" y="188940"/>
                  </a:cubicBezTo>
                  <a:cubicBezTo>
                    <a:pt x="371715" y="235359"/>
                    <a:pt x="357572" y="279965"/>
                    <a:pt x="326747" y="314417"/>
                  </a:cubicBezTo>
                  <a:cubicBezTo>
                    <a:pt x="296284" y="348506"/>
                    <a:pt x="252766" y="367726"/>
                    <a:pt x="207435" y="367726"/>
                  </a:cubicBezTo>
                  <a:cubicBezTo>
                    <a:pt x="183500" y="367726"/>
                    <a:pt x="160291" y="362286"/>
                    <a:pt x="138169" y="351770"/>
                  </a:cubicBezTo>
                  <a:lnTo>
                    <a:pt x="124389" y="345242"/>
                  </a:lnTo>
                  <a:lnTo>
                    <a:pt x="109157" y="348143"/>
                  </a:lnTo>
                  <a:lnTo>
                    <a:pt x="64914" y="356484"/>
                  </a:lnTo>
                  <a:lnTo>
                    <a:pt x="71805" y="315142"/>
                  </a:lnTo>
                  <a:lnTo>
                    <a:pt x="74706" y="298823"/>
                  </a:lnTo>
                  <a:lnTo>
                    <a:pt x="66727" y="284317"/>
                  </a:lnTo>
                  <a:cubicBezTo>
                    <a:pt x="54035" y="260745"/>
                    <a:pt x="47144" y="234271"/>
                    <a:pt x="47144" y="207435"/>
                  </a:cubicBezTo>
                  <a:cubicBezTo>
                    <a:pt x="47144" y="118949"/>
                    <a:pt x="118949" y="47144"/>
                    <a:pt x="207435" y="47144"/>
                  </a:cubicBezTo>
                  <a:lnTo>
                    <a:pt x="207435" y="0"/>
                  </a:lnTo>
                  <a:moveTo>
                    <a:pt x="207435" y="0"/>
                  </a:moveTo>
                  <a:cubicBezTo>
                    <a:pt x="92838" y="0"/>
                    <a:pt x="0" y="92838"/>
                    <a:pt x="0" y="207435"/>
                  </a:cubicBezTo>
                  <a:cubicBezTo>
                    <a:pt x="0" y="243337"/>
                    <a:pt x="9066" y="277427"/>
                    <a:pt x="25385" y="307164"/>
                  </a:cubicBezTo>
                  <a:lnTo>
                    <a:pt x="7978" y="409793"/>
                  </a:lnTo>
                  <a:cubicBezTo>
                    <a:pt x="7616" y="411969"/>
                    <a:pt x="9429" y="414145"/>
                    <a:pt x="11605" y="414145"/>
                  </a:cubicBezTo>
                  <a:cubicBezTo>
                    <a:pt x="11967" y="414145"/>
                    <a:pt x="11967" y="414145"/>
                    <a:pt x="12330" y="414145"/>
                  </a:cubicBezTo>
                  <a:lnTo>
                    <a:pt x="117861" y="394562"/>
                  </a:lnTo>
                  <a:cubicBezTo>
                    <a:pt x="145060" y="407617"/>
                    <a:pt x="175522" y="415233"/>
                    <a:pt x="207435" y="415233"/>
                  </a:cubicBezTo>
                  <a:cubicBezTo>
                    <a:pt x="329648" y="415233"/>
                    <a:pt x="427563" y="309340"/>
                    <a:pt x="413783" y="184226"/>
                  </a:cubicBezTo>
                  <a:cubicBezTo>
                    <a:pt x="403266" y="89212"/>
                    <a:pt x="326021" y="11967"/>
                    <a:pt x="231370" y="1813"/>
                  </a:cubicBezTo>
                  <a:cubicBezTo>
                    <a:pt x="223029" y="363"/>
                    <a:pt x="215051" y="0"/>
                    <a:pt x="207435" y="0"/>
                  </a:cubicBezTo>
                  <a:lnTo>
                    <a:pt x="207435" y="0"/>
                  </a:lnTo>
                  <a:close/>
                </a:path>
              </a:pathLst>
            </a:custGeom>
            <a:solidFill>
              <a:srgbClr val="020100"/>
            </a:solidFill>
            <a:ln w="3620" cap="flat">
              <a:noFill/>
              <a:prstDash val="solid"/>
              <a:miter/>
            </a:ln>
          </p:spPr>
          <p:txBody>
            <a:bodyPr rtlCol="0" anchor="ctr"/>
            <a:lstStyle/>
            <a:p>
              <a:endParaRPr lang="es-CO"/>
            </a:p>
          </p:txBody>
        </p:sp>
        <p:sp>
          <p:nvSpPr>
            <p:cNvPr id="37" name="Forma libre: forma 36">
              <a:extLst>
                <a:ext uri="{FF2B5EF4-FFF2-40B4-BE49-F238E27FC236}">
                  <a16:creationId xmlns:a16="http://schemas.microsoft.com/office/drawing/2014/main" id="{779DC61E-919B-50BF-CD49-E3790ECBF407}"/>
                </a:ext>
              </a:extLst>
            </p:cNvPr>
            <p:cNvSpPr/>
            <p:nvPr/>
          </p:nvSpPr>
          <p:spPr>
            <a:xfrm>
              <a:off x="549300" y="4302809"/>
              <a:ext cx="210326" cy="99821"/>
            </a:xfrm>
            <a:custGeom>
              <a:avLst/>
              <a:gdLst>
                <a:gd name="connsiteX0" fmla="*/ 1083 w 210326"/>
                <a:gd name="connsiteY0" fmla="*/ 82368 h 99821"/>
                <a:gd name="connsiteX1" fmla="*/ 67810 w 210326"/>
                <a:gd name="connsiteY1" fmla="*/ 1860 h 99821"/>
                <a:gd name="connsiteX2" fmla="*/ 74338 w 210326"/>
                <a:gd name="connsiteY2" fmla="*/ 772 h 99821"/>
                <a:gd name="connsiteX3" fmla="*/ 136714 w 210326"/>
                <a:gd name="connsiteY3" fmla="*/ 39212 h 99821"/>
                <a:gd name="connsiteX4" fmla="*/ 141428 w 210326"/>
                <a:gd name="connsiteY4" fmla="*/ 39575 h 99821"/>
                <a:gd name="connsiteX5" fmla="*/ 203078 w 210326"/>
                <a:gd name="connsiteY5" fmla="*/ 8025 h 99821"/>
                <a:gd name="connsiteX6" fmla="*/ 209244 w 210326"/>
                <a:gd name="connsiteY6" fmla="*/ 15640 h 99821"/>
                <a:gd name="connsiteX7" fmla="*/ 141428 w 210326"/>
                <a:gd name="connsiteY7" fmla="*/ 97962 h 99821"/>
                <a:gd name="connsiteX8" fmla="*/ 134900 w 210326"/>
                <a:gd name="connsiteY8" fmla="*/ 99050 h 99821"/>
                <a:gd name="connsiteX9" fmla="*/ 73975 w 210326"/>
                <a:gd name="connsiteY9" fmla="*/ 58433 h 99821"/>
                <a:gd name="connsiteX10" fmla="*/ 68898 w 210326"/>
                <a:gd name="connsiteY10" fmla="*/ 58070 h 99821"/>
                <a:gd name="connsiteX11" fmla="*/ 7248 w 210326"/>
                <a:gd name="connsiteY11" fmla="*/ 89983 h 99821"/>
                <a:gd name="connsiteX12" fmla="*/ 1083 w 210326"/>
                <a:gd name="connsiteY12" fmla="*/ 82368 h 9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0326" h="99821">
                  <a:moveTo>
                    <a:pt x="1083" y="82368"/>
                  </a:moveTo>
                  <a:lnTo>
                    <a:pt x="67810" y="1860"/>
                  </a:lnTo>
                  <a:cubicBezTo>
                    <a:pt x="69261" y="46"/>
                    <a:pt x="72162" y="-679"/>
                    <a:pt x="74338" y="772"/>
                  </a:cubicBezTo>
                  <a:lnTo>
                    <a:pt x="136714" y="39212"/>
                  </a:lnTo>
                  <a:cubicBezTo>
                    <a:pt x="138164" y="40300"/>
                    <a:pt x="139978" y="40300"/>
                    <a:pt x="141428" y="39575"/>
                  </a:cubicBezTo>
                  <a:lnTo>
                    <a:pt x="203078" y="8025"/>
                  </a:lnTo>
                  <a:cubicBezTo>
                    <a:pt x="207793" y="5486"/>
                    <a:pt x="212507" y="11289"/>
                    <a:pt x="209244" y="15640"/>
                  </a:cubicBezTo>
                  <a:lnTo>
                    <a:pt x="141428" y="97962"/>
                  </a:lnTo>
                  <a:cubicBezTo>
                    <a:pt x="139978" y="99775"/>
                    <a:pt x="137076" y="100500"/>
                    <a:pt x="134900" y="99050"/>
                  </a:cubicBezTo>
                  <a:lnTo>
                    <a:pt x="73975" y="58433"/>
                  </a:lnTo>
                  <a:cubicBezTo>
                    <a:pt x="72525" y="57345"/>
                    <a:pt x="70712" y="57345"/>
                    <a:pt x="68898" y="58070"/>
                  </a:cubicBezTo>
                  <a:lnTo>
                    <a:pt x="7248" y="89983"/>
                  </a:lnTo>
                  <a:cubicBezTo>
                    <a:pt x="2534" y="92522"/>
                    <a:pt x="-2181" y="86719"/>
                    <a:pt x="1083" y="82368"/>
                  </a:cubicBezTo>
                  <a:close/>
                </a:path>
              </a:pathLst>
            </a:custGeom>
            <a:solidFill>
              <a:srgbClr val="020100"/>
            </a:solidFill>
            <a:ln w="3620" cap="flat">
              <a:noFill/>
              <a:prstDash val="solid"/>
              <a:miter/>
            </a:ln>
          </p:spPr>
          <p:txBody>
            <a:bodyPr rtlCol="0" anchor="ctr"/>
            <a:lstStyle/>
            <a:p>
              <a:endParaRPr lang="es-CO"/>
            </a:p>
          </p:txBody>
        </p:sp>
      </p:grpSp>
      <p:grpSp>
        <p:nvGrpSpPr>
          <p:cNvPr id="55" name="Grupo 54">
            <a:extLst>
              <a:ext uri="{FF2B5EF4-FFF2-40B4-BE49-F238E27FC236}">
                <a16:creationId xmlns:a16="http://schemas.microsoft.com/office/drawing/2014/main" id="{A47749EE-5FDA-0E39-EAF7-6B655E859AAE}"/>
              </a:ext>
            </a:extLst>
          </p:cNvPr>
          <p:cNvGrpSpPr/>
          <p:nvPr/>
        </p:nvGrpSpPr>
        <p:grpSpPr>
          <a:xfrm>
            <a:off x="486000" y="2769329"/>
            <a:ext cx="412301" cy="412949"/>
            <a:chOff x="486000" y="2769329"/>
            <a:chExt cx="412301" cy="412949"/>
          </a:xfrm>
        </p:grpSpPr>
        <p:sp>
          <p:nvSpPr>
            <p:cNvPr id="29" name="Forma libre: forma 28">
              <a:extLst>
                <a:ext uri="{FF2B5EF4-FFF2-40B4-BE49-F238E27FC236}">
                  <a16:creationId xmlns:a16="http://schemas.microsoft.com/office/drawing/2014/main" id="{213F6E92-8718-DE03-72C8-3EC4A1457139}"/>
                </a:ext>
              </a:extLst>
            </p:cNvPr>
            <p:cNvSpPr/>
            <p:nvPr/>
          </p:nvSpPr>
          <p:spPr>
            <a:xfrm>
              <a:off x="486000" y="2769329"/>
              <a:ext cx="412301" cy="412949"/>
            </a:xfrm>
            <a:custGeom>
              <a:avLst/>
              <a:gdLst>
                <a:gd name="connsiteX0" fmla="*/ 230282 w 459842"/>
                <a:gd name="connsiteY0" fmla="*/ 0 h 460564"/>
                <a:gd name="connsiteX1" fmla="*/ 0 w 459842"/>
                <a:gd name="connsiteY1" fmla="*/ 230282 h 460564"/>
                <a:gd name="connsiteX2" fmla="*/ 91025 w 459842"/>
                <a:gd name="connsiteY2" fmla="*/ 414145 h 460564"/>
                <a:gd name="connsiteX3" fmla="*/ 129103 w 459842"/>
                <a:gd name="connsiteY3" fmla="*/ 437355 h 460564"/>
                <a:gd name="connsiteX4" fmla="*/ 229919 w 459842"/>
                <a:gd name="connsiteY4" fmla="*/ 460564 h 460564"/>
                <a:gd name="connsiteX5" fmla="*/ 330736 w 459842"/>
                <a:gd name="connsiteY5" fmla="*/ 437355 h 460564"/>
                <a:gd name="connsiteX6" fmla="*/ 368814 w 459842"/>
                <a:gd name="connsiteY6" fmla="*/ 413783 h 460564"/>
                <a:gd name="connsiteX7" fmla="*/ 459839 w 459842"/>
                <a:gd name="connsiteY7" fmla="*/ 230282 h 460564"/>
                <a:gd name="connsiteX8" fmla="*/ 230282 w 459842"/>
                <a:gd name="connsiteY8" fmla="*/ 0 h 460564"/>
                <a:gd name="connsiteX9" fmla="*/ 349231 w 459842"/>
                <a:gd name="connsiteY9" fmla="*/ 374616 h 460564"/>
                <a:gd name="connsiteX10" fmla="*/ 312966 w 459842"/>
                <a:gd name="connsiteY10" fmla="*/ 398189 h 460564"/>
                <a:gd name="connsiteX11" fmla="*/ 230282 w 459842"/>
                <a:gd name="connsiteY11" fmla="*/ 417409 h 460564"/>
                <a:gd name="connsiteX12" fmla="*/ 147598 w 459842"/>
                <a:gd name="connsiteY12" fmla="*/ 398189 h 460564"/>
                <a:gd name="connsiteX13" fmla="*/ 111333 w 459842"/>
                <a:gd name="connsiteY13" fmla="*/ 374616 h 460564"/>
                <a:gd name="connsiteX14" fmla="*/ 43155 w 459842"/>
                <a:gd name="connsiteY14" fmla="*/ 229919 h 460564"/>
                <a:gd name="connsiteX15" fmla="*/ 230282 w 459842"/>
                <a:gd name="connsiteY15" fmla="*/ 42793 h 460564"/>
                <a:gd name="connsiteX16" fmla="*/ 417409 w 459842"/>
                <a:gd name="connsiteY16" fmla="*/ 229919 h 460564"/>
                <a:gd name="connsiteX17" fmla="*/ 349231 w 459842"/>
                <a:gd name="connsiteY17" fmla="*/ 374616 h 460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9842" h="460564">
                  <a:moveTo>
                    <a:pt x="230282" y="0"/>
                  </a:moveTo>
                  <a:cubicBezTo>
                    <a:pt x="102992" y="0"/>
                    <a:pt x="0" y="102992"/>
                    <a:pt x="0" y="230282"/>
                  </a:cubicBezTo>
                  <a:cubicBezTo>
                    <a:pt x="0" y="305350"/>
                    <a:pt x="35902" y="372078"/>
                    <a:pt x="91025" y="414145"/>
                  </a:cubicBezTo>
                  <a:cubicBezTo>
                    <a:pt x="102992" y="422849"/>
                    <a:pt x="115685" y="430827"/>
                    <a:pt x="129103" y="437355"/>
                  </a:cubicBezTo>
                  <a:cubicBezTo>
                    <a:pt x="159566" y="452223"/>
                    <a:pt x="193655" y="460564"/>
                    <a:pt x="229919" y="460564"/>
                  </a:cubicBezTo>
                  <a:cubicBezTo>
                    <a:pt x="266184" y="460564"/>
                    <a:pt x="300273" y="452223"/>
                    <a:pt x="330736" y="437355"/>
                  </a:cubicBezTo>
                  <a:cubicBezTo>
                    <a:pt x="344517" y="430827"/>
                    <a:pt x="357209" y="422849"/>
                    <a:pt x="368814" y="413783"/>
                  </a:cubicBezTo>
                  <a:cubicBezTo>
                    <a:pt x="424299" y="371715"/>
                    <a:pt x="459839" y="304988"/>
                    <a:pt x="459839" y="230282"/>
                  </a:cubicBezTo>
                  <a:cubicBezTo>
                    <a:pt x="460564" y="102992"/>
                    <a:pt x="357572" y="0"/>
                    <a:pt x="230282" y="0"/>
                  </a:cubicBezTo>
                  <a:close/>
                  <a:moveTo>
                    <a:pt x="349231" y="374616"/>
                  </a:moveTo>
                  <a:cubicBezTo>
                    <a:pt x="337989" y="384045"/>
                    <a:pt x="326021" y="391661"/>
                    <a:pt x="312966" y="398189"/>
                  </a:cubicBezTo>
                  <a:cubicBezTo>
                    <a:pt x="287943" y="410519"/>
                    <a:pt x="260019" y="417409"/>
                    <a:pt x="230282" y="417409"/>
                  </a:cubicBezTo>
                  <a:cubicBezTo>
                    <a:pt x="200545" y="417409"/>
                    <a:pt x="172621" y="410519"/>
                    <a:pt x="147598" y="398189"/>
                  </a:cubicBezTo>
                  <a:cubicBezTo>
                    <a:pt x="134543" y="391661"/>
                    <a:pt x="122575" y="384045"/>
                    <a:pt x="111333" y="374616"/>
                  </a:cubicBezTo>
                  <a:cubicBezTo>
                    <a:pt x="69629" y="340165"/>
                    <a:pt x="43155" y="288306"/>
                    <a:pt x="43155" y="229919"/>
                  </a:cubicBezTo>
                  <a:cubicBezTo>
                    <a:pt x="43155" y="126565"/>
                    <a:pt x="126927" y="42793"/>
                    <a:pt x="230282" y="42793"/>
                  </a:cubicBezTo>
                  <a:cubicBezTo>
                    <a:pt x="333637" y="42793"/>
                    <a:pt x="417409" y="126565"/>
                    <a:pt x="417409" y="229919"/>
                  </a:cubicBezTo>
                  <a:cubicBezTo>
                    <a:pt x="417409" y="288306"/>
                    <a:pt x="390573" y="340527"/>
                    <a:pt x="349231" y="374616"/>
                  </a:cubicBezTo>
                  <a:close/>
                </a:path>
              </a:pathLst>
            </a:custGeom>
            <a:solidFill>
              <a:srgbClr val="000000"/>
            </a:solidFill>
            <a:ln w="3620" cap="flat">
              <a:noFill/>
              <a:prstDash val="solid"/>
              <a:miter/>
            </a:ln>
          </p:spPr>
          <p:txBody>
            <a:bodyPr rtlCol="0" anchor="ctr"/>
            <a:lstStyle/>
            <a:p>
              <a:endParaRPr lang="es-CO"/>
            </a:p>
          </p:txBody>
        </p:sp>
        <p:sp>
          <p:nvSpPr>
            <p:cNvPr id="30" name="Forma libre: forma 29">
              <a:extLst>
                <a:ext uri="{FF2B5EF4-FFF2-40B4-BE49-F238E27FC236}">
                  <a16:creationId xmlns:a16="http://schemas.microsoft.com/office/drawing/2014/main" id="{BB3C2851-238A-43CF-FEC0-A5EB6F47B1BC}"/>
                </a:ext>
              </a:extLst>
            </p:cNvPr>
            <p:cNvSpPr/>
            <p:nvPr/>
          </p:nvSpPr>
          <p:spPr>
            <a:xfrm>
              <a:off x="610211" y="2927368"/>
              <a:ext cx="163879" cy="168756"/>
            </a:xfrm>
            <a:custGeom>
              <a:avLst/>
              <a:gdLst>
                <a:gd name="connsiteX0" fmla="*/ 48232 w 182775"/>
                <a:gd name="connsiteY0" fmla="*/ 37716 h 188214"/>
                <a:gd name="connsiteX1" fmla="*/ 0 w 182775"/>
                <a:gd name="connsiteY1" fmla="*/ 188215 h 188214"/>
                <a:gd name="connsiteX2" fmla="*/ 134543 w 182775"/>
                <a:gd name="connsiteY2" fmla="*/ 139983 h 188214"/>
                <a:gd name="connsiteX3" fmla="*/ 182775 w 182775"/>
                <a:gd name="connsiteY3" fmla="*/ 0 h 188214"/>
              </a:gdLst>
              <a:ahLst/>
              <a:cxnLst>
                <a:cxn ang="0">
                  <a:pos x="connsiteX0" y="connsiteY0"/>
                </a:cxn>
                <a:cxn ang="0">
                  <a:pos x="connsiteX1" y="connsiteY1"/>
                </a:cxn>
                <a:cxn ang="0">
                  <a:pos x="connsiteX2" y="connsiteY2"/>
                </a:cxn>
                <a:cxn ang="0">
                  <a:pos x="connsiteX3" y="connsiteY3"/>
                </a:cxn>
              </a:cxnLst>
              <a:rect l="l" t="t" r="r" b="b"/>
              <a:pathLst>
                <a:path w="182775" h="188214">
                  <a:moveTo>
                    <a:pt x="48232" y="37716"/>
                  </a:moveTo>
                  <a:lnTo>
                    <a:pt x="0" y="188215"/>
                  </a:lnTo>
                  <a:lnTo>
                    <a:pt x="134543" y="139983"/>
                  </a:lnTo>
                  <a:lnTo>
                    <a:pt x="182775" y="0"/>
                  </a:lnTo>
                  <a:close/>
                </a:path>
              </a:pathLst>
            </a:custGeom>
            <a:noFill/>
            <a:ln w="25337" cap="flat">
              <a:solidFill>
                <a:srgbClr val="000000"/>
              </a:solidFill>
              <a:prstDash val="solid"/>
              <a:miter/>
            </a:ln>
          </p:spPr>
          <p:txBody>
            <a:bodyPr rtlCol="0" anchor="ctr"/>
            <a:lstStyle/>
            <a:p>
              <a:endParaRPr lang="es-CO"/>
            </a:p>
          </p:txBody>
        </p:sp>
        <p:sp>
          <p:nvSpPr>
            <p:cNvPr id="31" name="Forma libre: forma 30">
              <a:extLst>
                <a:ext uri="{FF2B5EF4-FFF2-40B4-BE49-F238E27FC236}">
                  <a16:creationId xmlns:a16="http://schemas.microsoft.com/office/drawing/2014/main" id="{23F0E4A6-3DD4-95AB-855E-831A1597371B}"/>
                </a:ext>
              </a:extLst>
            </p:cNvPr>
            <p:cNvSpPr/>
            <p:nvPr/>
          </p:nvSpPr>
          <p:spPr>
            <a:xfrm>
              <a:off x="622308" y="2961185"/>
              <a:ext cx="120632" cy="134940"/>
            </a:xfrm>
            <a:custGeom>
              <a:avLst/>
              <a:gdLst>
                <a:gd name="connsiteX0" fmla="*/ 48232 w 134542"/>
                <a:gd name="connsiteY0" fmla="*/ 0 h 150499"/>
                <a:gd name="connsiteX1" fmla="*/ 134543 w 134542"/>
                <a:gd name="connsiteY1" fmla="*/ 102267 h 150499"/>
                <a:gd name="connsiteX2" fmla="*/ 0 w 134542"/>
                <a:gd name="connsiteY2" fmla="*/ 150499 h 150499"/>
              </a:gdLst>
              <a:ahLst/>
              <a:cxnLst>
                <a:cxn ang="0">
                  <a:pos x="connsiteX0" y="connsiteY0"/>
                </a:cxn>
                <a:cxn ang="0">
                  <a:pos x="connsiteX1" y="connsiteY1"/>
                </a:cxn>
                <a:cxn ang="0">
                  <a:pos x="connsiteX2" y="connsiteY2"/>
                </a:cxn>
              </a:cxnLst>
              <a:rect l="l" t="t" r="r" b="b"/>
              <a:pathLst>
                <a:path w="134542" h="150499">
                  <a:moveTo>
                    <a:pt x="48232" y="0"/>
                  </a:moveTo>
                  <a:lnTo>
                    <a:pt x="134543" y="102267"/>
                  </a:lnTo>
                  <a:lnTo>
                    <a:pt x="0" y="150499"/>
                  </a:lnTo>
                  <a:close/>
                </a:path>
              </a:pathLst>
            </a:custGeom>
            <a:solidFill>
              <a:srgbClr val="000000"/>
            </a:solidFill>
            <a:ln w="3620" cap="flat">
              <a:noFill/>
              <a:prstDash val="solid"/>
              <a:miter/>
            </a:ln>
          </p:spPr>
          <p:txBody>
            <a:bodyPr rtlCol="0" anchor="ctr"/>
            <a:lstStyle/>
            <a:p>
              <a:endParaRPr lang="es-CO"/>
            </a:p>
          </p:txBody>
        </p:sp>
      </p:grpSp>
      <p:grpSp>
        <p:nvGrpSpPr>
          <p:cNvPr id="42" name="Gráfico 11">
            <a:extLst>
              <a:ext uri="{FF2B5EF4-FFF2-40B4-BE49-F238E27FC236}">
                <a16:creationId xmlns:a16="http://schemas.microsoft.com/office/drawing/2014/main" id="{2A82854D-A070-B816-F9AA-A98252EE4DBA}"/>
              </a:ext>
            </a:extLst>
          </p:cNvPr>
          <p:cNvGrpSpPr/>
          <p:nvPr/>
        </p:nvGrpSpPr>
        <p:grpSpPr>
          <a:xfrm>
            <a:off x="525670" y="5921956"/>
            <a:ext cx="332960" cy="288413"/>
            <a:chOff x="452831" y="6193480"/>
            <a:chExt cx="371352" cy="321669"/>
          </a:xfrm>
          <a:solidFill>
            <a:srgbClr val="020100"/>
          </a:solidFill>
        </p:grpSpPr>
        <p:grpSp>
          <p:nvGrpSpPr>
            <p:cNvPr id="43" name="Gráfico 11">
              <a:extLst>
                <a:ext uri="{FF2B5EF4-FFF2-40B4-BE49-F238E27FC236}">
                  <a16:creationId xmlns:a16="http://schemas.microsoft.com/office/drawing/2014/main" id="{ED1CDD86-7842-1B06-64A4-41095831147E}"/>
                </a:ext>
              </a:extLst>
            </p:cNvPr>
            <p:cNvGrpSpPr/>
            <p:nvPr/>
          </p:nvGrpSpPr>
          <p:grpSpPr>
            <a:xfrm>
              <a:off x="550021" y="6200008"/>
              <a:ext cx="274162" cy="307888"/>
              <a:chOff x="550021" y="6200008"/>
              <a:chExt cx="274162" cy="307888"/>
            </a:xfrm>
            <a:solidFill>
              <a:srgbClr val="020100"/>
            </a:solidFill>
          </p:grpSpPr>
          <p:sp>
            <p:nvSpPr>
              <p:cNvPr id="44" name="Forma libre: forma 43">
                <a:extLst>
                  <a:ext uri="{FF2B5EF4-FFF2-40B4-BE49-F238E27FC236}">
                    <a16:creationId xmlns:a16="http://schemas.microsoft.com/office/drawing/2014/main" id="{764E8A34-2896-5FDD-C178-D78C9E3AB8A4}"/>
                  </a:ext>
                </a:extLst>
              </p:cNvPr>
              <p:cNvSpPr/>
              <p:nvPr/>
            </p:nvSpPr>
            <p:spPr>
              <a:xfrm>
                <a:off x="550021" y="6200008"/>
                <a:ext cx="274162" cy="38440"/>
              </a:xfrm>
              <a:custGeom>
                <a:avLst/>
                <a:gdLst>
                  <a:gd name="connsiteX0" fmla="*/ 258931 w 274162"/>
                  <a:gd name="connsiteY0" fmla="*/ 38441 h 38440"/>
                  <a:gd name="connsiteX1" fmla="*/ 15231 w 274162"/>
                  <a:gd name="connsiteY1" fmla="*/ 38441 h 38440"/>
                  <a:gd name="connsiteX2" fmla="*/ 0 w 274162"/>
                  <a:gd name="connsiteY2" fmla="*/ 19220 h 38440"/>
                  <a:gd name="connsiteX3" fmla="*/ 15231 w 274162"/>
                  <a:gd name="connsiteY3" fmla="*/ 0 h 38440"/>
                  <a:gd name="connsiteX4" fmla="*/ 258931 w 274162"/>
                  <a:gd name="connsiteY4" fmla="*/ 0 h 38440"/>
                  <a:gd name="connsiteX5" fmla="*/ 274163 w 274162"/>
                  <a:gd name="connsiteY5" fmla="*/ 19220 h 38440"/>
                  <a:gd name="connsiteX6" fmla="*/ 258931 w 274162"/>
                  <a:gd name="connsiteY6" fmla="*/ 38441 h 3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162" h="38440">
                    <a:moveTo>
                      <a:pt x="258931" y="38441"/>
                    </a:moveTo>
                    <a:lnTo>
                      <a:pt x="15231" y="38441"/>
                    </a:lnTo>
                    <a:cubicBezTo>
                      <a:pt x="6890" y="38441"/>
                      <a:pt x="0" y="29737"/>
                      <a:pt x="0" y="19220"/>
                    </a:cubicBezTo>
                    <a:cubicBezTo>
                      <a:pt x="0" y="8704"/>
                      <a:pt x="6890" y="0"/>
                      <a:pt x="15231" y="0"/>
                    </a:cubicBezTo>
                    <a:lnTo>
                      <a:pt x="258931" y="0"/>
                    </a:lnTo>
                    <a:cubicBezTo>
                      <a:pt x="267272" y="0"/>
                      <a:pt x="274163" y="8704"/>
                      <a:pt x="274163" y="19220"/>
                    </a:cubicBezTo>
                    <a:cubicBezTo>
                      <a:pt x="274163" y="29737"/>
                      <a:pt x="267272" y="38441"/>
                      <a:pt x="258931" y="38441"/>
                    </a:cubicBezTo>
                    <a:close/>
                  </a:path>
                </a:pathLst>
              </a:custGeom>
              <a:solidFill>
                <a:srgbClr val="020100"/>
              </a:solidFill>
              <a:ln w="3620" cap="flat">
                <a:noFill/>
                <a:prstDash val="solid"/>
                <a:miter/>
              </a:ln>
            </p:spPr>
            <p:txBody>
              <a:bodyPr rtlCol="0" anchor="ctr"/>
              <a:lstStyle/>
              <a:p>
                <a:endParaRPr lang="es-CO"/>
              </a:p>
            </p:txBody>
          </p:sp>
          <p:sp>
            <p:nvSpPr>
              <p:cNvPr id="45" name="Forma libre: forma 44">
                <a:extLst>
                  <a:ext uri="{FF2B5EF4-FFF2-40B4-BE49-F238E27FC236}">
                    <a16:creationId xmlns:a16="http://schemas.microsoft.com/office/drawing/2014/main" id="{8766C5AE-9717-E3B6-385E-A30ADC8D3612}"/>
                  </a:ext>
                </a:extLst>
              </p:cNvPr>
              <p:cNvSpPr/>
              <p:nvPr/>
            </p:nvSpPr>
            <p:spPr>
              <a:xfrm>
                <a:off x="550021" y="6334551"/>
                <a:ext cx="274162" cy="38440"/>
              </a:xfrm>
              <a:custGeom>
                <a:avLst/>
                <a:gdLst>
                  <a:gd name="connsiteX0" fmla="*/ 258931 w 274162"/>
                  <a:gd name="connsiteY0" fmla="*/ 38441 h 38440"/>
                  <a:gd name="connsiteX1" fmla="*/ 15231 w 274162"/>
                  <a:gd name="connsiteY1" fmla="*/ 38441 h 38440"/>
                  <a:gd name="connsiteX2" fmla="*/ 0 w 274162"/>
                  <a:gd name="connsiteY2" fmla="*/ 19220 h 38440"/>
                  <a:gd name="connsiteX3" fmla="*/ 15231 w 274162"/>
                  <a:gd name="connsiteY3" fmla="*/ 0 h 38440"/>
                  <a:gd name="connsiteX4" fmla="*/ 258931 w 274162"/>
                  <a:gd name="connsiteY4" fmla="*/ 0 h 38440"/>
                  <a:gd name="connsiteX5" fmla="*/ 274163 w 274162"/>
                  <a:gd name="connsiteY5" fmla="*/ 19220 h 38440"/>
                  <a:gd name="connsiteX6" fmla="*/ 258931 w 274162"/>
                  <a:gd name="connsiteY6" fmla="*/ 38441 h 3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162" h="38440">
                    <a:moveTo>
                      <a:pt x="258931" y="38441"/>
                    </a:moveTo>
                    <a:lnTo>
                      <a:pt x="15231" y="38441"/>
                    </a:lnTo>
                    <a:cubicBezTo>
                      <a:pt x="6890" y="38441"/>
                      <a:pt x="0" y="29737"/>
                      <a:pt x="0" y="19220"/>
                    </a:cubicBezTo>
                    <a:cubicBezTo>
                      <a:pt x="0" y="8704"/>
                      <a:pt x="6890" y="0"/>
                      <a:pt x="15231" y="0"/>
                    </a:cubicBezTo>
                    <a:lnTo>
                      <a:pt x="258931" y="0"/>
                    </a:lnTo>
                    <a:cubicBezTo>
                      <a:pt x="267272" y="0"/>
                      <a:pt x="274163" y="8704"/>
                      <a:pt x="274163" y="19220"/>
                    </a:cubicBezTo>
                    <a:cubicBezTo>
                      <a:pt x="274163" y="29737"/>
                      <a:pt x="267272" y="38441"/>
                      <a:pt x="258931" y="38441"/>
                    </a:cubicBezTo>
                    <a:close/>
                  </a:path>
                </a:pathLst>
              </a:custGeom>
              <a:solidFill>
                <a:srgbClr val="020100"/>
              </a:solidFill>
              <a:ln w="3620" cap="flat">
                <a:noFill/>
                <a:prstDash val="solid"/>
                <a:miter/>
              </a:ln>
            </p:spPr>
            <p:txBody>
              <a:bodyPr rtlCol="0" anchor="ctr"/>
              <a:lstStyle/>
              <a:p>
                <a:endParaRPr lang="es-CO"/>
              </a:p>
            </p:txBody>
          </p:sp>
          <p:sp>
            <p:nvSpPr>
              <p:cNvPr id="46" name="Forma libre: forma 45">
                <a:extLst>
                  <a:ext uri="{FF2B5EF4-FFF2-40B4-BE49-F238E27FC236}">
                    <a16:creationId xmlns:a16="http://schemas.microsoft.com/office/drawing/2014/main" id="{C1F75F61-8279-BC63-6C6F-115B1439345A}"/>
                  </a:ext>
                </a:extLst>
              </p:cNvPr>
              <p:cNvSpPr/>
              <p:nvPr/>
            </p:nvSpPr>
            <p:spPr>
              <a:xfrm>
                <a:off x="550021" y="6469456"/>
                <a:ext cx="274162" cy="38440"/>
              </a:xfrm>
              <a:custGeom>
                <a:avLst/>
                <a:gdLst>
                  <a:gd name="connsiteX0" fmla="*/ 258931 w 274162"/>
                  <a:gd name="connsiteY0" fmla="*/ 38441 h 38440"/>
                  <a:gd name="connsiteX1" fmla="*/ 15231 w 274162"/>
                  <a:gd name="connsiteY1" fmla="*/ 38441 h 38440"/>
                  <a:gd name="connsiteX2" fmla="*/ 0 w 274162"/>
                  <a:gd name="connsiteY2" fmla="*/ 19220 h 38440"/>
                  <a:gd name="connsiteX3" fmla="*/ 15231 w 274162"/>
                  <a:gd name="connsiteY3" fmla="*/ 0 h 38440"/>
                  <a:gd name="connsiteX4" fmla="*/ 258931 w 274162"/>
                  <a:gd name="connsiteY4" fmla="*/ 0 h 38440"/>
                  <a:gd name="connsiteX5" fmla="*/ 274163 w 274162"/>
                  <a:gd name="connsiteY5" fmla="*/ 19220 h 38440"/>
                  <a:gd name="connsiteX6" fmla="*/ 258931 w 274162"/>
                  <a:gd name="connsiteY6" fmla="*/ 38441 h 3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162" h="38440">
                    <a:moveTo>
                      <a:pt x="258931" y="38441"/>
                    </a:moveTo>
                    <a:lnTo>
                      <a:pt x="15231" y="38441"/>
                    </a:lnTo>
                    <a:cubicBezTo>
                      <a:pt x="6890" y="38441"/>
                      <a:pt x="0" y="29737"/>
                      <a:pt x="0" y="19220"/>
                    </a:cubicBezTo>
                    <a:cubicBezTo>
                      <a:pt x="0" y="8704"/>
                      <a:pt x="6890" y="0"/>
                      <a:pt x="15231" y="0"/>
                    </a:cubicBezTo>
                    <a:lnTo>
                      <a:pt x="258931" y="0"/>
                    </a:lnTo>
                    <a:cubicBezTo>
                      <a:pt x="267272" y="0"/>
                      <a:pt x="274163" y="8704"/>
                      <a:pt x="274163" y="19220"/>
                    </a:cubicBezTo>
                    <a:cubicBezTo>
                      <a:pt x="274163" y="29737"/>
                      <a:pt x="267272" y="38441"/>
                      <a:pt x="258931" y="38441"/>
                    </a:cubicBezTo>
                    <a:close/>
                  </a:path>
                </a:pathLst>
              </a:custGeom>
              <a:solidFill>
                <a:srgbClr val="020100"/>
              </a:solidFill>
              <a:ln w="3620" cap="flat">
                <a:noFill/>
                <a:prstDash val="solid"/>
                <a:miter/>
              </a:ln>
            </p:spPr>
            <p:txBody>
              <a:bodyPr rtlCol="0" anchor="ctr"/>
              <a:lstStyle/>
              <a:p>
                <a:endParaRPr lang="es-CO"/>
              </a:p>
            </p:txBody>
          </p:sp>
        </p:grpSp>
        <p:sp>
          <p:nvSpPr>
            <p:cNvPr id="47" name="Forma libre: forma 46">
              <a:extLst>
                <a:ext uri="{FF2B5EF4-FFF2-40B4-BE49-F238E27FC236}">
                  <a16:creationId xmlns:a16="http://schemas.microsoft.com/office/drawing/2014/main" id="{60FA74B0-FA65-BA5A-4524-EFD6DE0040C8}"/>
                </a:ext>
              </a:extLst>
            </p:cNvPr>
            <p:cNvSpPr/>
            <p:nvPr/>
          </p:nvSpPr>
          <p:spPr>
            <a:xfrm>
              <a:off x="452831" y="6193480"/>
              <a:ext cx="55122" cy="51858"/>
            </a:xfrm>
            <a:custGeom>
              <a:avLst/>
              <a:gdLst>
                <a:gd name="connsiteX0" fmla="*/ 54397 w 55122"/>
                <a:gd name="connsiteY0" fmla="*/ 19946 h 51858"/>
                <a:gd name="connsiteX1" fmla="*/ 55123 w 55122"/>
                <a:gd name="connsiteY1" fmla="*/ 19220 h 51858"/>
                <a:gd name="connsiteX2" fmla="*/ 54397 w 55122"/>
                <a:gd name="connsiteY2" fmla="*/ 19220 h 51858"/>
                <a:gd name="connsiteX3" fmla="*/ 37353 w 55122"/>
                <a:gd name="connsiteY3" fmla="*/ 16319 h 51858"/>
                <a:gd name="connsiteX4" fmla="*/ 36265 w 55122"/>
                <a:gd name="connsiteY4" fmla="*/ 15594 h 51858"/>
                <a:gd name="connsiteX5" fmla="*/ 29737 w 55122"/>
                <a:gd name="connsiteY5" fmla="*/ 3989 h 51858"/>
                <a:gd name="connsiteX6" fmla="*/ 27561 w 55122"/>
                <a:gd name="connsiteY6" fmla="*/ 0 h 51858"/>
                <a:gd name="connsiteX7" fmla="*/ 26836 w 55122"/>
                <a:gd name="connsiteY7" fmla="*/ 1088 h 51858"/>
                <a:gd name="connsiteX8" fmla="*/ 18858 w 55122"/>
                <a:gd name="connsiteY8" fmla="*/ 15957 h 51858"/>
                <a:gd name="connsiteX9" fmla="*/ 17770 w 55122"/>
                <a:gd name="connsiteY9" fmla="*/ 16682 h 51858"/>
                <a:gd name="connsiteX10" fmla="*/ 5077 w 55122"/>
                <a:gd name="connsiteY10" fmla="*/ 18858 h 51858"/>
                <a:gd name="connsiteX11" fmla="*/ 0 w 55122"/>
                <a:gd name="connsiteY11" fmla="*/ 19946 h 51858"/>
                <a:gd name="connsiteX12" fmla="*/ 725 w 55122"/>
                <a:gd name="connsiteY12" fmla="*/ 20671 h 51858"/>
                <a:gd name="connsiteX13" fmla="*/ 12693 w 55122"/>
                <a:gd name="connsiteY13" fmla="*/ 33001 h 51858"/>
                <a:gd name="connsiteX14" fmla="*/ 13055 w 55122"/>
                <a:gd name="connsiteY14" fmla="*/ 34089 h 51858"/>
                <a:gd name="connsiteX15" fmla="*/ 11242 w 55122"/>
                <a:gd name="connsiteY15" fmla="*/ 47870 h 51858"/>
                <a:gd name="connsiteX16" fmla="*/ 10879 w 55122"/>
                <a:gd name="connsiteY16" fmla="*/ 51859 h 51858"/>
                <a:gd name="connsiteX17" fmla="*/ 11605 w 55122"/>
                <a:gd name="connsiteY17" fmla="*/ 51496 h 51858"/>
                <a:gd name="connsiteX18" fmla="*/ 27199 w 55122"/>
                <a:gd name="connsiteY18" fmla="*/ 44243 h 51858"/>
                <a:gd name="connsiteX19" fmla="*/ 27924 w 55122"/>
                <a:gd name="connsiteY19" fmla="*/ 43881 h 51858"/>
                <a:gd name="connsiteX20" fmla="*/ 28649 w 55122"/>
                <a:gd name="connsiteY20" fmla="*/ 43881 h 51858"/>
                <a:gd name="connsiteX21" fmla="*/ 40979 w 55122"/>
                <a:gd name="connsiteY21" fmla="*/ 49683 h 51858"/>
                <a:gd name="connsiteX22" fmla="*/ 45331 w 55122"/>
                <a:gd name="connsiteY22" fmla="*/ 51496 h 51858"/>
                <a:gd name="connsiteX23" fmla="*/ 45331 w 55122"/>
                <a:gd name="connsiteY23" fmla="*/ 51134 h 51858"/>
                <a:gd name="connsiteX24" fmla="*/ 42793 w 55122"/>
                <a:gd name="connsiteY24" fmla="*/ 33726 h 51858"/>
                <a:gd name="connsiteX25" fmla="*/ 43155 w 55122"/>
                <a:gd name="connsiteY25" fmla="*/ 32276 h 51858"/>
                <a:gd name="connsiteX26" fmla="*/ 54397 w 55122"/>
                <a:gd name="connsiteY26" fmla="*/ 19946 h 5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122" h="51858">
                  <a:moveTo>
                    <a:pt x="54397" y="19946"/>
                  </a:moveTo>
                  <a:cubicBezTo>
                    <a:pt x="54760" y="19583"/>
                    <a:pt x="54760" y="19583"/>
                    <a:pt x="55123" y="19220"/>
                  </a:cubicBezTo>
                  <a:cubicBezTo>
                    <a:pt x="54760" y="19220"/>
                    <a:pt x="54397" y="19220"/>
                    <a:pt x="54397" y="19220"/>
                  </a:cubicBezTo>
                  <a:cubicBezTo>
                    <a:pt x="48595" y="18132"/>
                    <a:pt x="42793" y="17045"/>
                    <a:pt x="37353" y="16319"/>
                  </a:cubicBezTo>
                  <a:cubicBezTo>
                    <a:pt x="36990" y="16319"/>
                    <a:pt x="36628" y="15957"/>
                    <a:pt x="36265" y="15594"/>
                  </a:cubicBezTo>
                  <a:cubicBezTo>
                    <a:pt x="34089" y="11605"/>
                    <a:pt x="31913" y="7616"/>
                    <a:pt x="29737" y="3989"/>
                  </a:cubicBezTo>
                  <a:cubicBezTo>
                    <a:pt x="29012" y="2539"/>
                    <a:pt x="28287" y="1451"/>
                    <a:pt x="27561" y="0"/>
                  </a:cubicBezTo>
                  <a:cubicBezTo>
                    <a:pt x="27199" y="363"/>
                    <a:pt x="27199" y="725"/>
                    <a:pt x="26836" y="1088"/>
                  </a:cubicBezTo>
                  <a:cubicBezTo>
                    <a:pt x="23935" y="6165"/>
                    <a:pt x="21396" y="10879"/>
                    <a:pt x="18858" y="15957"/>
                  </a:cubicBezTo>
                  <a:cubicBezTo>
                    <a:pt x="18495" y="16319"/>
                    <a:pt x="18495" y="16682"/>
                    <a:pt x="17770" y="16682"/>
                  </a:cubicBezTo>
                  <a:cubicBezTo>
                    <a:pt x="13418" y="17407"/>
                    <a:pt x="9066" y="18132"/>
                    <a:pt x="5077" y="18858"/>
                  </a:cubicBezTo>
                  <a:cubicBezTo>
                    <a:pt x="3264" y="19220"/>
                    <a:pt x="1813" y="19583"/>
                    <a:pt x="0" y="19946"/>
                  </a:cubicBezTo>
                  <a:cubicBezTo>
                    <a:pt x="363" y="20308"/>
                    <a:pt x="363" y="20308"/>
                    <a:pt x="725" y="20671"/>
                  </a:cubicBezTo>
                  <a:cubicBezTo>
                    <a:pt x="4714" y="24660"/>
                    <a:pt x="8704" y="29012"/>
                    <a:pt x="12693" y="33001"/>
                  </a:cubicBezTo>
                  <a:cubicBezTo>
                    <a:pt x="13055" y="33364"/>
                    <a:pt x="13418" y="33726"/>
                    <a:pt x="13055" y="34089"/>
                  </a:cubicBezTo>
                  <a:cubicBezTo>
                    <a:pt x="12330" y="38803"/>
                    <a:pt x="11605" y="43155"/>
                    <a:pt x="11242" y="47870"/>
                  </a:cubicBezTo>
                  <a:cubicBezTo>
                    <a:pt x="10879" y="49320"/>
                    <a:pt x="10879" y="50408"/>
                    <a:pt x="10879" y="51859"/>
                  </a:cubicBezTo>
                  <a:cubicBezTo>
                    <a:pt x="11242" y="51859"/>
                    <a:pt x="11605" y="51496"/>
                    <a:pt x="11605" y="51496"/>
                  </a:cubicBezTo>
                  <a:cubicBezTo>
                    <a:pt x="16682" y="48958"/>
                    <a:pt x="22122" y="46419"/>
                    <a:pt x="27199" y="44243"/>
                  </a:cubicBezTo>
                  <a:cubicBezTo>
                    <a:pt x="27561" y="44243"/>
                    <a:pt x="27561" y="43881"/>
                    <a:pt x="27924" y="43881"/>
                  </a:cubicBezTo>
                  <a:cubicBezTo>
                    <a:pt x="28287" y="43881"/>
                    <a:pt x="28287" y="43881"/>
                    <a:pt x="28649" y="43881"/>
                  </a:cubicBezTo>
                  <a:cubicBezTo>
                    <a:pt x="32638" y="45694"/>
                    <a:pt x="36628" y="47870"/>
                    <a:pt x="40979" y="49683"/>
                  </a:cubicBezTo>
                  <a:cubicBezTo>
                    <a:pt x="42430" y="50408"/>
                    <a:pt x="43881" y="51134"/>
                    <a:pt x="45331" y="51496"/>
                  </a:cubicBezTo>
                  <a:cubicBezTo>
                    <a:pt x="45331" y="51134"/>
                    <a:pt x="45331" y="51134"/>
                    <a:pt x="45331" y="51134"/>
                  </a:cubicBezTo>
                  <a:cubicBezTo>
                    <a:pt x="44606" y="45331"/>
                    <a:pt x="43881" y="39529"/>
                    <a:pt x="42793" y="33726"/>
                  </a:cubicBezTo>
                  <a:cubicBezTo>
                    <a:pt x="42793" y="33001"/>
                    <a:pt x="42793" y="33001"/>
                    <a:pt x="43155" y="32276"/>
                  </a:cubicBezTo>
                  <a:cubicBezTo>
                    <a:pt x="46419" y="28287"/>
                    <a:pt x="50408" y="24297"/>
                    <a:pt x="54397" y="19946"/>
                  </a:cubicBezTo>
                  <a:close/>
                </a:path>
              </a:pathLst>
            </a:custGeom>
            <a:solidFill>
              <a:srgbClr val="020100"/>
            </a:solidFill>
            <a:ln w="3620" cap="flat">
              <a:noFill/>
              <a:prstDash val="solid"/>
              <a:miter/>
            </a:ln>
          </p:spPr>
          <p:txBody>
            <a:bodyPr rtlCol="0" anchor="ctr"/>
            <a:lstStyle/>
            <a:p>
              <a:endParaRPr lang="es-CO"/>
            </a:p>
          </p:txBody>
        </p:sp>
        <p:sp>
          <p:nvSpPr>
            <p:cNvPr id="48" name="Forma libre: forma 47">
              <a:extLst>
                <a:ext uri="{FF2B5EF4-FFF2-40B4-BE49-F238E27FC236}">
                  <a16:creationId xmlns:a16="http://schemas.microsoft.com/office/drawing/2014/main" id="{A42CEB16-5EB7-2E04-8B9B-24D5A74277EB}"/>
                </a:ext>
              </a:extLst>
            </p:cNvPr>
            <p:cNvSpPr/>
            <p:nvPr/>
          </p:nvSpPr>
          <p:spPr>
            <a:xfrm>
              <a:off x="452831" y="6328386"/>
              <a:ext cx="55122" cy="51858"/>
            </a:xfrm>
            <a:custGeom>
              <a:avLst/>
              <a:gdLst>
                <a:gd name="connsiteX0" fmla="*/ 54397 w 55122"/>
                <a:gd name="connsiteY0" fmla="*/ 19946 h 51858"/>
                <a:gd name="connsiteX1" fmla="*/ 55123 w 55122"/>
                <a:gd name="connsiteY1" fmla="*/ 19220 h 51858"/>
                <a:gd name="connsiteX2" fmla="*/ 54397 w 55122"/>
                <a:gd name="connsiteY2" fmla="*/ 19220 h 51858"/>
                <a:gd name="connsiteX3" fmla="*/ 37353 w 55122"/>
                <a:gd name="connsiteY3" fmla="*/ 16319 h 51858"/>
                <a:gd name="connsiteX4" fmla="*/ 36265 w 55122"/>
                <a:gd name="connsiteY4" fmla="*/ 15594 h 51858"/>
                <a:gd name="connsiteX5" fmla="*/ 29737 w 55122"/>
                <a:gd name="connsiteY5" fmla="*/ 3989 h 51858"/>
                <a:gd name="connsiteX6" fmla="*/ 27561 w 55122"/>
                <a:gd name="connsiteY6" fmla="*/ 0 h 51858"/>
                <a:gd name="connsiteX7" fmla="*/ 26836 w 55122"/>
                <a:gd name="connsiteY7" fmla="*/ 1088 h 51858"/>
                <a:gd name="connsiteX8" fmla="*/ 18858 w 55122"/>
                <a:gd name="connsiteY8" fmla="*/ 15957 h 51858"/>
                <a:gd name="connsiteX9" fmla="*/ 17770 w 55122"/>
                <a:gd name="connsiteY9" fmla="*/ 16682 h 51858"/>
                <a:gd name="connsiteX10" fmla="*/ 5077 w 55122"/>
                <a:gd name="connsiteY10" fmla="*/ 18858 h 51858"/>
                <a:gd name="connsiteX11" fmla="*/ 0 w 55122"/>
                <a:gd name="connsiteY11" fmla="*/ 19946 h 51858"/>
                <a:gd name="connsiteX12" fmla="*/ 725 w 55122"/>
                <a:gd name="connsiteY12" fmla="*/ 20671 h 51858"/>
                <a:gd name="connsiteX13" fmla="*/ 12693 w 55122"/>
                <a:gd name="connsiteY13" fmla="*/ 33001 h 51858"/>
                <a:gd name="connsiteX14" fmla="*/ 13055 w 55122"/>
                <a:gd name="connsiteY14" fmla="*/ 34089 h 51858"/>
                <a:gd name="connsiteX15" fmla="*/ 11242 w 55122"/>
                <a:gd name="connsiteY15" fmla="*/ 47870 h 51858"/>
                <a:gd name="connsiteX16" fmla="*/ 10879 w 55122"/>
                <a:gd name="connsiteY16" fmla="*/ 51859 h 51858"/>
                <a:gd name="connsiteX17" fmla="*/ 11605 w 55122"/>
                <a:gd name="connsiteY17" fmla="*/ 51496 h 51858"/>
                <a:gd name="connsiteX18" fmla="*/ 27199 w 55122"/>
                <a:gd name="connsiteY18" fmla="*/ 44243 h 51858"/>
                <a:gd name="connsiteX19" fmla="*/ 27924 w 55122"/>
                <a:gd name="connsiteY19" fmla="*/ 43881 h 51858"/>
                <a:gd name="connsiteX20" fmla="*/ 28649 w 55122"/>
                <a:gd name="connsiteY20" fmla="*/ 43881 h 51858"/>
                <a:gd name="connsiteX21" fmla="*/ 40979 w 55122"/>
                <a:gd name="connsiteY21" fmla="*/ 49683 h 51858"/>
                <a:gd name="connsiteX22" fmla="*/ 45331 w 55122"/>
                <a:gd name="connsiteY22" fmla="*/ 51496 h 51858"/>
                <a:gd name="connsiteX23" fmla="*/ 45331 w 55122"/>
                <a:gd name="connsiteY23" fmla="*/ 51134 h 51858"/>
                <a:gd name="connsiteX24" fmla="*/ 42793 w 55122"/>
                <a:gd name="connsiteY24" fmla="*/ 33726 h 51858"/>
                <a:gd name="connsiteX25" fmla="*/ 43155 w 55122"/>
                <a:gd name="connsiteY25" fmla="*/ 32276 h 51858"/>
                <a:gd name="connsiteX26" fmla="*/ 54397 w 55122"/>
                <a:gd name="connsiteY26" fmla="*/ 19946 h 5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122" h="51858">
                  <a:moveTo>
                    <a:pt x="54397" y="19946"/>
                  </a:moveTo>
                  <a:cubicBezTo>
                    <a:pt x="54760" y="19583"/>
                    <a:pt x="54760" y="19583"/>
                    <a:pt x="55123" y="19220"/>
                  </a:cubicBezTo>
                  <a:cubicBezTo>
                    <a:pt x="54760" y="19220"/>
                    <a:pt x="54397" y="19220"/>
                    <a:pt x="54397" y="19220"/>
                  </a:cubicBezTo>
                  <a:cubicBezTo>
                    <a:pt x="48595" y="18132"/>
                    <a:pt x="42793" y="17044"/>
                    <a:pt x="37353" y="16319"/>
                  </a:cubicBezTo>
                  <a:cubicBezTo>
                    <a:pt x="36990" y="16319"/>
                    <a:pt x="36628" y="15957"/>
                    <a:pt x="36265" y="15594"/>
                  </a:cubicBezTo>
                  <a:cubicBezTo>
                    <a:pt x="34089" y="11605"/>
                    <a:pt x="31913" y="7616"/>
                    <a:pt x="29737" y="3989"/>
                  </a:cubicBezTo>
                  <a:cubicBezTo>
                    <a:pt x="29012" y="2539"/>
                    <a:pt x="28287" y="1451"/>
                    <a:pt x="27561" y="0"/>
                  </a:cubicBezTo>
                  <a:cubicBezTo>
                    <a:pt x="27199" y="363"/>
                    <a:pt x="27199" y="725"/>
                    <a:pt x="26836" y="1088"/>
                  </a:cubicBezTo>
                  <a:cubicBezTo>
                    <a:pt x="23935" y="6165"/>
                    <a:pt x="21396" y="10879"/>
                    <a:pt x="18858" y="15957"/>
                  </a:cubicBezTo>
                  <a:cubicBezTo>
                    <a:pt x="18495" y="16319"/>
                    <a:pt x="18495" y="16682"/>
                    <a:pt x="17770" y="16682"/>
                  </a:cubicBezTo>
                  <a:cubicBezTo>
                    <a:pt x="13418" y="17407"/>
                    <a:pt x="9066" y="18132"/>
                    <a:pt x="5077" y="18858"/>
                  </a:cubicBezTo>
                  <a:cubicBezTo>
                    <a:pt x="3264" y="19220"/>
                    <a:pt x="1813" y="19583"/>
                    <a:pt x="0" y="19946"/>
                  </a:cubicBezTo>
                  <a:cubicBezTo>
                    <a:pt x="363" y="20308"/>
                    <a:pt x="363" y="20308"/>
                    <a:pt x="725" y="20671"/>
                  </a:cubicBezTo>
                  <a:cubicBezTo>
                    <a:pt x="4714" y="24660"/>
                    <a:pt x="8704" y="29012"/>
                    <a:pt x="12693" y="33001"/>
                  </a:cubicBezTo>
                  <a:cubicBezTo>
                    <a:pt x="13055" y="33364"/>
                    <a:pt x="13418" y="33726"/>
                    <a:pt x="13055" y="34089"/>
                  </a:cubicBezTo>
                  <a:cubicBezTo>
                    <a:pt x="12330" y="38803"/>
                    <a:pt x="11605" y="43155"/>
                    <a:pt x="11242" y="47870"/>
                  </a:cubicBezTo>
                  <a:cubicBezTo>
                    <a:pt x="10879" y="49320"/>
                    <a:pt x="10879" y="50408"/>
                    <a:pt x="10879" y="51859"/>
                  </a:cubicBezTo>
                  <a:cubicBezTo>
                    <a:pt x="11242" y="51859"/>
                    <a:pt x="11605" y="51496"/>
                    <a:pt x="11605" y="51496"/>
                  </a:cubicBezTo>
                  <a:cubicBezTo>
                    <a:pt x="16682" y="48958"/>
                    <a:pt x="22122" y="46419"/>
                    <a:pt x="27199" y="44243"/>
                  </a:cubicBezTo>
                  <a:cubicBezTo>
                    <a:pt x="27561" y="44243"/>
                    <a:pt x="27561" y="43881"/>
                    <a:pt x="27924" y="43881"/>
                  </a:cubicBezTo>
                  <a:cubicBezTo>
                    <a:pt x="28287" y="43881"/>
                    <a:pt x="28287" y="43881"/>
                    <a:pt x="28649" y="43881"/>
                  </a:cubicBezTo>
                  <a:cubicBezTo>
                    <a:pt x="32638" y="45694"/>
                    <a:pt x="36628" y="47870"/>
                    <a:pt x="40979" y="49683"/>
                  </a:cubicBezTo>
                  <a:cubicBezTo>
                    <a:pt x="42430" y="50408"/>
                    <a:pt x="43881" y="51134"/>
                    <a:pt x="45331" y="51496"/>
                  </a:cubicBezTo>
                  <a:cubicBezTo>
                    <a:pt x="45331" y="51134"/>
                    <a:pt x="45331" y="51134"/>
                    <a:pt x="45331" y="51134"/>
                  </a:cubicBezTo>
                  <a:cubicBezTo>
                    <a:pt x="44606" y="45331"/>
                    <a:pt x="43881" y="39529"/>
                    <a:pt x="42793" y="33726"/>
                  </a:cubicBezTo>
                  <a:cubicBezTo>
                    <a:pt x="42793" y="33001"/>
                    <a:pt x="42793" y="33001"/>
                    <a:pt x="43155" y="32276"/>
                  </a:cubicBezTo>
                  <a:cubicBezTo>
                    <a:pt x="46419" y="28287"/>
                    <a:pt x="50408" y="23935"/>
                    <a:pt x="54397" y="19946"/>
                  </a:cubicBezTo>
                  <a:close/>
                </a:path>
              </a:pathLst>
            </a:custGeom>
            <a:solidFill>
              <a:srgbClr val="020100"/>
            </a:solidFill>
            <a:ln w="3620" cap="flat">
              <a:noFill/>
              <a:prstDash val="solid"/>
              <a:miter/>
            </a:ln>
          </p:spPr>
          <p:txBody>
            <a:bodyPr rtlCol="0" anchor="ctr"/>
            <a:lstStyle/>
            <a:p>
              <a:endParaRPr lang="es-CO"/>
            </a:p>
          </p:txBody>
        </p:sp>
        <p:sp>
          <p:nvSpPr>
            <p:cNvPr id="49" name="Forma libre: forma 48">
              <a:extLst>
                <a:ext uri="{FF2B5EF4-FFF2-40B4-BE49-F238E27FC236}">
                  <a16:creationId xmlns:a16="http://schemas.microsoft.com/office/drawing/2014/main" id="{28CF2000-4E54-00CD-734B-6386B6717A80}"/>
                </a:ext>
              </a:extLst>
            </p:cNvPr>
            <p:cNvSpPr/>
            <p:nvPr/>
          </p:nvSpPr>
          <p:spPr>
            <a:xfrm>
              <a:off x="452831" y="6463291"/>
              <a:ext cx="55122" cy="51858"/>
            </a:xfrm>
            <a:custGeom>
              <a:avLst/>
              <a:gdLst>
                <a:gd name="connsiteX0" fmla="*/ 54397 w 55122"/>
                <a:gd name="connsiteY0" fmla="*/ 19946 h 51858"/>
                <a:gd name="connsiteX1" fmla="*/ 55123 w 55122"/>
                <a:gd name="connsiteY1" fmla="*/ 19220 h 51858"/>
                <a:gd name="connsiteX2" fmla="*/ 54397 w 55122"/>
                <a:gd name="connsiteY2" fmla="*/ 19220 h 51858"/>
                <a:gd name="connsiteX3" fmla="*/ 37353 w 55122"/>
                <a:gd name="connsiteY3" fmla="*/ 16319 h 51858"/>
                <a:gd name="connsiteX4" fmla="*/ 36265 w 55122"/>
                <a:gd name="connsiteY4" fmla="*/ 15594 h 51858"/>
                <a:gd name="connsiteX5" fmla="*/ 29737 w 55122"/>
                <a:gd name="connsiteY5" fmla="*/ 3989 h 51858"/>
                <a:gd name="connsiteX6" fmla="*/ 27561 w 55122"/>
                <a:gd name="connsiteY6" fmla="*/ 0 h 51858"/>
                <a:gd name="connsiteX7" fmla="*/ 26836 w 55122"/>
                <a:gd name="connsiteY7" fmla="*/ 1088 h 51858"/>
                <a:gd name="connsiteX8" fmla="*/ 18858 w 55122"/>
                <a:gd name="connsiteY8" fmla="*/ 15957 h 51858"/>
                <a:gd name="connsiteX9" fmla="*/ 17770 w 55122"/>
                <a:gd name="connsiteY9" fmla="*/ 16682 h 51858"/>
                <a:gd name="connsiteX10" fmla="*/ 5077 w 55122"/>
                <a:gd name="connsiteY10" fmla="*/ 18858 h 51858"/>
                <a:gd name="connsiteX11" fmla="*/ 0 w 55122"/>
                <a:gd name="connsiteY11" fmla="*/ 19946 h 51858"/>
                <a:gd name="connsiteX12" fmla="*/ 725 w 55122"/>
                <a:gd name="connsiteY12" fmla="*/ 20671 h 51858"/>
                <a:gd name="connsiteX13" fmla="*/ 12693 w 55122"/>
                <a:gd name="connsiteY13" fmla="*/ 33001 h 51858"/>
                <a:gd name="connsiteX14" fmla="*/ 13055 w 55122"/>
                <a:gd name="connsiteY14" fmla="*/ 34089 h 51858"/>
                <a:gd name="connsiteX15" fmla="*/ 11242 w 55122"/>
                <a:gd name="connsiteY15" fmla="*/ 47870 h 51858"/>
                <a:gd name="connsiteX16" fmla="*/ 10879 w 55122"/>
                <a:gd name="connsiteY16" fmla="*/ 51859 h 51858"/>
                <a:gd name="connsiteX17" fmla="*/ 11605 w 55122"/>
                <a:gd name="connsiteY17" fmla="*/ 51496 h 51858"/>
                <a:gd name="connsiteX18" fmla="*/ 27199 w 55122"/>
                <a:gd name="connsiteY18" fmla="*/ 44243 h 51858"/>
                <a:gd name="connsiteX19" fmla="*/ 27924 w 55122"/>
                <a:gd name="connsiteY19" fmla="*/ 43880 h 51858"/>
                <a:gd name="connsiteX20" fmla="*/ 28649 w 55122"/>
                <a:gd name="connsiteY20" fmla="*/ 43880 h 51858"/>
                <a:gd name="connsiteX21" fmla="*/ 40979 w 55122"/>
                <a:gd name="connsiteY21" fmla="*/ 49683 h 51858"/>
                <a:gd name="connsiteX22" fmla="*/ 45331 w 55122"/>
                <a:gd name="connsiteY22" fmla="*/ 51496 h 51858"/>
                <a:gd name="connsiteX23" fmla="*/ 45331 w 55122"/>
                <a:gd name="connsiteY23" fmla="*/ 51133 h 51858"/>
                <a:gd name="connsiteX24" fmla="*/ 42793 w 55122"/>
                <a:gd name="connsiteY24" fmla="*/ 33726 h 51858"/>
                <a:gd name="connsiteX25" fmla="*/ 43155 w 55122"/>
                <a:gd name="connsiteY25" fmla="*/ 32276 h 51858"/>
                <a:gd name="connsiteX26" fmla="*/ 54397 w 55122"/>
                <a:gd name="connsiteY26" fmla="*/ 19946 h 5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122" h="51858">
                  <a:moveTo>
                    <a:pt x="54397" y="19946"/>
                  </a:moveTo>
                  <a:cubicBezTo>
                    <a:pt x="54760" y="19583"/>
                    <a:pt x="54760" y="19583"/>
                    <a:pt x="55123" y="19220"/>
                  </a:cubicBezTo>
                  <a:cubicBezTo>
                    <a:pt x="54760" y="19220"/>
                    <a:pt x="54397" y="19220"/>
                    <a:pt x="54397" y="19220"/>
                  </a:cubicBezTo>
                  <a:cubicBezTo>
                    <a:pt x="48595" y="18132"/>
                    <a:pt x="42793" y="17044"/>
                    <a:pt x="37353" y="16319"/>
                  </a:cubicBezTo>
                  <a:cubicBezTo>
                    <a:pt x="36990" y="16319"/>
                    <a:pt x="36628" y="15957"/>
                    <a:pt x="36265" y="15594"/>
                  </a:cubicBezTo>
                  <a:cubicBezTo>
                    <a:pt x="34089" y="11605"/>
                    <a:pt x="31913" y="7616"/>
                    <a:pt x="29737" y="3989"/>
                  </a:cubicBezTo>
                  <a:cubicBezTo>
                    <a:pt x="29012" y="2539"/>
                    <a:pt x="28287" y="1451"/>
                    <a:pt x="27561" y="0"/>
                  </a:cubicBezTo>
                  <a:cubicBezTo>
                    <a:pt x="27199" y="363"/>
                    <a:pt x="27199" y="725"/>
                    <a:pt x="26836" y="1088"/>
                  </a:cubicBezTo>
                  <a:cubicBezTo>
                    <a:pt x="23935" y="6165"/>
                    <a:pt x="21396" y="10879"/>
                    <a:pt x="18858" y="15957"/>
                  </a:cubicBezTo>
                  <a:cubicBezTo>
                    <a:pt x="18495" y="16319"/>
                    <a:pt x="18495" y="16682"/>
                    <a:pt x="17770" y="16682"/>
                  </a:cubicBezTo>
                  <a:cubicBezTo>
                    <a:pt x="13418" y="17407"/>
                    <a:pt x="9066" y="18132"/>
                    <a:pt x="5077" y="18858"/>
                  </a:cubicBezTo>
                  <a:cubicBezTo>
                    <a:pt x="3264" y="19220"/>
                    <a:pt x="1813" y="19583"/>
                    <a:pt x="0" y="19946"/>
                  </a:cubicBezTo>
                  <a:cubicBezTo>
                    <a:pt x="363" y="20308"/>
                    <a:pt x="363" y="20308"/>
                    <a:pt x="725" y="20671"/>
                  </a:cubicBezTo>
                  <a:cubicBezTo>
                    <a:pt x="4714" y="24660"/>
                    <a:pt x="8704" y="29012"/>
                    <a:pt x="12693" y="33001"/>
                  </a:cubicBezTo>
                  <a:cubicBezTo>
                    <a:pt x="13055" y="33364"/>
                    <a:pt x="13418" y="33726"/>
                    <a:pt x="13055" y="34089"/>
                  </a:cubicBezTo>
                  <a:cubicBezTo>
                    <a:pt x="12330" y="38803"/>
                    <a:pt x="11605" y="43155"/>
                    <a:pt x="11242" y="47870"/>
                  </a:cubicBezTo>
                  <a:cubicBezTo>
                    <a:pt x="10879" y="49320"/>
                    <a:pt x="10879" y="50408"/>
                    <a:pt x="10879" y="51859"/>
                  </a:cubicBezTo>
                  <a:cubicBezTo>
                    <a:pt x="11242" y="51859"/>
                    <a:pt x="11605" y="51496"/>
                    <a:pt x="11605" y="51496"/>
                  </a:cubicBezTo>
                  <a:cubicBezTo>
                    <a:pt x="16682" y="48958"/>
                    <a:pt x="22122" y="46419"/>
                    <a:pt x="27199" y="44243"/>
                  </a:cubicBezTo>
                  <a:cubicBezTo>
                    <a:pt x="27561" y="44243"/>
                    <a:pt x="27561" y="43880"/>
                    <a:pt x="27924" y="43880"/>
                  </a:cubicBezTo>
                  <a:cubicBezTo>
                    <a:pt x="28287" y="43880"/>
                    <a:pt x="28287" y="43880"/>
                    <a:pt x="28649" y="43880"/>
                  </a:cubicBezTo>
                  <a:cubicBezTo>
                    <a:pt x="32638" y="45694"/>
                    <a:pt x="36628" y="47870"/>
                    <a:pt x="40979" y="49683"/>
                  </a:cubicBezTo>
                  <a:cubicBezTo>
                    <a:pt x="42430" y="50408"/>
                    <a:pt x="43881" y="51133"/>
                    <a:pt x="45331" y="51496"/>
                  </a:cubicBezTo>
                  <a:cubicBezTo>
                    <a:pt x="45331" y="51133"/>
                    <a:pt x="45331" y="51133"/>
                    <a:pt x="45331" y="51133"/>
                  </a:cubicBezTo>
                  <a:cubicBezTo>
                    <a:pt x="44606" y="45331"/>
                    <a:pt x="43881" y="39529"/>
                    <a:pt x="42793" y="33726"/>
                  </a:cubicBezTo>
                  <a:cubicBezTo>
                    <a:pt x="42793" y="33001"/>
                    <a:pt x="42793" y="33001"/>
                    <a:pt x="43155" y="32276"/>
                  </a:cubicBezTo>
                  <a:cubicBezTo>
                    <a:pt x="46419" y="27924"/>
                    <a:pt x="50408" y="23935"/>
                    <a:pt x="54397" y="19946"/>
                  </a:cubicBezTo>
                  <a:close/>
                </a:path>
              </a:pathLst>
            </a:custGeom>
            <a:solidFill>
              <a:srgbClr val="020100"/>
            </a:solidFill>
            <a:ln w="3620" cap="flat">
              <a:noFill/>
              <a:prstDash val="solid"/>
              <a:miter/>
            </a:ln>
          </p:spPr>
          <p:txBody>
            <a:bodyPr rtlCol="0" anchor="ctr"/>
            <a:lstStyle/>
            <a:p>
              <a:endParaRPr lang="es-CO"/>
            </a:p>
          </p:txBody>
        </p:sp>
      </p:grpSp>
      <p:grpSp>
        <p:nvGrpSpPr>
          <p:cNvPr id="39" name="Gráfico 15">
            <a:extLst>
              <a:ext uri="{FF2B5EF4-FFF2-40B4-BE49-F238E27FC236}">
                <a16:creationId xmlns:a16="http://schemas.microsoft.com/office/drawing/2014/main" id="{9310BEBA-190D-9A36-0434-FF19AEADDD40}"/>
              </a:ext>
            </a:extLst>
          </p:cNvPr>
          <p:cNvGrpSpPr/>
          <p:nvPr/>
        </p:nvGrpSpPr>
        <p:grpSpPr>
          <a:xfrm>
            <a:off x="542431" y="5363943"/>
            <a:ext cx="299438" cy="299438"/>
            <a:chOff x="482715" y="5571125"/>
            <a:chExt cx="333965" cy="333965"/>
          </a:xfrm>
          <a:solidFill>
            <a:srgbClr val="000000"/>
          </a:solidFill>
        </p:grpSpPr>
        <p:sp>
          <p:nvSpPr>
            <p:cNvPr id="40" name="Forma libre: forma 39">
              <a:extLst>
                <a:ext uri="{FF2B5EF4-FFF2-40B4-BE49-F238E27FC236}">
                  <a16:creationId xmlns:a16="http://schemas.microsoft.com/office/drawing/2014/main" id="{8016FD86-DF9A-AAD2-070B-F80214F7B5AF}"/>
                </a:ext>
              </a:extLst>
            </p:cNvPr>
            <p:cNvSpPr/>
            <p:nvPr/>
          </p:nvSpPr>
          <p:spPr>
            <a:xfrm>
              <a:off x="482715" y="5571125"/>
              <a:ext cx="333965" cy="333965"/>
            </a:xfrm>
            <a:custGeom>
              <a:avLst/>
              <a:gdLst>
                <a:gd name="connsiteX0" fmla="*/ 233867 w 333965"/>
                <a:gd name="connsiteY0" fmla="*/ 36172 h 333965"/>
                <a:gd name="connsiteX1" fmla="*/ 297794 w 333965"/>
                <a:gd name="connsiteY1" fmla="*/ 100099 h 333965"/>
                <a:gd name="connsiteX2" fmla="*/ 297794 w 333965"/>
                <a:gd name="connsiteY2" fmla="*/ 233867 h 333965"/>
                <a:gd name="connsiteX3" fmla="*/ 233867 w 333965"/>
                <a:gd name="connsiteY3" fmla="*/ 297794 h 333965"/>
                <a:gd name="connsiteX4" fmla="*/ 100099 w 333965"/>
                <a:gd name="connsiteY4" fmla="*/ 297794 h 333965"/>
                <a:gd name="connsiteX5" fmla="*/ 36172 w 333965"/>
                <a:gd name="connsiteY5" fmla="*/ 233867 h 333965"/>
                <a:gd name="connsiteX6" fmla="*/ 36172 w 333965"/>
                <a:gd name="connsiteY6" fmla="*/ 100099 h 333965"/>
                <a:gd name="connsiteX7" fmla="*/ 100099 w 333965"/>
                <a:gd name="connsiteY7" fmla="*/ 36172 h 333965"/>
                <a:gd name="connsiteX8" fmla="*/ 233867 w 333965"/>
                <a:gd name="connsiteY8" fmla="*/ 36172 h 333965"/>
                <a:gd name="connsiteX9" fmla="*/ 233867 w 333965"/>
                <a:gd name="connsiteY9" fmla="*/ 0 h 333965"/>
                <a:gd name="connsiteX10" fmla="*/ 100099 w 333965"/>
                <a:gd name="connsiteY10" fmla="*/ 0 h 333965"/>
                <a:gd name="connsiteX11" fmla="*/ 0 w 333965"/>
                <a:gd name="connsiteY11" fmla="*/ 100099 h 333965"/>
                <a:gd name="connsiteX12" fmla="*/ 0 w 333965"/>
                <a:gd name="connsiteY12" fmla="*/ 233867 h 333965"/>
                <a:gd name="connsiteX13" fmla="*/ 100099 w 333965"/>
                <a:gd name="connsiteY13" fmla="*/ 333966 h 333965"/>
                <a:gd name="connsiteX14" fmla="*/ 233867 w 333965"/>
                <a:gd name="connsiteY14" fmla="*/ 333966 h 333965"/>
                <a:gd name="connsiteX15" fmla="*/ 333966 w 333965"/>
                <a:gd name="connsiteY15" fmla="*/ 233867 h 333965"/>
                <a:gd name="connsiteX16" fmla="*/ 333966 w 333965"/>
                <a:gd name="connsiteY16" fmla="*/ 100099 h 333965"/>
                <a:gd name="connsiteX17" fmla="*/ 233867 w 333965"/>
                <a:gd name="connsiteY17" fmla="*/ 0 h 333965"/>
                <a:gd name="connsiteX18" fmla="*/ 233867 w 333965"/>
                <a:gd name="connsiteY18" fmla="*/ 0 h 33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3965" h="333965">
                  <a:moveTo>
                    <a:pt x="233867" y="36172"/>
                  </a:moveTo>
                  <a:cubicBezTo>
                    <a:pt x="269129" y="36172"/>
                    <a:pt x="297794" y="64837"/>
                    <a:pt x="297794" y="100099"/>
                  </a:cubicBezTo>
                  <a:lnTo>
                    <a:pt x="297794" y="233867"/>
                  </a:lnTo>
                  <a:cubicBezTo>
                    <a:pt x="297794" y="269129"/>
                    <a:pt x="269129" y="297794"/>
                    <a:pt x="233867" y="297794"/>
                  </a:cubicBezTo>
                  <a:lnTo>
                    <a:pt x="100099" y="297794"/>
                  </a:lnTo>
                  <a:cubicBezTo>
                    <a:pt x="64837" y="297794"/>
                    <a:pt x="36172" y="269129"/>
                    <a:pt x="36172" y="233867"/>
                  </a:cubicBezTo>
                  <a:lnTo>
                    <a:pt x="36172" y="100099"/>
                  </a:lnTo>
                  <a:cubicBezTo>
                    <a:pt x="36172" y="64837"/>
                    <a:pt x="64837" y="36172"/>
                    <a:pt x="100099" y="36172"/>
                  </a:cubicBezTo>
                  <a:lnTo>
                    <a:pt x="233867" y="36172"/>
                  </a:lnTo>
                  <a:moveTo>
                    <a:pt x="233867" y="0"/>
                  </a:moveTo>
                  <a:lnTo>
                    <a:pt x="100099" y="0"/>
                  </a:lnTo>
                  <a:cubicBezTo>
                    <a:pt x="44817" y="0"/>
                    <a:pt x="0" y="44817"/>
                    <a:pt x="0" y="100099"/>
                  </a:cubicBezTo>
                  <a:lnTo>
                    <a:pt x="0" y="233867"/>
                  </a:lnTo>
                  <a:cubicBezTo>
                    <a:pt x="0" y="289149"/>
                    <a:pt x="44817" y="333966"/>
                    <a:pt x="100099" y="333966"/>
                  </a:cubicBezTo>
                  <a:lnTo>
                    <a:pt x="233867" y="333966"/>
                  </a:lnTo>
                  <a:cubicBezTo>
                    <a:pt x="289149" y="333966"/>
                    <a:pt x="333966" y="289149"/>
                    <a:pt x="333966" y="233867"/>
                  </a:cubicBezTo>
                  <a:lnTo>
                    <a:pt x="333966" y="100099"/>
                  </a:lnTo>
                  <a:cubicBezTo>
                    <a:pt x="333966" y="44817"/>
                    <a:pt x="289149" y="0"/>
                    <a:pt x="233867" y="0"/>
                  </a:cubicBezTo>
                  <a:lnTo>
                    <a:pt x="233867" y="0"/>
                  </a:lnTo>
                  <a:close/>
                </a:path>
              </a:pathLst>
            </a:custGeom>
            <a:solidFill>
              <a:srgbClr val="000000"/>
            </a:solidFill>
            <a:ln w="2238" cap="flat">
              <a:noFill/>
              <a:prstDash val="solid"/>
              <a:miter/>
            </a:ln>
          </p:spPr>
          <p:txBody>
            <a:bodyPr rtlCol="0" anchor="ctr"/>
            <a:lstStyle/>
            <a:p>
              <a:endParaRPr lang="es-CO"/>
            </a:p>
          </p:txBody>
        </p:sp>
        <p:sp>
          <p:nvSpPr>
            <p:cNvPr id="41" name="Forma libre: forma 40">
              <a:extLst>
                <a:ext uri="{FF2B5EF4-FFF2-40B4-BE49-F238E27FC236}">
                  <a16:creationId xmlns:a16="http://schemas.microsoft.com/office/drawing/2014/main" id="{10F8E518-F2B7-A906-A7BB-35019D612302}"/>
                </a:ext>
              </a:extLst>
            </p:cNvPr>
            <p:cNvSpPr/>
            <p:nvPr/>
          </p:nvSpPr>
          <p:spPr>
            <a:xfrm>
              <a:off x="553921" y="5647109"/>
              <a:ext cx="191329" cy="191552"/>
            </a:xfrm>
            <a:custGeom>
              <a:avLst/>
              <a:gdLst>
                <a:gd name="connsiteX0" fmla="*/ 174490 w 191329"/>
                <a:gd name="connsiteY0" fmla="*/ 78486 h 191552"/>
                <a:gd name="connsiteX1" fmla="*/ 112839 w 191329"/>
                <a:gd name="connsiteY1" fmla="*/ 78486 h 191552"/>
                <a:gd name="connsiteX2" fmla="*/ 112839 w 191329"/>
                <a:gd name="connsiteY2" fmla="*/ 17062 h 191552"/>
                <a:gd name="connsiteX3" fmla="*/ 95776 w 191329"/>
                <a:gd name="connsiteY3" fmla="*/ 0 h 191552"/>
                <a:gd name="connsiteX4" fmla="*/ 78714 w 191329"/>
                <a:gd name="connsiteY4" fmla="*/ 17062 h 191552"/>
                <a:gd name="connsiteX5" fmla="*/ 78714 w 191329"/>
                <a:gd name="connsiteY5" fmla="*/ 78714 h 191552"/>
                <a:gd name="connsiteX6" fmla="*/ 17062 w 191329"/>
                <a:gd name="connsiteY6" fmla="*/ 78714 h 191552"/>
                <a:gd name="connsiteX7" fmla="*/ 0 w 191329"/>
                <a:gd name="connsiteY7" fmla="*/ 95776 h 191552"/>
                <a:gd name="connsiteX8" fmla="*/ 17062 w 191329"/>
                <a:gd name="connsiteY8" fmla="*/ 112839 h 191552"/>
                <a:gd name="connsiteX9" fmla="*/ 78486 w 191329"/>
                <a:gd name="connsiteY9" fmla="*/ 112839 h 191552"/>
                <a:gd name="connsiteX10" fmla="*/ 78486 w 191329"/>
                <a:gd name="connsiteY10" fmla="*/ 174490 h 191552"/>
                <a:gd name="connsiteX11" fmla="*/ 95549 w 191329"/>
                <a:gd name="connsiteY11" fmla="*/ 191552 h 191552"/>
                <a:gd name="connsiteX12" fmla="*/ 112611 w 191329"/>
                <a:gd name="connsiteY12" fmla="*/ 174490 h 191552"/>
                <a:gd name="connsiteX13" fmla="*/ 112611 w 191329"/>
                <a:gd name="connsiteY13" fmla="*/ 112839 h 191552"/>
                <a:gd name="connsiteX14" fmla="*/ 174263 w 191329"/>
                <a:gd name="connsiteY14" fmla="*/ 112839 h 191552"/>
                <a:gd name="connsiteX15" fmla="*/ 191325 w 191329"/>
                <a:gd name="connsiteY15" fmla="*/ 95776 h 191552"/>
                <a:gd name="connsiteX16" fmla="*/ 174490 w 191329"/>
                <a:gd name="connsiteY16" fmla="*/ 78486 h 19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1329" h="191552">
                  <a:moveTo>
                    <a:pt x="174490" y="78486"/>
                  </a:moveTo>
                  <a:lnTo>
                    <a:pt x="112839" y="78486"/>
                  </a:lnTo>
                  <a:lnTo>
                    <a:pt x="112839" y="17062"/>
                  </a:lnTo>
                  <a:cubicBezTo>
                    <a:pt x="112839" y="7507"/>
                    <a:pt x="105104" y="0"/>
                    <a:pt x="95776" y="0"/>
                  </a:cubicBezTo>
                  <a:cubicBezTo>
                    <a:pt x="86221" y="0"/>
                    <a:pt x="78714" y="7735"/>
                    <a:pt x="78714" y="17062"/>
                  </a:cubicBezTo>
                  <a:lnTo>
                    <a:pt x="78714" y="78714"/>
                  </a:lnTo>
                  <a:lnTo>
                    <a:pt x="17062" y="78714"/>
                  </a:lnTo>
                  <a:cubicBezTo>
                    <a:pt x="7507" y="78714"/>
                    <a:pt x="0" y="86449"/>
                    <a:pt x="0" y="95776"/>
                  </a:cubicBezTo>
                  <a:cubicBezTo>
                    <a:pt x="0" y="105331"/>
                    <a:pt x="7735" y="112839"/>
                    <a:pt x="17062" y="112839"/>
                  </a:cubicBezTo>
                  <a:lnTo>
                    <a:pt x="78486" y="112839"/>
                  </a:lnTo>
                  <a:lnTo>
                    <a:pt x="78486" y="174490"/>
                  </a:lnTo>
                  <a:cubicBezTo>
                    <a:pt x="78486" y="184045"/>
                    <a:pt x="86221" y="191552"/>
                    <a:pt x="95549" y="191552"/>
                  </a:cubicBezTo>
                  <a:cubicBezTo>
                    <a:pt x="105104" y="191552"/>
                    <a:pt x="112611" y="183818"/>
                    <a:pt x="112611" y="174490"/>
                  </a:cubicBezTo>
                  <a:lnTo>
                    <a:pt x="112611" y="112839"/>
                  </a:lnTo>
                  <a:lnTo>
                    <a:pt x="174263" y="112839"/>
                  </a:lnTo>
                  <a:cubicBezTo>
                    <a:pt x="183818" y="112839"/>
                    <a:pt x="191325" y="105104"/>
                    <a:pt x="191325" y="95776"/>
                  </a:cubicBezTo>
                  <a:cubicBezTo>
                    <a:pt x="191552" y="86221"/>
                    <a:pt x="183818" y="78486"/>
                    <a:pt x="174490" y="78486"/>
                  </a:cubicBezTo>
                  <a:close/>
                </a:path>
              </a:pathLst>
            </a:custGeom>
            <a:solidFill>
              <a:srgbClr val="000000"/>
            </a:solidFill>
            <a:ln w="2238" cap="flat">
              <a:noFill/>
              <a:prstDash val="solid"/>
              <a:miter/>
            </a:ln>
          </p:spPr>
          <p:txBody>
            <a:bodyPr rtlCol="0" anchor="ctr"/>
            <a:lstStyle/>
            <a:p>
              <a:endParaRPr lang="es-CO"/>
            </a:p>
          </p:txBody>
        </p:sp>
      </p:grpSp>
      <p:sp>
        <p:nvSpPr>
          <p:cNvPr id="38" name="Gráfico 5">
            <a:extLst>
              <a:ext uri="{FF2B5EF4-FFF2-40B4-BE49-F238E27FC236}">
                <a16:creationId xmlns:a16="http://schemas.microsoft.com/office/drawing/2014/main" id="{71619F7E-F007-8C30-43AB-82DBD4795E89}"/>
              </a:ext>
            </a:extLst>
          </p:cNvPr>
          <p:cNvSpPr/>
          <p:nvPr/>
        </p:nvSpPr>
        <p:spPr>
          <a:xfrm>
            <a:off x="487095" y="4739967"/>
            <a:ext cx="410111" cy="375985"/>
          </a:xfrm>
          <a:custGeom>
            <a:avLst/>
            <a:gdLst>
              <a:gd name="connsiteX0" fmla="*/ 317917 w 457399"/>
              <a:gd name="connsiteY0" fmla="*/ 49231 h 419338"/>
              <a:gd name="connsiteX1" fmla="*/ 344730 w 457399"/>
              <a:gd name="connsiteY1" fmla="*/ 53187 h 419338"/>
              <a:gd name="connsiteX2" fmla="*/ 405389 w 457399"/>
              <a:gd name="connsiteY2" fmla="*/ 114725 h 419338"/>
              <a:gd name="connsiteX3" fmla="*/ 385609 w 457399"/>
              <a:gd name="connsiteY3" fmla="*/ 196922 h 419338"/>
              <a:gd name="connsiteX4" fmla="*/ 266049 w 457399"/>
              <a:gd name="connsiteY4" fmla="*/ 317800 h 419338"/>
              <a:gd name="connsiteX5" fmla="*/ 229127 w 457399"/>
              <a:gd name="connsiteY5" fmla="*/ 354284 h 419338"/>
              <a:gd name="connsiteX6" fmla="*/ 191325 w 457399"/>
              <a:gd name="connsiteY6" fmla="*/ 316482 h 419338"/>
              <a:gd name="connsiteX7" fmla="*/ 72204 w 457399"/>
              <a:gd name="connsiteY7" fmla="*/ 196482 h 419338"/>
              <a:gd name="connsiteX8" fmla="*/ 70886 w 457399"/>
              <a:gd name="connsiteY8" fmla="*/ 79560 h 419338"/>
              <a:gd name="connsiteX9" fmla="*/ 138138 w 457399"/>
              <a:gd name="connsiteY9" fmla="*/ 49231 h 419338"/>
              <a:gd name="connsiteX10" fmla="*/ 187808 w 457399"/>
              <a:gd name="connsiteY10" fmla="*/ 64175 h 419338"/>
              <a:gd name="connsiteX11" fmla="*/ 195281 w 457399"/>
              <a:gd name="connsiteY11" fmla="*/ 69450 h 419338"/>
              <a:gd name="connsiteX12" fmla="*/ 200116 w 457399"/>
              <a:gd name="connsiteY12" fmla="*/ 72967 h 419338"/>
              <a:gd name="connsiteX13" fmla="*/ 230445 w 457399"/>
              <a:gd name="connsiteY13" fmla="*/ 94505 h 419338"/>
              <a:gd name="connsiteX14" fmla="*/ 259456 w 457399"/>
              <a:gd name="connsiteY14" fmla="*/ 71208 h 419338"/>
              <a:gd name="connsiteX15" fmla="*/ 317917 w 457399"/>
              <a:gd name="connsiteY15" fmla="*/ 49231 h 419338"/>
              <a:gd name="connsiteX16" fmla="*/ 317917 w 457399"/>
              <a:gd name="connsiteY16" fmla="*/ 0 h 419338"/>
              <a:gd name="connsiteX17" fmla="*/ 229127 w 457399"/>
              <a:gd name="connsiteY17" fmla="*/ 33406 h 419338"/>
              <a:gd name="connsiteX18" fmla="*/ 215940 w 457399"/>
              <a:gd name="connsiteY18" fmla="*/ 24176 h 419338"/>
              <a:gd name="connsiteX19" fmla="*/ 138578 w 457399"/>
              <a:gd name="connsiteY19" fmla="*/ 440 h 419338"/>
              <a:gd name="connsiteX20" fmla="*/ 33963 w 457399"/>
              <a:gd name="connsiteY20" fmla="*/ 47912 h 419338"/>
              <a:gd name="connsiteX21" fmla="*/ 36600 w 457399"/>
              <a:gd name="connsiteY21" fmla="*/ 231208 h 419338"/>
              <a:gd name="connsiteX22" fmla="*/ 218138 w 457399"/>
              <a:gd name="connsiteY22" fmla="*/ 413624 h 419338"/>
              <a:gd name="connsiteX23" fmla="*/ 228687 w 457399"/>
              <a:gd name="connsiteY23" fmla="*/ 419338 h 419338"/>
              <a:gd name="connsiteX24" fmla="*/ 239236 w 457399"/>
              <a:gd name="connsiteY24" fmla="*/ 413624 h 419338"/>
              <a:gd name="connsiteX25" fmla="*/ 420774 w 457399"/>
              <a:gd name="connsiteY25" fmla="*/ 231208 h 419338"/>
              <a:gd name="connsiteX26" fmla="*/ 357917 w 457399"/>
              <a:gd name="connsiteY26" fmla="*/ 6154 h 419338"/>
              <a:gd name="connsiteX27" fmla="*/ 317917 w 457399"/>
              <a:gd name="connsiteY27" fmla="*/ 0 h 419338"/>
              <a:gd name="connsiteX28" fmla="*/ 317917 w 457399"/>
              <a:gd name="connsiteY28" fmla="*/ 0 h 41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7399" h="419338">
                <a:moveTo>
                  <a:pt x="317917" y="49231"/>
                </a:moveTo>
                <a:cubicBezTo>
                  <a:pt x="326708" y="49231"/>
                  <a:pt x="335500" y="50549"/>
                  <a:pt x="344730" y="53187"/>
                </a:cubicBezTo>
                <a:cubicBezTo>
                  <a:pt x="374181" y="61538"/>
                  <a:pt x="397038" y="84395"/>
                  <a:pt x="405389" y="114725"/>
                </a:cubicBezTo>
                <a:cubicBezTo>
                  <a:pt x="413741" y="144615"/>
                  <a:pt x="406268" y="174944"/>
                  <a:pt x="385609" y="196922"/>
                </a:cubicBezTo>
                <a:cubicBezTo>
                  <a:pt x="346928" y="237801"/>
                  <a:pt x="305610" y="278680"/>
                  <a:pt x="266049" y="317800"/>
                </a:cubicBezTo>
                <a:cubicBezTo>
                  <a:pt x="253742" y="330108"/>
                  <a:pt x="241434" y="341976"/>
                  <a:pt x="229127" y="354284"/>
                </a:cubicBezTo>
                <a:cubicBezTo>
                  <a:pt x="216379" y="341537"/>
                  <a:pt x="203632" y="329229"/>
                  <a:pt x="191325" y="316482"/>
                </a:cubicBezTo>
                <a:cubicBezTo>
                  <a:pt x="151764" y="277361"/>
                  <a:pt x="111325" y="236922"/>
                  <a:pt x="72204" y="196482"/>
                </a:cubicBezTo>
                <a:cubicBezTo>
                  <a:pt x="41875" y="165274"/>
                  <a:pt x="41435" y="114285"/>
                  <a:pt x="70886" y="79560"/>
                </a:cubicBezTo>
                <a:cubicBezTo>
                  <a:pt x="87149" y="60219"/>
                  <a:pt x="111765" y="49231"/>
                  <a:pt x="138138" y="49231"/>
                </a:cubicBezTo>
                <a:cubicBezTo>
                  <a:pt x="156160" y="49231"/>
                  <a:pt x="173303" y="54505"/>
                  <a:pt x="187808" y="64175"/>
                </a:cubicBezTo>
                <a:cubicBezTo>
                  <a:pt x="190445" y="65934"/>
                  <a:pt x="192643" y="67692"/>
                  <a:pt x="195281" y="69450"/>
                </a:cubicBezTo>
                <a:lnTo>
                  <a:pt x="200116" y="72967"/>
                </a:lnTo>
                <a:lnTo>
                  <a:pt x="230445" y="94505"/>
                </a:lnTo>
                <a:lnTo>
                  <a:pt x="259456" y="71208"/>
                </a:lnTo>
                <a:cubicBezTo>
                  <a:pt x="278357" y="56263"/>
                  <a:pt x="297258" y="49231"/>
                  <a:pt x="317917" y="49231"/>
                </a:cubicBezTo>
                <a:moveTo>
                  <a:pt x="317917" y="0"/>
                </a:moveTo>
                <a:cubicBezTo>
                  <a:pt x="286269" y="0"/>
                  <a:pt x="256379" y="11429"/>
                  <a:pt x="229127" y="33406"/>
                </a:cubicBezTo>
                <a:cubicBezTo>
                  <a:pt x="224291" y="29890"/>
                  <a:pt x="220335" y="26813"/>
                  <a:pt x="215940" y="24176"/>
                </a:cubicBezTo>
                <a:cubicBezTo>
                  <a:pt x="192643" y="8352"/>
                  <a:pt x="165391" y="440"/>
                  <a:pt x="138578" y="440"/>
                </a:cubicBezTo>
                <a:cubicBezTo>
                  <a:pt x="99457" y="440"/>
                  <a:pt x="60776" y="16703"/>
                  <a:pt x="33963" y="47912"/>
                </a:cubicBezTo>
                <a:cubicBezTo>
                  <a:pt x="-11751" y="101098"/>
                  <a:pt x="-11751" y="181098"/>
                  <a:pt x="36600" y="231208"/>
                </a:cubicBezTo>
                <a:cubicBezTo>
                  <a:pt x="95940" y="293185"/>
                  <a:pt x="157918" y="352965"/>
                  <a:pt x="218138" y="413624"/>
                </a:cubicBezTo>
                <a:cubicBezTo>
                  <a:pt x="222094" y="417580"/>
                  <a:pt x="225171" y="419338"/>
                  <a:pt x="228687" y="419338"/>
                </a:cubicBezTo>
                <a:cubicBezTo>
                  <a:pt x="232203" y="419338"/>
                  <a:pt x="235720" y="417580"/>
                  <a:pt x="239236" y="413624"/>
                </a:cubicBezTo>
                <a:cubicBezTo>
                  <a:pt x="299895" y="352965"/>
                  <a:pt x="361873" y="293185"/>
                  <a:pt x="420774" y="231208"/>
                </a:cubicBezTo>
                <a:cubicBezTo>
                  <a:pt x="490664" y="157362"/>
                  <a:pt x="455499" y="33846"/>
                  <a:pt x="357917" y="6154"/>
                </a:cubicBezTo>
                <a:cubicBezTo>
                  <a:pt x="344291" y="1758"/>
                  <a:pt x="330664" y="0"/>
                  <a:pt x="317917" y="0"/>
                </a:cubicBezTo>
                <a:lnTo>
                  <a:pt x="317917" y="0"/>
                </a:lnTo>
                <a:close/>
              </a:path>
            </a:pathLst>
          </a:custGeom>
          <a:solidFill>
            <a:srgbClr val="000000"/>
          </a:solidFill>
          <a:ln w="4382" cap="flat">
            <a:noFill/>
            <a:prstDash val="solid"/>
            <a:miter/>
          </a:ln>
        </p:spPr>
        <p:txBody>
          <a:bodyPr rtlCol="0" anchor="ctr"/>
          <a:lstStyle/>
          <a:p>
            <a:endParaRPr lang="es-CO"/>
          </a:p>
        </p:txBody>
      </p:sp>
      <p:grpSp>
        <p:nvGrpSpPr>
          <p:cNvPr id="32" name="Gráfico 17">
            <a:extLst>
              <a:ext uri="{FF2B5EF4-FFF2-40B4-BE49-F238E27FC236}">
                <a16:creationId xmlns:a16="http://schemas.microsoft.com/office/drawing/2014/main" id="{6DD1250F-AA5C-F7B9-E893-CAD9DFCBE7E0}"/>
              </a:ext>
            </a:extLst>
          </p:cNvPr>
          <p:cNvGrpSpPr/>
          <p:nvPr/>
        </p:nvGrpSpPr>
        <p:grpSpPr>
          <a:xfrm>
            <a:off x="502834" y="3455142"/>
            <a:ext cx="378633" cy="378633"/>
            <a:chOff x="429250" y="3442228"/>
            <a:chExt cx="422292" cy="422292"/>
          </a:xfrm>
          <a:solidFill>
            <a:srgbClr val="000000"/>
          </a:solidFill>
        </p:grpSpPr>
        <p:sp>
          <p:nvSpPr>
            <p:cNvPr id="33" name="Forma libre: forma 32">
              <a:extLst>
                <a:ext uri="{FF2B5EF4-FFF2-40B4-BE49-F238E27FC236}">
                  <a16:creationId xmlns:a16="http://schemas.microsoft.com/office/drawing/2014/main" id="{F0998193-75A4-143A-B454-7E979DE046FB}"/>
                </a:ext>
              </a:extLst>
            </p:cNvPr>
            <p:cNvSpPr/>
            <p:nvPr/>
          </p:nvSpPr>
          <p:spPr>
            <a:xfrm>
              <a:off x="429250" y="3442228"/>
              <a:ext cx="422292" cy="422292"/>
            </a:xfrm>
            <a:custGeom>
              <a:avLst/>
              <a:gdLst>
                <a:gd name="connsiteX0" fmla="*/ 295837 w 422292"/>
                <a:gd name="connsiteY0" fmla="*/ 0 h 422292"/>
                <a:gd name="connsiteX1" fmla="*/ 126455 w 422292"/>
                <a:gd name="connsiteY1" fmla="*/ 0 h 422292"/>
                <a:gd name="connsiteX2" fmla="*/ 0 w 422292"/>
                <a:gd name="connsiteY2" fmla="*/ 126455 h 422292"/>
                <a:gd name="connsiteX3" fmla="*/ 0 w 422292"/>
                <a:gd name="connsiteY3" fmla="*/ 295837 h 422292"/>
                <a:gd name="connsiteX4" fmla="*/ 126455 w 422292"/>
                <a:gd name="connsiteY4" fmla="*/ 422292 h 422292"/>
                <a:gd name="connsiteX5" fmla="*/ 295837 w 422292"/>
                <a:gd name="connsiteY5" fmla="*/ 422292 h 422292"/>
                <a:gd name="connsiteX6" fmla="*/ 422292 w 422292"/>
                <a:gd name="connsiteY6" fmla="*/ 295837 h 422292"/>
                <a:gd name="connsiteX7" fmla="*/ 422292 w 422292"/>
                <a:gd name="connsiteY7" fmla="*/ 126455 h 422292"/>
                <a:gd name="connsiteX8" fmla="*/ 295837 w 422292"/>
                <a:gd name="connsiteY8" fmla="*/ 0 h 422292"/>
                <a:gd name="connsiteX9" fmla="*/ 375486 w 422292"/>
                <a:gd name="connsiteY9" fmla="*/ 114559 h 422292"/>
                <a:gd name="connsiteX10" fmla="*/ 322473 w 422292"/>
                <a:gd name="connsiteY10" fmla="*/ 114559 h 422292"/>
                <a:gd name="connsiteX11" fmla="*/ 275408 w 422292"/>
                <a:gd name="connsiteY11" fmla="*/ 46031 h 422292"/>
                <a:gd name="connsiteX12" fmla="*/ 295579 w 422292"/>
                <a:gd name="connsiteY12" fmla="*/ 46031 h 422292"/>
                <a:gd name="connsiteX13" fmla="*/ 375486 w 422292"/>
                <a:gd name="connsiteY13" fmla="*/ 114559 h 422292"/>
                <a:gd name="connsiteX14" fmla="*/ 201707 w 422292"/>
                <a:gd name="connsiteY14" fmla="*/ 114559 h 422292"/>
                <a:gd name="connsiteX15" fmla="*/ 154642 w 422292"/>
                <a:gd name="connsiteY15" fmla="*/ 45772 h 422292"/>
                <a:gd name="connsiteX16" fmla="*/ 222912 w 422292"/>
                <a:gd name="connsiteY16" fmla="*/ 45772 h 422292"/>
                <a:gd name="connsiteX17" fmla="*/ 269977 w 422292"/>
                <a:gd name="connsiteY17" fmla="*/ 114301 h 422292"/>
                <a:gd name="connsiteX18" fmla="*/ 201707 w 422292"/>
                <a:gd name="connsiteY18" fmla="*/ 114301 h 422292"/>
                <a:gd name="connsiteX19" fmla="*/ 104474 w 422292"/>
                <a:gd name="connsiteY19" fmla="*/ 48875 h 422292"/>
                <a:gd name="connsiteX20" fmla="*/ 149212 w 422292"/>
                <a:gd name="connsiteY20" fmla="*/ 114301 h 422292"/>
                <a:gd name="connsiteX21" fmla="*/ 46806 w 422292"/>
                <a:gd name="connsiteY21" fmla="*/ 114301 h 422292"/>
                <a:gd name="connsiteX22" fmla="*/ 104474 w 422292"/>
                <a:gd name="connsiteY22" fmla="*/ 48875 h 422292"/>
                <a:gd name="connsiteX23" fmla="*/ 295837 w 422292"/>
                <a:gd name="connsiteY23" fmla="*/ 376520 h 422292"/>
                <a:gd name="connsiteX24" fmla="*/ 126455 w 422292"/>
                <a:gd name="connsiteY24" fmla="*/ 376520 h 422292"/>
                <a:gd name="connsiteX25" fmla="*/ 45772 w 422292"/>
                <a:gd name="connsiteY25" fmla="*/ 295837 h 422292"/>
                <a:gd name="connsiteX26" fmla="*/ 45772 w 422292"/>
                <a:gd name="connsiteY26" fmla="*/ 157745 h 422292"/>
                <a:gd name="connsiteX27" fmla="*/ 376520 w 422292"/>
                <a:gd name="connsiteY27" fmla="*/ 157745 h 422292"/>
                <a:gd name="connsiteX28" fmla="*/ 376520 w 422292"/>
                <a:gd name="connsiteY28" fmla="*/ 295837 h 422292"/>
                <a:gd name="connsiteX29" fmla="*/ 295837 w 422292"/>
                <a:gd name="connsiteY29" fmla="*/ 376520 h 42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22292" h="422292">
                  <a:moveTo>
                    <a:pt x="295837" y="0"/>
                  </a:moveTo>
                  <a:lnTo>
                    <a:pt x="126455" y="0"/>
                  </a:lnTo>
                  <a:cubicBezTo>
                    <a:pt x="56633" y="0"/>
                    <a:pt x="0" y="56633"/>
                    <a:pt x="0" y="126455"/>
                  </a:cubicBezTo>
                  <a:lnTo>
                    <a:pt x="0" y="295837"/>
                  </a:lnTo>
                  <a:cubicBezTo>
                    <a:pt x="0" y="365659"/>
                    <a:pt x="56633" y="422292"/>
                    <a:pt x="126455" y="422292"/>
                  </a:cubicBezTo>
                  <a:lnTo>
                    <a:pt x="295837" y="422292"/>
                  </a:lnTo>
                  <a:cubicBezTo>
                    <a:pt x="365659" y="422292"/>
                    <a:pt x="422292" y="365659"/>
                    <a:pt x="422292" y="295837"/>
                  </a:cubicBezTo>
                  <a:lnTo>
                    <a:pt x="422292" y="126455"/>
                  </a:lnTo>
                  <a:cubicBezTo>
                    <a:pt x="422292" y="56633"/>
                    <a:pt x="365659" y="0"/>
                    <a:pt x="295837" y="0"/>
                  </a:cubicBezTo>
                  <a:close/>
                  <a:moveTo>
                    <a:pt x="375486" y="114559"/>
                  </a:moveTo>
                  <a:lnTo>
                    <a:pt x="322473" y="114559"/>
                  </a:lnTo>
                  <a:lnTo>
                    <a:pt x="275408" y="46031"/>
                  </a:lnTo>
                  <a:lnTo>
                    <a:pt x="295579" y="46031"/>
                  </a:lnTo>
                  <a:cubicBezTo>
                    <a:pt x="336179" y="45772"/>
                    <a:pt x="369797" y="75770"/>
                    <a:pt x="375486" y="114559"/>
                  </a:cubicBezTo>
                  <a:close/>
                  <a:moveTo>
                    <a:pt x="201707" y="114559"/>
                  </a:moveTo>
                  <a:lnTo>
                    <a:pt x="154642" y="45772"/>
                  </a:lnTo>
                  <a:lnTo>
                    <a:pt x="222912" y="45772"/>
                  </a:lnTo>
                  <a:lnTo>
                    <a:pt x="269977" y="114301"/>
                  </a:lnTo>
                  <a:lnTo>
                    <a:pt x="201707" y="114301"/>
                  </a:lnTo>
                  <a:close/>
                  <a:moveTo>
                    <a:pt x="104474" y="48875"/>
                  </a:moveTo>
                  <a:lnTo>
                    <a:pt x="149212" y="114301"/>
                  </a:lnTo>
                  <a:lnTo>
                    <a:pt x="46806" y="114301"/>
                  </a:lnTo>
                  <a:cubicBezTo>
                    <a:pt x="51461" y="83010"/>
                    <a:pt x="74477" y="57668"/>
                    <a:pt x="104474" y="48875"/>
                  </a:cubicBezTo>
                  <a:close/>
                  <a:moveTo>
                    <a:pt x="295837" y="376520"/>
                  </a:moveTo>
                  <a:lnTo>
                    <a:pt x="126455" y="376520"/>
                  </a:lnTo>
                  <a:cubicBezTo>
                    <a:pt x="81976" y="376520"/>
                    <a:pt x="45772" y="340316"/>
                    <a:pt x="45772" y="295837"/>
                  </a:cubicBezTo>
                  <a:lnTo>
                    <a:pt x="45772" y="157745"/>
                  </a:lnTo>
                  <a:lnTo>
                    <a:pt x="376520" y="157745"/>
                  </a:lnTo>
                  <a:lnTo>
                    <a:pt x="376520" y="295837"/>
                  </a:lnTo>
                  <a:cubicBezTo>
                    <a:pt x="376520" y="340316"/>
                    <a:pt x="340316" y="376520"/>
                    <a:pt x="295837" y="376520"/>
                  </a:cubicBezTo>
                  <a:close/>
                </a:path>
              </a:pathLst>
            </a:custGeom>
            <a:solidFill>
              <a:srgbClr val="000000"/>
            </a:solidFill>
            <a:ln w="2572" cap="flat">
              <a:noFill/>
              <a:prstDash val="solid"/>
              <a:miter/>
            </a:ln>
          </p:spPr>
          <p:txBody>
            <a:bodyPr rtlCol="0" anchor="ctr"/>
            <a:lstStyle/>
            <a:p>
              <a:endParaRPr lang="es-CO"/>
            </a:p>
          </p:txBody>
        </p:sp>
        <p:sp>
          <p:nvSpPr>
            <p:cNvPr id="34" name="Forma libre: forma 33">
              <a:extLst>
                <a:ext uri="{FF2B5EF4-FFF2-40B4-BE49-F238E27FC236}">
                  <a16:creationId xmlns:a16="http://schemas.microsoft.com/office/drawing/2014/main" id="{18FDEE1A-050F-F294-F19C-2446F87A8323}"/>
                </a:ext>
              </a:extLst>
            </p:cNvPr>
            <p:cNvSpPr/>
            <p:nvPr/>
          </p:nvSpPr>
          <p:spPr>
            <a:xfrm>
              <a:off x="591392" y="3629129"/>
              <a:ext cx="122769" cy="139000"/>
            </a:xfrm>
            <a:custGeom>
              <a:avLst/>
              <a:gdLst>
                <a:gd name="connsiteX0" fmla="*/ 117921 w 122769"/>
                <a:gd name="connsiteY0" fmla="*/ 60837 h 139000"/>
                <a:gd name="connsiteX1" fmla="*/ 14740 w 122769"/>
                <a:gd name="connsiteY1" fmla="*/ 1359 h 139000"/>
                <a:gd name="connsiteX2" fmla="*/ 0 w 122769"/>
                <a:gd name="connsiteY2" fmla="*/ 9893 h 139000"/>
                <a:gd name="connsiteX3" fmla="*/ 0 w 122769"/>
                <a:gd name="connsiteY3" fmla="*/ 129107 h 139000"/>
                <a:gd name="connsiteX4" fmla="*/ 14740 w 122769"/>
                <a:gd name="connsiteY4" fmla="*/ 137641 h 139000"/>
                <a:gd name="connsiteX5" fmla="*/ 117921 w 122769"/>
                <a:gd name="connsiteY5" fmla="*/ 78163 h 139000"/>
                <a:gd name="connsiteX6" fmla="*/ 117921 w 122769"/>
                <a:gd name="connsiteY6" fmla="*/ 60837 h 13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69" h="139000">
                  <a:moveTo>
                    <a:pt x="117921" y="60837"/>
                  </a:moveTo>
                  <a:lnTo>
                    <a:pt x="14740" y="1359"/>
                  </a:lnTo>
                  <a:cubicBezTo>
                    <a:pt x="8275" y="-2520"/>
                    <a:pt x="0" y="2394"/>
                    <a:pt x="0" y="9893"/>
                  </a:cubicBezTo>
                  <a:lnTo>
                    <a:pt x="0" y="129107"/>
                  </a:lnTo>
                  <a:cubicBezTo>
                    <a:pt x="0" y="136607"/>
                    <a:pt x="8275" y="141520"/>
                    <a:pt x="14740" y="137641"/>
                  </a:cubicBezTo>
                  <a:lnTo>
                    <a:pt x="117921" y="78163"/>
                  </a:lnTo>
                  <a:cubicBezTo>
                    <a:pt x="124386" y="74284"/>
                    <a:pt x="124386" y="64716"/>
                    <a:pt x="117921" y="60837"/>
                  </a:cubicBezTo>
                  <a:close/>
                </a:path>
              </a:pathLst>
            </a:custGeom>
            <a:solidFill>
              <a:srgbClr val="000000"/>
            </a:solidFill>
            <a:ln w="2572" cap="flat">
              <a:noFill/>
              <a:prstDash val="solid"/>
              <a:miter/>
            </a:ln>
          </p:spPr>
          <p:txBody>
            <a:bodyPr rtlCol="0" anchor="ctr"/>
            <a:lstStyle/>
            <a:p>
              <a:endParaRPr lang="es-CO"/>
            </a:p>
          </p:txBody>
        </p:sp>
      </p:grpSp>
      <p:sp>
        <p:nvSpPr>
          <p:cNvPr id="27" name="Gráfico 19">
            <a:extLst>
              <a:ext uri="{FF2B5EF4-FFF2-40B4-BE49-F238E27FC236}">
                <a16:creationId xmlns:a16="http://schemas.microsoft.com/office/drawing/2014/main" id="{8E248732-B9F2-05E1-6505-735DD08F18E4}"/>
              </a:ext>
            </a:extLst>
          </p:cNvPr>
          <p:cNvSpPr/>
          <p:nvPr/>
        </p:nvSpPr>
        <p:spPr>
          <a:xfrm>
            <a:off x="491181" y="2149963"/>
            <a:ext cx="401939" cy="400267"/>
          </a:xfrm>
          <a:custGeom>
            <a:avLst/>
            <a:gdLst>
              <a:gd name="connsiteX0" fmla="*/ 441706 w 448285"/>
              <a:gd name="connsiteY0" fmla="*/ 407255 h 446420"/>
              <a:gd name="connsiteX1" fmla="*/ 346692 w 448285"/>
              <a:gd name="connsiteY1" fmla="*/ 308977 h 446420"/>
              <a:gd name="connsiteX2" fmla="*/ 385859 w 448285"/>
              <a:gd name="connsiteY2" fmla="*/ 192929 h 446420"/>
              <a:gd name="connsiteX3" fmla="*/ 192929 w 448285"/>
              <a:gd name="connsiteY3" fmla="*/ 0 h 446420"/>
              <a:gd name="connsiteX4" fmla="*/ 0 w 448285"/>
              <a:gd name="connsiteY4" fmla="*/ 192929 h 446420"/>
              <a:gd name="connsiteX5" fmla="*/ 192929 w 448285"/>
              <a:gd name="connsiteY5" fmla="*/ 385859 h 446420"/>
              <a:gd name="connsiteX6" fmla="*/ 314779 w 448285"/>
              <a:gd name="connsiteY6" fmla="*/ 342341 h 446420"/>
              <a:gd name="connsiteX7" fmla="*/ 408343 w 448285"/>
              <a:gd name="connsiteY7" fmla="*/ 439531 h 446420"/>
              <a:gd name="connsiteX8" fmla="*/ 425025 w 448285"/>
              <a:gd name="connsiteY8" fmla="*/ 446421 h 446420"/>
              <a:gd name="connsiteX9" fmla="*/ 440981 w 448285"/>
              <a:gd name="connsiteY9" fmla="*/ 439893 h 446420"/>
              <a:gd name="connsiteX10" fmla="*/ 441706 w 448285"/>
              <a:gd name="connsiteY10" fmla="*/ 407255 h 446420"/>
              <a:gd name="connsiteX11" fmla="*/ 192929 w 448285"/>
              <a:gd name="connsiteY11" fmla="*/ 336901 h 446420"/>
              <a:gd name="connsiteX12" fmla="*/ 48958 w 448285"/>
              <a:gd name="connsiteY12" fmla="*/ 192929 h 446420"/>
              <a:gd name="connsiteX13" fmla="*/ 192929 w 448285"/>
              <a:gd name="connsiteY13" fmla="*/ 48958 h 446420"/>
              <a:gd name="connsiteX14" fmla="*/ 336901 w 448285"/>
              <a:gd name="connsiteY14" fmla="*/ 192929 h 446420"/>
              <a:gd name="connsiteX15" fmla="*/ 192929 w 448285"/>
              <a:gd name="connsiteY15" fmla="*/ 336901 h 44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8285" h="446420">
                <a:moveTo>
                  <a:pt x="441706" y="407255"/>
                </a:moveTo>
                <a:lnTo>
                  <a:pt x="346692" y="308977"/>
                </a:lnTo>
                <a:cubicBezTo>
                  <a:pt x="370990" y="276701"/>
                  <a:pt x="385859" y="236447"/>
                  <a:pt x="385859" y="192929"/>
                </a:cubicBezTo>
                <a:cubicBezTo>
                  <a:pt x="385859" y="86310"/>
                  <a:pt x="299548" y="0"/>
                  <a:pt x="192929" y="0"/>
                </a:cubicBezTo>
                <a:cubicBezTo>
                  <a:pt x="86310" y="0"/>
                  <a:pt x="0" y="86310"/>
                  <a:pt x="0" y="192929"/>
                </a:cubicBezTo>
                <a:cubicBezTo>
                  <a:pt x="0" y="299548"/>
                  <a:pt x="86310" y="385859"/>
                  <a:pt x="192929" y="385859"/>
                </a:cubicBezTo>
                <a:cubicBezTo>
                  <a:pt x="238986" y="385859"/>
                  <a:pt x="281416" y="369539"/>
                  <a:pt x="314779" y="342341"/>
                </a:cubicBezTo>
                <a:lnTo>
                  <a:pt x="408343" y="439531"/>
                </a:lnTo>
                <a:cubicBezTo>
                  <a:pt x="412695" y="444245"/>
                  <a:pt x="418860" y="446421"/>
                  <a:pt x="425025" y="446421"/>
                </a:cubicBezTo>
                <a:cubicBezTo>
                  <a:pt x="430827" y="446421"/>
                  <a:pt x="436629" y="444245"/>
                  <a:pt x="440981" y="439893"/>
                </a:cubicBezTo>
                <a:cubicBezTo>
                  <a:pt x="450410" y="431190"/>
                  <a:pt x="450773" y="416684"/>
                  <a:pt x="441706" y="407255"/>
                </a:cubicBezTo>
                <a:close/>
                <a:moveTo>
                  <a:pt x="192929" y="336901"/>
                </a:moveTo>
                <a:cubicBezTo>
                  <a:pt x="113509" y="336901"/>
                  <a:pt x="48958" y="272349"/>
                  <a:pt x="48958" y="192929"/>
                </a:cubicBezTo>
                <a:cubicBezTo>
                  <a:pt x="48958" y="113509"/>
                  <a:pt x="113509" y="48958"/>
                  <a:pt x="192929" y="48958"/>
                </a:cubicBezTo>
                <a:cubicBezTo>
                  <a:pt x="272349" y="48958"/>
                  <a:pt x="336901" y="113509"/>
                  <a:pt x="336901" y="192929"/>
                </a:cubicBezTo>
                <a:cubicBezTo>
                  <a:pt x="337264" y="272349"/>
                  <a:pt x="272712" y="336901"/>
                  <a:pt x="192929" y="336901"/>
                </a:cubicBezTo>
                <a:close/>
              </a:path>
            </a:pathLst>
          </a:custGeom>
          <a:gradFill>
            <a:gsLst>
              <a:gs pos="0">
                <a:schemeClr val="accent1"/>
              </a:gs>
              <a:gs pos="92000">
                <a:schemeClr val="accent4"/>
              </a:gs>
              <a:gs pos="63000">
                <a:schemeClr val="accent3"/>
              </a:gs>
              <a:gs pos="29000">
                <a:schemeClr val="accent2"/>
              </a:gs>
            </a:gsLst>
            <a:lin ang="0" scaled="0"/>
          </a:gradFill>
          <a:ln w="3620" cap="flat">
            <a:noFill/>
            <a:prstDash val="solid"/>
            <a:miter/>
          </a:ln>
        </p:spPr>
        <p:txBody>
          <a:bodyPr rtlCol="0" anchor="ctr"/>
          <a:lstStyle/>
          <a:p>
            <a:endParaRPr lang="es-CO"/>
          </a:p>
        </p:txBody>
      </p:sp>
      <p:sp>
        <p:nvSpPr>
          <p:cNvPr id="26" name="Gráfico 7">
            <a:extLst>
              <a:ext uri="{FF2B5EF4-FFF2-40B4-BE49-F238E27FC236}">
                <a16:creationId xmlns:a16="http://schemas.microsoft.com/office/drawing/2014/main" id="{4803DE39-6F68-9604-99B6-AB2871909786}"/>
              </a:ext>
            </a:extLst>
          </p:cNvPr>
          <p:cNvSpPr/>
          <p:nvPr/>
        </p:nvSpPr>
        <p:spPr>
          <a:xfrm>
            <a:off x="520793" y="1473220"/>
            <a:ext cx="342715" cy="344015"/>
          </a:xfrm>
          <a:custGeom>
            <a:avLst/>
            <a:gdLst>
              <a:gd name="connsiteX0" fmla="*/ 191116 w 382232"/>
              <a:gd name="connsiteY0" fmla="*/ 0 h 383682"/>
              <a:gd name="connsiteX1" fmla="*/ 0 w 382232"/>
              <a:gd name="connsiteY1" fmla="*/ 173709 h 383682"/>
              <a:gd name="connsiteX2" fmla="*/ 0 w 382232"/>
              <a:gd name="connsiteY2" fmla="*/ 383320 h 383682"/>
              <a:gd name="connsiteX3" fmla="*/ 138169 w 382232"/>
              <a:gd name="connsiteY3" fmla="*/ 383320 h 383682"/>
              <a:gd name="connsiteX4" fmla="*/ 138169 w 382232"/>
              <a:gd name="connsiteY4" fmla="*/ 275251 h 383682"/>
              <a:gd name="connsiteX5" fmla="*/ 191116 w 382232"/>
              <a:gd name="connsiteY5" fmla="*/ 222304 h 383682"/>
              <a:gd name="connsiteX6" fmla="*/ 244063 w 382232"/>
              <a:gd name="connsiteY6" fmla="*/ 275251 h 383682"/>
              <a:gd name="connsiteX7" fmla="*/ 244063 w 382232"/>
              <a:gd name="connsiteY7" fmla="*/ 383683 h 383682"/>
              <a:gd name="connsiteX8" fmla="*/ 382232 w 382232"/>
              <a:gd name="connsiteY8" fmla="*/ 383683 h 383682"/>
              <a:gd name="connsiteX9" fmla="*/ 382232 w 382232"/>
              <a:gd name="connsiteY9" fmla="*/ 173709 h 383682"/>
              <a:gd name="connsiteX10" fmla="*/ 191116 w 382232"/>
              <a:gd name="connsiteY10" fmla="*/ 0 h 38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2232" h="383682">
                <a:moveTo>
                  <a:pt x="191116" y="0"/>
                </a:moveTo>
                <a:lnTo>
                  <a:pt x="0" y="173709"/>
                </a:lnTo>
                <a:lnTo>
                  <a:pt x="0" y="383320"/>
                </a:lnTo>
                <a:lnTo>
                  <a:pt x="138169" y="383320"/>
                </a:lnTo>
                <a:lnTo>
                  <a:pt x="138169" y="275251"/>
                </a:lnTo>
                <a:cubicBezTo>
                  <a:pt x="138169" y="246239"/>
                  <a:pt x="161741" y="222304"/>
                  <a:pt x="191116" y="222304"/>
                </a:cubicBezTo>
                <a:cubicBezTo>
                  <a:pt x="220128" y="222304"/>
                  <a:pt x="244063" y="245876"/>
                  <a:pt x="244063" y="275251"/>
                </a:cubicBezTo>
                <a:lnTo>
                  <a:pt x="244063" y="383683"/>
                </a:lnTo>
                <a:lnTo>
                  <a:pt x="382232" y="383683"/>
                </a:lnTo>
                <a:lnTo>
                  <a:pt x="382232" y="173709"/>
                </a:lnTo>
                <a:lnTo>
                  <a:pt x="191116" y="0"/>
                </a:lnTo>
                <a:close/>
              </a:path>
            </a:pathLst>
          </a:custGeom>
          <a:solidFill>
            <a:schemeClr val="tx1"/>
          </a:solidFill>
          <a:ln w="3620" cap="flat">
            <a:noFill/>
            <a:prstDash val="solid"/>
            <a:miter/>
          </a:ln>
        </p:spPr>
        <p:txBody>
          <a:bodyPr rtlCol="0" anchor="ctr"/>
          <a:lstStyle/>
          <a:p>
            <a:endParaRPr lang="es-CO"/>
          </a:p>
        </p:txBody>
      </p:sp>
      <p:sp>
        <p:nvSpPr>
          <p:cNvPr id="78" name="CuadroTexto 77">
            <a:extLst>
              <a:ext uri="{FF2B5EF4-FFF2-40B4-BE49-F238E27FC236}">
                <a16:creationId xmlns:a16="http://schemas.microsoft.com/office/drawing/2014/main" id="{B76B5C3D-D1A6-C6DD-D515-D24F842351F0}"/>
              </a:ext>
            </a:extLst>
          </p:cNvPr>
          <p:cNvSpPr txBox="1"/>
          <p:nvPr/>
        </p:nvSpPr>
        <p:spPr>
          <a:xfrm>
            <a:off x="3421406" y="180288"/>
            <a:ext cx="5884638" cy="646331"/>
          </a:xfrm>
          <a:prstGeom prst="rect">
            <a:avLst/>
          </a:prstGeom>
          <a:noFill/>
        </p:spPr>
        <p:txBody>
          <a:bodyPr wrap="square" rtlCol="0">
            <a:spAutoFit/>
          </a:bodyPr>
          <a:lstStyle/>
          <a:p>
            <a:pPr algn="ctr"/>
            <a:r>
              <a:rPr lang="en-US" sz="3600" dirty="0">
                <a:latin typeface="Montserrat ExtraBold" panose="00000900000000000000" pitchFamily="50" charset="0"/>
              </a:rPr>
              <a:t>Introduction</a:t>
            </a:r>
          </a:p>
        </p:txBody>
      </p:sp>
      <p:pic>
        <p:nvPicPr>
          <p:cNvPr id="4" name="Imagen 3" descr="Primer plano de la cara de una cabra, con una etiqueta en la oreja, de pie en un refugio, mirando por encima de una cerca de madera">
            <a:extLst>
              <a:ext uri="{FF2B5EF4-FFF2-40B4-BE49-F238E27FC236}">
                <a16:creationId xmlns:a16="http://schemas.microsoft.com/office/drawing/2014/main" id="{6A27B858-021B-BB19-F99E-64D05CAEA218}"/>
              </a:ext>
            </a:extLst>
          </p:cNvPr>
          <p:cNvPicPr>
            <a:picLocks noChangeAspect="1"/>
          </p:cNvPicPr>
          <p:nvPr/>
        </p:nvPicPr>
        <p:blipFill rotWithShape="1">
          <a:blip r:embed="rId4">
            <a:extLst>
              <a:ext uri="{28A0092B-C50C-407E-A947-70E740481C1C}">
                <a14:useLocalDpi xmlns:a14="http://schemas.microsoft.com/office/drawing/2010/main" val="0"/>
              </a:ext>
            </a:extLst>
          </a:blip>
          <a:srcRect l="16629" r="16629"/>
          <a:stretch/>
        </p:blipFill>
        <p:spPr>
          <a:xfrm>
            <a:off x="2280184" y="2216958"/>
            <a:ext cx="3763612" cy="3763612"/>
          </a:xfrm>
          <a:prstGeom prst="rect">
            <a:avLst/>
          </a:prstGeom>
        </p:spPr>
      </p:pic>
      <p:sp>
        <p:nvSpPr>
          <p:cNvPr id="9" name="Forma libre: forma 8">
            <a:extLst>
              <a:ext uri="{FF2B5EF4-FFF2-40B4-BE49-F238E27FC236}">
                <a16:creationId xmlns:a16="http://schemas.microsoft.com/office/drawing/2014/main" id="{944387C1-5CA4-19B1-5C10-1CACA3A9B325}"/>
              </a:ext>
            </a:extLst>
          </p:cNvPr>
          <p:cNvSpPr/>
          <p:nvPr/>
        </p:nvSpPr>
        <p:spPr>
          <a:xfrm>
            <a:off x="2782311" y="6153552"/>
            <a:ext cx="308899" cy="308674"/>
          </a:xfrm>
          <a:custGeom>
            <a:avLst/>
            <a:gdLst>
              <a:gd name="connsiteX0" fmla="*/ 154200 w 308899"/>
              <a:gd name="connsiteY0" fmla="*/ 34862 h 308674"/>
              <a:gd name="connsiteX1" fmla="*/ 273311 w 308899"/>
              <a:gd name="connsiteY1" fmla="*/ 153974 h 308674"/>
              <a:gd name="connsiteX2" fmla="*/ 258786 w 308899"/>
              <a:gd name="connsiteY2" fmla="*/ 211351 h 308674"/>
              <a:gd name="connsiteX3" fmla="*/ 252975 w 308899"/>
              <a:gd name="connsiteY3" fmla="*/ 222245 h 308674"/>
              <a:gd name="connsiteX4" fmla="*/ 255154 w 308899"/>
              <a:gd name="connsiteY4" fmla="*/ 234592 h 308674"/>
              <a:gd name="connsiteX5" fmla="*/ 260238 w 308899"/>
              <a:gd name="connsiteY5" fmla="*/ 265097 h 308674"/>
              <a:gd name="connsiteX6" fmla="*/ 227555 w 308899"/>
              <a:gd name="connsiteY6" fmla="*/ 259286 h 308674"/>
              <a:gd name="connsiteX7" fmla="*/ 215934 w 308899"/>
              <a:gd name="connsiteY7" fmla="*/ 257107 h 308674"/>
              <a:gd name="connsiteX8" fmla="*/ 205766 w 308899"/>
              <a:gd name="connsiteY8" fmla="*/ 262191 h 308674"/>
              <a:gd name="connsiteX9" fmla="*/ 154200 w 308899"/>
              <a:gd name="connsiteY9" fmla="*/ 273812 h 308674"/>
              <a:gd name="connsiteX10" fmla="*/ 65592 w 308899"/>
              <a:gd name="connsiteY10" fmla="*/ 233866 h 308674"/>
              <a:gd name="connsiteX11" fmla="*/ 35814 w 308899"/>
              <a:gd name="connsiteY11" fmla="*/ 140901 h 308674"/>
              <a:gd name="connsiteX12" fmla="*/ 140400 w 308899"/>
              <a:gd name="connsiteY12" fmla="*/ 36315 h 308674"/>
              <a:gd name="connsiteX13" fmla="*/ 154200 w 308899"/>
              <a:gd name="connsiteY13" fmla="*/ 34862 h 308674"/>
              <a:gd name="connsiteX14" fmla="*/ 154200 w 308899"/>
              <a:gd name="connsiteY14" fmla="*/ 0 h 308674"/>
              <a:gd name="connsiteX15" fmla="*/ 136769 w 308899"/>
              <a:gd name="connsiteY15" fmla="*/ 726 h 308674"/>
              <a:gd name="connsiteX16" fmla="*/ 952 w 308899"/>
              <a:gd name="connsiteY16" fmla="*/ 136543 h 308674"/>
              <a:gd name="connsiteX17" fmla="*/ 154200 w 308899"/>
              <a:gd name="connsiteY17" fmla="*/ 308674 h 308674"/>
              <a:gd name="connsiteX18" fmla="*/ 221018 w 308899"/>
              <a:gd name="connsiteY18" fmla="*/ 293422 h 308674"/>
              <a:gd name="connsiteX19" fmla="*/ 299458 w 308899"/>
              <a:gd name="connsiteY19" fmla="*/ 307948 h 308674"/>
              <a:gd name="connsiteX20" fmla="*/ 300184 w 308899"/>
              <a:gd name="connsiteY20" fmla="*/ 307948 h 308674"/>
              <a:gd name="connsiteX21" fmla="*/ 303089 w 308899"/>
              <a:gd name="connsiteY21" fmla="*/ 305043 h 308674"/>
              <a:gd name="connsiteX22" fmla="*/ 290016 w 308899"/>
              <a:gd name="connsiteY22" fmla="*/ 228782 h 308674"/>
              <a:gd name="connsiteX23" fmla="*/ 308900 w 308899"/>
              <a:gd name="connsiteY23" fmla="*/ 154700 h 308674"/>
              <a:gd name="connsiteX24" fmla="*/ 154200 w 308899"/>
              <a:gd name="connsiteY24" fmla="*/ 0 h 308674"/>
              <a:gd name="connsiteX25" fmla="*/ 154200 w 308899"/>
              <a:gd name="connsiteY25" fmla="*/ 0 h 308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8899" h="308674">
                <a:moveTo>
                  <a:pt x="154200" y="34862"/>
                </a:moveTo>
                <a:cubicBezTo>
                  <a:pt x="220292" y="34862"/>
                  <a:pt x="273311" y="88608"/>
                  <a:pt x="273311" y="153974"/>
                </a:cubicBezTo>
                <a:cubicBezTo>
                  <a:pt x="273311" y="174310"/>
                  <a:pt x="268227" y="193920"/>
                  <a:pt x="258786" y="211351"/>
                </a:cubicBezTo>
                <a:lnTo>
                  <a:pt x="252975" y="222245"/>
                </a:lnTo>
                <a:lnTo>
                  <a:pt x="255154" y="234592"/>
                </a:lnTo>
                <a:lnTo>
                  <a:pt x="260238" y="265097"/>
                </a:lnTo>
                <a:lnTo>
                  <a:pt x="227555" y="259286"/>
                </a:lnTo>
                <a:lnTo>
                  <a:pt x="215934" y="257107"/>
                </a:lnTo>
                <a:lnTo>
                  <a:pt x="205766" y="262191"/>
                </a:lnTo>
                <a:cubicBezTo>
                  <a:pt x="189062" y="270181"/>
                  <a:pt x="172357" y="273812"/>
                  <a:pt x="154200" y="273812"/>
                </a:cubicBezTo>
                <a:cubicBezTo>
                  <a:pt x="120064" y="273812"/>
                  <a:pt x="88107" y="259286"/>
                  <a:pt x="65592" y="233866"/>
                </a:cubicBezTo>
                <a:cubicBezTo>
                  <a:pt x="42351" y="208446"/>
                  <a:pt x="32183" y="175036"/>
                  <a:pt x="35814" y="140901"/>
                </a:cubicBezTo>
                <a:cubicBezTo>
                  <a:pt x="41624" y="86429"/>
                  <a:pt x="85928" y="42125"/>
                  <a:pt x="140400" y="36315"/>
                </a:cubicBezTo>
                <a:cubicBezTo>
                  <a:pt x="145484" y="34862"/>
                  <a:pt x="149842" y="34862"/>
                  <a:pt x="154200" y="34862"/>
                </a:cubicBezTo>
                <a:moveTo>
                  <a:pt x="154200" y="0"/>
                </a:moveTo>
                <a:cubicBezTo>
                  <a:pt x="148389" y="0"/>
                  <a:pt x="142579" y="0"/>
                  <a:pt x="136769" y="726"/>
                </a:cubicBezTo>
                <a:cubicBezTo>
                  <a:pt x="66318" y="8716"/>
                  <a:pt x="8941" y="66093"/>
                  <a:pt x="952" y="136543"/>
                </a:cubicBezTo>
                <a:cubicBezTo>
                  <a:pt x="-9216" y="229508"/>
                  <a:pt x="63413" y="308674"/>
                  <a:pt x="154200" y="308674"/>
                </a:cubicBezTo>
                <a:cubicBezTo>
                  <a:pt x="178167" y="308674"/>
                  <a:pt x="200682" y="302864"/>
                  <a:pt x="221018" y="293422"/>
                </a:cubicBezTo>
                <a:lnTo>
                  <a:pt x="299458" y="307948"/>
                </a:lnTo>
                <a:cubicBezTo>
                  <a:pt x="299458" y="307948"/>
                  <a:pt x="299458" y="307948"/>
                  <a:pt x="300184" y="307948"/>
                </a:cubicBezTo>
                <a:cubicBezTo>
                  <a:pt x="301637" y="307948"/>
                  <a:pt x="303089" y="306495"/>
                  <a:pt x="303089" y="305043"/>
                </a:cubicBezTo>
                <a:lnTo>
                  <a:pt x="290016" y="228782"/>
                </a:lnTo>
                <a:cubicBezTo>
                  <a:pt x="302363" y="206993"/>
                  <a:pt x="308900" y="181573"/>
                  <a:pt x="308900" y="154700"/>
                </a:cubicBezTo>
                <a:cubicBezTo>
                  <a:pt x="308900" y="68998"/>
                  <a:pt x="239902" y="0"/>
                  <a:pt x="154200" y="0"/>
                </a:cubicBezTo>
                <a:lnTo>
                  <a:pt x="154200" y="0"/>
                </a:lnTo>
                <a:close/>
              </a:path>
            </a:pathLst>
          </a:custGeom>
          <a:solidFill>
            <a:srgbClr val="000000"/>
          </a:solidFill>
          <a:ln w="7262" cap="flat">
            <a:noFill/>
            <a:prstDash val="solid"/>
            <a:miter/>
          </a:ln>
        </p:spPr>
        <p:txBody>
          <a:bodyPr rtlCol="0" anchor="ctr"/>
          <a:lstStyle/>
          <a:p>
            <a:endParaRPr lang="es-CO"/>
          </a:p>
        </p:txBody>
      </p:sp>
      <p:sp>
        <p:nvSpPr>
          <p:cNvPr id="11" name="Forma libre: forma 10">
            <a:extLst>
              <a:ext uri="{FF2B5EF4-FFF2-40B4-BE49-F238E27FC236}">
                <a16:creationId xmlns:a16="http://schemas.microsoft.com/office/drawing/2014/main" id="{D50E6606-6F4D-4379-B381-38E0A20A28C0}"/>
              </a:ext>
            </a:extLst>
          </p:cNvPr>
          <p:cNvSpPr/>
          <p:nvPr/>
        </p:nvSpPr>
        <p:spPr>
          <a:xfrm>
            <a:off x="3234824" y="6170983"/>
            <a:ext cx="322190" cy="284706"/>
          </a:xfrm>
          <a:custGeom>
            <a:avLst/>
            <a:gdLst>
              <a:gd name="connsiteX0" fmla="*/ 319427 w 322190"/>
              <a:gd name="connsiteY0" fmla="*/ 0 h 284706"/>
              <a:gd name="connsiteX1" fmla="*/ 319427 w 322190"/>
              <a:gd name="connsiteY1" fmla="*/ 0 h 284706"/>
              <a:gd name="connsiteX2" fmla="*/ 2764 w 322190"/>
              <a:gd name="connsiteY2" fmla="*/ 0 h 284706"/>
              <a:gd name="connsiteX3" fmla="*/ 585 w 322190"/>
              <a:gd name="connsiteY3" fmla="*/ 4358 h 284706"/>
              <a:gd name="connsiteX4" fmla="*/ 106623 w 322190"/>
              <a:gd name="connsiteY4" fmla="*/ 125649 h 284706"/>
              <a:gd name="connsiteX5" fmla="*/ 107350 w 322190"/>
              <a:gd name="connsiteY5" fmla="*/ 126375 h 284706"/>
              <a:gd name="connsiteX6" fmla="*/ 152380 w 322190"/>
              <a:gd name="connsiteY6" fmla="*/ 282528 h 284706"/>
              <a:gd name="connsiteX7" fmla="*/ 154559 w 322190"/>
              <a:gd name="connsiteY7" fmla="*/ 284706 h 284706"/>
              <a:gd name="connsiteX8" fmla="*/ 156737 w 322190"/>
              <a:gd name="connsiteY8" fmla="*/ 283254 h 284706"/>
              <a:gd name="connsiteX9" fmla="*/ 321606 w 322190"/>
              <a:gd name="connsiteY9" fmla="*/ 3631 h 284706"/>
              <a:gd name="connsiteX10" fmla="*/ 319427 w 322190"/>
              <a:gd name="connsiteY10" fmla="*/ 0 h 284706"/>
              <a:gd name="connsiteX11" fmla="*/ 74667 w 322190"/>
              <a:gd name="connsiteY11" fmla="*/ 35588 h 284706"/>
              <a:gd name="connsiteX12" fmla="*/ 228640 w 322190"/>
              <a:gd name="connsiteY12" fmla="*/ 35588 h 284706"/>
              <a:gd name="connsiteX13" fmla="*/ 126233 w 322190"/>
              <a:gd name="connsiteY13" fmla="*/ 95144 h 284706"/>
              <a:gd name="connsiteX14" fmla="*/ 74667 w 322190"/>
              <a:gd name="connsiteY14" fmla="*/ 35588 h 284706"/>
              <a:gd name="connsiteX15" fmla="*/ 142938 w 322190"/>
              <a:gd name="connsiteY15" fmla="*/ 123470 h 284706"/>
              <a:gd name="connsiteX16" fmla="*/ 245345 w 322190"/>
              <a:gd name="connsiteY16" fmla="*/ 63914 h 284706"/>
              <a:gd name="connsiteX17" fmla="*/ 164727 w 322190"/>
              <a:gd name="connsiteY17" fmla="*/ 200457 h 284706"/>
              <a:gd name="connsiteX18" fmla="*/ 142938 w 322190"/>
              <a:gd name="connsiteY18" fmla="*/ 123470 h 28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2190" h="284706">
                <a:moveTo>
                  <a:pt x="319427" y="0"/>
                </a:moveTo>
                <a:cubicBezTo>
                  <a:pt x="319427" y="0"/>
                  <a:pt x="319427" y="0"/>
                  <a:pt x="319427" y="0"/>
                </a:cubicBezTo>
                <a:lnTo>
                  <a:pt x="2764" y="0"/>
                </a:lnTo>
                <a:cubicBezTo>
                  <a:pt x="585" y="0"/>
                  <a:pt x="-868" y="2905"/>
                  <a:pt x="585" y="4358"/>
                </a:cubicBezTo>
                <a:lnTo>
                  <a:pt x="106623" y="125649"/>
                </a:lnTo>
                <a:cubicBezTo>
                  <a:pt x="106623" y="125649"/>
                  <a:pt x="107350" y="126375"/>
                  <a:pt x="107350" y="126375"/>
                </a:cubicBezTo>
                <a:lnTo>
                  <a:pt x="152380" y="282528"/>
                </a:lnTo>
                <a:cubicBezTo>
                  <a:pt x="152380" y="283980"/>
                  <a:pt x="153832" y="284706"/>
                  <a:pt x="154559" y="284706"/>
                </a:cubicBezTo>
                <a:cubicBezTo>
                  <a:pt x="155285" y="284706"/>
                  <a:pt x="156011" y="283980"/>
                  <a:pt x="156737" y="283254"/>
                </a:cubicBezTo>
                <a:lnTo>
                  <a:pt x="321606" y="3631"/>
                </a:lnTo>
                <a:cubicBezTo>
                  <a:pt x="323058" y="2179"/>
                  <a:pt x="321606" y="0"/>
                  <a:pt x="319427" y="0"/>
                </a:cubicBezTo>
                <a:close/>
                <a:moveTo>
                  <a:pt x="74667" y="35588"/>
                </a:moveTo>
                <a:lnTo>
                  <a:pt x="228640" y="35588"/>
                </a:lnTo>
                <a:lnTo>
                  <a:pt x="126233" y="95144"/>
                </a:lnTo>
                <a:lnTo>
                  <a:pt x="74667" y="35588"/>
                </a:lnTo>
                <a:close/>
                <a:moveTo>
                  <a:pt x="142938" y="123470"/>
                </a:moveTo>
                <a:lnTo>
                  <a:pt x="245345" y="63914"/>
                </a:lnTo>
                <a:lnTo>
                  <a:pt x="164727" y="200457"/>
                </a:lnTo>
                <a:lnTo>
                  <a:pt x="142938" y="123470"/>
                </a:lnTo>
                <a:close/>
              </a:path>
            </a:pathLst>
          </a:custGeom>
          <a:solidFill>
            <a:srgbClr val="000000"/>
          </a:solidFill>
          <a:ln w="7262" cap="flat">
            <a:noFill/>
            <a:prstDash val="solid"/>
            <a:miter/>
          </a:ln>
        </p:spPr>
        <p:txBody>
          <a:bodyPr rtlCol="0" anchor="ctr"/>
          <a:lstStyle/>
          <a:p>
            <a:endParaRPr lang="es-CO"/>
          </a:p>
        </p:txBody>
      </p:sp>
      <p:sp>
        <p:nvSpPr>
          <p:cNvPr id="12" name="Forma libre: forma 11">
            <a:extLst>
              <a:ext uri="{FF2B5EF4-FFF2-40B4-BE49-F238E27FC236}">
                <a16:creationId xmlns:a16="http://schemas.microsoft.com/office/drawing/2014/main" id="{4C0DE879-7EB3-2351-C824-BC7ADACC8FD6}"/>
              </a:ext>
            </a:extLst>
          </p:cNvPr>
          <p:cNvSpPr/>
          <p:nvPr/>
        </p:nvSpPr>
        <p:spPr>
          <a:xfrm>
            <a:off x="2295432" y="6162994"/>
            <a:ext cx="327903" cy="300684"/>
          </a:xfrm>
          <a:custGeom>
            <a:avLst/>
            <a:gdLst>
              <a:gd name="connsiteX0" fmla="*/ 227608 w 327903"/>
              <a:gd name="connsiteY0" fmla="*/ 35588 h 300684"/>
              <a:gd name="connsiteX1" fmla="*/ 247218 w 327903"/>
              <a:gd name="connsiteY1" fmla="*/ 38493 h 300684"/>
              <a:gd name="connsiteX2" fmla="*/ 290796 w 327903"/>
              <a:gd name="connsiteY2" fmla="*/ 82797 h 300684"/>
              <a:gd name="connsiteX3" fmla="*/ 276270 w 327903"/>
              <a:gd name="connsiteY3" fmla="*/ 141627 h 300684"/>
              <a:gd name="connsiteX4" fmla="*/ 190567 w 327903"/>
              <a:gd name="connsiteY4" fmla="*/ 228056 h 300684"/>
              <a:gd name="connsiteX5" fmla="*/ 164421 w 327903"/>
              <a:gd name="connsiteY5" fmla="*/ 254202 h 300684"/>
              <a:gd name="connsiteX6" fmla="*/ 137548 w 327903"/>
              <a:gd name="connsiteY6" fmla="*/ 227329 h 300684"/>
              <a:gd name="connsiteX7" fmla="*/ 52572 w 327903"/>
              <a:gd name="connsiteY7" fmla="*/ 141627 h 300684"/>
              <a:gd name="connsiteX8" fmla="*/ 51846 w 327903"/>
              <a:gd name="connsiteY8" fmla="*/ 58103 h 300684"/>
              <a:gd name="connsiteX9" fmla="*/ 99781 w 327903"/>
              <a:gd name="connsiteY9" fmla="*/ 36315 h 300684"/>
              <a:gd name="connsiteX10" fmla="*/ 135369 w 327903"/>
              <a:gd name="connsiteY10" fmla="*/ 47209 h 300684"/>
              <a:gd name="connsiteX11" fmla="*/ 140453 w 327903"/>
              <a:gd name="connsiteY11" fmla="*/ 50840 h 300684"/>
              <a:gd name="connsiteX12" fmla="*/ 144085 w 327903"/>
              <a:gd name="connsiteY12" fmla="*/ 53019 h 300684"/>
              <a:gd name="connsiteX13" fmla="*/ 165873 w 327903"/>
              <a:gd name="connsiteY13" fmla="*/ 68271 h 300684"/>
              <a:gd name="connsiteX14" fmla="*/ 186936 w 327903"/>
              <a:gd name="connsiteY14" fmla="*/ 51567 h 300684"/>
              <a:gd name="connsiteX15" fmla="*/ 227608 w 327903"/>
              <a:gd name="connsiteY15" fmla="*/ 35588 h 300684"/>
              <a:gd name="connsiteX16" fmla="*/ 227608 w 327903"/>
              <a:gd name="connsiteY16" fmla="*/ 0 h 300684"/>
              <a:gd name="connsiteX17" fmla="*/ 163695 w 327903"/>
              <a:gd name="connsiteY17" fmla="*/ 23968 h 300684"/>
              <a:gd name="connsiteX18" fmla="*/ 154253 w 327903"/>
              <a:gd name="connsiteY18" fmla="*/ 17431 h 300684"/>
              <a:gd name="connsiteX19" fmla="*/ 99055 w 327903"/>
              <a:gd name="connsiteY19" fmla="*/ 726 h 300684"/>
              <a:gd name="connsiteX20" fmla="*/ 24247 w 327903"/>
              <a:gd name="connsiteY20" fmla="*/ 34862 h 300684"/>
              <a:gd name="connsiteX21" fmla="*/ 26425 w 327903"/>
              <a:gd name="connsiteY21" fmla="*/ 165595 h 300684"/>
              <a:gd name="connsiteX22" fmla="*/ 156432 w 327903"/>
              <a:gd name="connsiteY22" fmla="*/ 296327 h 300684"/>
              <a:gd name="connsiteX23" fmla="*/ 163695 w 327903"/>
              <a:gd name="connsiteY23" fmla="*/ 300685 h 300684"/>
              <a:gd name="connsiteX24" fmla="*/ 171684 w 327903"/>
              <a:gd name="connsiteY24" fmla="*/ 296327 h 300684"/>
              <a:gd name="connsiteX25" fmla="*/ 301690 w 327903"/>
              <a:gd name="connsiteY25" fmla="*/ 165595 h 300684"/>
              <a:gd name="connsiteX26" fmla="*/ 256660 w 327903"/>
              <a:gd name="connsiteY26" fmla="*/ 4358 h 300684"/>
              <a:gd name="connsiteX27" fmla="*/ 227608 w 327903"/>
              <a:gd name="connsiteY27" fmla="*/ 0 h 300684"/>
              <a:gd name="connsiteX28" fmla="*/ 227608 w 327903"/>
              <a:gd name="connsiteY28" fmla="*/ 0 h 30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7903" h="300684">
                <a:moveTo>
                  <a:pt x="227608" y="35588"/>
                </a:moveTo>
                <a:cubicBezTo>
                  <a:pt x="233419" y="35588"/>
                  <a:pt x="239955" y="36315"/>
                  <a:pt x="247218" y="38493"/>
                </a:cubicBezTo>
                <a:cubicBezTo>
                  <a:pt x="268281" y="44304"/>
                  <a:pt x="284259" y="61009"/>
                  <a:pt x="290796" y="82797"/>
                </a:cubicBezTo>
                <a:cubicBezTo>
                  <a:pt x="296606" y="103860"/>
                  <a:pt x="291522" y="126375"/>
                  <a:pt x="276270" y="141627"/>
                </a:cubicBezTo>
                <a:cubicBezTo>
                  <a:pt x="248671" y="170679"/>
                  <a:pt x="218893" y="199730"/>
                  <a:pt x="190567" y="228056"/>
                </a:cubicBezTo>
                <a:cubicBezTo>
                  <a:pt x="181852" y="236771"/>
                  <a:pt x="173136" y="245487"/>
                  <a:pt x="164421" y="254202"/>
                </a:cubicBezTo>
                <a:cubicBezTo>
                  <a:pt x="155705" y="245487"/>
                  <a:pt x="146264" y="236045"/>
                  <a:pt x="137548" y="227329"/>
                </a:cubicBezTo>
                <a:cubicBezTo>
                  <a:pt x="109223" y="199004"/>
                  <a:pt x="80171" y="170679"/>
                  <a:pt x="52572" y="141627"/>
                </a:cubicBezTo>
                <a:cubicBezTo>
                  <a:pt x="30783" y="119112"/>
                  <a:pt x="30783" y="82797"/>
                  <a:pt x="51846" y="58103"/>
                </a:cubicBezTo>
                <a:cubicBezTo>
                  <a:pt x="63466" y="44304"/>
                  <a:pt x="80897" y="36315"/>
                  <a:pt x="99781" y="36315"/>
                </a:cubicBezTo>
                <a:cubicBezTo>
                  <a:pt x="112854" y="36315"/>
                  <a:pt x="125201" y="39946"/>
                  <a:pt x="135369" y="47209"/>
                </a:cubicBezTo>
                <a:cubicBezTo>
                  <a:pt x="136822" y="48662"/>
                  <a:pt x="139001" y="49388"/>
                  <a:pt x="140453" y="50840"/>
                </a:cubicBezTo>
                <a:lnTo>
                  <a:pt x="144085" y="53019"/>
                </a:lnTo>
                <a:lnTo>
                  <a:pt x="165873" y="68271"/>
                </a:lnTo>
                <a:lnTo>
                  <a:pt x="186936" y="51567"/>
                </a:lnTo>
                <a:cubicBezTo>
                  <a:pt x="199283" y="40672"/>
                  <a:pt x="213082" y="35588"/>
                  <a:pt x="227608" y="35588"/>
                </a:cubicBezTo>
                <a:moveTo>
                  <a:pt x="227608" y="0"/>
                </a:moveTo>
                <a:cubicBezTo>
                  <a:pt x="205093" y="0"/>
                  <a:pt x="183304" y="7989"/>
                  <a:pt x="163695" y="23968"/>
                </a:cubicBezTo>
                <a:cubicBezTo>
                  <a:pt x="160063" y="21789"/>
                  <a:pt x="157158" y="19610"/>
                  <a:pt x="154253" y="17431"/>
                </a:cubicBezTo>
                <a:cubicBezTo>
                  <a:pt x="137548" y="5810"/>
                  <a:pt x="117938" y="726"/>
                  <a:pt x="99055" y="726"/>
                </a:cubicBezTo>
                <a:cubicBezTo>
                  <a:pt x="70729" y="726"/>
                  <a:pt x="43130" y="12347"/>
                  <a:pt x="24247" y="34862"/>
                </a:cubicBezTo>
                <a:cubicBezTo>
                  <a:pt x="-8437" y="72629"/>
                  <a:pt x="-8437" y="130006"/>
                  <a:pt x="26425" y="165595"/>
                </a:cubicBezTo>
                <a:cubicBezTo>
                  <a:pt x="69277" y="209898"/>
                  <a:pt x="112854" y="252750"/>
                  <a:pt x="156432" y="296327"/>
                </a:cubicBezTo>
                <a:cubicBezTo>
                  <a:pt x="159337" y="299232"/>
                  <a:pt x="161516" y="300685"/>
                  <a:pt x="163695" y="300685"/>
                </a:cubicBezTo>
                <a:cubicBezTo>
                  <a:pt x="165873" y="300685"/>
                  <a:pt x="168779" y="299232"/>
                  <a:pt x="171684" y="296327"/>
                </a:cubicBezTo>
                <a:cubicBezTo>
                  <a:pt x="215261" y="252750"/>
                  <a:pt x="259565" y="209898"/>
                  <a:pt x="301690" y="165595"/>
                </a:cubicBezTo>
                <a:cubicBezTo>
                  <a:pt x="351804" y="112575"/>
                  <a:pt x="326384" y="23968"/>
                  <a:pt x="256660" y="4358"/>
                </a:cubicBezTo>
                <a:cubicBezTo>
                  <a:pt x="246492" y="1453"/>
                  <a:pt x="237050" y="0"/>
                  <a:pt x="227608" y="0"/>
                </a:cubicBezTo>
                <a:lnTo>
                  <a:pt x="227608" y="0"/>
                </a:lnTo>
                <a:close/>
              </a:path>
            </a:pathLst>
          </a:custGeom>
          <a:solidFill>
            <a:srgbClr val="000000"/>
          </a:solidFill>
          <a:ln w="7262" cap="flat">
            <a:noFill/>
            <a:prstDash val="solid"/>
            <a:miter/>
          </a:ln>
        </p:spPr>
        <p:txBody>
          <a:bodyPr rtlCol="0" anchor="ctr"/>
          <a:lstStyle/>
          <a:p>
            <a:endParaRPr lang="es-CO"/>
          </a:p>
        </p:txBody>
      </p:sp>
      <p:sp>
        <p:nvSpPr>
          <p:cNvPr id="13" name="Forma libre: forma 12">
            <a:extLst>
              <a:ext uri="{FF2B5EF4-FFF2-40B4-BE49-F238E27FC236}">
                <a16:creationId xmlns:a16="http://schemas.microsoft.com/office/drawing/2014/main" id="{D3C50FDA-E725-269C-2BD8-765AFB67129C}"/>
              </a:ext>
            </a:extLst>
          </p:cNvPr>
          <p:cNvSpPr/>
          <p:nvPr/>
        </p:nvSpPr>
        <p:spPr>
          <a:xfrm>
            <a:off x="5789594" y="6080923"/>
            <a:ext cx="254202" cy="310852"/>
          </a:xfrm>
          <a:custGeom>
            <a:avLst/>
            <a:gdLst>
              <a:gd name="connsiteX0" fmla="*/ 218614 w 254202"/>
              <a:gd name="connsiteY0" fmla="*/ 34862 h 310852"/>
              <a:gd name="connsiteX1" fmla="*/ 218614 w 254202"/>
              <a:gd name="connsiteY1" fmla="*/ 233866 h 310852"/>
              <a:gd name="connsiteX2" fmla="*/ 150342 w 254202"/>
              <a:gd name="connsiteY2" fmla="*/ 169952 h 310852"/>
              <a:gd name="connsiteX3" fmla="*/ 126375 w 254202"/>
              <a:gd name="connsiteY3" fmla="*/ 147437 h 310852"/>
              <a:gd name="connsiteX4" fmla="*/ 102407 w 254202"/>
              <a:gd name="connsiteY4" fmla="*/ 169952 h 310852"/>
              <a:gd name="connsiteX5" fmla="*/ 34136 w 254202"/>
              <a:gd name="connsiteY5" fmla="*/ 233866 h 310852"/>
              <a:gd name="connsiteX6" fmla="*/ 34136 w 254202"/>
              <a:gd name="connsiteY6" fmla="*/ 34862 h 310852"/>
              <a:gd name="connsiteX7" fmla="*/ 126375 w 254202"/>
              <a:gd name="connsiteY7" fmla="*/ 34862 h 310852"/>
              <a:gd name="connsiteX8" fmla="*/ 218614 w 254202"/>
              <a:gd name="connsiteY8" fmla="*/ 34862 h 310852"/>
              <a:gd name="connsiteX9" fmla="*/ 254202 w 254202"/>
              <a:gd name="connsiteY9" fmla="*/ 0 h 310852"/>
              <a:gd name="connsiteX10" fmla="*/ 127101 w 254202"/>
              <a:gd name="connsiteY10" fmla="*/ 0 h 310852"/>
              <a:gd name="connsiteX11" fmla="*/ 0 w 254202"/>
              <a:gd name="connsiteY11" fmla="*/ 0 h 310852"/>
              <a:gd name="connsiteX12" fmla="*/ 0 w 254202"/>
              <a:gd name="connsiteY12" fmla="*/ 307948 h 310852"/>
              <a:gd name="connsiteX13" fmla="*/ 2905 w 254202"/>
              <a:gd name="connsiteY13" fmla="*/ 310853 h 310852"/>
              <a:gd name="connsiteX14" fmla="*/ 5084 w 254202"/>
              <a:gd name="connsiteY14" fmla="*/ 310127 h 310852"/>
              <a:gd name="connsiteX15" fmla="*/ 127101 w 254202"/>
              <a:gd name="connsiteY15" fmla="*/ 195373 h 310852"/>
              <a:gd name="connsiteX16" fmla="*/ 249118 w 254202"/>
              <a:gd name="connsiteY16" fmla="*/ 309400 h 310852"/>
              <a:gd name="connsiteX17" fmla="*/ 251297 w 254202"/>
              <a:gd name="connsiteY17" fmla="*/ 310127 h 310852"/>
              <a:gd name="connsiteX18" fmla="*/ 254202 w 254202"/>
              <a:gd name="connsiteY18" fmla="*/ 307222 h 310852"/>
              <a:gd name="connsiteX19" fmla="*/ 254202 w 254202"/>
              <a:gd name="connsiteY19" fmla="*/ 0 h 310852"/>
              <a:gd name="connsiteX20" fmla="*/ 254202 w 254202"/>
              <a:gd name="connsiteY20" fmla="*/ 0 h 31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4202" h="310852">
                <a:moveTo>
                  <a:pt x="218614" y="34862"/>
                </a:moveTo>
                <a:lnTo>
                  <a:pt x="218614" y="233866"/>
                </a:lnTo>
                <a:lnTo>
                  <a:pt x="150342" y="169952"/>
                </a:lnTo>
                <a:lnTo>
                  <a:pt x="126375" y="147437"/>
                </a:lnTo>
                <a:lnTo>
                  <a:pt x="102407" y="169952"/>
                </a:lnTo>
                <a:lnTo>
                  <a:pt x="34136" y="233866"/>
                </a:lnTo>
                <a:lnTo>
                  <a:pt x="34136" y="34862"/>
                </a:lnTo>
                <a:lnTo>
                  <a:pt x="126375" y="34862"/>
                </a:lnTo>
                <a:lnTo>
                  <a:pt x="218614" y="34862"/>
                </a:lnTo>
                <a:moveTo>
                  <a:pt x="254202" y="0"/>
                </a:moveTo>
                <a:lnTo>
                  <a:pt x="127101" y="0"/>
                </a:lnTo>
                <a:lnTo>
                  <a:pt x="0" y="0"/>
                </a:lnTo>
                <a:lnTo>
                  <a:pt x="0" y="307948"/>
                </a:lnTo>
                <a:cubicBezTo>
                  <a:pt x="0" y="310127"/>
                  <a:pt x="1453" y="310853"/>
                  <a:pt x="2905" y="310853"/>
                </a:cubicBezTo>
                <a:cubicBezTo>
                  <a:pt x="3631" y="310853"/>
                  <a:pt x="4358" y="310853"/>
                  <a:pt x="5084" y="310127"/>
                </a:cubicBezTo>
                <a:lnTo>
                  <a:pt x="127101" y="195373"/>
                </a:lnTo>
                <a:lnTo>
                  <a:pt x="249118" y="309400"/>
                </a:lnTo>
                <a:cubicBezTo>
                  <a:pt x="249844" y="310127"/>
                  <a:pt x="250571" y="310127"/>
                  <a:pt x="251297" y="310127"/>
                </a:cubicBezTo>
                <a:cubicBezTo>
                  <a:pt x="252750" y="310127"/>
                  <a:pt x="254202" y="308674"/>
                  <a:pt x="254202" y="307222"/>
                </a:cubicBezTo>
                <a:lnTo>
                  <a:pt x="254202" y="0"/>
                </a:lnTo>
                <a:lnTo>
                  <a:pt x="254202" y="0"/>
                </a:lnTo>
                <a:close/>
              </a:path>
            </a:pathLst>
          </a:custGeom>
          <a:solidFill>
            <a:srgbClr val="000000"/>
          </a:solidFill>
          <a:ln w="7262" cap="flat">
            <a:noFill/>
            <a:prstDash val="solid"/>
            <a:miter/>
          </a:ln>
        </p:spPr>
        <p:txBody>
          <a:bodyPr rtlCol="0" anchor="ctr"/>
          <a:lstStyle/>
          <a:p>
            <a:endParaRPr lang="es-CO"/>
          </a:p>
        </p:txBody>
      </p:sp>
      <p:sp>
        <p:nvSpPr>
          <p:cNvPr id="14" name="CuadroTexto 13">
            <a:extLst>
              <a:ext uri="{FF2B5EF4-FFF2-40B4-BE49-F238E27FC236}">
                <a16:creationId xmlns:a16="http://schemas.microsoft.com/office/drawing/2014/main" id="{5556882B-1673-FFB4-EA12-CA189E2E0CAF}"/>
              </a:ext>
            </a:extLst>
          </p:cNvPr>
          <p:cNvSpPr txBox="1"/>
          <p:nvPr/>
        </p:nvSpPr>
        <p:spPr>
          <a:xfrm>
            <a:off x="2254455" y="6462226"/>
            <a:ext cx="2664983" cy="307777"/>
          </a:xfrm>
          <a:prstGeom prst="rect">
            <a:avLst/>
          </a:prstGeom>
          <a:noFill/>
        </p:spPr>
        <p:txBody>
          <a:bodyPr wrap="square" rtlCol="0">
            <a:spAutoFit/>
          </a:bodyPr>
          <a:lstStyle/>
          <a:p>
            <a:r>
              <a:rPr lang="en-US" sz="1400"/>
              <a:t>1250 likes</a:t>
            </a:r>
          </a:p>
        </p:txBody>
      </p:sp>
      <p:sp>
        <p:nvSpPr>
          <p:cNvPr id="15" name="TextBox 5">
            <a:extLst>
              <a:ext uri="{FF2B5EF4-FFF2-40B4-BE49-F238E27FC236}">
                <a16:creationId xmlns:a16="http://schemas.microsoft.com/office/drawing/2014/main" id="{D038ED19-A8D1-9E12-307C-D689450F5790}"/>
              </a:ext>
            </a:extLst>
          </p:cNvPr>
          <p:cNvSpPr txBox="1"/>
          <p:nvPr/>
        </p:nvSpPr>
        <p:spPr>
          <a:xfrm>
            <a:off x="7002459" y="2216958"/>
            <a:ext cx="4683473" cy="3970318"/>
          </a:xfrm>
          <a:prstGeom prst="rect">
            <a:avLst/>
          </a:prstGeom>
          <a:noFill/>
        </p:spPr>
        <p:txBody>
          <a:bodyPr wrap="square">
            <a:spAutoFit/>
          </a:bodyPr>
          <a:lstStyle/>
          <a:p>
            <a:r>
              <a:rPr lang="en-US" sz="1400" b="0" i="0" dirty="0">
                <a:effectLst/>
                <a:latin typeface="+mj-lt"/>
              </a:rPr>
              <a:t>Lorem ipsum dolor sit </a:t>
            </a:r>
            <a:r>
              <a:rPr lang="en-US" sz="1400" b="0" i="0" dirty="0" err="1">
                <a:effectLst/>
                <a:latin typeface="+mj-lt"/>
              </a:rPr>
              <a:t>amet</a:t>
            </a:r>
            <a:r>
              <a:rPr lang="en-US" sz="1400" b="0" i="0" dirty="0">
                <a:effectLst/>
                <a:latin typeface="+mj-lt"/>
              </a:rPr>
              <a:t>, </a:t>
            </a:r>
            <a:r>
              <a:rPr lang="en-US" sz="1400" b="0" i="0" dirty="0" err="1">
                <a:effectLst/>
                <a:latin typeface="+mj-lt"/>
              </a:rPr>
              <a:t>consectetur</a:t>
            </a:r>
            <a:r>
              <a:rPr lang="en-US" sz="1400" b="0" i="0" dirty="0">
                <a:effectLst/>
                <a:latin typeface="+mj-lt"/>
              </a:rPr>
              <a:t> </a:t>
            </a:r>
            <a:r>
              <a:rPr lang="en-US" sz="1400" b="0" i="0" dirty="0" err="1">
                <a:effectLst/>
                <a:latin typeface="+mj-lt"/>
              </a:rPr>
              <a:t>adipiscing</a:t>
            </a:r>
            <a:r>
              <a:rPr lang="en-US" sz="1400" b="0" i="0" dirty="0">
                <a:effectLst/>
                <a:latin typeface="+mj-lt"/>
              </a:rPr>
              <a:t> </a:t>
            </a:r>
            <a:r>
              <a:rPr lang="en-US" sz="1400" b="0" i="0" dirty="0" err="1">
                <a:effectLst/>
                <a:latin typeface="+mj-lt"/>
              </a:rPr>
              <a:t>elit</a:t>
            </a:r>
            <a:r>
              <a:rPr lang="en-US" sz="1400" b="0" i="0" dirty="0">
                <a:effectLst/>
                <a:latin typeface="+mj-lt"/>
              </a:rPr>
              <a:t>. </a:t>
            </a:r>
            <a:r>
              <a:rPr lang="en-US" sz="1400" b="0" i="0" dirty="0" err="1">
                <a:effectLst/>
                <a:latin typeface="+mj-lt"/>
              </a:rPr>
              <a:t>Nulla</a:t>
            </a:r>
            <a:r>
              <a:rPr lang="en-US" sz="1400" b="0" i="0" dirty="0">
                <a:effectLst/>
                <a:latin typeface="+mj-lt"/>
              </a:rPr>
              <a:t> </a:t>
            </a:r>
            <a:r>
              <a:rPr lang="en-US" sz="1400" b="0" i="0" dirty="0" err="1">
                <a:effectLst/>
                <a:latin typeface="+mj-lt"/>
              </a:rPr>
              <a:t>purus</a:t>
            </a:r>
            <a:r>
              <a:rPr lang="en-US" sz="1400" b="0" i="0" dirty="0">
                <a:effectLst/>
                <a:latin typeface="+mj-lt"/>
              </a:rPr>
              <a:t> </a:t>
            </a:r>
            <a:r>
              <a:rPr lang="en-US" sz="1400" b="0" i="0" dirty="0" err="1">
                <a:effectLst/>
                <a:latin typeface="+mj-lt"/>
              </a:rPr>
              <a:t>urna</a:t>
            </a:r>
            <a:r>
              <a:rPr lang="en-US" sz="1400" b="0" i="0" dirty="0">
                <a:effectLst/>
                <a:latin typeface="+mj-lt"/>
              </a:rPr>
              <a:t>, </a:t>
            </a:r>
            <a:r>
              <a:rPr lang="en-US" sz="1400" b="0" i="0" dirty="0" err="1">
                <a:effectLst/>
                <a:latin typeface="+mj-lt"/>
              </a:rPr>
              <a:t>bibendum</a:t>
            </a:r>
            <a:r>
              <a:rPr lang="en-US" sz="1400" b="0" i="0" dirty="0">
                <a:effectLst/>
                <a:latin typeface="+mj-lt"/>
              </a:rPr>
              <a:t> sed </a:t>
            </a:r>
            <a:r>
              <a:rPr lang="en-US" sz="1400" b="0" i="0" dirty="0" err="1">
                <a:effectLst/>
                <a:latin typeface="+mj-lt"/>
              </a:rPr>
              <a:t>ultrices</a:t>
            </a:r>
            <a:r>
              <a:rPr lang="en-US" sz="1400" b="0" i="0" dirty="0">
                <a:effectLst/>
                <a:latin typeface="+mj-lt"/>
              </a:rPr>
              <a:t> </a:t>
            </a:r>
            <a:r>
              <a:rPr lang="en-US" sz="1400" b="0" i="0" dirty="0" err="1">
                <a:effectLst/>
                <a:latin typeface="+mj-lt"/>
              </a:rPr>
              <a:t>eget</a:t>
            </a:r>
            <a:r>
              <a:rPr lang="en-US" sz="1400" b="0" i="0" dirty="0">
                <a:effectLst/>
                <a:latin typeface="+mj-lt"/>
              </a:rPr>
              <a:t>, </a:t>
            </a:r>
            <a:r>
              <a:rPr lang="en-US" sz="1400" b="0" i="0" dirty="0" err="1">
                <a:effectLst/>
                <a:latin typeface="+mj-lt"/>
              </a:rPr>
              <a:t>sagittis</a:t>
            </a:r>
            <a:r>
              <a:rPr lang="en-US" sz="1400" b="0" i="0" dirty="0">
                <a:effectLst/>
                <a:latin typeface="+mj-lt"/>
              </a:rPr>
              <a:t> </a:t>
            </a:r>
            <a:r>
              <a:rPr lang="en-US" sz="1400" b="0" i="0" dirty="0" err="1">
                <a:effectLst/>
                <a:latin typeface="+mj-lt"/>
              </a:rPr>
              <a:t>efficitur</a:t>
            </a:r>
            <a:r>
              <a:rPr lang="en-US" sz="1400" b="0" i="0" dirty="0">
                <a:effectLst/>
                <a:latin typeface="+mj-lt"/>
              </a:rPr>
              <a:t> </a:t>
            </a:r>
            <a:r>
              <a:rPr lang="en-US" sz="1400" b="0" i="0" dirty="0" err="1">
                <a:effectLst/>
                <a:latin typeface="+mj-lt"/>
              </a:rPr>
              <a:t>augue</a:t>
            </a:r>
            <a:r>
              <a:rPr lang="en-US" sz="1400" b="0" i="0" dirty="0">
                <a:effectLst/>
                <a:latin typeface="+mj-lt"/>
              </a:rPr>
              <a:t>.</a:t>
            </a:r>
          </a:p>
          <a:p>
            <a:endParaRPr lang="en-US" sz="1400" dirty="0">
              <a:latin typeface="+mj-lt"/>
            </a:endParaRPr>
          </a:p>
          <a:p>
            <a:r>
              <a:rPr lang="en-US" sz="1400" b="0" i="0" dirty="0">
                <a:effectLst/>
                <a:latin typeface="+mj-lt"/>
              </a:rPr>
              <a:t> Sed </a:t>
            </a:r>
            <a:r>
              <a:rPr lang="en-US" sz="1400" b="0" i="0" dirty="0" err="1">
                <a:effectLst/>
                <a:latin typeface="+mj-lt"/>
              </a:rPr>
              <a:t>elementum</a:t>
            </a:r>
            <a:r>
              <a:rPr lang="en-US" sz="1400" b="0" i="0" dirty="0">
                <a:effectLst/>
                <a:latin typeface="+mj-lt"/>
              </a:rPr>
              <a:t> </a:t>
            </a:r>
            <a:r>
              <a:rPr lang="en-US" sz="1400" b="0" i="0" dirty="0" err="1">
                <a:effectLst/>
                <a:latin typeface="+mj-lt"/>
              </a:rPr>
              <a:t>suscipit</a:t>
            </a:r>
            <a:r>
              <a:rPr lang="en-US" sz="1400" b="0" i="0" dirty="0">
                <a:effectLst/>
                <a:latin typeface="+mj-lt"/>
              </a:rPr>
              <a:t> ipsum, id </a:t>
            </a:r>
            <a:r>
              <a:rPr lang="en-US" sz="1400" b="0" i="0" dirty="0" err="1">
                <a:effectLst/>
                <a:latin typeface="+mj-lt"/>
              </a:rPr>
              <a:t>pretium</a:t>
            </a:r>
            <a:r>
              <a:rPr lang="en-US" sz="1400" b="0" i="0" dirty="0">
                <a:effectLst/>
                <a:latin typeface="+mj-lt"/>
              </a:rPr>
              <a:t> </a:t>
            </a:r>
            <a:r>
              <a:rPr lang="en-US" sz="1400" b="0" i="0" dirty="0" err="1">
                <a:effectLst/>
                <a:latin typeface="+mj-lt"/>
              </a:rPr>
              <a:t>nisl</a:t>
            </a:r>
            <a:r>
              <a:rPr lang="en-US" sz="1400" b="0" i="0" dirty="0">
                <a:effectLst/>
                <a:latin typeface="+mj-lt"/>
              </a:rPr>
              <a:t> </a:t>
            </a:r>
            <a:r>
              <a:rPr lang="en-US" sz="1400" b="0" i="0" dirty="0" err="1">
                <a:effectLst/>
                <a:latin typeface="+mj-lt"/>
              </a:rPr>
              <a:t>consectetur</a:t>
            </a:r>
            <a:r>
              <a:rPr lang="en-US" sz="1400" b="0" i="0" dirty="0">
                <a:effectLst/>
                <a:latin typeface="+mj-lt"/>
              </a:rPr>
              <a:t> a. </a:t>
            </a:r>
            <a:r>
              <a:rPr lang="en-US" sz="1400" b="0" i="0" dirty="0" err="1">
                <a:effectLst/>
                <a:latin typeface="+mj-lt"/>
              </a:rPr>
              <a:t>Pellentesque</a:t>
            </a:r>
            <a:r>
              <a:rPr lang="en-US" sz="1400" b="0" i="0" dirty="0">
                <a:effectLst/>
                <a:latin typeface="+mj-lt"/>
              </a:rPr>
              <a:t> ac ante </a:t>
            </a:r>
            <a:r>
              <a:rPr lang="en-US" sz="1400" b="0" i="0" dirty="0" err="1">
                <a:effectLst/>
                <a:latin typeface="+mj-lt"/>
              </a:rPr>
              <a:t>augue</a:t>
            </a:r>
            <a:r>
              <a:rPr lang="en-US" sz="1400" b="0" i="0" dirty="0">
                <a:effectLst/>
                <a:latin typeface="+mj-lt"/>
              </a:rPr>
              <a:t>. </a:t>
            </a:r>
            <a:r>
              <a:rPr lang="en-US" sz="1400" dirty="0" err="1">
                <a:latin typeface="+mj-lt"/>
              </a:rPr>
              <a:t>Ph</a:t>
            </a:r>
            <a:r>
              <a:rPr lang="en-US" sz="1400" b="0" i="0" dirty="0" err="1">
                <a:effectLst/>
                <a:latin typeface="+mj-lt"/>
              </a:rPr>
              <a:t>asellus</a:t>
            </a:r>
            <a:r>
              <a:rPr lang="en-US" sz="1400" b="0" i="0" dirty="0">
                <a:effectLst/>
                <a:latin typeface="+mj-lt"/>
              </a:rPr>
              <a:t> </a:t>
            </a:r>
            <a:r>
              <a:rPr lang="en-US" sz="1400" b="0" i="0" dirty="0" err="1">
                <a:effectLst/>
                <a:latin typeface="+mj-lt"/>
              </a:rPr>
              <a:t>mollis</a:t>
            </a:r>
            <a:r>
              <a:rPr lang="en-US" sz="1400" b="0" i="0" dirty="0">
                <a:effectLst/>
                <a:latin typeface="+mj-lt"/>
              </a:rPr>
              <a:t> a </a:t>
            </a:r>
            <a:r>
              <a:rPr lang="en-US" sz="1400" b="0" i="0" dirty="0" err="1">
                <a:effectLst/>
                <a:latin typeface="+mj-lt"/>
              </a:rPr>
              <a:t>lacus</a:t>
            </a:r>
            <a:r>
              <a:rPr lang="en-US" sz="1400" b="0" i="0" dirty="0">
                <a:effectLst/>
                <a:latin typeface="+mj-lt"/>
              </a:rPr>
              <a:t> porta </a:t>
            </a:r>
            <a:r>
              <a:rPr lang="en-US" sz="1400" b="0" i="0" dirty="0" err="1">
                <a:effectLst/>
                <a:latin typeface="+mj-lt"/>
              </a:rPr>
              <a:t>consequat</a:t>
            </a:r>
            <a:r>
              <a:rPr lang="en-US" sz="1400" b="0" i="0" dirty="0">
                <a:effectLst/>
                <a:latin typeface="+mj-lt"/>
              </a:rPr>
              <a:t>. Ut </a:t>
            </a:r>
            <a:r>
              <a:rPr lang="en-US" sz="1400" b="0" i="0" dirty="0" err="1">
                <a:effectLst/>
                <a:latin typeface="+mj-lt"/>
              </a:rPr>
              <a:t>sapien</a:t>
            </a:r>
            <a:r>
              <a:rPr lang="en-US" sz="1400" b="0" i="0" dirty="0">
                <a:effectLst/>
                <a:latin typeface="+mj-lt"/>
              </a:rPr>
              <a:t> </a:t>
            </a:r>
            <a:r>
              <a:rPr lang="en-US" sz="1400" b="0" i="0" dirty="0" err="1">
                <a:effectLst/>
                <a:latin typeface="+mj-lt"/>
              </a:rPr>
              <a:t>arcu</a:t>
            </a:r>
            <a:r>
              <a:rPr lang="en-US" sz="1400" b="0" i="0" dirty="0">
                <a:effectLst/>
                <a:latin typeface="+mj-lt"/>
              </a:rPr>
              <a:t>, </a:t>
            </a:r>
            <a:r>
              <a:rPr lang="en-US" sz="1400" b="0" i="0" dirty="0" err="1">
                <a:effectLst/>
                <a:latin typeface="+mj-lt"/>
              </a:rPr>
              <a:t>rhoncus</a:t>
            </a:r>
            <a:r>
              <a:rPr lang="en-US" sz="1400" b="0" i="0" dirty="0">
                <a:effectLst/>
                <a:latin typeface="+mj-lt"/>
              </a:rPr>
              <a:t> </a:t>
            </a:r>
            <a:r>
              <a:rPr lang="en-US" sz="1400" b="0" i="0" dirty="0" err="1">
                <a:effectLst/>
                <a:latin typeface="+mj-lt"/>
              </a:rPr>
              <a:t>eget</a:t>
            </a:r>
            <a:r>
              <a:rPr lang="en-US" sz="1400" b="0" i="0" dirty="0">
                <a:effectLst/>
                <a:latin typeface="+mj-lt"/>
              </a:rPr>
              <a:t> </a:t>
            </a:r>
            <a:r>
              <a:rPr lang="en-US" sz="1400" b="0" i="0" dirty="0" err="1">
                <a:effectLst/>
                <a:latin typeface="+mj-lt"/>
              </a:rPr>
              <a:t>feugiat</a:t>
            </a:r>
            <a:r>
              <a:rPr lang="en-US" sz="1400" b="0" i="0" dirty="0">
                <a:effectLst/>
                <a:latin typeface="+mj-lt"/>
              </a:rPr>
              <a:t> sed, dictum at </a:t>
            </a:r>
            <a:r>
              <a:rPr lang="en-US" sz="1400" b="0" i="0" dirty="0" err="1">
                <a:effectLst/>
                <a:latin typeface="+mj-lt"/>
              </a:rPr>
              <a:t>augue</a:t>
            </a:r>
            <a:r>
              <a:rPr lang="en-US" sz="1400" b="0" i="0" dirty="0">
                <a:effectLst/>
                <a:latin typeface="+mj-lt"/>
              </a:rPr>
              <a:t>. </a:t>
            </a:r>
          </a:p>
          <a:p>
            <a:endParaRPr lang="en-US" sz="1400" dirty="0">
              <a:latin typeface="+mj-lt"/>
            </a:endParaRPr>
          </a:p>
          <a:p>
            <a:r>
              <a:rPr lang="en-US" sz="1400" b="0" i="0" dirty="0">
                <a:effectLst/>
                <a:latin typeface="+mj-lt"/>
              </a:rPr>
              <a:t>Lorem ipsum dolor sit </a:t>
            </a:r>
            <a:r>
              <a:rPr lang="en-US" sz="1400" b="0" i="0" dirty="0" err="1">
                <a:effectLst/>
                <a:latin typeface="+mj-lt"/>
              </a:rPr>
              <a:t>amet</a:t>
            </a:r>
            <a:r>
              <a:rPr lang="en-US" sz="1400" b="0" i="0" dirty="0">
                <a:effectLst/>
                <a:latin typeface="+mj-lt"/>
              </a:rPr>
              <a:t>, </a:t>
            </a:r>
            <a:r>
              <a:rPr lang="en-US" sz="1400" b="0" i="0" dirty="0" err="1">
                <a:effectLst/>
                <a:latin typeface="+mj-lt"/>
              </a:rPr>
              <a:t>consectetur</a:t>
            </a:r>
            <a:r>
              <a:rPr lang="en-US" sz="1400" b="0" i="0" dirty="0">
                <a:effectLst/>
                <a:latin typeface="+mj-lt"/>
              </a:rPr>
              <a:t> </a:t>
            </a:r>
            <a:r>
              <a:rPr lang="en-US" sz="1400" b="0" i="0" dirty="0" err="1">
                <a:effectLst/>
                <a:latin typeface="+mj-lt"/>
              </a:rPr>
              <a:t>adipiscing</a:t>
            </a:r>
            <a:r>
              <a:rPr lang="en-US" sz="1400" b="0" i="0" dirty="0">
                <a:effectLst/>
                <a:latin typeface="+mj-lt"/>
              </a:rPr>
              <a:t> </a:t>
            </a:r>
            <a:r>
              <a:rPr lang="en-US" sz="1400" b="0" i="0" dirty="0" err="1">
                <a:effectLst/>
                <a:latin typeface="+mj-lt"/>
              </a:rPr>
              <a:t>elit</a:t>
            </a:r>
            <a:r>
              <a:rPr lang="en-US" sz="1400" b="0" i="0" dirty="0">
                <a:effectLst/>
                <a:latin typeface="+mj-lt"/>
              </a:rPr>
              <a:t>. </a:t>
            </a:r>
            <a:r>
              <a:rPr lang="en-US" sz="1400" b="0" i="0" dirty="0" err="1">
                <a:effectLst/>
                <a:latin typeface="+mj-lt"/>
              </a:rPr>
              <a:t>Nulla</a:t>
            </a:r>
            <a:r>
              <a:rPr lang="en-US" sz="1400" b="0" i="0" dirty="0">
                <a:effectLst/>
                <a:latin typeface="+mj-lt"/>
              </a:rPr>
              <a:t> </a:t>
            </a:r>
            <a:r>
              <a:rPr lang="en-US" sz="1400" b="0" i="0" dirty="0" err="1">
                <a:effectLst/>
                <a:latin typeface="+mj-lt"/>
              </a:rPr>
              <a:t>purus</a:t>
            </a:r>
            <a:r>
              <a:rPr lang="en-US" sz="1400" b="0" i="0" dirty="0">
                <a:effectLst/>
                <a:latin typeface="+mj-lt"/>
              </a:rPr>
              <a:t> </a:t>
            </a:r>
            <a:r>
              <a:rPr lang="en-US" sz="1400" b="0" i="0" dirty="0" err="1">
                <a:effectLst/>
                <a:latin typeface="+mj-lt"/>
              </a:rPr>
              <a:t>urna</a:t>
            </a:r>
            <a:r>
              <a:rPr lang="en-US" sz="1400" b="0" i="0" dirty="0">
                <a:effectLst/>
                <a:latin typeface="+mj-lt"/>
              </a:rPr>
              <a:t>, </a:t>
            </a:r>
            <a:r>
              <a:rPr lang="en-US" sz="1400" b="0" i="0" dirty="0" err="1">
                <a:effectLst/>
                <a:latin typeface="+mj-lt"/>
              </a:rPr>
              <a:t>bibendum</a:t>
            </a:r>
            <a:r>
              <a:rPr lang="en-US" sz="1400" b="0" i="0" dirty="0">
                <a:effectLst/>
                <a:latin typeface="+mj-lt"/>
              </a:rPr>
              <a:t> sed </a:t>
            </a:r>
            <a:r>
              <a:rPr lang="en-US" sz="1400" b="0" i="0" dirty="0" err="1">
                <a:effectLst/>
                <a:latin typeface="+mj-lt"/>
              </a:rPr>
              <a:t>ultrices</a:t>
            </a:r>
            <a:r>
              <a:rPr lang="en-US" sz="1400" b="0" i="0" dirty="0">
                <a:effectLst/>
                <a:latin typeface="+mj-lt"/>
              </a:rPr>
              <a:t> </a:t>
            </a:r>
            <a:r>
              <a:rPr lang="en-US" sz="1400" b="0" i="0" dirty="0" err="1">
                <a:effectLst/>
                <a:latin typeface="+mj-lt"/>
              </a:rPr>
              <a:t>eget</a:t>
            </a:r>
            <a:r>
              <a:rPr lang="en-US" sz="1400" b="0" i="0" dirty="0">
                <a:effectLst/>
                <a:latin typeface="+mj-lt"/>
              </a:rPr>
              <a:t>, </a:t>
            </a:r>
            <a:r>
              <a:rPr lang="en-US" sz="1400" b="0" i="0" dirty="0" err="1">
                <a:effectLst/>
                <a:latin typeface="+mj-lt"/>
              </a:rPr>
              <a:t>sagittis</a:t>
            </a:r>
            <a:r>
              <a:rPr lang="en-US" sz="1400" b="0" i="0" dirty="0">
                <a:effectLst/>
                <a:latin typeface="+mj-lt"/>
              </a:rPr>
              <a:t> </a:t>
            </a:r>
            <a:r>
              <a:rPr lang="en-US" sz="1400" b="0" i="0" dirty="0" err="1">
                <a:effectLst/>
                <a:latin typeface="+mj-lt"/>
              </a:rPr>
              <a:t>efficitur</a:t>
            </a:r>
            <a:r>
              <a:rPr lang="en-US" sz="1400" b="0" i="0" dirty="0">
                <a:effectLst/>
                <a:latin typeface="+mj-lt"/>
              </a:rPr>
              <a:t> </a:t>
            </a:r>
            <a:r>
              <a:rPr lang="en-US" sz="1400" b="0" i="0" dirty="0" err="1">
                <a:effectLst/>
                <a:latin typeface="+mj-lt"/>
              </a:rPr>
              <a:t>augue</a:t>
            </a:r>
            <a:r>
              <a:rPr lang="en-US" sz="1400" b="0" i="0" dirty="0">
                <a:effectLst/>
                <a:latin typeface="+mj-lt"/>
              </a:rPr>
              <a:t>.</a:t>
            </a:r>
          </a:p>
          <a:p>
            <a:endParaRPr lang="en-US" sz="1400" dirty="0">
              <a:latin typeface="+mj-lt"/>
            </a:endParaRPr>
          </a:p>
          <a:p>
            <a:r>
              <a:rPr lang="en-US" sz="1400" b="0" i="0" dirty="0">
                <a:effectLst/>
                <a:latin typeface="+mj-lt"/>
              </a:rPr>
              <a:t> Sed </a:t>
            </a:r>
            <a:r>
              <a:rPr lang="en-US" sz="1400" b="0" i="0" dirty="0" err="1">
                <a:effectLst/>
                <a:latin typeface="+mj-lt"/>
              </a:rPr>
              <a:t>elementum</a:t>
            </a:r>
            <a:r>
              <a:rPr lang="en-US" sz="1400" b="0" i="0" dirty="0">
                <a:effectLst/>
                <a:latin typeface="+mj-lt"/>
              </a:rPr>
              <a:t> </a:t>
            </a:r>
            <a:r>
              <a:rPr lang="en-US" sz="1400" b="0" i="0" dirty="0" err="1">
                <a:effectLst/>
                <a:latin typeface="+mj-lt"/>
              </a:rPr>
              <a:t>suscipit</a:t>
            </a:r>
            <a:r>
              <a:rPr lang="en-US" sz="1400" b="0" i="0" dirty="0">
                <a:effectLst/>
                <a:latin typeface="+mj-lt"/>
              </a:rPr>
              <a:t> ipsum, id </a:t>
            </a:r>
            <a:r>
              <a:rPr lang="en-US" sz="1400" b="0" i="0" dirty="0" err="1">
                <a:effectLst/>
                <a:latin typeface="+mj-lt"/>
              </a:rPr>
              <a:t>pretium</a:t>
            </a:r>
            <a:r>
              <a:rPr lang="en-US" sz="1400" b="0" i="0" dirty="0">
                <a:effectLst/>
                <a:latin typeface="+mj-lt"/>
              </a:rPr>
              <a:t> </a:t>
            </a:r>
            <a:r>
              <a:rPr lang="en-US" sz="1400" b="0" i="0" dirty="0" err="1">
                <a:effectLst/>
                <a:latin typeface="+mj-lt"/>
              </a:rPr>
              <a:t>nisl</a:t>
            </a:r>
            <a:r>
              <a:rPr lang="en-US" sz="1400" b="0" i="0" dirty="0">
                <a:effectLst/>
                <a:latin typeface="+mj-lt"/>
              </a:rPr>
              <a:t> </a:t>
            </a:r>
            <a:r>
              <a:rPr lang="en-US" sz="1400" b="0" i="0" dirty="0" err="1">
                <a:effectLst/>
                <a:latin typeface="+mj-lt"/>
              </a:rPr>
              <a:t>consectetur</a:t>
            </a:r>
            <a:r>
              <a:rPr lang="en-US" sz="1400" b="0" i="0" dirty="0">
                <a:effectLst/>
                <a:latin typeface="+mj-lt"/>
              </a:rPr>
              <a:t> a. </a:t>
            </a:r>
            <a:r>
              <a:rPr lang="en-US" sz="1400" b="0" i="0" dirty="0" err="1">
                <a:effectLst/>
                <a:latin typeface="+mj-lt"/>
              </a:rPr>
              <a:t>Pellentesque</a:t>
            </a:r>
            <a:r>
              <a:rPr lang="en-US" sz="1400" b="0" i="0" dirty="0">
                <a:effectLst/>
                <a:latin typeface="+mj-lt"/>
              </a:rPr>
              <a:t> ac ante </a:t>
            </a:r>
            <a:r>
              <a:rPr lang="en-US" sz="1400" b="0" i="0" dirty="0" err="1">
                <a:effectLst/>
                <a:latin typeface="+mj-lt"/>
              </a:rPr>
              <a:t>augue</a:t>
            </a:r>
            <a:r>
              <a:rPr lang="en-US" sz="1400" b="0" i="0" dirty="0">
                <a:effectLst/>
                <a:latin typeface="+mj-lt"/>
              </a:rPr>
              <a:t>. </a:t>
            </a:r>
            <a:r>
              <a:rPr lang="en-US" sz="1400" dirty="0" err="1">
                <a:latin typeface="+mj-lt"/>
              </a:rPr>
              <a:t>Ph</a:t>
            </a:r>
            <a:r>
              <a:rPr lang="en-US" sz="1400" b="0" i="0" dirty="0" err="1">
                <a:effectLst/>
                <a:latin typeface="+mj-lt"/>
              </a:rPr>
              <a:t>asellus</a:t>
            </a:r>
            <a:r>
              <a:rPr lang="en-US" sz="1400" b="0" i="0" dirty="0">
                <a:effectLst/>
                <a:latin typeface="+mj-lt"/>
              </a:rPr>
              <a:t> </a:t>
            </a:r>
            <a:r>
              <a:rPr lang="en-US" sz="1400" b="0" i="0" dirty="0" err="1">
                <a:effectLst/>
                <a:latin typeface="+mj-lt"/>
              </a:rPr>
              <a:t>mollis</a:t>
            </a:r>
            <a:r>
              <a:rPr lang="en-US" sz="1400" b="0" i="0" dirty="0">
                <a:effectLst/>
                <a:latin typeface="+mj-lt"/>
              </a:rPr>
              <a:t> a </a:t>
            </a:r>
            <a:r>
              <a:rPr lang="en-US" sz="1400" b="0" i="0" dirty="0" err="1">
                <a:effectLst/>
                <a:latin typeface="+mj-lt"/>
              </a:rPr>
              <a:t>lacus</a:t>
            </a:r>
            <a:r>
              <a:rPr lang="en-US" sz="1400" b="0" i="0" dirty="0">
                <a:effectLst/>
                <a:latin typeface="+mj-lt"/>
              </a:rPr>
              <a:t> porta </a:t>
            </a:r>
            <a:r>
              <a:rPr lang="en-US" sz="1400" b="0" i="0" dirty="0" err="1">
                <a:effectLst/>
                <a:latin typeface="+mj-lt"/>
              </a:rPr>
              <a:t>consequat</a:t>
            </a:r>
            <a:r>
              <a:rPr lang="en-US" sz="1400" b="0" i="0" dirty="0">
                <a:effectLst/>
                <a:latin typeface="+mj-lt"/>
              </a:rPr>
              <a:t>. Ut </a:t>
            </a:r>
            <a:r>
              <a:rPr lang="en-US" sz="1400" b="0" i="0" dirty="0" err="1">
                <a:effectLst/>
                <a:latin typeface="+mj-lt"/>
              </a:rPr>
              <a:t>sapien</a:t>
            </a:r>
            <a:r>
              <a:rPr lang="en-US" sz="1400" b="0" i="0" dirty="0">
                <a:effectLst/>
                <a:latin typeface="+mj-lt"/>
              </a:rPr>
              <a:t> </a:t>
            </a:r>
            <a:r>
              <a:rPr lang="en-US" sz="1400" b="0" i="0" dirty="0" err="1">
                <a:effectLst/>
                <a:latin typeface="+mj-lt"/>
              </a:rPr>
              <a:t>arcu</a:t>
            </a:r>
            <a:r>
              <a:rPr lang="en-US" sz="1400" b="0" i="0" dirty="0">
                <a:effectLst/>
                <a:latin typeface="+mj-lt"/>
              </a:rPr>
              <a:t>, </a:t>
            </a:r>
            <a:r>
              <a:rPr lang="en-US" sz="1400" b="0" i="0" dirty="0" err="1">
                <a:effectLst/>
                <a:latin typeface="+mj-lt"/>
              </a:rPr>
              <a:t>rhoncus</a:t>
            </a:r>
            <a:r>
              <a:rPr lang="en-US" sz="1400" b="0" i="0" dirty="0">
                <a:effectLst/>
                <a:latin typeface="+mj-lt"/>
              </a:rPr>
              <a:t> </a:t>
            </a:r>
            <a:r>
              <a:rPr lang="en-US" sz="1400" b="0" i="0" dirty="0" err="1">
                <a:effectLst/>
                <a:latin typeface="+mj-lt"/>
              </a:rPr>
              <a:t>eget</a:t>
            </a:r>
            <a:r>
              <a:rPr lang="en-US" sz="1400" b="0" i="0" dirty="0">
                <a:effectLst/>
                <a:latin typeface="+mj-lt"/>
              </a:rPr>
              <a:t> </a:t>
            </a:r>
            <a:r>
              <a:rPr lang="en-US" sz="1400" b="0" i="0" dirty="0" err="1">
                <a:effectLst/>
                <a:latin typeface="+mj-lt"/>
              </a:rPr>
              <a:t>feugiat</a:t>
            </a:r>
            <a:r>
              <a:rPr lang="en-US" sz="1400" b="0" i="0" dirty="0">
                <a:effectLst/>
                <a:latin typeface="+mj-lt"/>
              </a:rPr>
              <a:t> sed, dictum at </a:t>
            </a:r>
            <a:r>
              <a:rPr lang="en-US" sz="1400" b="0" i="0" dirty="0" err="1">
                <a:effectLst/>
                <a:latin typeface="+mj-lt"/>
              </a:rPr>
              <a:t>augue</a:t>
            </a:r>
            <a:r>
              <a:rPr lang="en-US" sz="1400" b="0" i="0" dirty="0">
                <a:effectLst/>
                <a:latin typeface="+mj-lt"/>
              </a:rPr>
              <a:t>. </a:t>
            </a:r>
            <a:endParaRPr lang="en-US" sz="1400" dirty="0">
              <a:latin typeface="+mj-lt"/>
            </a:endParaRPr>
          </a:p>
          <a:p>
            <a:endParaRPr lang="en-US" sz="1400" dirty="0">
              <a:latin typeface="+mj-lt"/>
            </a:endParaRPr>
          </a:p>
        </p:txBody>
      </p:sp>
      <p:sp>
        <p:nvSpPr>
          <p:cNvPr id="75" name="Elipse 74">
            <a:extLst>
              <a:ext uri="{FF2B5EF4-FFF2-40B4-BE49-F238E27FC236}">
                <a16:creationId xmlns:a16="http://schemas.microsoft.com/office/drawing/2014/main" id="{D23FF557-FE9A-589B-5B33-DB0EE38770F4}"/>
              </a:ext>
            </a:extLst>
          </p:cNvPr>
          <p:cNvSpPr/>
          <p:nvPr/>
        </p:nvSpPr>
        <p:spPr>
          <a:xfrm>
            <a:off x="2312762" y="1608607"/>
            <a:ext cx="444524" cy="446353"/>
          </a:xfrm>
          <a:prstGeom prst="ellipse">
            <a:avLst/>
          </a:prstGeom>
          <a:noFill/>
          <a:ln w="12700">
            <a:gradFill>
              <a:gsLst>
                <a:gs pos="0">
                  <a:schemeClr val="accent1"/>
                </a:gs>
                <a:gs pos="27000">
                  <a:schemeClr val="accent2"/>
                </a:gs>
                <a:gs pos="64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100"/>
          </a:p>
        </p:txBody>
      </p:sp>
      <p:sp>
        <p:nvSpPr>
          <p:cNvPr id="77" name="Elipse 76">
            <a:extLst>
              <a:ext uri="{FF2B5EF4-FFF2-40B4-BE49-F238E27FC236}">
                <a16:creationId xmlns:a16="http://schemas.microsoft.com/office/drawing/2014/main" id="{3D725B45-4526-E236-8300-2D19DBE9908C}"/>
              </a:ext>
            </a:extLst>
          </p:cNvPr>
          <p:cNvSpPr/>
          <p:nvPr/>
        </p:nvSpPr>
        <p:spPr>
          <a:xfrm>
            <a:off x="11116284" y="6065675"/>
            <a:ext cx="444524" cy="446353"/>
          </a:xfrm>
          <a:prstGeom prst="ellipse">
            <a:avLst/>
          </a:prstGeom>
          <a:noFill/>
          <a:ln w="12700">
            <a:gradFill>
              <a:gsLst>
                <a:gs pos="0">
                  <a:schemeClr val="accent1"/>
                </a:gs>
                <a:gs pos="27000">
                  <a:schemeClr val="accent2"/>
                </a:gs>
                <a:gs pos="64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100"/>
          </a:p>
        </p:txBody>
      </p:sp>
      <p:sp>
        <p:nvSpPr>
          <p:cNvPr id="80" name="Elipse 79">
            <a:extLst>
              <a:ext uri="{FF2B5EF4-FFF2-40B4-BE49-F238E27FC236}">
                <a16:creationId xmlns:a16="http://schemas.microsoft.com/office/drawing/2014/main" id="{BB9D23A3-A666-7858-A5DA-C4C203CAA3A5}"/>
              </a:ext>
            </a:extLst>
          </p:cNvPr>
          <p:cNvSpPr/>
          <p:nvPr/>
        </p:nvSpPr>
        <p:spPr>
          <a:xfrm>
            <a:off x="10520172" y="6065675"/>
            <a:ext cx="444524" cy="446353"/>
          </a:xfrm>
          <a:prstGeom prst="ellipse">
            <a:avLst/>
          </a:prstGeom>
          <a:noFill/>
          <a:ln w="12700">
            <a:gradFill>
              <a:gsLst>
                <a:gs pos="0">
                  <a:schemeClr val="accent1"/>
                </a:gs>
                <a:gs pos="27000">
                  <a:schemeClr val="accent2"/>
                </a:gs>
                <a:gs pos="64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100"/>
          </a:p>
        </p:txBody>
      </p:sp>
      <p:sp>
        <p:nvSpPr>
          <p:cNvPr id="81" name="Elipse 80">
            <a:extLst>
              <a:ext uri="{FF2B5EF4-FFF2-40B4-BE49-F238E27FC236}">
                <a16:creationId xmlns:a16="http://schemas.microsoft.com/office/drawing/2014/main" id="{D2026AE2-D819-A26B-DEB7-1E6B84AD0939}"/>
              </a:ext>
            </a:extLst>
          </p:cNvPr>
          <p:cNvSpPr/>
          <p:nvPr/>
        </p:nvSpPr>
        <p:spPr>
          <a:xfrm>
            <a:off x="9947372" y="6065675"/>
            <a:ext cx="444524" cy="446353"/>
          </a:xfrm>
          <a:prstGeom prst="ellipse">
            <a:avLst/>
          </a:prstGeom>
          <a:noFill/>
          <a:ln w="12700">
            <a:gradFill>
              <a:gsLst>
                <a:gs pos="0">
                  <a:schemeClr val="accent1"/>
                </a:gs>
                <a:gs pos="27000">
                  <a:schemeClr val="accent2"/>
                </a:gs>
                <a:gs pos="64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100"/>
          </a:p>
        </p:txBody>
      </p:sp>
      <p:pic>
        <p:nvPicPr>
          <p:cNvPr id="87" name="Imagen 86">
            <a:extLst>
              <a:ext uri="{FF2B5EF4-FFF2-40B4-BE49-F238E27FC236}">
                <a16:creationId xmlns:a16="http://schemas.microsoft.com/office/drawing/2014/main" id="{0A9CB044-8C55-A1CD-2AC7-2309EC1690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5432" y="1611403"/>
            <a:ext cx="455498" cy="411664"/>
          </a:xfrm>
          <a:prstGeom prst="rect">
            <a:avLst/>
          </a:prstGeom>
        </p:spPr>
      </p:pic>
      <p:pic>
        <p:nvPicPr>
          <p:cNvPr id="88" name="Imagen 87">
            <a:extLst>
              <a:ext uri="{FF2B5EF4-FFF2-40B4-BE49-F238E27FC236}">
                <a16:creationId xmlns:a16="http://schemas.microsoft.com/office/drawing/2014/main" id="{B9F96570-6E08-3A8B-B15F-A22AEC1417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02233" y="6068648"/>
            <a:ext cx="455498" cy="411664"/>
          </a:xfrm>
          <a:prstGeom prst="rect">
            <a:avLst/>
          </a:prstGeom>
        </p:spPr>
      </p:pic>
      <p:pic>
        <p:nvPicPr>
          <p:cNvPr id="89" name="Imagen 88">
            <a:extLst>
              <a:ext uri="{FF2B5EF4-FFF2-40B4-BE49-F238E27FC236}">
                <a16:creationId xmlns:a16="http://schemas.microsoft.com/office/drawing/2014/main" id="{9C07027E-42FE-588F-774C-02F28531A8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06204" y="6072536"/>
            <a:ext cx="455498" cy="411664"/>
          </a:xfrm>
          <a:prstGeom prst="rect">
            <a:avLst/>
          </a:prstGeom>
        </p:spPr>
      </p:pic>
      <p:pic>
        <p:nvPicPr>
          <p:cNvPr id="90" name="Imagen 89">
            <a:extLst>
              <a:ext uri="{FF2B5EF4-FFF2-40B4-BE49-F238E27FC236}">
                <a16:creationId xmlns:a16="http://schemas.microsoft.com/office/drawing/2014/main" id="{05F95988-2C79-D144-1199-74EBD28D63E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34236" y="6068648"/>
            <a:ext cx="455498" cy="411664"/>
          </a:xfrm>
          <a:prstGeom prst="rect">
            <a:avLst/>
          </a:prstGeom>
        </p:spPr>
      </p:pic>
      <p:sp>
        <p:nvSpPr>
          <p:cNvPr id="91" name="Elipse 90">
            <a:extLst>
              <a:ext uri="{FF2B5EF4-FFF2-40B4-BE49-F238E27FC236}">
                <a16:creationId xmlns:a16="http://schemas.microsoft.com/office/drawing/2014/main" id="{92E4F3AF-5BF9-863E-4060-E96E81F22ECA}"/>
              </a:ext>
            </a:extLst>
          </p:cNvPr>
          <p:cNvSpPr/>
          <p:nvPr/>
        </p:nvSpPr>
        <p:spPr>
          <a:xfrm>
            <a:off x="4633908" y="841857"/>
            <a:ext cx="732390" cy="732390"/>
          </a:xfrm>
          <a:prstGeom prst="ellipse">
            <a:avLst/>
          </a:prstGeom>
          <a:noFill/>
          <a:ln w="28575">
            <a:gradFill>
              <a:gsLst>
                <a:gs pos="0">
                  <a:schemeClr val="accent1"/>
                </a:gs>
                <a:gs pos="30000">
                  <a:schemeClr val="accent2"/>
                </a:gs>
                <a:gs pos="63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2" name="Elipse 91">
            <a:extLst>
              <a:ext uri="{FF2B5EF4-FFF2-40B4-BE49-F238E27FC236}">
                <a16:creationId xmlns:a16="http://schemas.microsoft.com/office/drawing/2014/main" id="{27C399D4-7759-488C-8383-53870EFFEC62}"/>
              </a:ext>
            </a:extLst>
          </p:cNvPr>
          <p:cNvSpPr/>
          <p:nvPr/>
        </p:nvSpPr>
        <p:spPr>
          <a:xfrm>
            <a:off x="5451948" y="841857"/>
            <a:ext cx="732390" cy="732390"/>
          </a:xfrm>
          <a:prstGeom prst="ellipse">
            <a:avLst/>
          </a:prstGeom>
          <a:noFill/>
          <a:ln w="28575">
            <a:gradFill>
              <a:gsLst>
                <a:gs pos="0">
                  <a:schemeClr val="accent1"/>
                </a:gs>
                <a:gs pos="30000">
                  <a:schemeClr val="accent2"/>
                </a:gs>
                <a:gs pos="63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3" name="Elipse 92">
            <a:extLst>
              <a:ext uri="{FF2B5EF4-FFF2-40B4-BE49-F238E27FC236}">
                <a16:creationId xmlns:a16="http://schemas.microsoft.com/office/drawing/2014/main" id="{20492468-D9C6-CC80-141C-675680EE7F91}"/>
              </a:ext>
            </a:extLst>
          </p:cNvPr>
          <p:cNvSpPr/>
          <p:nvPr/>
        </p:nvSpPr>
        <p:spPr>
          <a:xfrm>
            <a:off x="6289119" y="841857"/>
            <a:ext cx="732390" cy="732390"/>
          </a:xfrm>
          <a:prstGeom prst="ellipse">
            <a:avLst/>
          </a:prstGeom>
          <a:noFill/>
          <a:ln w="28575">
            <a:gradFill>
              <a:gsLst>
                <a:gs pos="0">
                  <a:schemeClr val="accent1"/>
                </a:gs>
                <a:gs pos="30000">
                  <a:schemeClr val="accent2"/>
                </a:gs>
                <a:gs pos="63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4" name="Elipse 93">
            <a:extLst>
              <a:ext uri="{FF2B5EF4-FFF2-40B4-BE49-F238E27FC236}">
                <a16:creationId xmlns:a16="http://schemas.microsoft.com/office/drawing/2014/main" id="{478D9655-8D90-AFD3-B4FF-00D4F4C754C7}"/>
              </a:ext>
            </a:extLst>
          </p:cNvPr>
          <p:cNvSpPr/>
          <p:nvPr/>
        </p:nvSpPr>
        <p:spPr>
          <a:xfrm>
            <a:off x="7199480" y="841857"/>
            <a:ext cx="732390" cy="732390"/>
          </a:xfrm>
          <a:prstGeom prst="ellipse">
            <a:avLst/>
          </a:prstGeom>
          <a:noFill/>
          <a:ln w="28575">
            <a:gradFill>
              <a:gsLst>
                <a:gs pos="0">
                  <a:schemeClr val="accent1"/>
                </a:gs>
                <a:gs pos="30000">
                  <a:schemeClr val="accent2"/>
                </a:gs>
                <a:gs pos="63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5" name="Imagen 94" descr="Gatito siberiano">
            <a:extLst>
              <a:ext uri="{FF2B5EF4-FFF2-40B4-BE49-F238E27FC236}">
                <a16:creationId xmlns:a16="http://schemas.microsoft.com/office/drawing/2014/main" id="{D92F3AEE-DE31-3AA6-E9DF-8D004595329C}"/>
              </a:ext>
            </a:extLst>
          </p:cNvPr>
          <p:cNvPicPr>
            <a:picLocks noChangeAspect="1"/>
          </p:cNvPicPr>
          <p:nvPr/>
        </p:nvPicPr>
        <p:blipFill rotWithShape="1">
          <a:blip r:embed="rId9">
            <a:extLst>
              <a:ext uri="{28A0092B-C50C-407E-A947-70E740481C1C}">
                <a14:useLocalDpi xmlns:a14="http://schemas.microsoft.com/office/drawing/2010/main" val="0"/>
              </a:ext>
            </a:extLst>
          </a:blip>
          <a:srcRect l="16675" r="16675"/>
          <a:stretch/>
        </p:blipFill>
        <p:spPr>
          <a:xfrm>
            <a:off x="6331379" y="892066"/>
            <a:ext cx="639792" cy="639792"/>
          </a:xfrm>
          <a:prstGeom prst="ellipse">
            <a:avLst/>
          </a:prstGeom>
        </p:spPr>
      </p:pic>
      <p:pic>
        <p:nvPicPr>
          <p:cNvPr id="96" name="Imagen 95" descr="Primer plano de conejo sentado con un fondo rosa">
            <a:extLst>
              <a:ext uri="{FF2B5EF4-FFF2-40B4-BE49-F238E27FC236}">
                <a16:creationId xmlns:a16="http://schemas.microsoft.com/office/drawing/2014/main" id="{1DAB7E0A-7B2A-95B5-4A59-57E924429D5A}"/>
              </a:ext>
            </a:extLst>
          </p:cNvPr>
          <p:cNvPicPr>
            <a:picLocks noChangeAspect="1"/>
          </p:cNvPicPr>
          <p:nvPr/>
        </p:nvPicPr>
        <p:blipFill rotWithShape="1">
          <a:blip r:embed="rId10">
            <a:extLst>
              <a:ext uri="{28A0092B-C50C-407E-A947-70E740481C1C}">
                <a14:useLocalDpi xmlns:a14="http://schemas.microsoft.com/office/drawing/2010/main" val="0"/>
              </a:ext>
            </a:extLst>
          </a:blip>
          <a:srcRect l="4907" r="4907"/>
          <a:stretch/>
        </p:blipFill>
        <p:spPr>
          <a:xfrm>
            <a:off x="7245779" y="890713"/>
            <a:ext cx="639792" cy="639792"/>
          </a:xfrm>
          <a:prstGeom prst="ellipse">
            <a:avLst/>
          </a:prstGeom>
        </p:spPr>
      </p:pic>
      <p:pic>
        <p:nvPicPr>
          <p:cNvPr id="97" name="Imagen 96" descr="Perro negro mirando a la cámara">
            <a:extLst>
              <a:ext uri="{FF2B5EF4-FFF2-40B4-BE49-F238E27FC236}">
                <a16:creationId xmlns:a16="http://schemas.microsoft.com/office/drawing/2014/main" id="{9F4EA441-9459-51CD-4168-058736C0C3FE}"/>
              </a:ext>
            </a:extLst>
          </p:cNvPr>
          <p:cNvPicPr>
            <a:picLocks noChangeAspect="1"/>
          </p:cNvPicPr>
          <p:nvPr/>
        </p:nvPicPr>
        <p:blipFill rotWithShape="1">
          <a:blip r:embed="rId11">
            <a:extLst>
              <a:ext uri="{28A0092B-C50C-407E-A947-70E740481C1C}">
                <a14:useLocalDpi xmlns:a14="http://schemas.microsoft.com/office/drawing/2010/main" val="0"/>
              </a:ext>
            </a:extLst>
          </a:blip>
          <a:srcRect l="16663" r="16663"/>
          <a:stretch/>
        </p:blipFill>
        <p:spPr>
          <a:xfrm>
            <a:off x="5496452" y="891000"/>
            <a:ext cx="649029" cy="649029"/>
          </a:xfrm>
          <a:prstGeom prst="ellipse">
            <a:avLst/>
          </a:prstGeom>
        </p:spPr>
      </p:pic>
      <p:grpSp>
        <p:nvGrpSpPr>
          <p:cNvPr id="99" name="Group 141">
            <a:extLst>
              <a:ext uri="{FF2B5EF4-FFF2-40B4-BE49-F238E27FC236}">
                <a16:creationId xmlns:a16="http://schemas.microsoft.com/office/drawing/2014/main" id="{A99E59FA-00C6-FBEF-770F-DFBDF51E13E9}"/>
              </a:ext>
            </a:extLst>
          </p:cNvPr>
          <p:cNvGrpSpPr/>
          <p:nvPr/>
        </p:nvGrpSpPr>
        <p:grpSpPr>
          <a:xfrm>
            <a:off x="2750930" y="1718482"/>
            <a:ext cx="3292866" cy="446352"/>
            <a:chOff x="997856" y="4670261"/>
            <a:chExt cx="2964696" cy="277267"/>
          </a:xfrm>
        </p:grpSpPr>
        <p:sp>
          <p:nvSpPr>
            <p:cNvPr id="100" name="TextBox 139">
              <a:extLst>
                <a:ext uri="{FF2B5EF4-FFF2-40B4-BE49-F238E27FC236}">
                  <a16:creationId xmlns:a16="http://schemas.microsoft.com/office/drawing/2014/main" id="{D0EA9F52-5036-6FA1-4052-E20DF64F93F5}"/>
                </a:ext>
              </a:extLst>
            </p:cNvPr>
            <p:cNvSpPr txBox="1"/>
            <p:nvPr/>
          </p:nvSpPr>
          <p:spPr>
            <a:xfrm>
              <a:off x="997856" y="4670261"/>
              <a:ext cx="1687332" cy="276999"/>
            </a:xfrm>
            <a:prstGeom prst="rect">
              <a:avLst/>
            </a:prstGeom>
            <a:noFill/>
          </p:spPr>
          <p:txBody>
            <a:bodyPr wrap="square" rtlCol="0">
              <a:spAutoFit/>
            </a:bodyPr>
            <a:lstStyle/>
            <a:p>
              <a:pPr algn="ctr"/>
              <a:r>
                <a:rPr lang="en-PH" sz="1200" dirty="0">
                  <a:solidFill>
                    <a:schemeClr val="tx1">
                      <a:lumMod val="85000"/>
                      <a:lumOff val="15000"/>
                    </a:schemeClr>
                  </a:solidFill>
                  <a:latin typeface="Montserrat ExtraBold" panose="00000900000000000000" pitchFamily="50" charset="0"/>
                </a:rPr>
                <a:t>Name 1 Surname 1 </a:t>
              </a:r>
            </a:p>
          </p:txBody>
        </p:sp>
        <p:sp>
          <p:nvSpPr>
            <p:cNvPr id="101" name="TextBox 140">
              <a:extLst>
                <a:ext uri="{FF2B5EF4-FFF2-40B4-BE49-F238E27FC236}">
                  <a16:creationId xmlns:a16="http://schemas.microsoft.com/office/drawing/2014/main" id="{B2F5475B-9B6C-5B05-55EF-D52881C9B890}"/>
                </a:ext>
              </a:extLst>
            </p:cNvPr>
            <p:cNvSpPr txBox="1"/>
            <p:nvPr/>
          </p:nvSpPr>
          <p:spPr>
            <a:xfrm>
              <a:off x="2685188" y="4670529"/>
              <a:ext cx="1277364" cy="276999"/>
            </a:xfrm>
            <a:prstGeom prst="rect">
              <a:avLst/>
            </a:prstGeom>
            <a:noFill/>
          </p:spPr>
          <p:txBody>
            <a:bodyPr wrap="square" rtlCol="0">
              <a:spAutoFit/>
            </a:bodyPr>
            <a:lstStyle/>
            <a:p>
              <a:pPr algn="ctr"/>
              <a:r>
                <a:rPr lang="en-PH" sz="1200" dirty="0">
                  <a:solidFill>
                    <a:schemeClr val="tx1">
                      <a:lumMod val="85000"/>
                      <a:lumOff val="15000"/>
                    </a:schemeClr>
                  </a:solidFill>
                  <a:latin typeface="Lato Light" panose="020F0302020204030203" pitchFamily="34" charset="0"/>
                </a:rPr>
                <a:t>Contribution 1</a:t>
              </a:r>
            </a:p>
          </p:txBody>
        </p:sp>
      </p:grpSp>
      <p:grpSp>
        <p:nvGrpSpPr>
          <p:cNvPr id="116" name="Group 141">
            <a:extLst>
              <a:ext uri="{FF2B5EF4-FFF2-40B4-BE49-F238E27FC236}">
                <a16:creationId xmlns:a16="http://schemas.microsoft.com/office/drawing/2014/main" id="{4D0B7902-DEA5-2398-4865-FEC48D56E1C8}"/>
              </a:ext>
            </a:extLst>
          </p:cNvPr>
          <p:cNvGrpSpPr/>
          <p:nvPr/>
        </p:nvGrpSpPr>
        <p:grpSpPr>
          <a:xfrm>
            <a:off x="2735445" y="7242647"/>
            <a:ext cx="3292866" cy="446352"/>
            <a:chOff x="997856" y="4670261"/>
            <a:chExt cx="2964696" cy="277267"/>
          </a:xfrm>
        </p:grpSpPr>
        <p:sp>
          <p:nvSpPr>
            <p:cNvPr id="117" name="TextBox 139">
              <a:extLst>
                <a:ext uri="{FF2B5EF4-FFF2-40B4-BE49-F238E27FC236}">
                  <a16:creationId xmlns:a16="http://schemas.microsoft.com/office/drawing/2014/main" id="{201D997F-4DD1-72C6-850A-F9FD208A3268}"/>
                </a:ext>
              </a:extLst>
            </p:cNvPr>
            <p:cNvSpPr txBox="1"/>
            <p:nvPr/>
          </p:nvSpPr>
          <p:spPr>
            <a:xfrm>
              <a:off x="997856" y="4670261"/>
              <a:ext cx="1687332" cy="276999"/>
            </a:xfrm>
            <a:prstGeom prst="rect">
              <a:avLst/>
            </a:prstGeom>
            <a:noFill/>
          </p:spPr>
          <p:txBody>
            <a:bodyPr wrap="square" rtlCol="0">
              <a:spAutoFit/>
            </a:bodyPr>
            <a:lstStyle/>
            <a:p>
              <a:pPr algn="ctr"/>
              <a:r>
                <a:rPr lang="en-PH" sz="1200" dirty="0">
                  <a:solidFill>
                    <a:schemeClr val="tx1">
                      <a:lumMod val="85000"/>
                      <a:lumOff val="15000"/>
                    </a:schemeClr>
                  </a:solidFill>
                  <a:latin typeface="Montserrat ExtraBold" panose="00000900000000000000" pitchFamily="50" charset="0"/>
                </a:rPr>
                <a:t>Name 1 Surname 1 </a:t>
              </a:r>
            </a:p>
          </p:txBody>
        </p:sp>
        <p:sp>
          <p:nvSpPr>
            <p:cNvPr id="118" name="TextBox 140">
              <a:extLst>
                <a:ext uri="{FF2B5EF4-FFF2-40B4-BE49-F238E27FC236}">
                  <a16:creationId xmlns:a16="http://schemas.microsoft.com/office/drawing/2014/main" id="{A6265687-9A51-744C-00A5-B2F703E35892}"/>
                </a:ext>
              </a:extLst>
            </p:cNvPr>
            <p:cNvSpPr txBox="1"/>
            <p:nvPr/>
          </p:nvSpPr>
          <p:spPr>
            <a:xfrm>
              <a:off x="2685188" y="4670529"/>
              <a:ext cx="1277364" cy="276999"/>
            </a:xfrm>
            <a:prstGeom prst="rect">
              <a:avLst/>
            </a:prstGeom>
            <a:noFill/>
          </p:spPr>
          <p:txBody>
            <a:bodyPr wrap="square" rtlCol="0">
              <a:spAutoFit/>
            </a:bodyPr>
            <a:lstStyle/>
            <a:p>
              <a:pPr algn="ctr"/>
              <a:r>
                <a:rPr lang="en-PH" sz="1200" dirty="0">
                  <a:solidFill>
                    <a:schemeClr val="tx1">
                      <a:lumMod val="85000"/>
                      <a:lumOff val="15000"/>
                    </a:schemeClr>
                  </a:solidFill>
                  <a:latin typeface="Lato Light" panose="020F0302020204030203" pitchFamily="34" charset="0"/>
                </a:rPr>
                <a:t>Contribution 1</a:t>
              </a:r>
            </a:p>
          </p:txBody>
        </p:sp>
      </p:grpSp>
      <p:grpSp>
        <p:nvGrpSpPr>
          <p:cNvPr id="119" name="Group 141">
            <a:extLst>
              <a:ext uri="{FF2B5EF4-FFF2-40B4-BE49-F238E27FC236}">
                <a16:creationId xmlns:a16="http://schemas.microsoft.com/office/drawing/2014/main" id="{B0903091-8AF6-9CED-C96D-E4910A865388}"/>
              </a:ext>
            </a:extLst>
          </p:cNvPr>
          <p:cNvGrpSpPr/>
          <p:nvPr/>
        </p:nvGrpSpPr>
        <p:grpSpPr>
          <a:xfrm>
            <a:off x="2735445" y="7621306"/>
            <a:ext cx="3292866" cy="277431"/>
            <a:chOff x="997856" y="4670261"/>
            <a:chExt cx="2964696" cy="172336"/>
          </a:xfrm>
        </p:grpSpPr>
        <p:sp>
          <p:nvSpPr>
            <p:cNvPr id="120" name="TextBox 139">
              <a:extLst>
                <a:ext uri="{FF2B5EF4-FFF2-40B4-BE49-F238E27FC236}">
                  <a16:creationId xmlns:a16="http://schemas.microsoft.com/office/drawing/2014/main" id="{18BEEF69-86B2-0936-7CB6-396F7657980A}"/>
                </a:ext>
              </a:extLst>
            </p:cNvPr>
            <p:cNvSpPr txBox="1"/>
            <p:nvPr/>
          </p:nvSpPr>
          <p:spPr>
            <a:xfrm>
              <a:off x="997856" y="4670261"/>
              <a:ext cx="1687332" cy="172068"/>
            </a:xfrm>
            <a:prstGeom prst="rect">
              <a:avLst/>
            </a:prstGeom>
            <a:noFill/>
          </p:spPr>
          <p:txBody>
            <a:bodyPr wrap="square" rtlCol="0">
              <a:spAutoFit/>
            </a:bodyPr>
            <a:lstStyle/>
            <a:p>
              <a:pPr algn="ctr"/>
              <a:r>
                <a:rPr lang="en-PH" sz="1200" dirty="0">
                  <a:solidFill>
                    <a:schemeClr val="tx1">
                      <a:lumMod val="85000"/>
                      <a:lumOff val="15000"/>
                    </a:schemeClr>
                  </a:solidFill>
                  <a:latin typeface="Montserrat ExtraBold" panose="00000900000000000000" pitchFamily="50" charset="0"/>
                </a:rPr>
                <a:t>Name 2 Surname 2 </a:t>
              </a:r>
            </a:p>
          </p:txBody>
        </p:sp>
        <p:sp>
          <p:nvSpPr>
            <p:cNvPr id="121" name="TextBox 140">
              <a:extLst>
                <a:ext uri="{FF2B5EF4-FFF2-40B4-BE49-F238E27FC236}">
                  <a16:creationId xmlns:a16="http://schemas.microsoft.com/office/drawing/2014/main" id="{89F36ACC-8D69-6AA6-1911-B0C2EA1E5BDB}"/>
                </a:ext>
              </a:extLst>
            </p:cNvPr>
            <p:cNvSpPr txBox="1"/>
            <p:nvPr/>
          </p:nvSpPr>
          <p:spPr>
            <a:xfrm>
              <a:off x="2685188" y="4670529"/>
              <a:ext cx="1277364" cy="172068"/>
            </a:xfrm>
            <a:prstGeom prst="rect">
              <a:avLst/>
            </a:prstGeom>
            <a:noFill/>
          </p:spPr>
          <p:txBody>
            <a:bodyPr wrap="square" rtlCol="0">
              <a:spAutoFit/>
            </a:bodyPr>
            <a:lstStyle/>
            <a:p>
              <a:pPr algn="ctr"/>
              <a:r>
                <a:rPr lang="en-PH" sz="1200" dirty="0">
                  <a:solidFill>
                    <a:schemeClr val="tx1">
                      <a:lumMod val="85000"/>
                      <a:lumOff val="15000"/>
                    </a:schemeClr>
                  </a:solidFill>
                  <a:latin typeface="Lato Light" panose="020F0302020204030203" pitchFamily="34" charset="0"/>
                </a:rPr>
                <a:t>Contribution 2</a:t>
              </a:r>
            </a:p>
          </p:txBody>
        </p:sp>
      </p:grpSp>
      <p:grpSp>
        <p:nvGrpSpPr>
          <p:cNvPr id="122" name="Group 141">
            <a:extLst>
              <a:ext uri="{FF2B5EF4-FFF2-40B4-BE49-F238E27FC236}">
                <a16:creationId xmlns:a16="http://schemas.microsoft.com/office/drawing/2014/main" id="{6E0D197F-0231-CC29-356C-F67743282ACB}"/>
              </a:ext>
            </a:extLst>
          </p:cNvPr>
          <p:cNvGrpSpPr/>
          <p:nvPr/>
        </p:nvGrpSpPr>
        <p:grpSpPr>
          <a:xfrm>
            <a:off x="2735445" y="8022496"/>
            <a:ext cx="3292866" cy="277431"/>
            <a:chOff x="997856" y="4670261"/>
            <a:chExt cx="2964696" cy="172336"/>
          </a:xfrm>
        </p:grpSpPr>
        <p:sp>
          <p:nvSpPr>
            <p:cNvPr id="123" name="TextBox 139">
              <a:extLst>
                <a:ext uri="{FF2B5EF4-FFF2-40B4-BE49-F238E27FC236}">
                  <a16:creationId xmlns:a16="http://schemas.microsoft.com/office/drawing/2014/main" id="{B1320339-DF92-46AA-9297-CCA6906F7655}"/>
                </a:ext>
              </a:extLst>
            </p:cNvPr>
            <p:cNvSpPr txBox="1"/>
            <p:nvPr/>
          </p:nvSpPr>
          <p:spPr>
            <a:xfrm>
              <a:off x="997856" y="4670261"/>
              <a:ext cx="1687332" cy="172068"/>
            </a:xfrm>
            <a:prstGeom prst="rect">
              <a:avLst/>
            </a:prstGeom>
            <a:noFill/>
          </p:spPr>
          <p:txBody>
            <a:bodyPr wrap="square" rtlCol="0">
              <a:spAutoFit/>
            </a:bodyPr>
            <a:lstStyle/>
            <a:p>
              <a:pPr algn="ctr"/>
              <a:r>
                <a:rPr lang="en-PH" sz="1200" dirty="0">
                  <a:solidFill>
                    <a:schemeClr val="tx1">
                      <a:lumMod val="85000"/>
                      <a:lumOff val="15000"/>
                    </a:schemeClr>
                  </a:solidFill>
                  <a:latin typeface="Montserrat ExtraBold" panose="00000900000000000000" pitchFamily="50" charset="0"/>
                </a:rPr>
                <a:t>Name 3 Surname 3 </a:t>
              </a:r>
            </a:p>
          </p:txBody>
        </p:sp>
        <p:sp>
          <p:nvSpPr>
            <p:cNvPr id="124" name="TextBox 140">
              <a:extLst>
                <a:ext uri="{FF2B5EF4-FFF2-40B4-BE49-F238E27FC236}">
                  <a16:creationId xmlns:a16="http://schemas.microsoft.com/office/drawing/2014/main" id="{B0984F5B-4D92-8917-C94A-B9BDAE2B58EC}"/>
                </a:ext>
              </a:extLst>
            </p:cNvPr>
            <p:cNvSpPr txBox="1"/>
            <p:nvPr/>
          </p:nvSpPr>
          <p:spPr>
            <a:xfrm>
              <a:off x="2685188" y="4670529"/>
              <a:ext cx="1277364" cy="172068"/>
            </a:xfrm>
            <a:prstGeom prst="rect">
              <a:avLst/>
            </a:prstGeom>
            <a:noFill/>
          </p:spPr>
          <p:txBody>
            <a:bodyPr wrap="square" rtlCol="0">
              <a:spAutoFit/>
            </a:bodyPr>
            <a:lstStyle/>
            <a:p>
              <a:pPr algn="ctr"/>
              <a:r>
                <a:rPr lang="en-PH" sz="1200" dirty="0">
                  <a:solidFill>
                    <a:schemeClr val="tx1">
                      <a:lumMod val="85000"/>
                      <a:lumOff val="15000"/>
                    </a:schemeClr>
                  </a:solidFill>
                  <a:latin typeface="Lato Light" panose="020F0302020204030203" pitchFamily="34" charset="0"/>
                </a:rPr>
                <a:t>Contribution 3</a:t>
              </a:r>
            </a:p>
          </p:txBody>
        </p:sp>
      </p:grpSp>
      <p:grpSp>
        <p:nvGrpSpPr>
          <p:cNvPr id="125" name="Group 141">
            <a:extLst>
              <a:ext uri="{FF2B5EF4-FFF2-40B4-BE49-F238E27FC236}">
                <a16:creationId xmlns:a16="http://schemas.microsoft.com/office/drawing/2014/main" id="{7BEF8E50-FB91-F45E-A27B-680E42A41B1F}"/>
              </a:ext>
            </a:extLst>
          </p:cNvPr>
          <p:cNvGrpSpPr/>
          <p:nvPr/>
        </p:nvGrpSpPr>
        <p:grpSpPr>
          <a:xfrm>
            <a:off x="2735445" y="8401155"/>
            <a:ext cx="3292866" cy="277431"/>
            <a:chOff x="997856" y="4670261"/>
            <a:chExt cx="2964696" cy="172336"/>
          </a:xfrm>
        </p:grpSpPr>
        <p:sp>
          <p:nvSpPr>
            <p:cNvPr id="126" name="TextBox 139">
              <a:extLst>
                <a:ext uri="{FF2B5EF4-FFF2-40B4-BE49-F238E27FC236}">
                  <a16:creationId xmlns:a16="http://schemas.microsoft.com/office/drawing/2014/main" id="{A3558639-F461-E972-BD0A-66E28BD47FB8}"/>
                </a:ext>
              </a:extLst>
            </p:cNvPr>
            <p:cNvSpPr txBox="1"/>
            <p:nvPr/>
          </p:nvSpPr>
          <p:spPr>
            <a:xfrm>
              <a:off x="997856" y="4670261"/>
              <a:ext cx="1687332" cy="172068"/>
            </a:xfrm>
            <a:prstGeom prst="rect">
              <a:avLst/>
            </a:prstGeom>
            <a:noFill/>
          </p:spPr>
          <p:txBody>
            <a:bodyPr wrap="square" rtlCol="0">
              <a:spAutoFit/>
            </a:bodyPr>
            <a:lstStyle/>
            <a:p>
              <a:pPr algn="ctr"/>
              <a:r>
                <a:rPr lang="en-PH" sz="1200" dirty="0">
                  <a:solidFill>
                    <a:schemeClr val="tx1">
                      <a:lumMod val="85000"/>
                      <a:lumOff val="15000"/>
                    </a:schemeClr>
                  </a:solidFill>
                  <a:latin typeface="Montserrat ExtraBold" panose="00000900000000000000" pitchFamily="50" charset="0"/>
                </a:rPr>
                <a:t>Name 4 Surname 4</a:t>
              </a:r>
            </a:p>
          </p:txBody>
        </p:sp>
        <p:sp>
          <p:nvSpPr>
            <p:cNvPr id="127" name="TextBox 140">
              <a:extLst>
                <a:ext uri="{FF2B5EF4-FFF2-40B4-BE49-F238E27FC236}">
                  <a16:creationId xmlns:a16="http://schemas.microsoft.com/office/drawing/2014/main" id="{D9FFF5EC-9DAD-1913-10AA-FD5448613FA1}"/>
                </a:ext>
              </a:extLst>
            </p:cNvPr>
            <p:cNvSpPr txBox="1"/>
            <p:nvPr/>
          </p:nvSpPr>
          <p:spPr>
            <a:xfrm>
              <a:off x="2685188" y="4670529"/>
              <a:ext cx="1277364" cy="172068"/>
            </a:xfrm>
            <a:prstGeom prst="rect">
              <a:avLst/>
            </a:prstGeom>
            <a:noFill/>
          </p:spPr>
          <p:txBody>
            <a:bodyPr wrap="square" rtlCol="0">
              <a:spAutoFit/>
            </a:bodyPr>
            <a:lstStyle/>
            <a:p>
              <a:pPr algn="ctr"/>
              <a:r>
                <a:rPr lang="en-PH" sz="1200" dirty="0">
                  <a:solidFill>
                    <a:schemeClr val="tx1">
                      <a:lumMod val="85000"/>
                      <a:lumOff val="15000"/>
                    </a:schemeClr>
                  </a:solidFill>
                  <a:latin typeface="Lato Light" panose="020F0302020204030203" pitchFamily="34" charset="0"/>
                </a:rPr>
                <a:t>Contribution 4</a:t>
              </a:r>
            </a:p>
          </p:txBody>
        </p:sp>
      </p:grpSp>
    </p:spTree>
    <p:extLst>
      <p:ext uri="{BB962C8B-B14F-4D97-AF65-F5344CB8AC3E}">
        <p14:creationId xmlns:p14="http://schemas.microsoft.com/office/powerpoint/2010/main" val="40885906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2000" fill="hold"/>
                                        <p:tgtEl>
                                          <p:spTgt spid="91"/>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92"/>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21600000">
                                      <p:cBhvr>
                                        <p:cTn id="10" dur="2000" fill="hold"/>
                                        <p:tgtEl>
                                          <p:spTgt spid="93"/>
                                        </p:tgtEl>
                                        <p:attrNameLst>
                                          <p:attrName>r</p:attrName>
                                        </p:attrNameLst>
                                      </p:cBhvr>
                                    </p:animRot>
                                  </p:childTnLst>
                                </p:cTn>
                              </p:par>
                              <p:par>
                                <p:cTn id="11" presetID="8" presetClass="emph" presetSubtype="0" repeatCount="indefinite" fill="hold" grpId="0" nodeType="withEffect">
                                  <p:stCondLst>
                                    <p:cond delay="0"/>
                                  </p:stCondLst>
                                  <p:endCondLst>
                                    <p:cond evt="onNext" delay="0">
                                      <p:tgtEl>
                                        <p:sldTgt/>
                                      </p:tgtEl>
                                    </p:cond>
                                  </p:endCondLst>
                                  <p:childTnLst>
                                    <p:animRot by="21600000">
                                      <p:cBhvr>
                                        <p:cTn id="12" dur="2000" fill="hold"/>
                                        <p:tgtEl>
                                          <p:spTgt spid="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animBg="1"/>
      <p:bldP spid="93" grpId="0" animBg="1"/>
      <p:bldP spid="9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ángulo 78">
            <a:extLst>
              <a:ext uri="{FF2B5EF4-FFF2-40B4-BE49-F238E27FC236}">
                <a16:creationId xmlns:a16="http://schemas.microsoft.com/office/drawing/2014/main" id="{B3F9797A-214F-7106-7BB4-3E20AC1C4853}"/>
              </a:ext>
            </a:extLst>
          </p:cNvPr>
          <p:cNvSpPr/>
          <p:nvPr/>
        </p:nvSpPr>
        <p:spPr>
          <a:xfrm>
            <a:off x="0" y="2726189"/>
            <a:ext cx="1384300" cy="51502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Rectángulo 1">
            <a:extLst>
              <a:ext uri="{FF2B5EF4-FFF2-40B4-BE49-F238E27FC236}">
                <a16:creationId xmlns:a16="http://schemas.microsoft.com/office/drawing/2014/main" id="{8B3E7474-F5A3-D827-95E5-C8D6B5474886}"/>
              </a:ext>
            </a:extLst>
          </p:cNvPr>
          <p:cNvSpPr/>
          <p:nvPr/>
        </p:nvSpPr>
        <p:spPr>
          <a:xfrm>
            <a:off x="0" y="0"/>
            <a:ext cx="1384300" cy="6858000"/>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 name="Gráfico 9">
            <a:extLst>
              <a:ext uri="{FF2B5EF4-FFF2-40B4-BE49-F238E27FC236}">
                <a16:creationId xmlns:a16="http://schemas.microsoft.com/office/drawing/2014/main" id="{79A0094E-9A45-473C-B9B6-88B73970CB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4197" y="155594"/>
            <a:ext cx="655907" cy="655907"/>
          </a:xfrm>
          <a:prstGeom prst="rect">
            <a:avLst/>
          </a:prstGeom>
        </p:spPr>
      </p:pic>
      <p:sp>
        <p:nvSpPr>
          <p:cNvPr id="25" name="CuadroTexto 24">
            <a:extLst>
              <a:ext uri="{FF2B5EF4-FFF2-40B4-BE49-F238E27FC236}">
                <a16:creationId xmlns:a16="http://schemas.microsoft.com/office/drawing/2014/main" id="{2D4349A1-03A2-D14F-7F8C-59E7B6761E3F}"/>
              </a:ext>
            </a:extLst>
          </p:cNvPr>
          <p:cNvSpPr txBox="1"/>
          <p:nvPr/>
        </p:nvSpPr>
        <p:spPr>
          <a:xfrm>
            <a:off x="8573077" y="155594"/>
            <a:ext cx="3254726" cy="769441"/>
          </a:xfrm>
          <a:prstGeom prst="rect">
            <a:avLst/>
          </a:prstGeom>
          <a:noFill/>
        </p:spPr>
        <p:txBody>
          <a:bodyPr wrap="square" rtlCol="0">
            <a:spAutoFit/>
          </a:bodyPr>
          <a:lstStyle/>
          <a:p>
            <a:pPr algn="r"/>
            <a:r>
              <a:rPr lang="en-US" sz="4400" dirty="0">
                <a:gradFill>
                  <a:gsLst>
                    <a:gs pos="0">
                      <a:schemeClr val="accent1"/>
                    </a:gs>
                    <a:gs pos="32000">
                      <a:schemeClr val="accent2"/>
                    </a:gs>
                    <a:gs pos="72000">
                      <a:schemeClr val="accent3"/>
                    </a:gs>
                    <a:gs pos="100000">
                      <a:schemeClr val="accent4"/>
                    </a:gs>
                  </a:gsLst>
                  <a:lin ang="5400000" scaled="1"/>
                </a:gradFill>
                <a:latin typeface="Billabong" panose="04000506040000020003" pitchFamily="82" charset="0"/>
              </a:rPr>
              <a:t>Group Name</a:t>
            </a:r>
          </a:p>
        </p:txBody>
      </p:sp>
      <p:grpSp>
        <p:nvGrpSpPr>
          <p:cNvPr id="35" name="Gráfico 13">
            <a:extLst>
              <a:ext uri="{FF2B5EF4-FFF2-40B4-BE49-F238E27FC236}">
                <a16:creationId xmlns:a16="http://schemas.microsoft.com/office/drawing/2014/main" id="{743FBAA4-75A6-3C65-C872-35126BC9EA2B}"/>
              </a:ext>
            </a:extLst>
          </p:cNvPr>
          <p:cNvGrpSpPr/>
          <p:nvPr/>
        </p:nvGrpSpPr>
        <p:grpSpPr>
          <a:xfrm>
            <a:off x="506068" y="4079822"/>
            <a:ext cx="372165" cy="372304"/>
            <a:chOff x="449204" y="4138938"/>
            <a:chExt cx="415078" cy="415233"/>
          </a:xfrm>
          <a:solidFill>
            <a:srgbClr val="020100"/>
          </a:solidFill>
        </p:grpSpPr>
        <p:sp>
          <p:nvSpPr>
            <p:cNvPr id="36" name="Forma libre: forma 35">
              <a:extLst>
                <a:ext uri="{FF2B5EF4-FFF2-40B4-BE49-F238E27FC236}">
                  <a16:creationId xmlns:a16="http://schemas.microsoft.com/office/drawing/2014/main" id="{37A62AB5-611A-0284-F59B-2A9DC87C0151}"/>
                </a:ext>
              </a:extLst>
            </p:cNvPr>
            <p:cNvSpPr/>
            <p:nvPr/>
          </p:nvSpPr>
          <p:spPr>
            <a:xfrm>
              <a:off x="449204" y="4138938"/>
              <a:ext cx="415078" cy="415233"/>
            </a:xfrm>
            <a:custGeom>
              <a:avLst/>
              <a:gdLst>
                <a:gd name="connsiteX0" fmla="*/ 207435 w 415078"/>
                <a:gd name="connsiteY0" fmla="*/ 0 h 415233"/>
                <a:gd name="connsiteX1" fmla="*/ 207435 w 415078"/>
                <a:gd name="connsiteY1" fmla="*/ 47144 h 415233"/>
                <a:gd name="connsiteX2" fmla="*/ 225930 w 415078"/>
                <a:gd name="connsiteY2" fmla="*/ 48232 h 415233"/>
                <a:gd name="connsiteX3" fmla="*/ 366638 w 415078"/>
                <a:gd name="connsiteY3" fmla="*/ 188940 h 415233"/>
                <a:gd name="connsiteX4" fmla="*/ 326747 w 415078"/>
                <a:gd name="connsiteY4" fmla="*/ 314417 h 415233"/>
                <a:gd name="connsiteX5" fmla="*/ 207435 w 415078"/>
                <a:gd name="connsiteY5" fmla="*/ 367726 h 415233"/>
                <a:gd name="connsiteX6" fmla="*/ 138169 w 415078"/>
                <a:gd name="connsiteY6" fmla="*/ 351770 h 415233"/>
                <a:gd name="connsiteX7" fmla="*/ 124389 w 415078"/>
                <a:gd name="connsiteY7" fmla="*/ 345242 h 415233"/>
                <a:gd name="connsiteX8" fmla="*/ 109157 w 415078"/>
                <a:gd name="connsiteY8" fmla="*/ 348143 h 415233"/>
                <a:gd name="connsiteX9" fmla="*/ 64914 w 415078"/>
                <a:gd name="connsiteY9" fmla="*/ 356484 h 415233"/>
                <a:gd name="connsiteX10" fmla="*/ 71805 w 415078"/>
                <a:gd name="connsiteY10" fmla="*/ 315142 h 415233"/>
                <a:gd name="connsiteX11" fmla="*/ 74706 w 415078"/>
                <a:gd name="connsiteY11" fmla="*/ 298823 h 415233"/>
                <a:gd name="connsiteX12" fmla="*/ 66727 w 415078"/>
                <a:gd name="connsiteY12" fmla="*/ 284317 h 415233"/>
                <a:gd name="connsiteX13" fmla="*/ 47144 w 415078"/>
                <a:gd name="connsiteY13" fmla="*/ 207435 h 415233"/>
                <a:gd name="connsiteX14" fmla="*/ 207435 w 415078"/>
                <a:gd name="connsiteY14" fmla="*/ 47144 h 415233"/>
                <a:gd name="connsiteX15" fmla="*/ 207435 w 415078"/>
                <a:gd name="connsiteY15" fmla="*/ 0 h 415233"/>
                <a:gd name="connsiteX16" fmla="*/ 207435 w 415078"/>
                <a:gd name="connsiteY16" fmla="*/ 0 h 415233"/>
                <a:gd name="connsiteX17" fmla="*/ 0 w 415078"/>
                <a:gd name="connsiteY17" fmla="*/ 207435 h 415233"/>
                <a:gd name="connsiteX18" fmla="*/ 25385 w 415078"/>
                <a:gd name="connsiteY18" fmla="*/ 307164 h 415233"/>
                <a:gd name="connsiteX19" fmla="*/ 7978 w 415078"/>
                <a:gd name="connsiteY19" fmla="*/ 409793 h 415233"/>
                <a:gd name="connsiteX20" fmla="*/ 11605 w 415078"/>
                <a:gd name="connsiteY20" fmla="*/ 414145 h 415233"/>
                <a:gd name="connsiteX21" fmla="*/ 12330 w 415078"/>
                <a:gd name="connsiteY21" fmla="*/ 414145 h 415233"/>
                <a:gd name="connsiteX22" fmla="*/ 117861 w 415078"/>
                <a:gd name="connsiteY22" fmla="*/ 394562 h 415233"/>
                <a:gd name="connsiteX23" fmla="*/ 207435 w 415078"/>
                <a:gd name="connsiteY23" fmla="*/ 415233 h 415233"/>
                <a:gd name="connsiteX24" fmla="*/ 413783 w 415078"/>
                <a:gd name="connsiteY24" fmla="*/ 184226 h 415233"/>
                <a:gd name="connsiteX25" fmla="*/ 231370 w 415078"/>
                <a:gd name="connsiteY25" fmla="*/ 1813 h 415233"/>
                <a:gd name="connsiteX26" fmla="*/ 207435 w 415078"/>
                <a:gd name="connsiteY26" fmla="*/ 0 h 415233"/>
                <a:gd name="connsiteX27" fmla="*/ 207435 w 415078"/>
                <a:gd name="connsiteY27" fmla="*/ 0 h 41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15078" h="415233">
                  <a:moveTo>
                    <a:pt x="207435" y="0"/>
                  </a:moveTo>
                  <a:lnTo>
                    <a:pt x="207435" y="47144"/>
                  </a:lnTo>
                  <a:cubicBezTo>
                    <a:pt x="213600" y="47144"/>
                    <a:pt x="219765" y="47507"/>
                    <a:pt x="225930" y="48232"/>
                  </a:cubicBezTo>
                  <a:cubicBezTo>
                    <a:pt x="299548" y="56211"/>
                    <a:pt x="358660" y="115685"/>
                    <a:pt x="366638" y="188940"/>
                  </a:cubicBezTo>
                  <a:cubicBezTo>
                    <a:pt x="371715" y="235359"/>
                    <a:pt x="357572" y="279965"/>
                    <a:pt x="326747" y="314417"/>
                  </a:cubicBezTo>
                  <a:cubicBezTo>
                    <a:pt x="296284" y="348506"/>
                    <a:pt x="252766" y="367726"/>
                    <a:pt x="207435" y="367726"/>
                  </a:cubicBezTo>
                  <a:cubicBezTo>
                    <a:pt x="183500" y="367726"/>
                    <a:pt x="160291" y="362286"/>
                    <a:pt x="138169" y="351770"/>
                  </a:cubicBezTo>
                  <a:lnTo>
                    <a:pt x="124389" y="345242"/>
                  </a:lnTo>
                  <a:lnTo>
                    <a:pt x="109157" y="348143"/>
                  </a:lnTo>
                  <a:lnTo>
                    <a:pt x="64914" y="356484"/>
                  </a:lnTo>
                  <a:lnTo>
                    <a:pt x="71805" y="315142"/>
                  </a:lnTo>
                  <a:lnTo>
                    <a:pt x="74706" y="298823"/>
                  </a:lnTo>
                  <a:lnTo>
                    <a:pt x="66727" y="284317"/>
                  </a:lnTo>
                  <a:cubicBezTo>
                    <a:pt x="54035" y="260745"/>
                    <a:pt x="47144" y="234271"/>
                    <a:pt x="47144" y="207435"/>
                  </a:cubicBezTo>
                  <a:cubicBezTo>
                    <a:pt x="47144" y="118949"/>
                    <a:pt x="118949" y="47144"/>
                    <a:pt x="207435" y="47144"/>
                  </a:cubicBezTo>
                  <a:lnTo>
                    <a:pt x="207435" y="0"/>
                  </a:lnTo>
                  <a:moveTo>
                    <a:pt x="207435" y="0"/>
                  </a:moveTo>
                  <a:cubicBezTo>
                    <a:pt x="92838" y="0"/>
                    <a:pt x="0" y="92838"/>
                    <a:pt x="0" y="207435"/>
                  </a:cubicBezTo>
                  <a:cubicBezTo>
                    <a:pt x="0" y="243337"/>
                    <a:pt x="9066" y="277427"/>
                    <a:pt x="25385" y="307164"/>
                  </a:cubicBezTo>
                  <a:lnTo>
                    <a:pt x="7978" y="409793"/>
                  </a:lnTo>
                  <a:cubicBezTo>
                    <a:pt x="7616" y="411969"/>
                    <a:pt x="9429" y="414145"/>
                    <a:pt x="11605" y="414145"/>
                  </a:cubicBezTo>
                  <a:cubicBezTo>
                    <a:pt x="11967" y="414145"/>
                    <a:pt x="11967" y="414145"/>
                    <a:pt x="12330" y="414145"/>
                  </a:cubicBezTo>
                  <a:lnTo>
                    <a:pt x="117861" y="394562"/>
                  </a:lnTo>
                  <a:cubicBezTo>
                    <a:pt x="145060" y="407617"/>
                    <a:pt x="175522" y="415233"/>
                    <a:pt x="207435" y="415233"/>
                  </a:cubicBezTo>
                  <a:cubicBezTo>
                    <a:pt x="329648" y="415233"/>
                    <a:pt x="427563" y="309340"/>
                    <a:pt x="413783" y="184226"/>
                  </a:cubicBezTo>
                  <a:cubicBezTo>
                    <a:pt x="403266" y="89212"/>
                    <a:pt x="326021" y="11967"/>
                    <a:pt x="231370" y="1813"/>
                  </a:cubicBezTo>
                  <a:cubicBezTo>
                    <a:pt x="223029" y="363"/>
                    <a:pt x="215051" y="0"/>
                    <a:pt x="207435" y="0"/>
                  </a:cubicBezTo>
                  <a:lnTo>
                    <a:pt x="207435" y="0"/>
                  </a:lnTo>
                  <a:close/>
                </a:path>
              </a:pathLst>
            </a:custGeom>
            <a:solidFill>
              <a:srgbClr val="020100"/>
            </a:solidFill>
            <a:ln w="3620" cap="flat">
              <a:noFill/>
              <a:prstDash val="solid"/>
              <a:miter/>
            </a:ln>
          </p:spPr>
          <p:txBody>
            <a:bodyPr rtlCol="0" anchor="ctr"/>
            <a:lstStyle/>
            <a:p>
              <a:endParaRPr lang="es-CO"/>
            </a:p>
          </p:txBody>
        </p:sp>
        <p:sp>
          <p:nvSpPr>
            <p:cNvPr id="37" name="Forma libre: forma 36">
              <a:extLst>
                <a:ext uri="{FF2B5EF4-FFF2-40B4-BE49-F238E27FC236}">
                  <a16:creationId xmlns:a16="http://schemas.microsoft.com/office/drawing/2014/main" id="{779DC61E-919B-50BF-CD49-E3790ECBF407}"/>
                </a:ext>
              </a:extLst>
            </p:cNvPr>
            <p:cNvSpPr/>
            <p:nvPr/>
          </p:nvSpPr>
          <p:spPr>
            <a:xfrm>
              <a:off x="549300" y="4302809"/>
              <a:ext cx="210326" cy="99821"/>
            </a:xfrm>
            <a:custGeom>
              <a:avLst/>
              <a:gdLst>
                <a:gd name="connsiteX0" fmla="*/ 1083 w 210326"/>
                <a:gd name="connsiteY0" fmla="*/ 82368 h 99821"/>
                <a:gd name="connsiteX1" fmla="*/ 67810 w 210326"/>
                <a:gd name="connsiteY1" fmla="*/ 1860 h 99821"/>
                <a:gd name="connsiteX2" fmla="*/ 74338 w 210326"/>
                <a:gd name="connsiteY2" fmla="*/ 772 h 99821"/>
                <a:gd name="connsiteX3" fmla="*/ 136714 w 210326"/>
                <a:gd name="connsiteY3" fmla="*/ 39212 h 99821"/>
                <a:gd name="connsiteX4" fmla="*/ 141428 w 210326"/>
                <a:gd name="connsiteY4" fmla="*/ 39575 h 99821"/>
                <a:gd name="connsiteX5" fmla="*/ 203078 w 210326"/>
                <a:gd name="connsiteY5" fmla="*/ 8025 h 99821"/>
                <a:gd name="connsiteX6" fmla="*/ 209244 w 210326"/>
                <a:gd name="connsiteY6" fmla="*/ 15640 h 99821"/>
                <a:gd name="connsiteX7" fmla="*/ 141428 w 210326"/>
                <a:gd name="connsiteY7" fmla="*/ 97962 h 99821"/>
                <a:gd name="connsiteX8" fmla="*/ 134900 w 210326"/>
                <a:gd name="connsiteY8" fmla="*/ 99050 h 99821"/>
                <a:gd name="connsiteX9" fmla="*/ 73975 w 210326"/>
                <a:gd name="connsiteY9" fmla="*/ 58433 h 99821"/>
                <a:gd name="connsiteX10" fmla="*/ 68898 w 210326"/>
                <a:gd name="connsiteY10" fmla="*/ 58070 h 99821"/>
                <a:gd name="connsiteX11" fmla="*/ 7248 w 210326"/>
                <a:gd name="connsiteY11" fmla="*/ 89983 h 99821"/>
                <a:gd name="connsiteX12" fmla="*/ 1083 w 210326"/>
                <a:gd name="connsiteY12" fmla="*/ 82368 h 9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0326" h="99821">
                  <a:moveTo>
                    <a:pt x="1083" y="82368"/>
                  </a:moveTo>
                  <a:lnTo>
                    <a:pt x="67810" y="1860"/>
                  </a:lnTo>
                  <a:cubicBezTo>
                    <a:pt x="69261" y="46"/>
                    <a:pt x="72162" y="-679"/>
                    <a:pt x="74338" y="772"/>
                  </a:cubicBezTo>
                  <a:lnTo>
                    <a:pt x="136714" y="39212"/>
                  </a:lnTo>
                  <a:cubicBezTo>
                    <a:pt x="138164" y="40300"/>
                    <a:pt x="139978" y="40300"/>
                    <a:pt x="141428" y="39575"/>
                  </a:cubicBezTo>
                  <a:lnTo>
                    <a:pt x="203078" y="8025"/>
                  </a:lnTo>
                  <a:cubicBezTo>
                    <a:pt x="207793" y="5486"/>
                    <a:pt x="212507" y="11289"/>
                    <a:pt x="209244" y="15640"/>
                  </a:cubicBezTo>
                  <a:lnTo>
                    <a:pt x="141428" y="97962"/>
                  </a:lnTo>
                  <a:cubicBezTo>
                    <a:pt x="139978" y="99775"/>
                    <a:pt x="137076" y="100500"/>
                    <a:pt x="134900" y="99050"/>
                  </a:cubicBezTo>
                  <a:lnTo>
                    <a:pt x="73975" y="58433"/>
                  </a:lnTo>
                  <a:cubicBezTo>
                    <a:pt x="72525" y="57345"/>
                    <a:pt x="70712" y="57345"/>
                    <a:pt x="68898" y="58070"/>
                  </a:cubicBezTo>
                  <a:lnTo>
                    <a:pt x="7248" y="89983"/>
                  </a:lnTo>
                  <a:cubicBezTo>
                    <a:pt x="2534" y="92522"/>
                    <a:pt x="-2181" y="86719"/>
                    <a:pt x="1083" y="82368"/>
                  </a:cubicBezTo>
                  <a:close/>
                </a:path>
              </a:pathLst>
            </a:custGeom>
            <a:solidFill>
              <a:srgbClr val="020100"/>
            </a:solidFill>
            <a:ln w="3620" cap="flat">
              <a:noFill/>
              <a:prstDash val="solid"/>
              <a:miter/>
            </a:ln>
          </p:spPr>
          <p:txBody>
            <a:bodyPr rtlCol="0" anchor="ctr"/>
            <a:lstStyle/>
            <a:p>
              <a:endParaRPr lang="es-CO"/>
            </a:p>
          </p:txBody>
        </p:sp>
      </p:grpSp>
      <p:grpSp>
        <p:nvGrpSpPr>
          <p:cNvPr id="55" name="Grupo 54">
            <a:extLst>
              <a:ext uri="{FF2B5EF4-FFF2-40B4-BE49-F238E27FC236}">
                <a16:creationId xmlns:a16="http://schemas.microsoft.com/office/drawing/2014/main" id="{A47749EE-5FDA-0E39-EAF7-6B655E859AAE}"/>
              </a:ext>
            </a:extLst>
          </p:cNvPr>
          <p:cNvGrpSpPr/>
          <p:nvPr/>
        </p:nvGrpSpPr>
        <p:grpSpPr>
          <a:xfrm>
            <a:off x="486000" y="2769329"/>
            <a:ext cx="412301" cy="412949"/>
            <a:chOff x="486000" y="2769329"/>
            <a:chExt cx="412301" cy="412949"/>
          </a:xfrm>
          <a:gradFill>
            <a:gsLst>
              <a:gs pos="0">
                <a:schemeClr val="accent1"/>
              </a:gs>
              <a:gs pos="27000">
                <a:schemeClr val="accent2"/>
              </a:gs>
              <a:gs pos="64000">
                <a:schemeClr val="accent3"/>
              </a:gs>
              <a:gs pos="100000">
                <a:schemeClr val="accent4"/>
              </a:gs>
            </a:gsLst>
            <a:lin ang="5400000" scaled="1"/>
          </a:gradFill>
        </p:grpSpPr>
        <p:sp>
          <p:nvSpPr>
            <p:cNvPr id="29" name="Forma libre: forma 28">
              <a:extLst>
                <a:ext uri="{FF2B5EF4-FFF2-40B4-BE49-F238E27FC236}">
                  <a16:creationId xmlns:a16="http://schemas.microsoft.com/office/drawing/2014/main" id="{213F6E92-8718-DE03-72C8-3EC4A1457139}"/>
                </a:ext>
              </a:extLst>
            </p:cNvPr>
            <p:cNvSpPr/>
            <p:nvPr/>
          </p:nvSpPr>
          <p:spPr>
            <a:xfrm>
              <a:off x="486000" y="2769329"/>
              <a:ext cx="412301" cy="412949"/>
            </a:xfrm>
            <a:custGeom>
              <a:avLst/>
              <a:gdLst>
                <a:gd name="connsiteX0" fmla="*/ 230282 w 459842"/>
                <a:gd name="connsiteY0" fmla="*/ 0 h 460564"/>
                <a:gd name="connsiteX1" fmla="*/ 0 w 459842"/>
                <a:gd name="connsiteY1" fmla="*/ 230282 h 460564"/>
                <a:gd name="connsiteX2" fmla="*/ 91025 w 459842"/>
                <a:gd name="connsiteY2" fmla="*/ 414145 h 460564"/>
                <a:gd name="connsiteX3" fmla="*/ 129103 w 459842"/>
                <a:gd name="connsiteY3" fmla="*/ 437355 h 460564"/>
                <a:gd name="connsiteX4" fmla="*/ 229919 w 459842"/>
                <a:gd name="connsiteY4" fmla="*/ 460564 h 460564"/>
                <a:gd name="connsiteX5" fmla="*/ 330736 w 459842"/>
                <a:gd name="connsiteY5" fmla="*/ 437355 h 460564"/>
                <a:gd name="connsiteX6" fmla="*/ 368814 w 459842"/>
                <a:gd name="connsiteY6" fmla="*/ 413783 h 460564"/>
                <a:gd name="connsiteX7" fmla="*/ 459839 w 459842"/>
                <a:gd name="connsiteY7" fmla="*/ 230282 h 460564"/>
                <a:gd name="connsiteX8" fmla="*/ 230282 w 459842"/>
                <a:gd name="connsiteY8" fmla="*/ 0 h 460564"/>
                <a:gd name="connsiteX9" fmla="*/ 349231 w 459842"/>
                <a:gd name="connsiteY9" fmla="*/ 374616 h 460564"/>
                <a:gd name="connsiteX10" fmla="*/ 312966 w 459842"/>
                <a:gd name="connsiteY10" fmla="*/ 398189 h 460564"/>
                <a:gd name="connsiteX11" fmla="*/ 230282 w 459842"/>
                <a:gd name="connsiteY11" fmla="*/ 417409 h 460564"/>
                <a:gd name="connsiteX12" fmla="*/ 147598 w 459842"/>
                <a:gd name="connsiteY12" fmla="*/ 398189 h 460564"/>
                <a:gd name="connsiteX13" fmla="*/ 111333 w 459842"/>
                <a:gd name="connsiteY13" fmla="*/ 374616 h 460564"/>
                <a:gd name="connsiteX14" fmla="*/ 43155 w 459842"/>
                <a:gd name="connsiteY14" fmla="*/ 229919 h 460564"/>
                <a:gd name="connsiteX15" fmla="*/ 230282 w 459842"/>
                <a:gd name="connsiteY15" fmla="*/ 42793 h 460564"/>
                <a:gd name="connsiteX16" fmla="*/ 417409 w 459842"/>
                <a:gd name="connsiteY16" fmla="*/ 229919 h 460564"/>
                <a:gd name="connsiteX17" fmla="*/ 349231 w 459842"/>
                <a:gd name="connsiteY17" fmla="*/ 374616 h 460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9842" h="460564">
                  <a:moveTo>
                    <a:pt x="230282" y="0"/>
                  </a:moveTo>
                  <a:cubicBezTo>
                    <a:pt x="102992" y="0"/>
                    <a:pt x="0" y="102992"/>
                    <a:pt x="0" y="230282"/>
                  </a:cubicBezTo>
                  <a:cubicBezTo>
                    <a:pt x="0" y="305350"/>
                    <a:pt x="35902" y="372078"/>
                    <a:pt x="91025" y="414145"/>
                  </a:cubicBezTo>
                  <a:cubicBezTo>
                    <a:pt x="102992" y="422849"/>
                    <a:pt x="115685" y="430827"/>
                    <a:pt x="129103" y="437355"/>
                  </a:cubicBezTo>
                  <a:cubicBezTo>
                    <a:pt x="159566" y="452223"/>
                    <a:pt x="193655" y="460564"/>
                    <a:pt x="229919" y="460564"/>
                  </a:cubicBezTo>
                  <a:cubicBezTo>
                    <a:pt x="266184" y="460564"/>
                    <a:pt x="300273" y="452223"/>
                    <a:pt x="330736" y="437355"/>
                  </a:cubicBezTo>
                  <a:cubicBezTo>
                    <a:pt x="344517" y="430827"/>
                    <a:pt x="357209" y="422849"/>
                    <a:pt x="368814" y="413783"/>
                  </a:cubicBezTo>
                  <a:cubicBezTo>
                    <a:pt x="424299" y="371715"/>
                    <a:pt x="459839" y="304988"/>
                    <a:pt x="459839" y="230282"/>
                  </a:cubicBezTo>
                  <a:cubicBezTo>
                    <a:pt x="460564" y="102992"/>
                    <a:pt x="357572" y="0"/>
                    <a:pt x="230282" y="0"/>
                  </a:cubicBezTo>
                  <a:close/>
                  <a:moveTo>
                    <a:pt x="349231" y="374616"/>
                  </a:moveTo>
                  <a:cubicBezTo>
                    <a:pt x="337989" y="384045"/>
                    <a:pt x="326021" y="391661"/>
                    <a:pt x="312966" y="398189"/>
                  </a:cubicBezTo>
                  <a:cubicBezTo>
                    <a:pt x="287943" y="410519"/>
                    <a:pt x="260019" y="417409"/>
                    <a:pt x="230282" y="417409"/>
                  </a:cubicBezTo>
                  <a:cubicBezTo>
                    <a:pt x="200545" y="417409"/>
                    <a:pt x="172621" y="410519"/>
                    <a:pt x="147598" y="398189"/>
                  </a:cubicBezTo>
                  <a:cubicBezTo>
                    <a:pt x="134543" y="391661"/>
                    <a:pt x="122575" y="384045"/>
                    <a:pt x="111333" y="374616"/>
                  </a:cubicBezTo>
                  <a:cubicBezTo>
                    <a:pt x="69629" y="340165"/>
                    <a:pt x="43155" y="288306"/>
                    <a:pt x="43155" y="229919"/>
                  </a:cubicBezTo>
                  <a:cubicBezTo>
                    <a:pt x="43155" y="126565"/>
                    <a:pt x="126927" y="42793"/>
                    <a:pt x="230282" y="42793"/>
                  </a:cubicBezTo>
                  <a:cubicBezTo>
                    <a:pt x="333637" y="42793"/>
                    <a:pt x="417409" y="126565"/>
                    <a:pt x="417409" y="229919"/>
                  </a:cubicBezTo>
                  <a:cubicBezTo>
                    <a:pt x="417409" y="288306"/>
                    <a:pt x="390573" y="340527"/>
                    <a:pt x="349231" y="374616"/>
                  </a:cubicBezTo>
                  <a:close/>
                </a:path>
              </a:pathLst>
            </a:custGeom>
            <a:grpFill/>
            <a:ln w="3620" cap="flat">
              <a:noFill/>
              <a:prstDash val="solid"/>
              <a:miter/>
            </a:ln>
          </p:spPr>
          <p:txBody>
            <a:bodyPr rtlCol="0" anchor="ctr"/>
            <a:lstStyle/>
            <a:p>
              <a:endParaRPr lang="es-CO"/>
            </a:p>
          </p:txBody>
        </p:sp>
        <p:sp>
          <p:nvSpPr>
            <p:cNvPr id="30" name="Forma libre: forma 29">
              <a:extLst>
                <a:ext uri="{FF2B5EF4-FFF2-40B4-BE49-F238E27FC236}">
                  <a16:creationId xmlns:a16="http://schemas.microsoft.com/office/drawing/2014/main" id="{BB3C2851-238A-43CF-FEC0-A5EB6F47B1BC}"/>
                </a:ext>
              </a:extLst>
            </p:cNvPr>
            <p:cNvSpPr/>
            <p:nvPr/>
          </p:nvSpPr>
          <p:spPr>
            <a:xfrm>
              <a:off x="610211" y="2889268"/>
              <a:ext cx="163879" cy="168756"/>
            </a:xfrm>
            <a:custGeom>
              <a:avLst/>
              <a:gdLst>
                <a:gd name="connsiteX0" fmla="*/ 48232 w 182775"/>
                <a:gd name="connsiteY0" fmla="*/ 37716 h 188214"/>
                <a:gd name="connsiteX1" fmla="*/ 0 w 182775"/>
                <a:gd name="connsiteY1" fmla="*/ 188215 h 188214"/>
                <a:gd name="connsiteX2" fmla="*/ 134543 w 182775"/>
                <a:gd name="connsiteY2" fmla="*/ 139983 h 188214"/>
                <a:gd name="connsiteX3" fmla="*/ 182775 w 182775"/>
                <a:gd name="connsiteY3" fmla="*/ 0 h 188214"/>
              </a:gdLst>
              <a:ahLst/>
              <a:cxnLst>
                <a:cxn ang="0">
                  <a:pos x="connsiteX0" y="connsiteY0"/>
                </a:cxn>
                <a:cxn ang="0">
                  <a:pos x="connsiteX1" y="connsiteY1"/>
                </a:cxn>
                <a:cxn ang="0">
                  <a:pos x="connsiteX2" y="connsiteY2"/>
                </a:cxn>
                <a:cxn ang="0">
                  <a:pos x="connsiteX3" y="connsiteY3"/>
                </a:cxn>
              </a:cxnLst>
              <a:rect l="l" t="t" r="r" b="b"/>
              <a:pathLst>
                <a:path w="182775" h="188214">
                  <a:moveTo>
                    <a:pt x="48232" y="37716"/>
                  </a:moveTo>
                  <a:lnTo>
                    <a:pt x="0" y="188215"/>
                  </a:lnTo>
                  <a:lnTo>
                    <a:pt x="134543" y="139983"/>
                  </a:lnTo>
                  <a:lnTo>
                    <a:pt x="182775" y="0"/>
                  </a:lnTo>
                  <a:close/>
                </a:path>
              </a:pathLst>
            </a:custGeom>
            <a:noFill/>
            <a:ln w="25337" cap="flat">
              <a:gradFill>
                <a:gsLst>
                  <a:gs pos="0">
                    <a:schemeClr val="accent1"/>
                  </a:gs>
                  <a:gs pos="33000">
                    <a:schemeClr val="accent2"/>
                  </a:gs>
                  <a:gs pos="70000">
                    <a:schemeClr val="accent3"/>
                  </a:gs>
                  <a:gs pos="100000">
                    <a:schemeClr val="accent4"/>
                  </a:gs>
                </a:gsLst>
                <a:lin ang="5400000" scaled="1"/>
              </a:gradFill>
              <a:prstDash val="solid"/>
              <a:miter/>
            </a:ln>
          </p:spPr>
          <p:txBody>
            <a:bodyPr rtlCol="0" anchor="ctr"/>
            <a:lstStyle/>
            <a:p>
              <a:endParaRPr lang="es-CO"/>
            </a:p>
          </p:txBody>
        </p:sp>
        <p:sp>
          <p:nvSpPr>
            <p:cNvPr id="31" name="Forma libre: forma 30">
              <a:extLst>
                <a:ext uri="{FF2B5EF4-FFF2-40B4-BE49-F238E27FC236}">
                  <a16:creationId xmlns:a16="http://schemas.microsoft.com/office/drawing/2014/main" id="{23F0E4A6-3DD4-95AB-855E-831A1597371B}"/>
                </a:ext>
              </a:extLst>
            </p:cNvPr>
            <p:cNvSpPr/>
            <p:nvPr/>
          </p:nvSpPr>
          <p:spPr>
            <a:xfrm>
              <a:off x="622308" y="2961185"/>
              <a:ext cx="120632" cy="134940"/>
            </a:xfrm>
            <a:custGeom>
              <a:avLst/>
              <a:gdLst>
                <a:gd name="connsiteX0" fmla="*/ 48232 w 134542"/>
                <a:gd name="connsiteY0" fmla="*/ 0 h 150499"/>
                <a:gd name="connsiteX1" fmla="*/ 134543 w 134542"/>
                <a:gd name="connsiteY1" fmla="*/ 102267 h 150499"/>
                <a:gd name="connsiteX2" fmla="*/ 0 w 134542"/>
                <a:gd name="connsiteY2" fmla="*/ 150499 h 150499"/>
              </a:gdLst>
              <a:ahLst/>
              <a:cxnLst>
                <a:cxn ang="0">
                  <a:pos x="connsiteX0" y="connsiteY0"/>
                </a:cxn>
                <a:cxn ang="0">
                  <a:pos x="connsiteX1" y="connsiteY1"/>
                </a:cxn>
                <a:cxn ang="0">
                  <a:pos x="connsiteX2" y="connsiteY2"/>
                </a:cxn>
              </a:cxnLst>
              <a:rect l="l" t="t" r="r" b="b"/>
              <a:pathLst>
                <a:path w="134542" h="150499">
                  <a:moveTo>
                    <a:pt x="48232" y="0"/>
                  </a:moveTo>
                  <a:lnTo>
                    <a:pt x="134543" y="102267"/>
                  </a:lnTo>
                  <a:lnTo>
                    <a:pt x="0" y="150499"/>
                  </a:lnTo>
                  <a:close/>
                </a:path>
              </a:pathLst>
            </a:custGeom>
            <a:noFill/>
            <a:ln w="3620" cap="flat">
              <a:noFill/>
              <a:prstDash val="solid"/>
              <a:miter/>
            </a:ln>
          </p:spPr>
          <p:txBody>
            <a:bodyPr rtlCol="0" anchor="ctr"/>
            <a:lstStyle/>
            <a:p>
              <a:endParaRPr lang="es-CO"/>
            </a:p>
          </p:txBody>
        </p:sp>
      </p:grpSp>
      <p:grpSp>
        <p:nvGrpSpPr>
          <p:cNvPr id="42" name="Gráfico 11">
            <a:extLst>
              <a:ext uri="{FF2B5EF4-FFF2-40B4-BE49-F238E27FC236}">
                <a16:creationId xmlns:a16="http://schemas.microsoft.com/office/drawing/2014/main" id="{2A82854D-A070-B816-F9AA-A98252EE4DBA}"/>
              </a:ext>
            </a:extLst>
          </p:cNvPr>
          <p:cNvGrpSpPr/>
          <p:nvPr/>
        </p:nvGrpSpPr>
        <p:grpSpPr>
          <a:xfrm>
            <a:off x="525670" y="5921956"/>
            <a:ext cx="332960" cy="288413"/>
            <a:chOff x="452831" y="6193480"/>
            <a:chExt cx="371352" cy="321669"/>
          </a:xfrm>
          <a:solidFill>
            <a:srgbClr val="020100"/>
          </a:solidFill>
        </p:grpSpPr>
        <p:grpSp>
          <p:nvGrpSpPr>
            <p:cNvPr id="43" name="Gráfico 11">
              <a:extLst>
                <a:ext uri="{FF2B5EF4-FFF2-40B4-BE49-F238E27FC236}">
                  <a16:creationId xmlns:a16="http://schemas.microsoft.com/office/drawing/2014/main" id="{ED1CDD86-7842-1B06-64A4-41095831147E}"/>
                </a:ext>
              </a:extLst>
            </p:cNvPr>
            <p:cNvGrpSpPr/>
            <p:nvPr/>
          </p:nvGrpSpPr>
          <p:grpSpPr>
            <a:xfrm>
              <a:off x="550021" y="6200008"/>
              <a:ext cx="274162" cy="307888"/>
              <a:chOff x="550021" y="6200008"/>
              <a:chExt cx="274162" cy="307888"/>
            </a:xfrm>
            <a:solidFill>
              <a:srgbClr val="020100"/>
            </a:solidFill>
          </p:grpSpPr>
          <p:sp>
            <p:nvSpPr>
              <p:cNvPr id="44" name="Forma libre: forma 43">
                <a:extLst>
                  <a:ext uri="{FF2B5EF4-FFF2-40B4-BE49-F238E27FC236}">
                    <a16:creationId xmlns:a16="http://schemas.microsoft.com/office/drawing/2014/main" id="{764E8A34-2896-5FDD-C178-D78C9E3AB8A4}"/>
                  </a:ext>
                </a:extLst>
              </p:cNvPr>
              <p:cNvSpPr/>
              <p:nvPr/>
            </p:nvSpPr>
            <p:spPr>
              <a:xfrm>
                <a:off x="550021" y="6200008"/>
                <a:ext cx="274162" cy="38440"/>
              </a:xfrm>
              <a:custGeom>
                <a:avLst/>
                <a:gdLst>
                  <a:gd name="connsiteX0" fmla="*/ 258931 w 274162"/>
                  <a:gd name="connsiteY0" fmla="*/ 38441 h 38440"/>
                  <a:gd name="connsiteX1" fmla="*/ 15231 w 274162"/>
                  <a:gd name="connsiteY1" fmla="*/ 38441 h 38440"/>
                  <a:gd name="connsiteX2" fmla="*/ 0 w 274162"/>
                  <a:gd name="connsiteY2" fmla="*/ 19220 h 38440"/>
                  <a:gd name="connsiteX3" fmla="*/ 15231 w 274162"/>
                  <a:gd name="connsiteY3" fmla="*/ 0 h 38440"/>
                  <a:gd name="connsiteX4" fmla="*/ 258931 w 274162"/>
                  <a:gd name="connsiteY4" fmla="*/ 0 h 38440"/>
                  <a:gd name="connsiteX5" fmla="*/ 274163 w 274162"/>
                  <a:gd name="connsiteY5" fmla="*/ 19220 h 38440"/>
                  <a:gd name="connsiteX6" fmla="*/ 258931 w 274162"/>
                  <a:gd name="connsiteY6" fmla="*/ 38441 h 3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162" h="38440">
                    <a:moveTo>
                      <a:pt x="258931" y="38441"/>
                    </a:moveTo>
                    <a:lnTo>
                      <a:pt x="15231" y="38441"/>
                    </a:lnTo>
                    <a:cubicBezTo>
                      <a:pt x="6890" y="38441"/>
                      <a:pt x="0" y="29737"/>
                      <a:pt x="0" y="19220"/>
                    </a:cubicBezTo>
                    <a:cubicBezTo>
                      <a:pt x="0" y="8704"/>
                      <a:pt x="6890" y="0"/>
                      <a:pt x="15231" y="0"/>
                    </a:cubicBezTo>
                    <a:lnTo>
                      <a:pt x="258931" y="0"/>
                    </a:lnTo>
                    <a:cubicBezTo>
                      <a:pt x="267272" y="0"/>
                      <a:pt x="274163" y="8704"/>
                      <a:pt x="274163" y="19220"/>
                    </a:cubicBezTo>
                    <a:cubicBezTo>
                      <a:pt x="274163" y="29737"/>
                      <a:pt x="267272" y="38441"/>
                      <a:pt x="258931" y="38441"/>
                    </a:cubicBezTo>
                    <a:close/>
                  </a:path>
                </a:pathLst>
              </a:custGeom>
              <a:solidFill>
                <a:srgbClr val="020100"/>
              </a:solidFill>
              <a:ln w="3620" cap="flat">
                <a:noFill/>
                <a:prstDash val="solid"/>
                <a:miter/>
              </a:ln>
            </p:spPr>
            <p:txBody>
              <a:bodyPr rtlCol="0" anchor="ctr"/>
              <a:lstStyle/>
              <a:p>
                <a:endParaRPr lang="es-CO"/>
              </a:p>
            </p:txBody>
          </p:sp>
          <p:sp>
            <p:nvSpPr>
              <p:cNvPr id="45" name="Forma libre: forma 44">
                <a:extLst>
                  <a:ext uri="{FF2B5EF4-FFF2-40B4-BE49-F238E27FC236}">
                    <a16:creationId xmlns:a16="http://schemas.microsoft.com/office/drawing/2014/main" id="{8766C5AE-9717-E3B6-385E-A30ADC8D3612}"/>
                  </a:ext>
                </a:extLst>
              </p:cNvPr>
              <p:cNvSpPr/>
              <p:nvPr/>
            </p:nvSpPr>
            <p:spPr>
              <a:xfrm>
                <a:off x="550021" y="6334551"/>
                <a:ext cx="274162" cy="38440"/>
              </a:xfrm>
              <a:custGeom>
                <a:avLst/>
                <a:gdLst>
                  <a:gd name="connsiteX0" fmla="*/ 258931 w 274162"/>
                  <a:gd name="connsiteY0" fmla="*/ 38441 h 38440"/>
                  <a:gd name="connsiteX1" fmla="*/ 15231 w 274162"/>
                  <a:gd name="connsiteY1" fmla="*/ 38441 h 38440"/>
                  <a:gd name="connsiteX2" fmla="*/ 0 w 274162"/>
                  <a:gd name="connsiteY2" fmla="*/ 19220 h 38440"/>
                  <a:gd name="connsiteX3" fmla="*/ 15231 w 274162"/>
                  <a:gd name="connsiteY3" fmla="*/ 0 h 38440"/>
                  <a:gd name="connsiteX4" fmla="*/ 258931 w 274162"/>
                  <a:gd name="connsiteY4" fmla="*/ 0 h 38440"/>
                  <a:gd name="connsiteX5" fmla="*/ 274163 w 274162"/>
                  <a:gd name="connsiteY5" fmla="*/ 19220 h 38440"/>
                  <a:gd name="connsiteX6" fmla="*/ 258931 w 274162"/>
                  <a:gd name="connsiteY6" fmla="*/ 38441 h 3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162" h="38440">
                    <a:moveTo>
                      <a:pt x="258931" y="38441"/>
                    </a:moveTo>
                    <a:lnTo>
                      <a:pt x="15231" y="38441"/>
                    </a:lnTo>
                    <a:cubicBezTo>
                      <a:pt x="6890" y="38441"/>
                      <a:pt x="0" y="29737"/>
                      <a:pt x="0" y="19220"/>
                    </a:cubicBezTo>
                    <a:cubicBezTo>
                      <a:pt x="0" y="8704"/>
                      <a:pt x="6890" y="0"/>
                      <a:pt x="15231" y="0"/>
                    </a:cubicBezTo>
                    <a:lnTo>
                      <a:pt x="258931" y="0"/>
                    </a:lnTo>
                    <a:cubicBezTo>
                      <a:pt x="267272" y="0"/>
                      <a:pt x="274163" y="8704"/>
                      <a:pt x="274163" y="19220"/>
                    </a:cubicBezTo>
                    <a:cubicBezTo>
                      <a:pt x="274163" y="29737"/>
                      <a:pt x="267272" y="38441"/>
                      <a:pt x="258931" y="38441"/>
                    </a:cubicBezTo>
                    <a:close/>
                  </a:path>
                </a:pathLst>
              </a:custGeom>
              <a:solidFill>
                <a:srgbClr val="020100"/>
              </a:solidFill>
              <a:ln w="3620" cap="flat">
                <a:noFill/>
                <a:prstDash val="solid"/>
                <a:miter/>
              </a:ln>
            </p:spPr>
            <p:txBody>
              <a:bodyPr rtlCol="0" anchor="ctr"/>
              <a:lstStyle/>
              <a:p>
                <a:endParaRPr lang="es-CO"/>
              </a:p>
            </p:txBody>
          </p:sp>
          <p:sp>
            <p:nvSpPr>
              <p:cNvPr id="46" name="Forma libre: forma 45">
                <a:extLst>
                  <a:ext uri="{FF2B5EF4-FFF2-40B4-BE49-F238E27FC236}">
                    <a16:creationId xmlns:a16="http://schemas.microsoft.com/office/drawing/2014/main" id="{C1F75F61-8279-BC63-6C6F-115B1439345A}"/>
                  </a:ext>
                </a:extLst>
              </p:cNvPr>
              <p:cNvSpPr/>
              <p:nvPr/>
            </p:nvSpPr>
            <p:spPr>
              <a:xfrm>
                <a:off x="550021" y="6469456"/>
                <a:ext cx="274162" cy="38440"/>
              </a:xfrm>
              <a:custGeom>
                <a:avLst/>
                <a:gdLst>
                  <a:gd name="connsiteX0" fmla="*/ 258931 w 274162"/>
                  <a:gd name="connsiteY0" fmla="*/ 38441 h 38440"/>
                  <a:gd name="connsiteX1" fmla="*/ 15231 w 274162"/>
                  <a:gd name="connsiteY1" fmla="*/ 38441 h 38440"/>
                  <a:gd name="connsiteX2" fmla="*/ 0 w 274162"/>
                  <a:gd name="connsiteY2" fmla="*/ 19220 h 38440"/>
                  <a:gd name="connsiteX3" fmla="*/ 15231 w 274162"/>
                  <a:gd name="connsiteY3" fmla="*/ 0 h 38440"/>
                  <a:gd name="connsiteX4" fmla="*/ 258931 w 274162"/>
                  <a:gd name="connsiteY4" fmla="*/ 0 h 38440"/>
                  <a:gd name="connsiteX5" fmla="*/ 274163 w 274162"/>
                  <a:gd name="connsiteY5" fmla="*/ 19220 h 38440"/>
                  <a:gd name="connsiteX6" fmla="*/ 258931 w 274162"/>
                  <a:gd name="connsiteY6" fmla="*/ 38441 h 3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162" h="38440">
                    <a:moveTo>
                      <a:pt x="258931" y="38441"/>
                    </a:moveTo>
                    <a:lnTo>
                      <a:pt x="15231" y="38441"/>
                    </a:lnTo>
                    <a:cubicBezTo>
                      <a:pt x="6890" y="38441"/>
                      <a:pt x="0" y="29737"/>
                      <a:pt x="0" y="19220"/>
                    </a:cubicBezTo>
                    <a:cubicBezTo>
                      <a:pt x="0" y="8704"/>
                      <a:pt x="6890" y="0"/>
                      <a:pt x="15231" y="0"/>
                    </a:cubicBezTo>
                    <a:lnTo>
                      <a:pt x="258931" y="0"/>
                    </a:lnTo>
                    <a:cubicBezTo>
                      <a:pt x="267272" y="0"/>
                      <a:pt x="274163" y="8704"/>
                      <a:pt x="274163" y="19220"/>
                    </a:cubicBezTo>
                    <a:cubicBezTo>
                      <a:pt x="274163" y="29737"/>
                      <a:pt x="267272" y="38441"/>
                      <a:pt x="258931" y="38441"/>
                    </a:cubicBezTo>
                    <a:close/>
                  </a:path>
                </a:pathLst>
              </a:custGeom>
              <a:solidFill>
                <a:srgbClr val="020100"/>
              </a:solidFill>
              <a:ln w="3620" cap="flat">
                <a:noFill/>
                <a:prstDash val="solid"/>
                <a:miter/>
              </a:ln>
            </p:spPr>
            <p:txBody>
              <a:bodyPr rtlCol="0" anchor="ctr"/>
              <a:lstStyle/>
              <a:p>
                <a:endParaRPr lang="es-CO"/>
              </a:p>
            </p:txBody>
          </p:sp>
        </p:grpSp>
        <p:sp>
          <p:nvSpPr>
            <p:cNvPr id="47" name="Forma libre: forma 46">
              <a:extLst>
                <a:ext uri="{FF2B5EF4-FFF2-40B4-BE49-F238E27FC236}">
                  <a16:creationId xmlns:a16="http://schemas.microsoft.com/office/drawing/2014/main" id="{60FA74B0-FA65-BA5A-4524-EFD6DE0040C8}"/>
                </a:ext>
              </a:extLst>
            </p:cNvPr>
            <p:cNvSpPr/>
            <p:nvPr/>
          </p:nvSpPr>
          <p:spPr>
            <a:xfrm>
              <a:off x="452831" y="6193480"/>
              <a:ext cx="55122" cy="51858"/>
            </a:xfrm>
            <a:custGeom>
              <a:avLst/>
              <a:gdLst>
                <a:gd name="connsiteX0" fmla="*/ 54397 w 55122"/>
                <a:gd name="connsiteY0" fmla="*/ 19946 h 51858"/>
                <a:gd name="connsiteX1" fmla="*/ 55123 w 55122"/>
                <a:gd name="connsiteY1" fmla="*/ 19220 h 51858"/>
                <a:gd name="connsiteX2" fmla="*/ 54397 w 55122"/>
                <a:gd name="connsiteY2" fmla="*/ 19220 h 51858"/>
                <a:gd name="connsiteX3" fmla="*/ 37353 w 55122"/>
                <a:gd name="connsiteY3" fmla="*/ 16319 h 51858"/>
                <a:gd name="connsiteX4" fmla="*/ 36265 w 55122"/>
                <a:gd name="connsiteY4" fmla="*/ 15594 h 51858"/>
                <a:gd name="connsiteX5" fmla="*/ 29737 w 55122"/>
                <a:gd name="connsiteY5" fmla="*/ 3989 h 51858"/>
                <a:gd name="connsiteX6" fmla="*/ 27561 w 55122"/>
                <a:gd name="connsiteY6" fmla="*/ 0 h 51858"/>
                <a:gd name="connsiteX7" fmla="*/ 26836 w 55122"/>
                <a:gd name="connsiteY7" fmla="*/ 1088 h 51858"/>
                <a:gd name="connsiteX8" fmla="*/ 18858 w 55122"/>
                <a:gd name="connsiteY8" fmla="*/ 15957 h 51858"/>
                <a:gd name="connsiteX9" fmla="*/ 17770 w 55122"/>
                <a:gd name="connsiteY9" fmla="*/ 16682 h 51858"/>
                <a:gd name="connsiteX10" fmla="*/ 5077 w 55122"/>
                <a:gd name="connsiteY10" fmla="*/ 18858 h 51858"/>
                <a:gd name="connsiteX11" fmla="*/ 0 w 55122"/>
                <a:gd name="connsiteY11" fmla="*/ 19946 h 51858"/>
                <a:gd name="connsiteX12" fmla="*/ 725 w 55122"/>
                <a:gd name="connsiteY12" fmla="*/ 20671 h 51858"/>
                <a:gd name="connsiteX13" fmla="*/ 12693 w 55122"/>
                <a:gd name="connsiteY13" fmla="*/ 33001 h 51858"/>
                <a:gd name="connsiteX14" fmla="*/ 13055 w 55122"/>
                <a:gd name="connsiteY14" fmla="*/ 34089 h 51858"/>
                <a:gd name="connsiteX15" fmla="*/ 11242 w 55122"/>
                <a:gd name="connsiteY15" fmla="*/ 47870 h 51858"/>
                <a:gd name="connsiteX16" fmla="*/ 10879 w 55122"/>
                <a:gd name="connsiteY16" fmla="*/ 51859 h 51858"/>
                <a:gd name="connsiteX17" fmla="*/ 11605 w 55122"/>
                <a:gd name="connsiteY17" fmla="*/ 51496 h 51858"/>
                <a:gd name="connsiteX18" fmla="*/ 27199 w 55122"/>
                <a:gd name="connsiteY18" fmla="*/ 44243 h 51858"/>
                <a:gd name="connsiteX19" fmla="*/ 27924 w 55122"/>
                <a:gd name="connsiteY19" fmla="*/ 43881 h 51858"/>
                <a:gd name="connsiteX20" fmla="*/ 28649 w 55122"/>
                <a:gd name="connsiteY20" fmla="*/ 43881 h 51858"/>
                <a:gd name="connsiteX21" fmla="*/ 40979 w 55122"/>
                <a:gd name="connsiteY21" fmla="*/ 49683 h 51858"/>
                <a:gd name="connsiteX22" fmla="*/ 45331 w 55122"/>
                <a:gd name="connsiteY22" fmla="*/ 51496 h 51858"/>
                <a:gd name="connsiteX23" fmla="*/ 45331 w 55122"/>
                <a:gd name="connsiteY23" fmla="*/ 51134 h 51858"/>
                <a:gd name="connsiteX24" fmla="*/ 42793 w 55122"/>
                <a:gd name="connsiteY24" fmla="*/ 33726 h 51858"/>
                <a:gd name="connsiteX25" fmla="*/ 43155 w 55122"/>
                <a:gd name="connsiteY25" fmla="*/ 32276 h 51858"/>
                <a:gd name="connsiteX26" fmla="*/ 54397 w 55122"/>
                <a:gd name="connsiteY26" fmla="*/ 19946 h 5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122" h="51858">
                  <a:moveTo>
                    <a:pt x="54397" y="19946"/>
                  </a:moveTo>
                  <a:cubicBezTo>
                    <a:pt x="54760" y="19583"/>
                    <a:pt x="54760" y="19583"/>
                    <a:pt x="55123" y="19220"/>
                  </a:cubicBezTo>
                  <a:cubicBezTo>
                    <a:pt x="54760" y="19220"/>
                    <a:pt x="54397" y="19220"/>
                    <a:pt x="54397" y="19220"/>
                  </a:cubicBezTo>
                  <a:cubicBezTo>
                    <a:pt x="48595" y="18132"/>
                    <a:pt x="42793" y="17045"/>
                    <a:pt x="37353" y="16319"/>
                  </a:cubicBezTo>
                  <a:cubicBezTo>
                    <a:pt x="36990" y="16319"/>
                    <a:pt x="36628" y="15957"/>
                    <a:pt x="36265" y="15594"/>
                  </a:cubicBezTo>
                  <a:cubicBezTo>
                    <a:pt x="34089" y="11605"/>
                    <a:pt x="31913" y="7616"/>
                    <a:pt x="29737" y="3989"/>
                  </a:cubicBezTo>
                  <a:cubicBezTo>
                    <a:pt x="29012" y="2539"/>
                    <a:pt x="28287" y="1451"/>
                    <a:pt x="27561" y="0"/>
                  </a:cubicBezTo>
                  <a:cubicBezTo>
                    <a:pt x="27199" y="363"/>
                    <a:pt x="27199" y="725"/>
                    <a:pt x="26836" y="1088"/>
                  </a:cubicBezTo>
                  <a:cubicBezTo>
                    <a:pt x="23935" y="6165"/>
                    <a:pt x="21396" y="10879"/>
                    <a:pt x="18858" y="15957"/>
                  </a:cubicBezTo>
                  <a:cubicBezTo>
                    <a:pt x="18495" y="16319"/>
                    <a:pt x="18495" y="16682"/>
                    <a:pt x="17770" y="16682"/>
                  </a:cubicBezTo>
                  <a:cubicBezTo>
                    <a:pt x="13418" y="17407"/>
                    <a:pt x="9066" y="18132"/>
                    <a:pt x="5077" y="18858"/>
                  </a:cubicBezTo>
                  <a:cubicBezTo>
                    <a:pt x="3264" y="19220"/>
                    <a:pt x="1813" y="19583"/>
                    <a:pt x="0" y="19946"/>
                  </a:cubicBezTo>
                  <a:cubicBezTo>
                    <a:pt x="363" y="20308"/>
                    <a:pt x="363" y="20308"/>
                    <a:pt x="725" y="20671"/>
                  </a:cubicBezTo>
                  <a:cubicBezTo>
                    <a:pt x="4714" y="24660"/>
                    <a:pt x="8704" y="29012"/>
                    <a:pt x="12693" y="33001"/>
                  </a:cubicBezTo>
                  <a:cubicBezTo>
                    <a:pt x="13055" y="33364"/>
                    <a:pt x="13418" y="33726"/>
                    <a:pt x="13055" y="34089"/>
                  </a:cubicBezTo>
                  <a:cubicBezTo>
                    <a:pt x="12330" y="38803"/>
                    <a:pt x="11605" y="43155"/>
                    <a:pt x="11242" y="47870"/>
                  </a:cubicBezTo>
                  <a:cubicBezTo>
                    <a:pt x="10879" y="49320"/>
                    <a:pt x="10879" y="50408"/>
                    <a:pt x="10879" y="51859"/>
                  </a:cubicBezTo>
                  <a:cubicBezTo>
                    <a:pt x="11242" y="51859"/>
                    <a:pt x="11605" y="51496"/>
                    <a:pt x="11605" y="51496"/>
                  </a:cubicBezTo>
                  <a:cubicBezTo>
                    <a:pt x="16682" y="48958"/>
                    <a:pt x="22122" y="46419"/>
                    <a:pt x="27199" y="44243"/>
                  </a:cubicBezTo>
                  <a:cubicBezTo>
                    <a:pt x="27561" y="44243"/>
                    <a:pt x="27561" y="43881"/>
                    <a:pt x="27924" y="43881"/>
                  </a:cubicBezTo>
                  <a:cubicBezTo>
                    <a:pt x="28287" y="43881"/>
                    <a:pt x="28287" y="43881"/>
                    <a:pt x="28649" y="43881"/>
                  </a:cubicBezTo>
                  <a:cubicBezTo>
                    <a:pt x="32638" y="45694"/>
                    <a:pt x="36628" y="47870"/>
                    <a:pt x="40979" y="49683"/>
                  </a:cubicBezTo>
                  <a:cubicBezTo>
                    <a:pt x="42430" y="50408"/>
                    <a:pt x="43881" y="51134"/>
                    <a:pt x="45331" y="51496"/>
                  </a:cubicBezTo>
                  <a:cubicBezTo>
                    <a:pt x="45331" y="51134"/>
                    <a:pt x="45331" y="51134"/>
                    <a:pt x="45331" y="51134"/>
                  </a:cubicBezTo>
                  <a:cubicBezTo>
                    <a:pt x="44606" y="45331"/>
                    <a:pt x="43881" y="39529"/>
                    <a:pt x="42793" y="33726"/>
                  </a:cubicBezTo>
                  <a:cubicBezTo>
                    <a:pt x="42793" y="33001"/>
                    <a:pt x="42793" y="33001"/>
                    <a:pt x="43155" y="32276"/>
                  </a:cubicBezTo>
                  <a:cubicBezTo>
                    <a:pt x="46419" y="28287"/>
                    <a:pt x="50408" y="24297"/>
                    <a:pt x="54397" y="19946"/>
                  </a:cubicBezTo>
                  <a:close/>
                </a:path>
              </a:pathLst>
            </a:custGeom>
            <a:solidFill>
              <a:srgbClr val="020100"/>
            </a:solidFill>
            <a:ln w="3620" cap="flat">
              <a:noFill/>
              <a:prstDash val="solid"/>
              <a:miter/>
            </a:ln>
          </p:spPr>
          <p:txBody>
            <a:bodyPr rtlCol="0" anchor="ctr"/>
            <a:lstStyle/>
            <a:p>
              <a:endParaRPr lang="es-CO"/>
            </a:p>
          </p:txBody>
        </p:sp>
        <p:sp>
          <p:nvSpPr>
            <p:cNvPr id="48" name="Forma libre: forma 47">
              <a:extLst>
                <a:ext uri="{FF2B5EF4-FFF2-40B4-BE49-F238E27FC236}">
                  <a16:creationId xmlns:a16="http://schemas.microsoft.com/office/drawing/2014/main" id="{A42CEB16-5EB7-2E04-8B9B-24D5A74277EB}"/>
                </a:ext>
              </a:extLst>
            </p:cNvPr>
            <p:cNvSpPr/>
            <p:nvPr/>
          </p:nvSpPr>
          <p:spPr>
            <a:xfrm>
              <a:off x="452831" y="6328386"/>
              <a:ext cx="55122" cy="51858"/>
            </a:xfrm>
            <a:custGeom>
              <a:avLst/>
              <a:gdLst>
                <a:gd name="connsiteX0" fmla="*/ 54397 w 55122"/>
                <a:gd name="connsiteY0" fmla="*/ 19946 h 51858"/>
                <a:gd name="connsiteX1" fmla="*/ 55123 w 55122"/>
                <a:gd name="connsiteY1" fmla="*/ 19220 h 51858"/>
                <a:gd name="connsiteX2" fmla="*/ 54397 w 55122"/>
                <a:gd name="connsiteY2" fmla="*/ 19220 h 51858"/>
                <a:gd name="connsiteX3" fmla="*/ 37353 w 55122"/>
                <a:gd name="connsiteY3" fmla="*/ 16319 h 51858"/>
                <a:gd name="connsiteX4" fmla="*/ 36265 w 55122"/>
                <a:gd name="connsiteY4" fmla="*/ 15594 h 51858"/>
                <a:gd name="connsiteX5" fmla="*/ 29737 w 55122"/>
                <a:gd name="connsiteY5" fmla="*/ 3989 h 51858"/>
                <a:gd name="connsiteX6" fmla="*/ 27561 w 55122"/>
                <a:gd name="connsiteY6" fmla="*/ 0 h 51858"/>
                <a:gd name="connsiteX7" fmla="*/ 26836 w 55122"/>
                <a:gd name="connsiteY7" fmla="*/ 1088 h 51858"/>
                <a:gd name="connsiteX8" fmla="*/ 18858 w 55122"/>
                <a:gd name="connsiteY8" fmla="*/ 15957 h 51858"/>
                <a:gd name="connsiteX9" fmla="*/ 17770 w 55122"/>
                <a:gd name="connsiteY9" fmla="*/ 16682 h 51858"/>
                <a:gd name="connsiteX10" fmla="*/ 5077 w 55122"/>
                <a:gd name="connsiteY10" fmla="*/ 18858 h 51858"/>
                <a:gd name="connsiteX11" fmla="*/ 0 w 55122"/>
                <a:gd name="connsiteY11" fmla="*/ 19946 h 51858"/>
                <a:gd name="connsiteX12" fmla="*/ 725 w 55122"/>
                <a:gd name="connsiteY12" fmla="*/ 20671 h 51858"/>
                <a:gd name="connsiteX13" fmla="*/ 12693 w 55122"/>
                <a:gd name="connsiteY13" fmla="*/ 33001 h 51858"/>
                <a:gd name="connsiteX14" fmla="*/ 13055 w 55122"/>
                <a:gd name="connsiteY14" fmla="*/ 34089 h 51858"/>
                <a:gd name="connsiteX15" fmla="*/ 11242 w 55122"/>
                <a:gd name="connsiteY15" fmla="*/ 47870 h 51858"/>
                <a:gd name="connsiteX16" fmla="*/ 10879 w 55122"/>
                <a:gd name="connsiteY16" fmla="*/ 51859 h 51858"/>
                <a:gd name="connsiteX17" fmla="*/ 11605 w 55122"/>
                <a:gd name="connsiteY17" fmla="*/ 51496 h 51858"/>
                <a:gd name="connsiteX18" fmla="*/ 27199 w 55122"/>
                <a:gd name="connsiteY18" fmla="*/ 44243 h 51858"/>
                <a:gd name="connsiteX19" fmla="*/ 27924 w 55122"/>
                <a:gd name="connsiteY19" fmla="*/ 43881 h 51858"/>
                <a:gd name="connsiteX20" fmla="*/ 28649 w 55122"/>
                <a:gd name="connsiteY20" fmla="*/ 43881 h 51858"/>
                <a:gd name="connsiteX21" fmla="*/ 40979 w 55122"/>
                <a:gd name="connsiteY21" fmla="*/ 49683 h 51858"/>
                <a:gd name="connsiteX22" fmla="*/ 45331 w 55122"/>
                <a:gd name="connsiteY22" fmla="*/ 51496 h 51858"/>
                <a:gd name="connsiteX23" fmla="*/ 45331 w 55122"/>
                <a:gd name="connsiteY23" fmla="*/ 51134 h 51858"/>
                <a:gd name="connsiteX24" fmla="*/ 42793 w 55122"/>
                <a:gd name="connsiteY24" fmla="*/ 33726 h 51858"/>
                <a:gd name="connsiteX25" fmla="*/ 43155 w 55122"/>
                <a:gd name="connsiteY25" fmla="*/ 32276 h 51858"/>
                <a:gd name="connsiteX26" fmla="*/ 54397 w 55122"/>
                <a:gd name="connsiteY26" fmla="*/ 19946 h 5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122" h="51858">
                  <a:moveTo>
                    <a:pt x="54397" y="19946"/>
                  </a:moveTo>
                  <a:cubicBezTo>
                    <a:pt x="54760" y="19583"/>
                    <a:pt x="54760" y="19583"/>
                    <a:pt x="55123" y="19220"/>
                  </a:cubicBezTo>
                  <a:cubicBezTo>
                    <a:pt x="54760" y="19220"/>
                    <a:pt x="54397" y="19220"/>
                    <a:pt x="54397" y="19220"/>
                  </a:cubicBezTo>
                  <a:cubicBezTo>
                    <a:pt x="48595" y="18132"/>
                    <a:pt x="42793" y="17044"/>
                    <a:pt x="37353" y="16319"/>
                  </a:cubicBezTo>
                  <a:cubicBezTo>
                    <a:pt x="36990" y="16319"/>
                    <a:pt x="36628" y="15957"/>
                    <a:pt x="36265" y="15594"/>
                  </a:cubicBezTo>
                  <a:cubicBezTo>
                    <a:pt x="34089" y="11605"/>
                    <a:pt x="31913" y="7616"/>
                    <a:pt x="29737" y="3989"/>
                  </a:cubicBezTo>
                  <a:cubicBezTo>
                    <a:pt x="29012" y="2539"/>
                    <a:pt x="28287" y="1451"/>
                    <a:pt x="27561" y="0"/>
                  </a:cubicBezTo>
                  <a:cubicBezTo>
                    <a:pt x="27199" y="363"/>
                    <a:pt x="27199" y="725"/>
                    <a:pt x="26836" y="1088"/>
                  </a:cubicBezTo>
                  <a:cubicBezTo>
                    <a:pt x="23935" y="6165"/>
                    <a:pt x="21396" y="10879"/>
                    <a:pt x="18858" y="15957"/>
                  </a:cubicBezTo>
                  <a:cubicBezTo>
                    <a:pt x="18495" y="16319"/>
                    <a:pt x="18495" y="16682"/>
                    <a:pt x="17770" y="16682"/>
                  </a:cubicBezTo>
                  <a:cubicBezTo>
                    <a:pt x="13418" y="17407"/>
                    <a:pt x="9066" y="18132"/>
                    <a:pt x="5077" y="18858"/>
                  </a:cubicBezTo>
                  <a:cubicBezTo>
                    <a:pt x="3264" y="19220"/>
                    <a:pt x="1813" y="19583"/>
                    <a:pt x="0" y="19946"/>
                  </a:cubicBezTo>
                  <a:cubicBezTo>
                    <a:pt x="363" y="20308"/>
                    <a:pt x="363" y="20308"/>
                    <a:pt x="725" y="20671"/>
                  </a:cubicBezTo>
                  <a:cubicBezTo>
                    <a:pt x="4714" y="24660"/>
                    <a:pt x="8704" y="29012"/>
                    <a:pt x="12693" y="33001"/>
                  </a:cubicBezTo>
                  <a:cubicBezTo>
                    <a:pt x="13055" y="33364"/>
                    <a:pt x="13418" y="33726"/>
                    <a:pt x="13055" y="34089"/>
                  </a:cubicBezTo>
                  <a:cubicBezTo>
                    <a:pt x="12330" y="38803"/>
                    <a:pt x="11605" y="43155"/>
                    <a:pt x="11242" y="47870"/>
                  </a:cubicBezTo>
                  <a:cubicBezTo>
                    <a:pt x="10879" y="49320"/>
                    <a:pt x="10879" y="50408"/>
                    <a:pt x="10879" y="51859"/>
                  </a:cubicBezTo>
                  <a:cubicBezTo>
                    <a:pt x="11242" y="51859"/>
                    <a:pt x="11605" y="51496"/>
                    <a:pt x="11605" y="51496"/>
                  </a:cubicBezTo>
                  <a:cubicBezTo>
                    <a:pt x="16682" y="48958"/>
                    <a:pt x="22122" y="46419"/>
                    <a:pt x="27199" y="44243"/>
                  </a:cubicBezTo>
                  <a:cubicBezTo>
                    <a:pt x="27561" y="44243"/>
                    <a:pt x="27561" y="43881"/>
                    <a:pt x="27924" y="43881"/>
                  </a:cubicBezTo>
                  <a:cubicBezTo>
                    <a:pt x="28287" y="43881"/>
                    <a:pt x="28287" y="43881"/>
                    <a:pt x="28649" y="43881"/>
                  </a:cubicBezTo>
                  <a:cubicBezTo>
                    <a:pt x="32638" y="45694"/>
                    <a:pt x="36628" y="47870"/>
                    <a:pt x="40979" y="49683"/>
                  </a:cubicBezTo>
                  <a:cubicBezTo>
                    <a:pt x="42430" y="50408"/>
                    <a:pt x="43881" y="51134"/>
                    <a:pt x="45331" y="51496"/>
                  </a:cubicBezTo>
                  <a:cubicBezTo>
                    <a:pt x="45331" y="51134"/>
                    <a:pt x="45331" y="51134"/>
                    <a:pt x="45331" y="51134"/>
                  </a:cubicBezTo>
                  <a:cubicBezTo>
                    <a:pt x="44606" y="45331"/>
                    <a:pt x="43881" y="39529"/>
                    <a:pt x="42793" y="33726"/>
                  </a:cubicBezTo>
                  <a:cubicBezTo>
                    <a:pt x="42793" y="33001"/>
                    <a:pt x="42793" y="33001"/>
                    <a:pt x="43155" y="32276"/>
                  </a:cubicBezTo>
                  <a:cubicBezTo>
                    <a:pt x="46419" y="28287"/>
                    <a:pt x="50408" y="23935"/>
                    <a:pt x="54397" y="19946"/>
                  </a:cubicBezTo>
                  <a:close/>
                </a:path>
              </a:pathLst>
            </a:custGeom>
            <a:solidFill>
              <a:srgbClr val="020100"/>
            </a:solidFill>
            <a:ln w="3620" cap="flat">
              <a:noFill/>
              <a:prstDash val="solid"/>
              <a:miter/>
            </a:ln>
          </p:spPr>
          <p:txBody>
            <a:bodyPr rtlCol="0" anchor="ctr"/>
            <a:lstStyle/>
            <a:p>
              <a:endParaRPr lang="es-CO"/>
            </a:p>
          </p:txBody>
        </p:sp>
        <p:sp>
          <p:nvSpPr>
            <p:cNvPr id="49" name="Forma libre: forma 48">
              <a:extLst>
                <a:ext uri="{FF2B5EF4-FFF2-40B4-BE49-F238E27FC236}">
                  <a16:creationId xmlns:a16="http://schemas.microsoft.com/office/drawing/2014/main" id="{28CF2000-4E54-00CD-734B-6386B6717A80}"/>
                </a:ext>
              </a:extLst>
            </p:cNvPr>
            <p:cNvSpPr/>
            <p:nvPr/>
          </p:nvSpPr>
          <p:spPr>
            <a:xfrm>
              <a:off x="452831" y="6463291"/>
              <a:ext cx="55122" cy="51858"/>
            </a:xfrm>
            <a:custGeom>
              <a:avLst/>
              <a:gdLst>
                <a:gd name="connsiteX0" fmla="*/ 54397 w 55122"/>
                <a:gd name="connsiteY0" fmla="*/ 19946 h 51858"/>
                <a:gd name="connsiteX1" fmla="*/ 55123 w 55122"/>
                <a:gd name="connsiteY1" fmla="*/ 19220 h 51858"/>
                <a:gd name="connsiteX2" fmla="*/ 54397 w 55122"/>
                <a:gd name="connsiteY2" fmla="*/ 19220 h 51858"/>
                <a:gd name="connsiteX3" fmla="*/ 37353 w 55122"/>
                <a:gd name="connsiteY3" fmla="*/ 16319 h 51858"/>
                <a:gd name="connsiteX4" fmla="*/ 36265 w 55122"/>
                <a:gd name="connsiteY4" fmla="*/ 15594 h 51858"/>
                <a:gd name="connsiteX5" fmla="*/ 29737 w 55122"/>
                <a:gd name="connsiteY5" fmla="*/ 3989 h 51858"/>
                <a:gd name="connsiteX6" fmla="*/ 27561 w 55122"/>
                <a:gd name="connsiteY6" fmla="*/ 0 h 51858"/>
                <a:gd name="connsiteX7" fmla="*/ 26836 w 55122"/>
                <a:gd name="connsiteY7" fmla="*/ 1088 h 51858"/>
                <a:gd name="connsiteX8" fmla="*/ 18858 w 55122"/>
                <a:gd name="connsiteY8" fmla="*/ 15957 h 51858"/>
                <a:gd name="connsiteX9" fmla="*/ 17770 w 55122"/>
                <a:gd name="connsiteY9" fmla="*/ 16682 h 51858"/>
                <a:gd name="connsiteX10" fmla="*/ 5077 w 55122"/>
                <a:gd name="connsiteY10" fmla="*/ 18858 h 51858"/>
                <a:gd name="connsiteX11" fmla="*/ 0 w 55122"/>
                <a:gd name="connsiteY11" fmla="*/ 19946 h 51858"/>
                <a:gd name="connsiteX12" fmla="*/ 725 w 55122"/>
                <a:gd name="connsiteY12" fmla="*/ 20671 h 51858"/>
                <a:gd name="connsiteX13" fmla="*/ 12693 w 55122"/>
                <a:gd name="connsiteY13" fmla="*/ 33001 h 51858"/>
                <a:gd name="connsiteX14" fmla="*/ 13055 w 55122"/>
                <a:gd name="connsiteY14" fmla="*/ 34089 h 51858"/>
                <a:gd name="connsiteX15" fmla="*/ 11242 w 55122"/>
                <a:gd name="connsiteY15" fmla="*/ 47870 h 51858"/>
                <a:gd name="connsiteX16" fmla="*/ 10879 w 55122"/>
                <a:gd name="connsiteY16" fmla="*/ 51859 h 51858"/>
                <a:gd name="connsiteX17" fmla="*/ 11605 w 55122"/>
                <a:gd name="connsiteY17" fmla="*/ 51496 h 51858"/>
                <a:gd name="connsiteX18" fmla="*/ 27199 w 55122"/>
                <a:gd name="connsiteY18" fmla="*/ 44243 h 51858"/>
                <a:gd name="connsiteX19" fmla="*/ 27924 w 55122"/>
                <a:gd name="connsiteY19" fmla="*/ 43880 h 51858"/>
                <a:gd name="connsiteX20" fmla="*/ 28649 w 55122"/>
                <a:gd name="connsiteY20" fmla="*/ 43880 h 51858"/>
                <a:gd name="connsiteX21" fmla="*/ 40979 w 55122"/>
                <a:gd name="connsiteY21" fmla="*/ 49683 h 51858"/>
                <a:gd name="connsiteX22" fmla="*/ 45331 w 55122"/>
                <a:gd name="connsiteY22" fmla="*/ 51496 h 51858"/>
                <a:gd name="connsiteX23" fmla="*/ 45331 w 55122"/>
                <a:gd name="connsiteY23" fmla="*/ 51133 h 51858"/>
                <a:gd name="connsiteX24" fmla="*/ 42793 w 55122"/>
                <a:gd name="connsiteY24" fmla="*/ 33726 h 51858"/>
                <a:gd name="connsiteX25" fmla="*/ 43155 w 55122"/>
                <a:gd name="connsiteY25" fmla="*/ 32276 h 51858"/>
                <a:gd name="connsiteX26" fmla="*/ 54397 w 55122"/>
                <a:gd name="connsiteY26" fmla="*/ 19946 h 5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122" h="51858">
                  <a:moveTo>
                    <a:pt x="54397" y="19946"/>
                  </a:moveTo>
                  <a:cubicBezTo>
                    <a:pt x="54760" y="19583"/>
                    <a:pt x="54760" y="19583"/>
                    <a:pt x="55123" y="19220"/>
                  </a:cubicBezTo>
                  <a:cubicBezTo>
                    <a:pt x="54760" y="19220"/>
                    <a:pt x="54397" y="19220"/>
                    <a:pt x="54397" y="19220"/>
                  </a:cubicBezTo>
                  <a:cubicBezTo>
                    <a:pt x="48595" y="18132"/>
                    <a:pt x="42793" y="17044"/>
                    <a:pt x="37353" y="16319"/>
                  </a:cubicBezTo>
                  <a:cubicBezTo>
                    <a:pt x="36990" y="16319"/>
                    <a:pt x="36628" y="15957"/>
                    <a:pt x="36265" y="15594"/>
                  </a:cubicBezTo>
                  <a:cubicBezTo>
                    <a:pt x="34089" y="11605"/>
                    <a:pt x="31913" y="7616"/>
                    <a:pt x="29737" y="3989"/>
                  </a:cubicBezTo>
                  <a:cubicBezTo>
                    <a:pt x="29012" y="2539"/>
                    <a:pt x="28287" y="1451"/>
                    <a:pt x="27561" y="0"/>
                  </a:cubicBezTo>
                  <a:cubicBezTo>
                    <a:pt x="27199" y="363"/>
                    <a:pt x="27199" y="725"/>
                    <a:pt x="26836" y="1088"/>
                  </a:cubicBezTo>
                  <a:cubicBezTo>
                    <a:pt x="23935" y="6165"/>
                    <a:pt x="21396" y="10879"/>
                    <a:pt x="18858" y="15957"/>
                  </a:cubicBezTo>
                  <a:cubicBezTo>
                    <a:pt x="18495" y="16319"/>
                    <a:pt x="18495" y="16682"/>
                    <a:pt x="17770" y="16682"/>
                  </a:cubicBezTo>
                  <a:cubicBezTo>
                    <a:pt x="13418" y="17407"/>
                    <a:pt x="9066" y="18132"/>
                    <a:pt x="5077" y="18858"/>
                  </a:cubicBezTo>
                  <a:cubicBezTo>
                    <a:pt x="3264" y="19220"/>
                    <a:pt x="1813" y="19583"/>
                    <a:pt x="0" y="19946"/>
                  </a:cubicBezTo>
                  <a:cubicBezTo>
                    <a:pt x="363" y="20308"/>
                    <a:pt x="363" y="20308"/>
                    <a:pt x="725" y="20671"/>
                  </a:cubicBezTo>
                  <a:cubicBezTo>
                    <a:pt x="4714" y="24660"/>
                    <a:pt x="8704" y="29012"/>
                    <a:pt x="12693" y="33001"/>
                  </a:cubicBezTo>
                  <a:cubicBezTo>
                    <a:pt x="13055" y="33364"/>
                    <a:pt x="13418" y="33726"/>
                    <a:pt x="13055" y="34089"/>
                  </a:cubicBezTo>
                  <a:cubicBezTo>
                    <a:pt x="12330" y="38803"/>
                    <a:pt x="11605" y="43155"/>
                    <a:pt x="11242" y="47870"/>
                  </a:cubicBezTo>
                  <a:cubicBezTo>
                    <a:pt x="10879" y="49320"/>
                    <a:pt x="10879" y="50408"/>
                    <a:pt x="10879" y="51859"/>
                  </a:cubicBezTo>
                  <a:cubicBezTo>
                    <a:pt x="11242" y="51859"/>
                    <a:pt x="11605" y="51496"/>
                    <a:pt x="11605" y="51496"/>
                  </a:cubicBezTo>
                  <a:cubicBezTo>
                    <a:pt x="16682" y="48958"/>
                    <a:pt x="22122" y="46419"/>
                    <a:pt x="27199" y="44243"/>
                  </a:cubicBezTo>
                  <a:cubicBezTo>
                    <a:pt x="27561" y="44243"/>
                    <a:pt x="27561" y="43880"/>
                    <a:pt x="27924" y="43880"/>
                  </a:cubicBezTo>
                  <a:cubicBezTo>
                    <a:pt x="28287" y="43880"/>
                    <a:pt x="28287" y="43880"/>
                    <a:pt x="28649" y="43880"/>
                  </a:cubicBezTo>
                  <a:cubicBezTo>
                    <a:pt x="32638" y="45694"/>
                    <a:pt x="36628" y="47870"/>
                    <a:pt x="40979" y="49683"/>
                  </a:cubicBezTo>
                  <a:cubicBezTo>
                    <a:pt x="42430" y="50408"/>
                    <a:pt x="43881" y="51133"/>
                    <a:pt x="45331" y="51496"/>
                  </a:cubicBezTo>
                  <a:cubicBezTo>
                    <a:pt x="45331" y="51133"/>
                    <a:pt x="45331" y="51133"/>
                    <a:pt x="45331" y="51133"/>
                  </a:cubicBezTo>
                  <a:cubicBezTo>
                    <a:pt x="44606" y="45331"/>
                    <a:pt x="43881" y="39529"/>
                    <a:pt x="42793" y="33726"/>
                  </a:cubicBezTo>
                  <a:cubicBezTo>
                    <a:pt x="42793" y="33001"/>
                    <a:pt x="42793" y="33001"/>
                    <a:pt x="43155" y="32276"/>
                  </a:cubicBezTo>
                  <a:cubicBezTo>
                    <a:pt x="46419" y="27924"/>
                    <a:pt x="50408" y="23935"/>
                    <a:pt x="54397" y="19946"/>
                  </a:cubicBezTo>
                  <a:close/>
                </a:path>
              </a:pathLst>
            </a:custGeom>
            <a:solidFill>
              <a:srgbClr val="020100"/>
            </a:solidFill>
            <a:ln w="3620" cap="flat">
              <a:noFill/>
              <a:prstDash val="solid"/>
              <a:miter/>
            </a:ln>
          </p:spPr>
          <p:txBody>
            <a:bodyPr rtlCol="0" anchor="ctr"/>
            <a:lstStyle/>
            <a:p>
              <a:endParaRPr lang="es-CO"/>
            </a:p>
          </p:txBody>
        </p:sp>
      </p:grpSp>
      <p:grpSp>
        <p:nvGrpSpPr>
          <p:cNvPr id="39" name="Gráfico 15">
            <a:extLst>
              <a:ext uri="{FF2B5EF4-FFF2-40B4-BE49-F238E27FC236}">
                <a16:creationId xmlns:a16="http://schemas.microsoft.com/office/drawing/2014/main" id="{9310BEBA-190D-9A36-0434-FF19AEADDD40}"/>
              </a:ext>
            </a:extLst>
          </p:cNvPr>
          <p:cNvGrpSpPr/>
          <p:nvPr/>
        </p:nvGrpSpPr>
        <p:grpSpPr>
          <a:xfrm>
            <a:off x="542431" y="5363943"/>
            <a:ext cx="299438" cy="299438"/>
            <a:chOff x="482715" y="5571125"/>
            <a:chExt cx="333965" cy="333965"/>
          </a:xfrm>
          <a:solidFill>
            <a:srgbClr val="000000"/>
          </a:solidFill>
        </p:grpSpPr>
        <p:sp>
          <p:nvSpPr>
            <p:cNvPr id="40" name="Forma libre: forma 39">
              <a:extLst>
                <a:ext uri="{FF2B5EF4-FFF2-40B4-BE49-F238E27FC236}">
                  <a16:creationId xmlns:a16="http://schemas.microsoft.com/office/drawing/2014/main" id="{8016FD86-DF9A-AAD2-070B-F80214F7B5AF}"/>
                </a:ext>
              </a:extLst>
            </p:cNvPr>
            <p:cNvSpPr/>
            <p:nvPr/>
          </p:nvSpPr>
          <p:spPr>
            <a:xfrm>
              <a:off x="482715" y="5571125"/>
              <a:ext cx="333965" cy="333965"/>
            </a:xfrm>
            <a:custGeom>
              <a:avLst/>
              <a:gdLst>
                <a:gd name="connsiteX0" fmla="*/ 233867 w 333965"/>
                <a:gd name="connsiteY0" fmla="*/ 36172 h 333965"/>
                <a:gd name="connsiteX1" fmla="*/ 297794 w 333965"/>
                <a:gd name="connsiteY1" fmla="*/ 100099 h 333965"/>
                <a:gd name="connsiteX2" fmla="*/ 297794 w 333965"/>
                <a:gd name="connsiteY2" fmla="*/ 233867 h 333965"/>
                <a:gd name="connsiteX3" fmla="*/ 233867 w 333965"/>
                <a:gd name="connsiteY3" fmla="*/ 297794 h 333965"/>
                <a:gd name="connsiteX4" fmla="*/ 100099 w 333965"/>
                <a:gd name="connsiteY4" fmla="*/ 297794 h 333965"/>
                <a:gd name="connsiteX5" fmla="*/ 36172 w 333965"/>
                <a:gd name="connsiteY5" fmla="*/ 233867 h 333965"/>
                <a:gd name="connsiteX6" fmla="*/ 36172 w 333965"/>
                <a:gd name="connsiteY6" fmla="*/ 100099 h 333965"/>
                <a:gd name="connsiteX7" fmla="*/ 100099 w 333965"/>
                <a:gd name="connsiteY7" fmla="*/ 36172 h 333965"/>
                <a:gd name="connsiteX8" fmla="*/ 233867 w 333965"/>
                <a:gd name="connsiteY8" fmla="*/ 36172 h 333965"/>
                <a:gd name="connsiteX9" fmla="*/ 233867 w 333965"/>
                <a:gd name="connsiteY9" fmla="*/ 0 h 333965"/>
                <a:gd name="connsiteX10" fmla="*/ 100099 w 333965"/>
                <a:gd name="connsiteY10" fmla="*/ 0 h 333965"/>
                <a:gd name="connsiteX11" fmla="*/ 0 w 333965"/>
                <a:gd name="connsiteY11" fmla="*/ 100099 h 333965"/>
                <a:gd name="connsiteX12" fmla="*/ 0 w 333965"/>
                <a:gd name="connsiteY12" fmla="*/ 233867 h 333965"/>
                <a:gd name="connsiteX13" fmla="*/ 100099 w 333965"/>
                <a:gd name="connsiteY13" fmla="*/ 333966 h 333965"/>
                <a:gd name="connsiteX14" fmla="*/ 233867 w 333965"/>
                <a:gd name="connsiteY14" fmla="*/ 333966 h 333965"/>
                <a:gd name="connsiteX15" fmla="*/ 333966 w 333965"/>
                <a:gd name="connsiteY15" fmla="*/ 233867 h 333965"/>
                <a:gd name="connsiteX16" fmla="*/ 333966 w 333965"/>
                <a:gd name="connsiteY16" fmla="*/ 100099 h 333965"/>
                <a:gd name="connsiteX17" fmla="*/ 233867 w 333965"/>
                <a:gd name="connsiteY17" fmla="*/ 0 h 333965"/>
                <a:gd name="connsiteX18" fmla="*/ 233867 w 333965"/>
                <a:gd name="connsiteY18" fmla="*/ 0 h 33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3965" h="333965">
                  <a:moveTo>
                    <a:pt x="233867" y="36172"/>
                  </a:moveTo>
                  <a:cubicBezTo>
                    <a:pt x="269129" y="36172"/>
                    <a:pt x="297794" y="64837"/>
                    <a:pt x="297794" y="100099"/>
                  </a:cubicBezTo>
                  <a:lnTo>
                    <a:pt x="297794" y="233867"/>
                  </a:lnTo>
                  <a:cubicBezTo>
                    <a:pt x="297794" y="269129"/>
                    <a:pt x="269129" y="297794"/>
                    <a:pt x="233867" y="297794"/>
                  </a:cubicBezTo>
                  <a:lnTo>
                    <a:pt x="100099" y="297794"/>
                  </a:lnTo>
                  <a:cubicBezTo>
                    <a:pt x="64837" y="297794"/>
                    <a:pt x="36172" y="269129"/>
                    <a:pt x="36172" y="233867"/>
                  </a:cubicBezTo>
                  <a:lnTo>
                    <a:pt x="36172" y="100099"/>
                  </a:lnTo>
                  <a:cubicBezTo>
                    <a:pt x="36172" y="64837"/>
                    <a:pt x="64837" y="36172"/>
                    <a:pt x="100099" y="36172"/>
                  </a:cubicBezTo>
                  <a:lnTo>
                    <a:pt x="233867" y="36172"/>
                  </a:lnTo>
                  <a:moveTo>
                    <a:pt x="233867" y="0"/>
                  </a:moveTo>
                  <a:lnTo>
                    <a:pt x="100099" y="0"/>
                  </a:lnTo>
                  <a:cubicBezTo>
                    <a:pt x="44817" y="0"/>
                    <a:pt x="0" y="44817"/>
                    <a:pt x="0" y="100099"/>
                  </a:cubicBezTo>
                  <a:lnTo>
                    <a:pt x="0" y="233867"/>
                  </a:lnTo>
                  <a:cubicBezTo>
                    <a:pt x="0" y="289149"/>
                    <a:pt x="44817" y="333966"/>
                    <a:pt x="100099" y="333966"/>
                  </a:cubicBezTo>
                  <a:lnTo>
                    <a:pt x="233867" y="333966"/>
                  </a:lnTo>
                  <a:cubicBezTo>
                    <a:pt x="289149" y="333966"/>
                    <a:pt x="333966" y="289149"/>
                    <a:pt x="333966" y="233867"/>
                  </a:cubicBezTo>
                  <a:lnTo>
                    <a:pt x="333966" y="100099"/>
                  </a:lnTo>
                  <a:cubicBezTo>
                    <a:pt x="333966" y="44817"/>
                    <a:pt x="289149" y="0"/>
                    <a:pt x="233867" y="0"/>
                  </a:cubicBezTo>
                  <a:lnTo>
                    <a:pt x="233867" y="0"/>
                  </a:lnTo>
                  <a:close/>
                </a:path>
              </a:pathLst>
            </a:custGeom>
            <a:solidFill>
              <a:srgbClr val="000000"/>
            </a:solidFill>
            <a:ln w="2238" cap="flat">
              <a:noFill/>
              <a:prstDash val="solid"/>
              <a:miter/>
            </a:ln>
          </p:spPr>
          <p:txBody>
            <a:bodyPr rtlCol="0" anchor="ctr"/>
            <a:lstStyle/>
            <a:p>
              <a:endParaRPr lang="es-CO"/>
            </a:p>
          </p:txBody>
        </p:sp>
        <p:sp>
          <p:nvSpPr>
            <p:cNvPr id="41" name="Forma libre: forma 40">
              <a:extLst>
                <a:ext uri="{FF2B5EF4-FFF2-40B4-BE49-F238E27FC236}">
                  <a16:creationId xmlns:a16="http://schemas.microsoft.com/office/drawing/2014/main" id="{10F8E518-F2B7-A906-A7BB-35019D612302}"/>
                </a:ext>
              </a:extLst>
            </p:cNvPr>
            <p:cNvSpPr/>
            <p:nvPr/>
          </p:nvSpPr>
          <p:spPr>
            <a:xfrm>
              <a:off x="553921" y="5647109"/>
              <a:ext cx="191329" cy="191552"/>
            </a:xfrm>
            <a:custGeom>
              <a:avLst/>
              <a:gdLst>
                <a:gd name="connsiteX0" fmla="*/ 174490 w 191329"/>
                <a:gd name="connsiteY0" fmla="*/ 78486 h 191552"/>
                <a:gd name="connsiteX1" fmla="*/ 112839 w 191329"/>
                <a:gd name="connsiteY1" fmla="*/ 78486 h 191552"/>
                <a:gd name="connsiteX2" fmla="*/ 112839 w 191329"/>
                <a:gd name="connsiteY2" fmla="*/ 17062 h 191552"/>
                <a:gd name="connsiteX3" fmla="*/ 95776 w 191329"/>
                <a:gd name="connsiteY3" fmla="*/ 0 h 191552"/>
                <a:gd name="connsiteX4" fmla="*/ 78714 w 191329"/>
                <a:gd name="connsiteY4" fmla="*/ 17062 h 191552"/>
                <a:gd name="connsiteX5" fmla="*/ 78714 w 191329"/>
                <a:gd name="connsiteY5" fmla="*/ 78714 h 191552"/>
                <a:gd name="connsiteX6" fmla="*/ 17062 w 191329"/>
                <a:gd name="connsiteY6" fmla="*/ 78714 h 191552"/>
                <a:gd name="connsiteX7" fmla="*/ 0 w 191329"/>
                <a:gd name="connsiteY7" fmla="*/ 95776 h 191552"/>
                <a:gd name="connsiteX8" fmla="*/ 17062 w 191329"/>
                <a:gd name="connsiteY8" fmla="*/ 112839 h 191552"/>
                <a:gd name="connsiteX9" fmla="*/ 78486 w 191329"/>
                <a:gd name="connsiteY9" fmla="*/ 112839 h 191552"/>
                <a:gd name="connsiteX10" fmla="*/ 78486 w 191329"/>
                <a:gd name="connsiteY10" fmla="*/ 174490 h 191552"/>
                <a:gd name="connsiteX11" fmla="*/ 95549 w 191329"/>
                <a:gd name="connsiteY11" fmla="*/ 191552 h 191552"/>
                <a:gd name="connsiteX12" fmla="*/ 112611 w 191329"/>
                <a:gd name="connsiteY12" fmla="*/ 174490 h 191552"/>
                <a:gd name="connsiteX13" fmla="*/ 112611 w 191329"/>
                <a:gd name="connsiteY13" fmla="*/ 112839 h 191552"/>
                <a:gd name="connsiteX14" fmla="*/ 174263 w 191329"/>
                <a:gd name="connsiteY14" fmla="*/ 112839 h 191552"/>
                <a:gd name="connsiteX15" fmla="*/ 191325 w 191329"/>
                <a:gd name="connsiteY15" fmla="*/ 95776 h 191552"/>
                <a:gd name="connsiteX16" fmla="*/ 174490 w 191329"/>
                <a:gd name="connsiteY16" fmla="*/ 78486 h 19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1329" h="191552">
                  <a:moveTo>
                    <a:pt x="174490" y="78486"/>
                  </a:moveTo>
                  <a:lnTo>
                    <a:pt x="112839" y="78486"/>
                  </a:lnTo>
                  <a:lnTo>
                    <a:pt x="112839" y="17062"/>
                  </a:lnTo>
                  <a:cubicBezTo>
                    <a:pt x="112839" y="7507"/>
                    <a:pt x="105104" y="0"/>
                    <a:pt x="95776" y="0"/>
                  </a:cubicBezTo>
                  <a:cubicBezTo>
                    <a:pt x="86221" y="0"/>
                    <a:pt x="78714" y="7735"/>
                    <a:pt x="78714" y="17062"/>
                  </a:cubicBezTo>
                  <a:lnTo>
                    <a:pt x="78714" y="78714"/>
                  </a:lnTo>
                  <a:lnTo>
                    <a:pt x="17062" y="78714"/>
                  </a:lnTo>
                  <a:cubicBezTo>
                    <a:pt x="7507" y="78714"/>
                    <a:pt x="0" y="86449"/>
                    <a:pt x="0" y="95776"/>
                  </a:cubicBezTo>
                  <a:cubicBezTo>
                    <a:pt x="0" y="105331"/>
                    <a:pt x="7735" y="112839"/>
                    <a:pt x="17062" y="112839"/>
                  </a:cubicBezTo>
                  <a:lnTo>
                    <a:pt x="78486" y="112839"/>
                  </a:lnTo>
                  <a:lnTo>
                    <a:pt x="78486" y="174490"/>
                  </a:lnTo>
                  <a:cubicBezTo>
                    <a:pt x="78486" y="184045"/>
                    <a:pt x="86221" y="191552"/>
                    <a:pt x="95549" y="191552"/>
                  </a:cubicBezTo>
                  <a:cubicBezTo>
                    <a:pt x="105104" y="191552"/>
                    <a:pt x="112611" y="183818"/>
                    <a:pt x="112611" y="174490"/>
                  </a:cubicBezTo>
                  <a:lnTo>
                    <a:pt x="112611" y="112839"/>
                  </a:lnTo>
                  <a:lnTo>
                    <a:pt x="174263" y="112839"/>
                  </a:lnTo>
                  <a:cubicBezTo>
                    <a:pt x="183818" y="112839"/>
                    <a:pt x="191325" y="105104"/>
                    <a:pt x="191325" y="95776"/>
                  </a:cubicBezTo>
                  <a:cubicBezTo>
                    <a:pt x="191552" y="86221"/>
                    <a:pt x="183818" y="78486"/>
                    <a:pt x="174490" y="78486"/>
                  </a:cubicBezTo>
                  <a:close/>
                </a:path>
              </a:pathLst>
            </a:custGeom>
            <a:solidFill>
              <a:srgbClr val="000000"/>
            </a:solidFill>
            <a:ln w="2238" cap="flat">
              <a:noFill/>
              <a:prstDash val="solid"/>
              <a:miter/>
            </a:ln>
          </p:spPr>
          <p:txBody>
            <a:bodyPr rtlCol="0" anchor="ctr"/>
            <a:lstStyle/>
            <a:p>
              <a:endParaRPr lang="es-CO"/>
            </a:p>
          </p:txBody>
        </p:sp>
      </p:grpSp>
      <p:sp>
        <p:nvSpPr>
          <p:cNvPr id="38" name="Gráfico 5">
            <a:extLst>
              <a:ext uri="{FF2B5EF4-FFF2-40B4-BE49-F238E27FC236}">
                <a16:creationId xmlns:a16="http://schemas.microsoft.com/office/drawing/2014/main" id="{71619F7E-F007-8C30-43AB-82DBD4795E89}"/>
              </a:ext>
            </a:extLst>
          </p:cNvPr>
          <p:cNvSpPr/>
          <p:nvPr/>
        </p:nvSpPr>
        <p:spPr>
          <a:xfrm>
            <a:off x="487095" y="4739967"/>
            <a:ext cx="410111" cy="375985"/>
          </a:xfrm>
          <a:custGeom>
            <a:avLst/>
            <a:gdLst>
              <a:gd name="connsiteX0" fmla="*/ 317917 w 457399"/>
              <a:gd name="connsiteY0" fmla="*/ 49231 h 419338"/>
              <a:gd name="connsiteX1" fmla="*/ 344730 w 457399"/>
              <a:gd name="connsiteY1" fmla="*/ 53187 h 419338"/>
              <a:gd name="connsiteX2" fmla="*/ 405389 w 457399"/>
              <a:gd name="connsiteY2" fmla="*/ 114725 h 419338"/>
              <a:gd name="connsiteX3" fmla="*/ 385609 w 457399"/>
              <a:gd name="connsiteY3" fmla="*/ 196922 h 419338"/>
              <a:gd name="connsiteX4" fmla="*/ 266049 w 457399"/>
              <a:gd name="connsiteY4" fmla="*/ 317800 h 419338"/>
              <a:gd name="connsiteX5" fmla="*/ 229127 w 457399"/>
              <a:gd name="connsiteY5" fmla="*/ 354284 h 419338"/>
              <a:gd name="connsiteX6" fmla="*/ 191325 w 457399"/>
              <a:gd name="connsiteY6" fmla="*/ 316482 h 419338"/>
              <a:gd name="connsiteX7" fmla="*/ 72204 w 457399"/>
              <a:gd name="connsiteY7" fmla="*/ 196482 h 419338"/>
              <a:gd name="connsiteX8" fmla="*/ 70886 w 457399"/>
              <a:gd name="connsiteY8" fmla="*/ 79560 h 419338"/>
              <a:gd name="connsiteX9" fmla="*/ 138138 w 457399"/>
              <a:gd name="connsiteY9" fmla="*/ 49231 h 419338"/>
              <a:gd name="connsiteX10" fmla="*/ 187808 w 457399"/>
              <a:gd name="connsiteY10" fmla="*/ 64175 h 419338"/>
              <a:gd name="connsiteX11" fmla="*/ 195281 w 457399"/>
              <a:gd name="connsiteY11" fmla="*/ 69450 h 419338"/>
              <a:gd name="connsiteX12" fmla="*/ 200116 w 457399"/>
              <a:gd name="connsiteY12" fmla="*/ 72967 h 419338"/>
              <a:gd name="connsiteX13" fmla="*/ 230445 w 457399"/>
              <a:gd name="connsiteY13" fmla="*/ 94505 h 419338"/>
              <a:gd name="connsiteX14" fmla="*/ 259456 w 457399"/>
              <a:gd name="connsiteY14" fmla="*/ 71208 h 419338"/>
              <a:gd name="connsiteX15" fmla="*/ 317917 w 457399"/>
              <a:gd name="connsiteY15" fmla="*/ 49231 h 419338"/>
              <a:gd name="connsiteX16" fmla="*/ 317917 w 457399"/>
              <a:gd name="connsiteY16" fmla="*/ 0 h 419338"/>
              <a:gd name="connsiteX17" fmla="*/ 229127 w 457399"/>
              <a:gd name="connsiteY17" fmla="*/ 33406 h 419338"/>
              <a:gd name="connsiteX18" fmla="*/ 215940 w 457399"/>
              <a:gd name="connsiteY18" fmla="*/ 24176 h 419338"/>
              <a:gd name="connsiteX19" fmla="*/ 138578 w 457399"/>
              <a:gd name="connsiteY19" fmla="*/ 440 h 419338"/>
              <a:gd name="connsiteX20" fmla="*/ 33963 w 457399"/>
              <a:gd name="connsiteY20" fmla="*/ 47912 h 419338"/>
              <a:gd name="connsiteX21" fmla="*/ 36600 w 457399"/>
              <a:gd name="connsiteY21" fmla="*/ 231208 h 419338"/>
              <a:gd name="connsiteX22" fmla="*/ 218138 w 457399"/>
              <a:gd name="connsiteY22" fmla="*/ 413624 h 419338"/>
              <a:gd name="connsiteX23" fmla="*/ 228687 w 457399"/>
              <a:gd name="connsiteY23" fmla="*/ 419338 h 419338"/>
              <a:gd name="connsiteX24" fmla="*/ 239236 w 457399"/>
              <a:gd name="connsiteY24" fmla="*/ 413624 h 419338"/>
              <a:gd name="connsiteX25" fmla="*/ 420774 w 457399"/>
              <a:gd name="connsiteY25" fmla="*/ 231208 h 419338"/>
              <a:gd name="connsiteX26" fmla="*/ 357917 w 457399"/>
              <a:gd name="connsiteY26" fmla="*/ 6154 h 419338"/>
              <a:gd name="connsiteX27" fmla="*/ 317917 w 457399"/>
              <a:gd name="connsiteY27" fmla="*/ 0 h 419338"/>
              <a:gd name="connsiteX28" fmla="*/ 317917 w 457399"/>
              <a:gd name="connsiteY28" fmla="*/ 0 h 41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7399" h="419338">
                <a:moveTo>
                  <a:pt x="317917" y="49231"/>
                </a:moveTo>
                <a:cubicBezTo>
                  <a:pt x="326708" y="49231"/>
                  <a:pt x="335500" y="50549"/>
                  <a:pt x="344730" y="53187"/>
                </a:cubicBezTo>
                <a:cubicBezTo>
                  <a:pt x="374181" y="61538"/>
                  <a:pt x="397038" y="84395"/>
                  <a:pt x="405389" y="114725"/>
                </a:cubicBezTo>
                <a:cubicBezTo>
                  <a:pt x="413741" y="144615"/>
                  <a:pt x="406268" y="174944"/>
                  <a:pt x="385609" y="196922"/>
                </a:cubicBezTo>
                <a:cubicBezTo>
                  <a:pt x="346928" y="237801"/>
                  <a:pt x="305610" y="278680"/>
                  <a:pt x="266049" y="317800"/>
                </a:cubicBezTo>
                <a:cubicBezTo>
                  <a:pt x="253742" y="330108"/>
                  <a:pt x="241434" y="341976"/>
                  <a:pt x="229127" y="354284"/>
                </a:cubicBezTo>
                <a:cubicBezTo>
                  <a:pt x="216379" y="341537"/>
                  <a:pt x="203632" y="329229"/>
                  <a:pt x="191325" y="316482"/>
                </a:cubicBezTo>
                <a:cubicBezTo>
                  <a:pt x="151764" y="277361"/>
                  <a:pt x="111325" y="236922"/>
                  <a:pt x="72204" y="196482"/>
                </a:cubicBezTo>
                <a:cubicBezTo>
                  <a:pt x="41875" y="165274"/>
                  <a:pt x="41435" y="114285"/>
                  <a:pt x="70886" y="79560"/>
                </a:cubicBezTo>
                <a:cubicBezTo>
                  <a:pt x="87149" y="60219"/>
                  <a:pt x="111765" y="49231"/>
                  <a:pt x="138138" y="49231"/>
                </a:cubicBezTo>
                <a:cubicBezTo>
                  <a:pt x="156160" y="49231"/>
                  <a:pt x="173303" y="54505"/>
                  <a:pt x="187808" y="64175"/>
                </a:cubicBezTo>
                <a:cubicBezTo>
                  <a:pt x="190445" y="65934"/>
                  <a:pt x="192643" y="67692"/>
                  <a:pt x="195281" y="69450"/>
                </a:cubicBezTo>
                <a:lnTo>
                  <a:pt x="200116" y="72967"/>
                </a:lnTo>
                <a:lnTo>
                  <a:pt x="230445" y="94505"/>
                </a:lnTo>
                <a:lnTo>
                  <a:pt x="259456" y="71208"/>
                </a:lnTo>
                <a:cubicBezTo>
                  <a:pt x="278357" y="56263"/>
                  <a:pt x="297258" y="49231"/>
                  <a:pt x="317917" y="49231"/>
                </a:cubicBezTo>
                <a:moveTo>
                  <a:pt x="317917" y="0"/>
                </a:moveTo>
                <a:cubicBezTo>
                  <a:pt x="286269" y="0"/>
                  <a:pt x="256379" y="11429"/>
                  <a:pt x="229127" y="33406"/>
                </a:cubicBezTo>
                <a:cubicBezTo>
                  <a:pt x="224291" y="29890"/>
                  <a:pt x="220335" y="26813"/>
                  <a:pt x="215940" y="24176"/>
                </a:cubicBezTo>
                <a:cubicBezTo>
                  <a:pt x="192643" y="8352"/>
                  <a:pt x="165391" y="440"/>
                  <a:pt x="138578" y="440"/>
                </a:cubicBezTo>
                <a:cubicBezTo>
                  <a:pt x="99457" y="440"/>
                  <a:pt x="60776" y="16703"/>
                  <a:pt x="33963" y="47912"/>
                </a:cubicBezTo>
                <a:cubicBezTo>
                  <a:pt x="-11751" y="101098"/>
                  <a:pt x="-11751" y="181098"/>
                  <a:pt x="36600" y="231208"/>
                </a:cubicBezTo>
                <a:cubicBezTo>
                  <a:pt x="95940" y="293185"/>
                  <a:pt x="157918" y="352965"/>
                  <a:pt x="218138" y="413624"/>
                </a:cubicBezTo>
                <a:cubicBezTo>
                  <a:pt x="222094" y="417580"/>
                  <a:pt x="225171" y="419338"/>
                  <a:pt x="228687" y="419338"/>
                </a:cubicBezTo>
                <a:cubicBezTo>
                  <a:pt x="232203" y="419338"/>
                  <a:pt x="235720" y="417580"/>
                  <a:pt x="239236" y="413624"/>
                </a:cubicBezTo>
                <a:cubicBezTo>
                  <a:pt x="299895" y="352965"/>
                  <a:pt x="361873" y="293185"/>
                  <a:pt x="420774" y="231208"/>
                </a:cubicBezTo>
                <a:cubicBezTo>
                  <a:pt x="490664" y="157362"/>
                  <a:pt x="455499" y="33846"/>
                  <a:pt x="357917" y="6154"/>
                </a:cubicBezTo>
                <a:cubicBezTo>
                  <a:pt x="344291" y="1758"/>
                  <a:pt x="330664" y="0"/>
                  <a:pt x="317917" y="0"/>
                </a:cubicBezTo>
                <a:lnTo>
                  <a:pt x="317917" y="0"/>
                </a:lnTo>
                <a:close/>
              </a:path>
            </a:pathLst>
          </a:custGeom>
          <a:solidFill>
            <a:srgbClr val="000000"/>
          </a:solidFill>
          <a:ln w="4382" cap="flat">
            <a:noFill/>
            <a:prstDash val="solid"/>
            <a:miter/>
          </a:ln>
        </p:spPr>
        <p:txBody>
          <a:bodyPr rtlCol="0" anchor="ctr"/>
          <a:lstStyle/>
          <a:p>
            <a:endParaRPr lang="es-CO"/>
          </a:p>
        </p:txBody>
      </p:sp>
      <p:grpSp>
        <p:nvGrpSpPr>
          <p:cNvPr id="32" name="Gráfico 17">
            <a:extLst>
              <a:ext uri="{FF2B5EF4-FFF2-40B4-BE49-F238E27FC236}">
                <a16:creationId xmlns:a16="http://schemas.microsoft.com/office/drawing/2014/main" id="{6DD1250F-AA5C-F7B9-E893-CAD9DFCBE7E0}"/>
              </a:ext>
            </a:extLst>
          </p:cNvPr>
          <p:cNvGrpSpPr/>
          <p:nvPr/>
        </p:nvGrpSpPr>
        <p:grpSpPr>
          <a:xfrm>
            <a:off x="502834" y="3455142"/>
            <a:ext cx="378633" cy="378633"/>
            <a:chOff x="429250" y="3442228"/>
            <a:chExt cx="422292" cy="422292"/>
          </a:xfrm>
          <a:solidFill>
            <a:srgbClr val="000000"/>
          </a:solidFill>
        </p:grpSpPr>
        <p:sp>
          <p:nvSpPr>
            <p:cNvPr id="33" name="Forma libre: forma 32">
              <a:extLst>
                <a:ext uri="{FF2B5EF4-FFF2-40B4-BE49-F238E27FC236}">
                  <a16:creationId xmlns:a16="http://schemas.microsoft.com/office/drawing/2014/main" id="{F0998193-75A4-143A-B454-7E979DE046FB}"/>
                </a:ext>
              </a:extLst>
            </p:cNvPr>
            <p:cNvSpPr/>
            <p:nvPr/>
          </p:nvSpPr>
          <p:spPr>
            <a:xfrm>
              <a:off x="429250" y="3442228"/>
              <a:ext cx="422292" cy="422292"/>
            </a:xfrm>
            <a:custGeom>
              <a:avLst/>
              <a:gdLst>
                <a:gd name="connsiteX0" fmla="*/ 295837 w 422292"/>
                <a:gd name="connsiteY0" fmla="*/ 0 h 422292"/>
                <a:gd name="connsiteX1" fmla="*/ 126455 w 422292"/>
                <a:gd name="connsiteY1" fmla="*/ 0 h 422292"/>
                <a:gd name="connsiteX2" fmla="*/ 0 w 422292"/>
                <a:gd name="connsiteY2" fmla="*/ 126455 h 422292"/>
                <a:gd name="connsiteX3" fmla="*/ 0 w 422292"/>
                <a:gd name="connsiteY3" fmla="*/ 295837 h 422292"/>
                <a:gd name="connsiteX4" fmla="*/ 126455 w 422292"/>
                <a:gd name="connsiteY4" fmla="*/ 422292 h 422292"/>
                <a:gd name="connsiteX5" fmla="*/ 295837 w 422292"/>
                <a:gd name="connsiteY5" fmla="*/ 422292 h 422292"/>
                <a:gd name="connsiteX6" fmla="*/ 422292 w 422292"/>
                <a:gd name="connsiteY6" fmla="*/ 295837 h 422292"/>
                <a:gd name="connsiteX7" fmla="*/ 422292 w 422292"/>
                <a:gd name="connsiteY7" fmla="*/ 126455 h 422292"/>
                <a:gd name="connsiteX8" fmla="*/ 295837 w 422292"/>
                <a:gd name="connsiteY8" fmla="*/ 0 h 422292"/>
                <a:gd name="connsiteX9" fmla="*/ 375486 w 422292"/>
                <a:gd name="connsiteY9" fmla="*/ 114559 h 422292"/>
                <a:gd name="connsiteX10" fmla="*/ 322473 w 422292"/>
                <a:gd name="connsiteY10" fmla="*/ 114559 h 422292"/>
                <a:gd name="connsiteX11" fmla="*/ 275408 w 422292"/>
                <a:gd name="connsiteY11" fmla="*/ 46031 h 422292"/>
                <a:gd name="connsiteX12" fmla="*/ 295579 w 422292"/>
                <a:gd name="connsiteY12" fmla="*/ 46031 h 422292"/>
                <a:gd name="connsiteX13" fmla="*/ 375486 w 422292"/>
                <a:gd name="connsiteY13" fmla="*/ 114559 h 422292"/>
                <a:gd name="connsiteX14" fmla="*/ 201707 w 422292"/>
                <a:gd name="connsiteY14" fmla="*/ 114559 h 422292"/>
                <a:gd name="connsiteX15" fmla="*/ 154642 w 422292"/>
                <a:gd name="connsiteY15" fmla="*/ 45772 h 422292"/>
                <a:gd name="connsiteX16" fmla="*/ 222912 w 422292"/>
                <a:gd name="connsiteY16" fmla="*/ 45772 h 422292"/>
                <a:gd name="connsiteX17" fmla="*/ 269977 w 422292"/>
                <a:gd name="connsiteY17" fmla="*/ 114301 h 422292"/>
                <a:gd name="connsiteX18" fmla="*/ 201707 w 422292"/>
                <a:gd name="connsiteY18" fmla="*/ 114301 h 422292"/>
                <a:gd name="connsiteX19" fmla="*/ 104474 w 422292"/>
                <a:gd name="connsiteY19" fmla="*/ 48875 h 422292"/>
                <a:gd name="connsiteX20" fmla="*/ 149212 w 422292"/>
                <a:gd name="connsiteY20" fmla="*/ 114301 h 422292"/>
                <a:gd name="connsiteX21" fmla="*/ 46806 w 422292"/>
                <a:gd name="connsiteY21" fmla="*/ 114301 h 422292"/>
                <a:gd name="connsiteX22" fmla="*/ 104474 w 422292"/>
                <a:gd name="connsiteY22" fmla="*/ 48875 h 422292"/>
                <a:gd name="connsiteX23" fmla="*/ 295837 w 422292"/>
                <a:gd name="connsiteY23" fmla="*/ 376520 h 422292"/>
                <a:gd name="connsiteX24" fmla="*/ 126455 w 422292"/>
                <a:gd name="connsiteY24" fmla="*/ 376520 h 422292"/>
                <a:gd name="connsiteX25" fmla="*/ 45772 w 422292"/>
                <a:gd name="connsiteY25" fmla="*/ 295837 h 422292"/>
                <a:gd name="connsiteX26" fmla="*/ 45772 w 422292"/>
                <a:gd name="connsiteY26" fmla="*/ 157745 h 422292"/>
                <a:gd name="connsiteX27" fmla="*/ 376520 w 422292"/>
                <a:gd name="connsiteY27" fmla="*/ 157745 h 422292"/>
                <a:gd name="connsiteX28" fmla="*/ 376520 w 422292"/>
                <a:gd name="connsiteY28" fmla="*/ 295837 h 422292"/>
                <a:gd name="connsiteX29" fmla="*/ 295837 w 422292"/>
                <a:gd name="connsiteY29" fmla="*/ 376520 h 42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22292" h="422292">
                  <a:moveTo>
                    <a:pt x="295837" y="0"/>
                  </a:moveTo>
                  <a:lnTo>
                    <a:pt x="126455" y="0"/>
                  </a:lnTo>
                  <a:cubicBezTo>
                    <a:pt x="56633" y="0"/>
                    <a:pt x="0" y="56633"/>
                    <a:pt x="0" y="126455"/>
                  </a:cubicBezTo>
                  <a:lnTo>
                    <a:pt x="0" y="295837"/>
                  </a:lnTo>
                  <a:cubicBezTo>
                    <a:pt x="0" y="365659"/>
                    <a:pt x="56633" y="422292"/>
                    <a:pt x="126455" y="422292"/>
                  </a:cubicBezTo>
                  <a:lnTo>
                    <a:pt x="295837" y="422292"/>
                  </a:lnTo>
                  <a:cubicBezTo>
                    <a:pt x="365659" y="422292"/>
                    <a:pt x="422292" y="365659"/>
                    <a:pt x="422292" y="295837"/>
                  </a:cubicBezTo>
                  <a:lnTo>
                    <a:pt x="422292" y="126455"/>
                  </a:lnTo>
                  <a:cubicBezTo>
                    <a:pt x="422292" y="56633"/>
                    <a:pt x="365659" y="0"/>
                    <a:pt x="295837" y="0"/>
                  </a:cubicBezTo>
                  <a:close/>
                  <a:moveTo>
                    <a:pt x="375486" y="114559"/>
                  </a:moveTo>
                  <a:lnTo>
                    <a:pt x="322473" y="114559"/>
                  </a:lnTo>
                  <a:lnTo>
                    <a:pt x="275408" y="46031"/>
                  </a:lnTo>
                  <a:lnTo>
                    <a:pt x="295579" y="46031"/>
                  </a:lnTo>
                  <a:cubicBezTo>
                    <a:pt x="336179" y="45772"/>
                    <a:pt x="369797" y="75770"/>
                    <a:pt x="375486" y="114559"/>
                  </a:cubicBezTo>
                  <a:close/>
                  <a:moveTo>
                    <a:pt x="201707" y="114559"/>
                  </a:moveTo>
                  <a:lnTo>
                    <a:pt x="154642" y="45772"/>
                  </a:lnTo>
                  <a:lnTo>
                    <a:pt x="222912" y="45772"/>
                  </a:lnTo>
                  <a:lnTo>
                    <a:pt x="269977" y="114301"/>
                  </a:lnTo>
                  <a:lnTo>
                    <a:pt x="201707" y="114301"/>
                  </a:lnTo>
                  <a:close/>
                  <a:moveTo>
                    <a:pt x="104474" y="48875"/>
                  </a:moveTo>
                  <a:lnTo>
                    <a:pt x="149212" y="114301"/>
                  </a:lnTo>
                  <a:lnTo>
                    <a:pt x="46806" y="114301"/>
                  </a:lnTo>
                  <a:cubicBezTo>
                    <a:pt x="51461" y="83010"/>
                    <a:pt x="74477" y="57668"/>
                    <a:pt x="104474" y="48875"/>
                  </a:cubicBezTo>
                  <a:close/>
                  <a:moveTo>
                    <a:pt x="295837" y="376520"/>
                  </a:moveTo>
                  <a:lnTo>
                    <a:pt x="126455" y="376520"/>
                  </a:lnTo>
                  <a:cubicBezTo>
                    <a:pt x="81976" y="376520"/>
                    <a:pt x="45772" y="340316"/>
                    <a:pt x="45772" y="295837"/>
                  </a:cubicBezTo>
                  <a:lnTo>
                    <a:pt x="45772" y="157745"/>
                  </a:lnTo>
                  <a:lnTo>
                    <a:pt x="376520" y="157745"/>
                  </a:lnTo>
                  <a:lnTo>
                    <a:pt x="376520" y="295837"/>
                  </a:lnTo>
                  <a:cubicBezTo>
                    <a:pt x="376520" y="340316"/>
                    <a:pt x="340316" y="376520"/>
                    <a:pt x="295837" y="376520"/>
                  </a:cubicBezTo>
                  <a:close/>
                </a:path>
              </a:pathLst>
            </a:custGeom>
            <a:solidFill>
              <a:srgbClr val="000000"/>
            </a:solidFill>
            <a:ln w="2572" cap="flat">
              <a:noFill/>
              <a:prstDash val="solid"/>
              <a:miter/>
            </a:ln>
          </p:spPr>
          <p:txBody>
            <a:bodyPr rtlCol="0" anchor="ctr"/>
            <a:lstStyle/>
            <a:p>
              <a:endParaRPr lang="es-CO"/>
            </a:p>
          </p:txBody>
        </p:sp>
        <p:sp>
          <p:nvSpPr>
            <p:cNvPr id="34" name="Forma libre: forma 33">
              <a:extLst>
                <a:ext uri="{FF2B5EF4-FFF2-40B4-BE49-F238E27FC236}">
                  <a16:creationId xmlns:a16="http://schemas.microsoft.com/office/drawing/2014/main" id="{18FDEE1A-050F-F294-F19C-2446F87A8323}"/>
                </a:ext>
              </a:extLst>
            </p:cNvPr>
            <p:cNvSpPr/>
            <p:nvPr/>
          </p:nvSpPr>
          <p:spPr>
            <a:xfrm>
              <a:off x="591392" y="3629129"/>
              <a:ext cx="122769" cy="139000"/>
            </a:xfrm>
            <a:custGeom>
              <a:avLst/>
              <a:gdLst>
                <a:gd name="connsiteX0" fmla="*/ 117921 w 122769"/>
                <a:gd name="connsiteY0" fmla="*/ 60837 h 139000"/>
                <a:gd name="connsiteX1" fmla="*/ 14740 w 122769"/>
                <a:gd name="connsiteY1" fmla="*/ 1359 h 139000"/>
                <a:gd name="connsiteX2" fmla="*/ 0 w 122769"/>
                <a:gd name="connsiteY2" fmla="*/ 9893 h 139000"/>
                <a:gd name="connsiteX3" fmla="*/ 0 w 122769"/>
                <a:gd name="connsiteY3" fmla="*/ 129107 h 139000"/>
                <a:gd name="connsiteX4" fmla="*/ 14740 w 122769"/>
                <a:gd name="connsiteY4" fmla="*/ 137641 h 139000"/>
                <a:gd name="connsiteX5" fmla="*/ 117921 w 122769"/>
                <a:gd name="connsiteY5" fmla="*/ 78163 h 139000"/>
                <a:gd name="connsiteX6" fmla="*/ 117921 w 122769"/>
                <a:gd name="connsiteY6" fmla="*/ 60837 h 13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69" h="139000">
                  <a:moveTo>
                    <a:pt x="117921" y="60837"/>
                  </a:moveTo>
                  <a:lnTo>
                    <a:pt x="14740" y="1359"/>
                  </a:lnTo>
                  <a:cubicBezTo>
                    <a:pt x="8275" y="-2520"/>
                    <a:pt x="0" y="2394"/>
                    <a:pt x="0" y="9893"/>
                  </a:cubicBezTo>
                  <a:lnTo>
                    <a:pt x="0" y="129107"/>
                  </a:lnTo>
                  <a:cubicBezTo>
                    <a:pt x="0" y="136607"/>
                    <a:pt x="8275" y="141520"/>
                    <a:pt x="14740" y="137641"/>
                  </a:cubicBezTo>
                  <a:lnTo>
                    <a:pt x="117921" y="78163"/>
                  </a:lnTo>
                  <a:cubicBezTo>
                    <a:pt x="124386" y="74284"/>
                    <a:pt x="124386" y="64716"/>
                    <a:pt x="117921" y="60837"/>
                  </a:cubicBezTo>
                  <a:close/>
                </a:path>
              </a:pathLst>
            </a:custGeom>
            <a:solidFill>
              <a:srgbClr val="000000"/>
            </a:solidFill>
            <a:ln w="2572" cap="flat">
              <a:noFill/>
              <a:prstDash val="solid"/>
              <a:miter/>
            </a:ln>
          </p:spPr>
          <p:txBody>
            <a:bodyPr rtlCol="0" anchor="ctr"/>
            <a:lstStyle/>
            <a:p>
              <a:endParaRPr lang="es-CO"/>
            </a:p>
          </p:txBody>
        </p:sp>
      </p:grpSp>
      <p:sp>
        <p:nvSpPr>
          <p:cNvPr id="27" name="Gráfico 19">
            <a:extLst>
              <a:ext uri="{FF2B5EF4-FFF2-40B4-BE49-F238E27FC236}">
                <a16:creationId xmlns:a16="http://schemas.microsoft.com/office/drawing/2014/main" id="{8E248732-B9F2-05E1-6505-735DD08F18E4}"/>
              </a:ext>
            </a:extLst>
          </p:cNvPr>
          <p:cNvSpPr/>
          <p:nvPr/>
        </p:nvSpPr>
        <p:spPr>
          <a:xfrm>
            <a:off x="491181" y="2149963"/>
            <a:ext cx="401939" cy="400267"/>
          </a:xfrm>
          <a:custGeom>
            <a:avLst/>
            <a:gdLst>
              <a:gd name="connsiteX0" fmla="*/ 441706 w 448285"/>
              <a:gd name="connsiteY0" fmla="*/ 407255 h 446420"/>
              <a:gd name="connsiteX1" fmla="*/ 346692 w 448285"/>
              <a:gd name="connsiteY1" fmla="*/ 308977 h 446420"/>
              <a:gd name="connsiteX2" fmla="*/ 385859 w 448285"/>
              <a:gd name="connsiteY2" fmla="*/ 192929 h 446420"/>
              <a:gd name="connsiteX3" fmla="*/ 192929 w 448285"/>
              <a:gd name="connsiteY3" fmla="*/ 0 h 446420"/>
              <a:gd name="connsiteX4" fmla="*/ 0 w 448285"/>
              <a:gd name="connsiteY4" fmla="*/ 192929 h 446420"/>
              <a:gd name="connsiteX5" fmla="*/ 192929 w 448285"/>
              <a:gd name="connsiteY5" fmla="*/ 385859 h 446420"/>
              <a:gd name="connsiteX6" fmla="*/ 314779 w 448285"/>
              <a:gd name="connsiteY6" fmla="*/ 342341 h 446420"/>
              <a:gd name="connsiteX7" fmla="*/ 408343 w 448285"/>
              <a:gd name="connsiteY7" fmla="*/ 439531 h 446420"/>
              <a:gd name="connsiteX8" fmla="*/ 425025 w 448285"/>
              <a:gd name="connsiteY8" fmla="*/ 446421 h 446420"/>
              <a:gd name="connsiteX9" fmla="*/ 440981 w 448285"/>
              <a:gd name="connsiteY9" fmla="*/ 439893 h 446420"/>
              <a:gd name="connsiteX10" fmla="*/ 441706 w 448285"/>
              <a:gd name="connsiteY10" fmla="*/ 407255 h 446420"/>
              <a:gd name="connsiteX11" fmla="*/ 192929 w 448285"/>
              <a:gd name="connsiteY11" fmla="*/ 336901 h 446420"/>
              <a:gd name="connsiteX12" fmla="*/ 48958 w 448285"/>
              <a:gd name="connsiteY12" fmla="*/ 192929 h 446420"/>
              <a:gd name="connsiteX13" fmla="*/ 192929 w 448285"/>
              <a:gd name="connsiteY13" fmla="*/ 48958 h 446420"/>
              <a:gd name="connsiteX14" fmla="*/ 336901 w 448285"/>
              <a:gd name="connsiteY14" fmla="*/ 192929 h 446420"/>
              <a:gd name="connsiteX15" fmla="*/ 192929 w 448285"/>
              <a:gd name="connsiteY15" fmla="*/ 336901 h 44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8285" h="446420">
                <a:moveTo>
                  <a:pt x="441706" y="407255"/>
                </a:moveTo>
                <a:lnTo>
                  <a:pt x="346692" y="308977"/>
                </a:lnTo>
                <a:cubicBezTo>
                  <a:pt x="370990" y="276701"/>
                  <a:pt x="385859" y="236447"/>
                  <a:pt x="385859" y="192929"/>
                </a:cubicBezTo>
                <a:cubicBezTo>
                  <a:pt x="385859" y="86310"/>
                  <a:pt x="299548" y="0"/>
                  <a:pt x="192929" y="0"/>
                </a:cubicBezTo>
                <a:cubicBezTo>
                  <a:pt x="86310" y="0"/>
                  <a:pt x="0" y="86310"/>
                  <a:pt x="0" y="192929"/>
                </a:cubicBezTo>
                <a:cubicBezTo>
                  <a:pt x="0" y="299548"/>
                  <a:pt x="86310" y="385859"/>
                  <a:pt x="192929" y="385859"/>
                </a:cubicBezTo>
                <a:cubicBezTo>
                  <a:pt x="238986" y="385859"/>
                  <a:pt x="281416" y="369539"/>
                  <a:pt x="314779" y="342341"/>
                </a:cubicBezTo>
                <a:lnTo>
                  <a:pt x="408343" y="439531"/>
                </a:lnTo>
                <a:cubicBezTo>
                  <a:pt x="412695" y="444245"/>
                  <a:pt x="418860" y="446421"/>
                  <a:pt x="425025" y="446421"/>
                </a:cubicBezTo>
                <a:cubicBezTo>
                  <a:pt x="430827" y="446421"/>
                  <a:pt x="436629" y="444245"/>
                  <a:pt x="440981" y="439893"/>
                </a:cubicBezTo>
                <a:cubicBezTo>
                  <a:pt x="450410" y="431190"/>
                  <a:pt x="450773" y="416684"/>
                  <a:pt x="441706" y="407255"/>
                </a:cubicBezTo>
                <a:close/>
                <a:moveTo>
                  <a:pt x="192929" y="336901"/>
                </a:moveTo>
                <a:cubicBezTo>
                  <a:pt x="113509" y="336901"/>
                  <a:pt x="48958" y="272349"/>
                  <a:pt x="48958" y="192929"/>
                </a:cubicBezTo>
                <a:cubicBezTo>
                  <a:pt x="48958" y="113509"/>
                  <a:pt x="113509" y="48958"/>
                  <a:pt x="192929" y="48958"/>
                </a:cubicBezTo>
                <a:cubicBezTo>
                  <a:pt x="272349" y="48958"/>
                  <a:pt x="336901" y="113509"/>
                  <a:pt x="336901" y="192929"/>
                </a:cubicBezTo>
                <a:cubicBezTo>
                  <a:pt x="337264" y="272349"/>
                  <a:pt x="272712" y="336901"/>
                  <a:pt x="192929" y="336901"/>
                </a:cubicBezTo>
                <a:close/>
              </a:path>
            </a:pathLst>
          </a:custGeom>
          <a:solidFill>
            <a:schemeClr val="tx1"/>
          </a:solidFill>
          <a:ln w="3620" cap="flat">
            <a:noFill/>
            <a:prstDash val="solid"/>
            <a:miter/>
          </a:ln>
        </p:spPr>
        <p:txBody>
          <a:bodyPr rtlCol="0" anchor="ctr"/>
          <a:lstStyle/>
          <a:p>
            <a:endParaRPr lang="es-CO"/>
          </a:p>
        </p:txBody>
      </p:sp>
      <p:sp>
        <p:nvSpPr>
          <p:cNvPr id="26" name="Gráfico 7">
            <a:extLst>
              <a:ext uri="{FF2B5EF4-FFF2-40B4-BE49-F238E27FC236}">
                <a16:creationId xmlns:a16="http://schemas.microsoft.com/office/drawing/2014/main" id="{4803DE39-6F68-9604-99B6-AB2871909786}"/>
              </a:ext>
            </a:extLst>
          </p:cNvPr>
          <p:cNvSpPr/>
          <p:nvPr/>
        </p:nvSpPr>
        <p:spPr>
          <a:xfrm>
            <a:off x="520793" y="1473220"/>
            <a:ext cx="342715" cy="344015"/>
          </a:xfrm>
          <a:custGeom>
            <a:avLst/>
            <a:gdLst>
              <a:gd name="connsiteX0" fmla="*/ 191116 w 382232"/>
              <a:gd name="connsiteY0" fmla="*/ 0 h 383682"/>
              <a:gd name="connsiteX1" fmla="*/ 0 w 382232"/>
              <a:gd name="connsiteY1" fmla="*/ 173709 h 383682"/>
              <a:gd name="connsiteX2" fmla="*/ 0 w 382232"/>
              <a:gd name="connsiteY2" fmla="*/ 383320 h 383682"/>
              <a:gd name="connsiteX3" fmla="*/ 138169 w 382232"/>
              <a:gd name="connsiteY3" fmla="*/ 383320 h 383682"/>
              <a:gd name="connsiteX4" fmla="*/ 138169 w 382232"/>
              <a:gd name="connsiteY4" fmla="*/ 275251 h 383682"/>
              <a:gd name="connsiteX5" fmla="*/ 191116 w 382232"/>
              <a:gd name="connsiteY5" fmla="*/ 222304 h 383682"/>
              <a:gd name="connsiteX6" fmla="*/ 244063 w 382232"/>
              <a:gd name="connsiteY6" fmla="*/ 275251 h 383682"/>
              <a:gd name="connsiteX7" fmla="*/ 244063 w 382232"/>
              <a:gd name="connsiteY7" fmla="*/ 383683 h 383682"/>
              <a:gd name="connsiteX8" fmla="*/ 382232 w 382232"/>
              <a:gd name="connsiteY8" fmla="*/ 383683 h 383682"/>
              <a:gd name="connsiteX9" fmla="*/ 382232 w 382232"/>
              <a:gd name="connsiteY9" fmla="*/ 173709 h 383682"/>
              <a:gd name="connsiteX10" fmla="*/ 191116 w 382232"/>
              <a:gd name="connsiteY10" fmla="*/ 0 h 38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2232" h="383682">
                <a:moveTo>
                  <a:pt x="191116" y="0"/>
                </a:moveTo>
                <a:lnTo>
                  <a:pt x="0" y="173709"/>
                </a:lnTo>
                <a:lnTo>
                  <a:pt x="0" y="383320"/>
                </a:lnTo>
                <a:lnTo>
                  <a:pt x="138169" y="383320"/>
                </a:lnTo>
                <a:lnTo>
                  <a:pt x="138169" y="275251"/>
                </a:lnTo>
                <a:cubicBezTo>
                  <a:pt x="138169" y="246239"/>
                  <a:pt x="161741" y="222304"/>
                  <a:pt x="191116" y="222304"/>
                </a:cubicBezTo>
                <a:cubicBezTo>
                  <a:pt x="220128" y="222304"/>
                  <a:pt x="244063" y="245876"/>
                  <a:pt x="244063" y="275251"/>
                </a:cubicBezTo>
                <a:lnTo>
                  <a:pt x="244063" y="383683"/>
                </a:lnTo>
                <a:lnTo>
                  <a:pt x="382232" y="383683"/>
                </a:lnTo>
                <a:lnTo>
                  <a:pt x="382232" y="173709"/>
                </a:lnTo>
                <a:lnTo>
                  <a:pt x="191116" y="0"/>
                </a:lnTo>
                <a:close/>
              </a:path>
            </a:pathLst>
          </a:custGeom>
          <a:solidFill>
            <a:schemeClr val="tx1"/>
          </a:solidFill>
          <a:ln w="3620" cap="flat">
            <a:noFill/>
            <a:prstDash val="solid"/>
            <a:miter/>
          </a:ln>
        </p:spPr>
        <p:txBody>
          <a:bodyPr rtlCol="0" anchor="ctr"/>
          <a:lstStyle/>
          <a:p>
            <a:endParaRPr lang="es-CO"/>
          </a:p>
        </p:txBody>
      </p:sp>
      <p:sp>
        <p:nvSpPr>
          <p:cNvPr id="78" name="CuadroTexto 77">
            <a:extLst>
              <a:ext uri="{FF2B5EF4-FFF2-40B4-BE49-F238E27FC236}">
                <a16:creationId xmlns:a16="http://schemas.microsoft.com/office/drawing/2014/main" id="{B76B5C3D-D1A6-C6DD-D515-D24F842351F0}"/>
              </a:ext>
            </a:extLst>
          </p:cNvPr>
          <p:cNvSpPr txBox="1"/>
          <p:nvPr/>
        </p:nvSpPr>
        <p:spPr>
          <a:xfrm>
            <a:off x="3401558" y="155594"/>
            <a:ext cx="5884638" cy="646331"/>
          </a:xfrm>
          <a:prstGeom prst="rect">
            <a:avLst/>
          </a:prstGeom>
          <a:noFill/>
        </p:spPr>
        <p:txBody>
          <a:bodyPr wrap="square" rtlCol="0">
            <a:spAutoFit/>
          </a:bodyPr>
          <a:lstStyle/>
          <a:p>
            <a:pPr algn="ctr"/>
            <a:r>
              <a:rPr lang="en-US" sz="3600" dirty="0">
                <a:latin typeface="Montserrat ExtraBold" panose="00000900000000000000" pitchFamily="50" charset="0"/>
              </a:rPr>
              <a:t>Your topic 1 </a:t>
            </a:r>
          </a:p>
        </p:txBody>
      </p:sp>
      <p:sp>
        <p:nvSpPr>
          <p:cNvPr id="6" name="Forma libre: forma 5">
            <a:extLst>
              <a:ext uri="{FF2B5EF4-FFF2-40B4-BE49-F238E27FC236}">
                <a16:creationId xmlns:a16="http://schemas.microsoft.com/office/drawing/2014/main" id="{7D76F141-9604-B9A5-99F7-24B36890BBF5}"/>
              </a:ext>
            </a:extLst>
          </p:cNvPr>
          <p:cNvSpPr/>
          <p:nvPr/>
        </p:nvSpPr>
        <p:spPr>
          <a:xfrm>
            <a:off x="2782311" y="6153552"/>
            <a:ext cx="308899" cy="308674"/>
          </a:xfrm>
          <a:custGeom>
            <a:avLst/>
            <a:gdLst>
              <a:gd name="connsiteX0" fmla="*/ 154200 w 308899"/>
              <a:gd name="connsiteY0" fmla="*/ 34862 h 308674"/>
              <a:gd name="connsiteX1" fmla="*/ 273311 w 308899"/>
              <a:gd name="connsiteY1" fmla="*/ 153974 h 308674"/>
              <a:gd name="connsiteX2" fmla="*/ 258786 w 308899"/>
              <a:gd name="connsiteY2" fmla="*/ 211351 h 308674"/>
              <a:gd name="connsiteX3" fmla="*/ 252975 w 308899"/>
              <a:gd name="connsiteY3" fmla="*/ 222245 h 308674"/>
              <a:gd name="connsiteX4" fmla="*/ 255154 w 308899"/>
              <a:gd name="connsiteY4" fmla="*/ 234592 h 308674"/>
              <a:gd name="connsiteX5" fmla="*/ 260238 w 308899"/>
              <a:gd name="connsiteY5" fmla="*/ 265097 h 308674"/>
              <a:gd name="connsiteX6" fmla="*/ 227555 w 308899"/>
              <a:gd name="connsiteY6" fmla="*/ 259286 h 308674"/>
              <a:gd name="connsiteX7" fmla="*/ 215934 w 308899"/>
              <a:gd name="connsiteY7" fmla="*/ 257107 h 308674"/>
              <a:gd name="connsiteX8" fmla="*/ 205766 w 308899"/>
              <a:gd name="connsiteY8" fmla="*/ 262191 h 308674"/>
              <a:gd name="connsiteX9" fmla="*/ 154200 w 308899"/>
              <a:gd name="connsiteY9" fmla="*/ 273812 h 308674"/>
              <a:gd name="connsiteX10" fmla="*/ 65592 w 308899"/>
              <a:gd name="connsiteY10" fmla="*/ 233866 h 308674"/>
              <a:gd name="connsiteX11" fmla="*/ 35814 w 308899"/>
              <a:gd name="connsiteY11" fmla="*/ 140901 h 308674"/>
              <a:gd name="connsiteX12" fmla="*/ 140400 w 308899"/>
              <a:gd name="connsiteY12" fmla="*/ 36315 h 308674"/>
              <a:gd name="connsiteX13" fmla="*/ 154200 w 308899"/>
              <a:gd name="connsiteY13" fmla="*/ 34862 h 308674"/>
              <a:gd name="connsiteX14" fmla="*/ 154200 w 308899"/>
              <a:gd name="connsiteY14" fmla="*/ 0 h 308674"/>
              <a:gd name="connsiteX15" fmla="*/ 136769 w 308899"/>
              <a:gd name="connsiteY15" fmla="*/ 726 h 308674"/>
              <a:gd name="connsiteX16" fmla="*/ 952 w 308899"/>
              <a:gd name="connsiteY16" fmla="*/ 136543 h 308674"/>
              <a:gd name="connsiteX17" fmla="*/ 154200 w 308899"/>
              <a:gd name="connsiteY17" fmla="*/ 308674 h 308674"/>
              <a:gd name="connsiteX18" fmla="*/ 221018 w 308899"/>
              <a:gd name="connsiteY18" fmla="*/ 293422 h 308674"/>
              <a:gd name="connsiteX19" fmla="*/ 299458 w 308899"/>
              <a:gd name="connsiteY19" fmla="*/ 307948 h 308674"/>
              <a:gd name="connsiteX20" fmla="*/ 300184 w 308899"/>
              <a:gd name="connsiteY20" fmla="*/ 307948 h 308674"/>
              <a:gd name="connsiteX21" fmla="*/ 303089 w 308899"/>
              <a:gd name="connsiteY21" fmla="*/ 305043 h 308674"/>
              <a:gd name="connsiteX22" fmla="*/ 290016 w 308899"/>
              <a:gd name="connsiteY22" fmla="*/ 228782 h 308674"/>
              <a:gd name="connsiteX23" fmla="*/ 308900 w 308899"/>
              <a:gd name="connsiteY23" fmla="*/ 154700 h 308674"/>
              <a:gd name="connsiteX24" fmla="*/ 154200 w 308899"/>
              <a:gd name="connsiteY24" fmla="*/ 0 h 308674"/>
              <a:gd name="connsiteX25" fmla="*/ 154200 w 308899"/>
              <a:gd name="connsiteY25" fmla="*/ 0 h 308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8899" h="308674">
                <a:moveTo>
                  <a:pt x="154200" y="34862"/>
                </a:moveTo>
                <a:cubicBezTo>
                  <a:pt x="220292" y="34862"/>
                  <a:pt x="273311" y="88608"/>
                  <a:pt x="273311" y="153974"/>
                </a:cubicBezTo>
                <a:cubicBezTo>
                  <a:pt x="273311" y="174310"/>
                  <a:pt x="268227" y="193920"/>
                  <a:pt x="258786" y="211351"/>
                </a:cubicBezTo>
                <a:lnTo>
                  <a:pt x="252975" y="222245"/>
                </a:lnTo>
                <a:lnTo>
                  <a:pt x="255154" y="234592"/>
                </a:lnTo>
                <a:lnTo>
                  <a:pt x="260238" y="265097"/>
                </a:lnTo>
                <a:lnTo>
                  <a:pt x="227555" y="259286"/>
                </a:lnTo>
                <a:lnTo>
                  <a:pt x="215934" y="257107"/>
                </a:lnTo>
                <a:lnTo>
                  <a:pt x="205766" y="262191"/>
                </a:lnTo>
                <a:cubicBezTo>
                  <a:pt x="189062" y="270181"/>
                  <a:pt x="172357" y="273812"/>
                  <a:pt x="154200" y="273812"/>
                </a:cubicBezTo>
                <a:cubicBezTo>
                  <a:pt x="120064" y="273812"/>
                  <a:pt x="88107" y="259286"/>
                  <a:pt x="65592" y="233866"/>
                </a:cubicBezTo>
                <a:cubicBezTo>
                  <a:pt x="42351" y="208446"/>
                  <a:pt x="32183" y="175036"/>
                  <a:pt x="35814" y="140901"/>
                </a:cubicBezTo>
                <a:cubicBezTo>
                  <a:pt x="41624" y="86429"/>
                  <a:pt x="85928" y="42125"/>
                  <a:pt x="140400" y="36315"/>
                </a:cubicBezTo>
                <a:cubicBezTo>
                  <a:pt x="145484" y="34862"/>
                  <a:pt x="149842" y="34862"/>
                  <a:pt x="154200" y="34862"/>
                </a:cubicBezTo>
                <a:moveTo>
                  <a:pt x="154200" y="0"/>
                </a:moveTo>
                <a:cubicBezTo>
                  <a:pt x="148389" y="0"/>
                  <a:pt x="142579" y="0"/>
                  <a:pt x="136769" y="726"/>
                </a:cubicBezTo>
                <a:cubicBezTo>
                  <a:pt x="66318" y="8716"/>
                  <a:pt x="8941" y="66093"/>
                  <a:pt x="952" y="136543"/>
                </a:cubicBezTo>
                <a:cubicBezTo>
                  <a:pt x="-9216" y="229508"/>
                  <a:pt x="63413" y="308674"/>
                  <a:pt x="154200" y="308674"/>
                </a:cubicBezTo>
                <a:cubicBezTo>
                  <a:pt x="178167" y="308674"/>
                  <a:pt x="200682" y="302864"/>
                  <a:pt x="221018" y="293422"/>
                </a:cubicBezTo>
                <a:lnTo>
                  <a:pt x="299458" y="307948"/>
                </a:lnTo>
                <a:cubicBezTo>
                  <a:pt x="299458" y="307948"/>
                  <a:pt x="299458" y="307948"/>
                  <a:pt x="300184" y="307948"/>
                </a:cubicBezTo>
                <a:cubicBezTo>
                  <a:pt x="301637" y="307948"/>
                  <a:pt x="303089" y="306495"/>
                  <a:pt x="303089" y="305043"/>
                </a:cubicBezTo>
                <a:lnTo>
                  <a:pt x="290016" y="228782"/>
                </a:lnTo>
                <a:cubicBezTo>
                  <a:pt x="302363" y="206993"/>
                  <a:pt x="308900" y="181573"/>
                  <a:pt x="308900" y="154700"/>
                </a:cubicBezTo>
                <a:cubicBezTo>
                  <a:pt x="308900" y="68998"/>
                  <a:pt x="239902" y="0"/>
                  <a:pt x="154200" y="0"/>
                </a:cubicBezTo>
                <a:lnTo>
                  <a:pt x="154200" y="0"/>
                </a:lnTo>
                <a:close/>
              </a:path>
            </a:pathLst>
          </a:custGeom>
          <a:solidFill>
            <a:srgbClr val="000000"/>
          </a:solidFill>
          <a:ln w="7262" cap="flat">
            <a:noFill/>
            <a:prstDash val="solid"/>
            <a:miter/>
          </a:ln>
        </p:spPr>
        <p:txBody>
          <a:bodyPr rtlCol="0" anchor="ctr"/>
          <a:lstStyle/>
          <a:p>
            <a:endParaRPr lang="es-CO"/>
          </a:p>
        </p:txBody>
      </p:sp>
      <p:sp>
        <p:nvSpPr>
          <p:cNvPr id="7" name="Forma libre: forma 6">
            <a:extLst>
              <a:ext uri="{FF2B5EF4-FFF2-40B4-BE49-F238E27FC236}">
                <a16:creationId xmlns:a16="http://schemas.microsoft.com/office/drawing/2014/main" id="{79052C81-4AC3-3367-F6E1-92FA4F7FDC34}"/>
              </a:ext>
            </a:extLst>
          </p:cNvPr>
          <p:cNvSpPr/>
          <p:nvPr/>
        </p:nvSpPr>
        <p:spPr>
          <a:xfrm>
            <a:off x="3234824" y="6170983"/>
            <a:ext cx="322190" cy="284706"/>
          </a:xfrm>
          <a:custGeom>
            <a:avLst/>
            <a:gdLst>
              <a:gd name="connsiteX0" fmla="*/ 319427 w 322190"/>
              <a:gd name="connsiteY0" fmla="*/ 0 h 284706"/>
              <a:gd name="connsiteX1" fmla="*/ 319427 w 322190"/>
              <a:gd name="connsiteY1" fmla="*/ 0 h 284706"/>
              <a:gd name="connsiteX2" fmla="*/ 2764 w 322190"/>
              <a:gd name="connsiteY2" fmla="*/ 0 h 284706"/>
              <a:gd name="connsiteX3" fmla="*/ 585 w 322190"/>
              <a:gd name="connsiteY3" fmla="*/ 4358 h 284706"/>
              <a:gd name="connsiteX4" fmla="*/ 106623 w 322190"/>
              <a:gd name="connsiteY4" fmla="*/ 125649 h 284706"/>
              <a:gd name="connsiteX5" fmla="*/ 107350 w 322190"/>
              <a:gd name="connsiteY5" fmla="*/ 126375 h 284706"/>
              <a:gd name="connsiteX6" fmla="*/ 152380 w 322190"/>
              <a:gd name="connsiteY6" fmla="*/ 282528 h 284706"/>
              <a:gd name="connsiteX7" fmla="*/ 154559 w 322190"/>
              <a:gd name="connsiteY7" fmla="*/ 284706 h 284706"/>
              <a:gd name="connsiteX8" fmla="*/ 156737 w 322190"/>
              <a:gd name="connsiteY8" fmla="*/ 283254 h 284706"/>
              <a:gd name="connsiteX9" fmla="*/ 321606 w 322190"/>
              <a:gd name="connsiteY9" fmla="*/ 3631 h 284706"/>
              <a:gd name="connsiteX10" fmla="*/ 319427 w 322190"/>
              <a:gd name="connsiteY10" fmla="*/ 0 h 284706"/>
              <a:gd name="connsiteX11" fmla="*/ 74667 w 322190"/>
              <a:gd name="connsiteY11" fmla="*/ 35588 h 284706"/>
              <a:gd name="connsiteX12" fmla="*/ 228640 w 322190"/>
              <a:gd name="connsiteY12" fmla="*/ 35588 h 284706"/>
              <a:gd name="connsiteX13" fmla="*/ 126233 w 322190"/>
              <a:gd name="connsiteY13" fmla="*/ 95144 h 284706"/>
              <a:gd name="connsiteX14" fmla="*/ 74667 w 322190"/>
              <a:gd name="connsiteY14" fmla="*/ 35588 h 284706"/>
              <a:gd name="connsiteX15" fmla="*/ 142938 w 322190"/>
              <a:gd name="connsiteY15" fmla="*/ 123470 h 284706"/>
              <a:gd name="connsiteX16" fmla="*/ 245345 w 322190"/>
              <a:gd name="connsiteY16" fmla="*/ 63914 h 284706"/>
              <a:gd name="connsiteX17" fmla="*/ 164727 w 322190"/>
              <a:gd name="connsiteY17" fmla="*/ 200457 h 284706"/>
              <a:gd name="connsiteX18" fmla="*/ 142938 w 322190"/>
              <a:gd name="connsiteY18" fmla="*/ 123470 h 28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2190" h="284706">
                <a:moveTo>
                  <a:pt x="319427" y="0"/>
                </a:moveTo>
                <a:cubicBezTo>
                  <a:pt x="319427" y="0"/>
                  <a:pt x="319427" y="0"/>
                  <a:pt x="319427" y="0"/>
                </a:cubicBezTo>
                <a:lnTo>
                  <a:pt x="2764" y="0"/>
                </a:lnTo>
                <a:cubicBezTo>
                  <a:pt x="585" y="0"/>
                  <a:pt x="-868" y="2905"/>
                  <a:pt x="585" y="4358"/>
                </a:cubicBezTo>
                <a:lnTo>
                  <a:pt x="106623" y="125649"/>
                </a:lnTo>
                <a:cubicBezTo>
                  <a:pt x="106623" y="125649"/>
                  <a:pt x="107350" y="126375"/>
                  <a:pt x="107350" y="126375"/>
                </a:cubicBezTo>
                <a:lnTo>
                  <a:pt x="152380" y="282528"/>
                </a:lnTo>
                <a:cubicBezTo>
                  <a:pt x="152380" y="283980"/>
                  <a:pt x="153832" y="284706"/>
                  <a:pt x="154559" y="284706"/>
                </a:cubicBezTo>
                <a:cubicBezTo>
                  <a:pt x="155285" y="284706"/>
                  <a:pt x="156011" y="283980"/>
                  <a:pt x="156737" y="283254"/>
                </a:cubicBezTo>
                <a:lnTo>
                  <a:pt x="321606" y="3631"/>
                </a:lnTo>
                <a:cubicBezTo>
                  <a:pt x="323058" y="2179"/>
                  <a:pt x="321606" y="0"/>
                  <a:pt x="319427" y="0"/>
                </a:cubicBezTo>
                <a:close/>
                <a:moveTo>
                  <a:pt x="74667" y="35588"/>
                </a:moveTo>
                <a:lnTo>
                  <a:pt x="228640" y="35588"/>
                </a:lnTo>
                <a:lnTo>
                  <a:pt x="126233" y="95144"/>
                </a:lnTo>
                <a:lnTo>
                  <a:pt x="74667" y="35588"/>
                </a:lnTo>
                <a:close/>
                <a:moveTo>
                  <a:pt x="142938" y="123470"/>
                </a:moveTo>
                <a:lnTo>
                  <a:pt x="245345" y="63914"/>
                </a:lnTo>
                <a:lnTo>
                  <a:pt x="164727" y="200457"/>
                </a:lnTo>
                <a:lnTo>
                  <a:pt x="142938" y="123470"/>
                </a:lnTo>
                <a:close/>
              </a:path>
            </a:pathLst>
          </a:custGeom>
          <a:solidFill>
            <a:srgbClr val="000000"/>
          </a:solidFill>
          <a:ln w="7262" cap="flat">
            <a:noFill/>
            <a:prstDash val="solid"/>
            <a:miter/>
          </a:ln>
        </p:spPr>
        <p:txBody>
          <a:bodyPr rtlCol="0" anchor="ctr"/>
          <a:lstStyle/>
          <a:p>
            <a:endParaRPr lang="es-CO"/>
          </a:p>
        </p:txBody>
      </p:sp>
      <p:sp>
        <p:nvSpPr>
          <p:cNvPr id="8" name="Forma libre: forma 7">
            <a:extLst>
              <a:ext uri="{FF2B5EF4-FFF2-40B4-BE49-F238E27FC236}">
                <a16:creationId xmlns:a16="http://schemas.microsoft.com/office/drawing/2014/main" id="{C37A57E7-1582-4D1F-038E-9084C5EC754C}"/>
              </a:ext>
            </a:extLst>
          </p:cNvPr>
          <p:cNvSpPr/>
          <p:nvPr/>
        </p:nvSpPr>
        <p:spPr>
          <a:xfrm>
            <a:off x="2295432" y="6162994"/>
            <a:ext cx="327903" cy="300684"/>
          </a:xfrm>
          <a:custGeom>
            <a:avLst/>
            <a:gdLst>
              <a:gd name="connsiteX0" fmla="*/ 227608 w 327903"/>
              <a:gd name="connsiteY0" fmla="*/ 35588 h 300684"/>
              <a:gd name="connsiteX1" fmla="*/ 247218 w 327903"/>
              <a:gd name="connsiteY1" fmla="*/ 38493 h 300684"/>
              <a:gd name="connsiteX2" fmla="*/ 290796 w 327903"/>
              <a:gd name="connsiteY2" fmla="*/ 82797 h 300684"/>
              <a:gd name="connsiteX3" fmla="*/ 276270 w 327903"/>
              <a:gd name="connsiteY3" fmla="*/ 141627 h 300684"/>
              <a:gd name="connsiteX4" fmla="*/ 190567 w 327903"/>
              <a:gd name="connsiteY4" fmla="*/ 228056 h 300684"/>
              <a:gd name="connsiteX5" fmla="*/ 164421 w 327903"/>
              <a:gd name="connsiteY5" fmla="*/ 254202 h 300684"/>
              <a:gd name="connsiteX6" fmla="*/ 137548 w 327903"/>
              <a:gd name="connsiteY6" fmla="*/ 227329 h 300684"/>
              <a:gd name="connsiteX7" fmla="*/ 52572 w 327903"/>
              <a:gd name="connsiteY7" fmla="*/ 141627 h 300684"/>
              <a:gd name="connsiteX8" fmla="*/ 51846 w 327903"/>
              <a:gd name="connsiteY8" fmla="*/ 58103 h 300684"/>
              <a:gd name="connsiteX9" fmla="*/ 99781 w 327903"/>
              <a:gd name="connsiteY9" fmla="*/ 36315 h 300684"/>
              <a:gd name="connsiteX10" fmla="*/ 135369 w 327903"/>
              <a:gd name="connsiteY10" fmla="*/ 47209 h 300684"/>
              <a:gd name="connsiteX11" fmla="*/ 140453 w 327903"/>
              <a:gd name="connsiteY11" fmla="*/ 50840 h 300684"/>
              <a:gd name="connsiteX12" fmla="*/ 144085 w 327903"/>
              <a:gd name="connsiteY12" fmla="*/ 53019 h 300684"/>
              <a:gd name="connsiteX13" fmla="*/ 165873 w 327903"/>
              <a:gd name="connsiteY13" fmla="*/ 68271 h 300684"/>
              <a:gd name="connsiteX14" fmla="*/ 186936 w 327903"/>
              <a:gd name="connsiteY14" fmla="*/ 51567 h 300684"/>
              <a:gd name="connsiteX15" fmla="*/ 227608 w 327903"/>
              <a:gd name="connsiteY15" fmla="*/ 35588 h 300684"/>
              <a:gd name="connsiteX16" fmla="*/ 227608 w 327903"/>
              <a:gd name="connsiteY16" fmla="*/ 0 h 300684"/>
              <a:gd name="connsiteX17" fmla="*/ 163695 w 327903"/>
              <a:gd name="connsiteY17" fmla="*/ 23968 h 300684"/>
              <a:gd name="connsiteX18" fmla="*/ 154253 w 327903"/>
              <a:gd name="connsiteY18" fmla="*/ 17431 h 300684"/>
              <a:gd name="connsiteX19" fmla="*/ 99055 w 327903"/>
              <a:gd name="connsiteY19" fmla="*/ 726 h 300684"/>
              <a:gd name="connsiteX20" fmla="*/ 24247 w 327903"/>
              <a:gd name="connsiteY20" fmla="*/ 34862 h 300684"/>
              <a:gd name="connsiteX21" fmla="*/ 26425 w 327903"/>
              <a:gd name="connsiteY21" fmla="*/ 165595 h 300684"/>
              <a:gd name="connsiteX22" fmla="*/ 156432 w 327903"/>
              <a:gd name="connsiteY22" fmla="*/ 296327 h 300684"/>
              <a:gd name="connsiteX23" fmla="*/ 163695 w 327903"/>
              <a:gd name="connsiteY23" fmla="*/ 300685 h 300684"/>
              <a:gd name="connsiteX24" fmla="*/ 171684 w 327903"/>
              <a:gd name="connsiteY24" fmla="*/ 296327 h 300684"/>
              <a:gd name="connsiteX25" fmla="*/ 301690 w 327903"/>
              <a:gd name="connsiteY25" fmla="*/ 165595 h 300684"/>
              <a:gd name="connsiteX26" fmla="*/ 256660 w 327903"/>
              <a:gd name="connsiteY26" fmla="*/ 4358 h 300684"/>
              <a:gd name="connsiteX27" fmla="*/ 227608 w 327903"/>
              <a:gd name="connsiteY27" fmla="*/ 0 h 300684"/>
              <a:gd name="connsiteX28" fmla="*/ 227608 w 327903"/>
              <a:gd name="connsiteY28" fmla="*/ 0 h 30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7903" h="300684">
                <a:moveTo>
                  <a:pt x="227608" y="35588"/>
                </a:moveTo>
                <a:cubicBezTo>
                  <a:pt x="233419" y="35588"/>
                  <a:pt x="239955" y="36315"/>
                  <a:pt x="247218" y="38493"/>
                </a:cubicBezTo>
                <a:cubicBezTo>
                  <a:pt x="268281" y="44304"/>
                  <a:pt x="284259" y="61009"/>
                  <a:pt x="290796" y="82797"/>
                </a:cubicBezTo>
                <a:cubicBezTo>
                  <a:pt x="296606" y="103860"/>
                  <a:pt x="291522" y="126375"/>
                  <a:pt x="276270" y="141627"/>
                </a:cubicBezTo>
                <a:cubicBezTo>
                  <a:pt x="248671" y="170679"/>
                  <a:pt x="218893" y="199730"/>
                  <a:pt x="190567" y="228056"/>
                </a:cubicBezTo>
                <a:cubicBezTo>
                  <a:pt x="181852" y="236771"/>
                  <a:pt x="173136" y="245487"/>
                  <a:pt x="164421" y="254202"/>
                </a:cubicBezTo>
                <a:cubicBezTo>
                  <a:pt x="155705" y="245487"/>
                  <a:pt x="146264" y="236045"/>
                  <a:pt x="137548" y="227329"/>
                </a:cubicBezTo>
                <a:cubicBezTo>
                  <a:pt x="109223" y="199004"/>
                  <a:pt x="80171" y="170679"/>
                  <a:pt x="52572" y="141627"/>
                </a:cubicBezTo>
                <a:cubicBezTo>
                  <a:pt x="30783" y="119112"/>
                  <a:pt x="30783" y="82797"/>
                  <a:pt x="51846" y="58103"/>
                </a:cubicBezTo>
                <a:cubicBezTo>
                  <a:pt x="63466" y="44304"/>
                  <a:pt x="80897" y="36315"/>
                  <a:pt x="99781" y="36315"/>
                </a:cubicBezTo>
                <a:cubicBezTo>
                  <a:pt x="112854" y="36315"/>
                  <a:pt x="125201" y="39946"/>
                  <a:pt x="135369" y="47209"/>
                </a:cubicBezTo>
                <a:cubicBezTo>
                  <a:pt x="136822" y="48662"/>
                  <a:pt x="139001" y="49388"/>
                  <a:pt x="140453" y="50840"/>
                </a:cubicBezTo>
                <a:lnTo>
                  <a:pt x="144085" y="53019"/>
                </a:lnTo>
                <a:lnTo>
                  <a:pt x="165873" y="68271"/>
                </a:lnTo>
                <a:lnTo>
                  <a:pt x="186936" y="51567"/>
                </a:lnTo>
                <a:cubicBezTo>
                  <a:pt x="199283" y="40672"/>
                  <a:pt x="213082" y="35588"/>
                  <a:pt x="227608" y="35588"/>
                </a:cubicBezTo>
                <a:moveTo>
                  <a:pt x="227608" y="0"/>
                </a:moveTo>
                <a:cubicBezTo>
                  <a:pt x="205093" y="0"/>
                  <a:pt x="183304" y="7989"/>
                  <a:pt x="163695" y="23968"/>
                </a:cubicBezTo>
                <a:cubicBezTo>
                  <a:pt x="160063" y="21789"/>
                  <a:pt x="157158" y="19610"/>
                  <a:pt x="154253" y="17431"/>
                </a:cubicBezTo>
                <a:cubicBezTo>
                  <a:pt x="137548" y="5810"/>
                  <a:pt x="117938" y="726"/>
                  <a:pt x="99055" y="726"/>
                </a:cubicBezTo>
                <a:cubicBezTo>
                  <a:pt x="70729" y="726"/>
                  <a:pt x="43130" y="12347"/>
                  <a:pt x="24247" y="34862"/>
                </a:cubicBezTo>
                <a:cubicBezTo>
                  <a:pt x="-8437" y="72629"/>
                  <a:pt x="-8437" y="130006"/>
                  <a:pt x="26425" y="165595"/>
                </a:cubicBezTo>
                <a:cubicBezTo>
                  <a:pt x="69277" y="209898"/>
                  <a:pt x="112854" y="252750"/>
                  <a:pt x="156432" y="296327"/>
                </a:cubicBezTo>
                <a:cubicBezTo>
                  <a:pt x="159337" y="299232"/>
                  <a:pt x="161516" y="300685"/>
                  <a:pt x="163695" y="300685"/>
                </a:cubicBezTo>
                <a:cubicBezTo>
                  <a:pt x="165873" y="300685"/>
                  <a:pt x="168779" y="299232"/>
                  <a:pt x="171684" y="296327"/>
                </a:cubicBezTo>
                <a:cubicBezTo>
                  <a:pt x="215261" y="252750"/>
                  <a:pt x="259565" y="209898"/>
                  <a:pt x="301690" y="165595"/>
                </a:cubicBezTo>
                <a:cubicBezTo>
                  <a:pt x="351804" y="112575"/>
                  <a:pt x="326384" y="23968"/>
                  <a:pt x="256660" y="4358"/>
                </a:cubicBezTo>
                <a:cubicBezTo>
                  <a:pt x="246492" y="1453"/>
                  <a:pt x="237050" y="0"/>
                  <a:pt x="227608" y="0"/>
                </a:cubicBezTo>
                <a:lnTo>
                  <a:pt x="227608" y="0"/>
                </a:lnTo>
                <a:close/>
              </a:path>
            </a:pathLst>
          </a:custGeom>
          <a:solidFill>
            <a:srgbClr val="000000"/>
          </a:solidFill>
          <a:ln w="7262" cap="flat">
            <a:noFill/>
            <a:prstDash val="solid"/>
            <a:miter/>
          </a:ln>
        </p:spPr>
        <p:txBody>
          <a:bodyPr rtlCol="0" anchor="ctr"/>
          <a:lstStyle/>
          <a:p>
            <a:endParaRPr lang="es-CO"/>
          </a:p>
        </p:txBody>
      </p:sp>
      <p:sp>
        <p:nvSpPr>
          <p:cNvPr id="16" name="Forma libre: forma 15">
            <a:extLst>
              <a:ext uri="{FF2B5EF4-FFF2-40B4-BE49-F238E27FC236}">
                <a16:creationId xmlns:a16="http://schemas.microsoft.com/office/drawing/2014/main" id="{9D4E697F-EE4E-720F-1FA5-2ED9C839B049}"/>
              </a:ext>
            </a:extLst>
          </p:cNvPr>
          <p:cNvSpPr/>
          <p:nvPr/>
        </p:nvSpPr>
        <p:spPr>
          <a:xfrm>
            <a:off x="5789594" y="6080923"/>
            <a:ext cx="254202" cy="310852"/>
          </a:xfrm>
          <a:custGeom>
            <a:avLst/>
            <a:gdLst>
              <a:gd name="connsiteX0" fmla="*/ 218614 w 254202"/>
              <a:gd name="connsiteY0" fmla="*/ 34862 h 310852"/>
              <a:gd name="connsiteX1" fmla="*/ 218614 w 254202"/>
              <a:gd name="connsiteY1" fmla="*/ 233866 h 310852"/>
              <a:gd name="connsiteX2" fmla="*/ 150342 w 254202"/>
              <a:gd name="connsiteY2" fmla="*/ 169952 h 310852"/>
              <a:gd name="connsiteX3" fmla="*/ 126375 w 254202"/>
              <a:gd name="connsiteY3" fmla="*/ 147437 h 310852"/>
              <a:gd name="connsiteX4" fmla="*/ 102407 w 254202"/>
              <a:gd name="connsiteY4" fmla="*/ 169952 h 310852"/>
              <a:gd name="connsiteX5" fmla="*/ 34136 w 254202"/>
              <a:gd name="connsiteY5" fmla="*/ 233866 h 310852"/>
              <a:gd name="connsiteX6" fmla="*/ 34136 w 254202"/>
              <a:gd name="connsiteY6" fmla="*/ 34862 h 310852"/>
              <a:gd name="connsiteX7" fmla="*/ 126375 w 254202"/>
              <a:gd name="connsiteY7" fmla="*/ 34862 h 310852"/>
              <a:gd name="connsiteX8" fmla="*/ 218614 w 254202"/>
              <a:gd name="connsiteY8" fmla="*/ 34862 h 310852"/>
              <a:gd name="connsiteX9" fmla="*/ 254202 w 254202"/>
              <a:gd name="connsiteY9" fmla="*/ 0 h 310852"/>
              <a:gd name="connsiteX10" fmla="*/ 127101 w 254202"/>
              <a:gd name="connsiteY10" fmla="*/ 0 h 310852"/>
              <a:gd name="connsiteX11" fmla="*/ 0 w 254202"/>
              <a:gd name="connsiteY11" fmla="*/ 0 h 310852"/>
              <a:gd name="connsiteX12" fmla="*/ 0 w 254202"/>
              <a:gd name="connsiteY12" fmla="*/ 307948 h 310852"/>
              <a:gd name="connsiteX13" fmla="*/ 2905 w 254202"/>
              <a:gd name="connsiteY13" fmla="*/ 310853 h 310852"/>
              <a:gd name="connsiteX14" fmla="*/ 5084 w 254202"/>
              <a:gd name="connsiteY14" fmla="*/ 310127 h 310852"/>
              <a:gd name="connsiteX15" fmla="*/ 127101 w 254202"/>
              <a:gd name="connsiteY15" fmla="*/ 195373 h 310852"/>
              <a:gd name="connsiteX16" fmla="*/ 249118 w 254202"/>
              <a:gd name="connsiteY16" fmla="*/ 309400 h 310852"/>
              <a:gd name="connsiteX17" fmla="*/ 251297 w 254202"/>
              <a:gd name="connsiteY17" fmla="*/ 310127 h 310852"/>
              <a:gd name="connsiteX18" fmla="*/ 254202 w 254202"/>
              <a:gd name="connsiteY18" fmla="*/ 307222 h 310852"/>
              <a:gd name="connsiteX19" fmla="*/ 254202 w 254202"/>
              <a:gd name="connsiteY19" fmla="*/ 0 h 310852"/>
              <a:gd name="connsiteX20" fmla="*/ 254202 w 254202"/>
              <a:gd name="connsiteY20" fmla="*/ 0 h 31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4202" h="310852">
                <a:moveTo>
                  <a:pt x="218614" y="34862"/>
                </a:moveTo>
                <a:lnTo>
                  <a:pt x="218614" y="233866"/>
                </a:lnTo>
                <a:lnTo>
                  <a:pt x="150342" y="169952"/>
                </a:lnTo>
                <a:lnTo>
                  <a:pt x="126375" y="147437"/>
                </a:lnTo>
                <a:lnTo>
                  <a:pt x="102407" y="169952"/>
                </a:lnTo>
                <a:lnTo>
                  <a:pt x="34136" y="233866"/>
                </a:lnTo>
                <a:lnTo>
                  <a:pt x="34136" y="34862"/>
                </a:lnTo>
                <a:lnTo>
                  <a:pt x="126375" y="34862"/>
                </a:lnTo>
                <a:lnTo>
                  <a:pt x="218614" y="34862"/>
                </a:lnTo>
                <a:moveTo>
                  <a:pt x="254202" y="0"/>
                </a:moveTo>
                <a:lnTo>
                  <a:pt x="127101" y="0"/>
                </a:lnTo>
                <a:lnTo>
                  <a:pt x="0" y="0"/>
                </a:lnTo>
                <a:lnTo>
                  <a:pt x="0" y="307948"/>
                </a:lnTo>
                <a:cubicBezTo>
                  <a:pt x="0" y="310127"/>
                  <a:pt x="1453" y="310853"/>
                  <a:pt x="2905" y="310853"/>
                </a:cubicBezTo>
                <a:cubicBezTo>
                  <a:pt x="3631" y="310853"/>
                  <a:pt x="4358" y="310853"/>
                  <a:pt x="5084" y="310127"/>
                </a:cubicBezTo>
                <a:lnTo>
                  <a:pt x="127101" y="195373"/>
                </a:lnTo>
                <a:lnTo>
                  <a:pt x="249118" y="309400"/>
                </a:lnTo>
                <a:cubicBezTo>
                  <a:pt x="249844" y="310127"/>
                  <a:pt x="250571" y="310127"/>
                  <a:pt x="251297" y="310127"/>
                </a:cubicBezTo>
                <a:cubicBezTo>
                  <a:pt x="252750" y="310127"/>
                  <a:pt x="254202" y="308674"/>
                  <a:pt x="254202" y="307222"/>
                </a:cubicBezTo>
                <a:lnTo>
                  <a:pt x="254202" y="0"/>
                </a:lnTo>
                <a:lnTo>
                  <a:pt x="254202" y="0"/>
                </a:lnTo>
                <a:close/>
              </a:path>
            </a:pathLst>
          </a:custGeom>
          <a:solidFill>
            <a:srgbClr val="000000"/>
          </a:solidFill>
          <a:ln w="7262" cap="flat">
            <a:noFill/>
            <a:prstDash val="solid"/>
            <a:miter/>
          </a:ln>
        </p:spPr>
        <p:txBody>
          <a:bodyPr rtlCol="0" anchor="ctr"/>
          <a:lstStyle/>
          <a:p>
            <a:endParaRPr lang="es-CO"/>
          </a:p>
        </p:txBody>
      </p:sp>
      <p:sp>
        <p:nvSpPr>
          <p:cNvPr id="17" name="CuadroTexto 16">
            <a:extLst>
              <a:ext uri="{FF2B5EF4-FFF2-40B4-BE49-F238E27FC236}">
                <a16:creationId xmlns:a16="http://schemas.microsoft.com/office/drawing/2014/main" id="{279D1CFD-1EAA-D11D-50C3-417FCF9A9B5D}"/>
              </a:ext>
            </a:extLst>
          </p:cNvPr>
          <p:cNvSpPr txBox="1"/>
          <p:nvPr/>
        </p:nvSpPr>
        <p:spPr>
          <a:xfrm>
            <a:off x="2254455" y="6462226"/>
            <a:ext cx="2664983" cy="307777"/>
          </a:xfrm>
          <a:prstGeom prst="rect">
            <a:avLst/>
          </a:prstGeom>
          <a:noFill/>
        </p:spPr>
        <p:txBody>
          <a:bodyPr wrap="square" rtlCol="0">
            <a:spAutoFit/>
          </a:bodyPr>
          <a:lstStyle/>
          <a:p>
            <a:r>
              <a:rPr lang="en-US" sz="1400"/>
              <a:t>1250 likes</a:t>
            </a:r>
          </a:p>
        </p:txBody>
      </p:sp>
      <p:pic>
        <p:nvPicPr>
          <p:cNvPr id="19" name="Imagen 18" descr="Perro negro mirando a la cámara">
            <a:extLst>
              <a:ext uri="{FF2B5EF4-FFF2-40B4-BE49-F238E27FC236}">
                <a16:creationId xmlns:a16="http://schemas.microsoft.com/office/drawing/2014/main" id="{D1E86EE7-2503-7690-1860-5FE8620B3FB0}"/>
              </a:ext>
            </a:extLst>
          </p:cNvPr>
          <p:cNvPicPr>
            <a:picLocks noChangeAspect="1"/>
          </p:cNvPicPr>
          <p:nvPr/>
        </p:nvPicPr>
        <p:blipFill rotWithShape="1">
          <a:blip r:embed="rId4">
            <a:extLst>
              <a:ext uri="{28A0092B-C50C-407E-A947-70E740481C1C}">
                <a14:useLocalDpi xmlns:a14="http://schemas.microsoft.com/office/drawing/2010/main" val="0"/>
              </a:ext>
            </a:extLst>
          </a:blip>
          <a:srcRect l="16663" r="16663"/>
          <a:stretch/>
        </p:blipFill>
        <p:spPr>
          <a:xfrm>
            <a:off x="2268450" y="2225970"/>
            <a:ext cx="3763612" cy="3763612"/>
          </a:xfrm>
          <a:prstGeom prst="rect">
            <a:avLst/>
          </a:prstGeom>
        </p:spPr>
      </p:pic>
      <p:sp>
        <p:nvSpPr>
          <p:cNvPr id="54" name="TextBox 5">
            <a:extLst>
              <a:ext uri="{FF2B5EF4-FFF2-40B4-BE49-F238E27FC236}">
                <a16:creationId xmlns:a16="http://schemas.microsoft.com/office/drawing/2014/main" id="{CAF7C809-37D9-4E01-1394-8A1B688D71F6}"/>
              </a:ext>
            </a:extLst>
          </p:cNvPr>
          <p:cNvSpPr txBox="1"/>
          <p:nvPr/>
        </p:nvSpPr>
        <p:spPr>
          <a:xfrm>
            <a:off x="7002459" y="2216958"/>
            <a:ext cx="4683473" cy="3970318"/>
          </a:xfrm>
          <a:prstGeom prst="rect">
            <a:avLst/>
          </a:prstGeom>
          <a:noFill/>
        </p:spPr>
        <p:txBody>
          <a:bodyPr wrap="square">
            <a:spAutoFit/>
          </a:bodyPr>
          <a:lstStyle/>
          <a:p>
            <a:r>
              <a:rPr lang="en-US" sz="1400" b="0" i="0" dirty="0">
                <a:effectLst/>
                <a:latin typeface="+mj-lt"/>
              </a:rPr>
              <a:t>Lorem ipsum dolor sit </a:t>
            </a:r>
            <a:r>
              <a:rPr lang="en-US" sz="1400" b="0" i="0" dirty="0" err="1">
                <a:effectLst/>
                <a:latin typeface="+mj-lt"/>
              </a:rPr>
              <a:t>amet</a:t>
            </a:r>
            <a:r>
              <a:rPr lang="en-US" sz="1400" b="0" i="0" dirty="0">
                <a:effectLst/>
                <a:latin typeface="+mj-lt"/>
              </a:rPr>
              <a:t>, </a:t>
            </a:r>
            <a:r>
              <a:rPr lang="en-US" sz="1400" b="0" i="0" dirty="0" err="1">
                <a:effectLst/>
                <a:latin typeface="+mj-lt"/>
              </a:rPr>
              <a:t>consectetur</a:t>
            </a:r>
            <a:r>
              <a:rPr lang="en-US" sz="1400" b="0" i="0" dirty="0">
                <a:effectLst/>
                <a:latin typeface="+mj-lt"/>
              </a:rPr>
              <a:t> </a:t>
            </a:r>
            <a:r>
              <a:rPr lang="en-US" sz="1400" b="0" i="0" dirty="0" err="1">
                <a:effectLst/>
                <a:latin typeface="+mj-lt"/>
              </a:rPr>
              <a:t>adipiscing</a:t>
            </a:r>
            <a:r>
              <a:rPr lang="en-US" sz="1400" b="0" i="0" dirty="0">
                <a:effectLst/>
                <a:latin typeface="+mj-lt"/>
              </a:rPr>
              <a:t> </a:t>
            </a:r>
            <a:r>
              <a:rPr lang="en-US" sz="1400" b="0" i="0" dirty="0" err="1">
                <a:effectLst/>
                <a:latin typeface="+mj-lt"/>
              </a:rPr>
              <a:t>elit</a:t>
            </a:r>
            <a:r>
              <a:rPr lang="en-US" sz="1400" b="0" i="0" dirty="0">
                <a:effectLst/>
                <a:latin typeface="+mj-lt"/>
              </a:rPr>
              <a:t>. </a:t>
            </a:r>
            <a:r>
              <a:rPr lang="en-US" sz="1400" b="0" i="0" dirty="0" err="1">
                <a:effectLst/>
                <a:latin typeface="+mj-lt"/>
              </a:rPr>
              <a:t>Nulla</a:t>
            </a:r>
            <a:r>
              <a:rPr lang="en-US" sz="1400" b="0" i="0" dirty="0">
                <a:effectLst/>
                <a:latin typeface="+mj-lt"/>
              </a:rPr>
              <a:t> </a:t>
            </a:r>
            <a:r>
              <a:rPr lang="en-US" sz="1400" b="0" i="0" dirty="0" err="1">
                <a:effectLst/>
                <a:latin typeface="+mj-lt"/>
              </a:rPr>
              <a:t>purus</a:t>
            </a:r>
            <a:r>
              <a:rPr lang="en-US" sz="1400" b="0" i="0" dirty="0">
                <a:effectLst/>
                <a:latin typeface="+mj-lt"/>
              </a:rPr>
              <a:t> </a:t>
            </a:r>
            <a:r>
              <a:rPr lang="en-US" sz="1400" b="0" i="0" dirty="0" err="1">
                <a:effectLst/>
                <a:latin typeface="+mj-lt"/>
              </a:rPr>
              <a:t>urna</a:t>
            </a:r>
            <a:r>
              <a:rPr lang="en-US" sz="1400" b="0" i="0" dirty="0">
                <a:effectLst/>
                <a:latin typeface="+mj-lt"/>
              </a:rPr>
              <a:t>, </a:t>
            </a:r>
            <a:r>
              <a:rPr lang="en-US" sz="1400" b="0" i="0" dirty="0" err="1">
                <a:effectLst/>
                <a:latin typeface="+mj-lt"/>
              </a:rPr>
              <a:t>bibendum</a:t>
            </a:r>
            <a:r>
              <a:rPr lang="en-US" sz="1400" b="0" i="0" dirty="0">
                <a:effectLst/>
                <a:latin typeface="+mj-lt"/>
              </a:rPr>
              <a:t> sed </a:t>
            </a:r>
            <a:r>
              <a:rPr lang="en-US" sz="1400" b="0" i="0" dirty="0" err="1">
                <a:effectLst/>
                <a:latin typeface="+mj-lt"/>
              </a:rPr>
              <a:t>ultrices</a:t>
            </a:r>
            <a:r>
              <a:rPr lang="en-US" sz="1400" b="0" i="0" dirty="0">
                <a:effectLst/>
                <a:latin typeface="+mj-lt"/>
              </a:rPr>
              <a:t> </a:t>
            </a:r>
            <a:r>
              <a:rPr lang="en-US" sz="1400" b="0" i="0" dirty="0" err="1">
                <a:effectLst/>
                <a:latin typeface="+mj-lt"/>
              </a:rPr>
              <a:t>eget</a:t>
            </a:r>
            <a:r>
              <a:rPr lang="en-US" sz="1400" b="0" i="0" dirty="0">
                <a:effectLst/>
                <a:latin typeface="+mj-lt"/>
              </a:rPr>
              <a:t>, </a:t>
            </a:r>
            <a:r>
              <a:rPr lang="en-US" sz="1400" b="0" i="0" dirty="0" err="1">
                <a:effectLst/>
                <a:latin typeface="+mj-lt"/>
              </a:rPr>
              <a:t>sagittis</a:t>
            </a:r>
            <a:r>
              <a:rPr lang="en-US" sz="1400" b="0" i="0" dirty="0">
                <a:effectLst/>
                <a:latin typeface="+mj-lt"/>
              </a:rPr>
              <a:t> </a:t>
            </a:r>
            <a:r>
              <a:rPr lang="en-US" sz="1400" b="0" i="0" dirty="0" err="1">
                <a:effectLst/>
                <a:latin typeface="+mj-lt"/>
              </a:rPr>
              <a:t>efficitur</a:t>
            </a:r>
            <a:r>
              <a:rPr lang="en-US" sz="1400" b="0" i="0" dirty="0">
                <a:effectLst/>
                <a:latin typeface="+mj-lt"/>
              </a:rPr>
              <a:t> </a:t>
            </a:r>
            <a:r>
              <a:rPr lang="en-US" sz="1400" b="0" i="0" dirty="0" err="1">
                <a:effectLst/>
                <a:latin typeface="+mj-lt"/>
              </a:rPr>
              <a:t>augue</a:t>
            </a:r>
            <a:r>
              <a:rPr lang="en-US" sz="1400" b="0" i="0" dirty="0">
                <a:effectLst/>
                <a:latin typeface="+mj-lt"/>
              </a:rPr>
              <a:t>.</a:t>
            </a:r>
          </a:p>
          <a:p>
            <a:endParaRPr lang="en-US" sz="1400" dirty="0">
              <a:latin typeface="+mj-lt"/>
            </a:endParaRPr>
          </a:p>
          <a:p>
            <a:r>
              <a:rPr lang="en-US" sz="1400" b="0" i="0" dirty="0">
                <a:effectLst/>
                <a:latin typeface="+mj-lt"/>
              </a:rPr>
              <a:t> Sed </a:t>
            </a:r>
            <a:r>
              <a:rPr lang="en-US" sz="1400" b="0" i="0" dirty="0" err="1">
                <a:effectLst/>
                <a:latin typeface="+mj-lt"/>
              </a:rPr>
              <a:t>elementum</a:t>
            </a:r>
            <a:r>
              <a:rPr lang="en-US" sz="1400" b="0" i="0" dirty="0">
                <a:effectLst/>
                <a:latin typeface="+mj-lt"/>
              </a:rPr>
              <a:t> </a:t>
            </a:r>
            <a:r>
              <a:rPr lang="en-US" sz="1400" b="0" i="0" dirty="0" err="1">
                <a:effectLst/>
                <a:latin typeface="+mj-lt"/>
              </a:rPr>
              <a:t>suscipit</a:t>
            </a:r>
            <a:r>
              <a:rPr lang="en-US" sz="1400" b="0" i="0" dirty="0">
                <a:effectLst/>
                <a:latin typeface="+mj-lt"/>
              </a:rPr>
              <a:t> ipsum, id </a:t>
            </a:r>
            <a:r>
              <a:rPr lang="en-US" sz="1400" b="0" i="0" dirty="0" err="1">
                <a:effectLst/>
                <a:latin typeface="+mj-lt"/>
              </a:rPr>
              <a:t>pretium</a:t>
            </a:r>
            <a:r>
              <a:rPr lang="en-US" sz="1400" b="0" i="0" dirty="0">
                <a:effectLst/>
                <a:latin typeface="+mj-lt"/>
              </a:rPr>
              <a:t> </a:t>
            </a:r>
            <a:r>
              <a:rPr lang="en-US" sz="1400" b="0" i="0" dirty="0" err="1">
                <a:effectLst/>
                <a:latin typeface="+mj-lt"/>
              </a:rPr>
              <a:t>nisl</a:t>
            </a:r>
            <a:r>
              <a:rPr lang="en-US" sz="1400" b="0" i="0" dirty="0">
                <a:effectLst/>
                <a:latin typeface="+mj-lt"/>
              </a:rPr>
              <a:t> </a:t>
            </a:r>
            <a:r>
              <a:rPr lang="en-US" sz="1400" b="0" i="0" dirty="0" err="1">
                <a:effectLst/>
                <a:latin typeface="+mj-lt"/>
              </a:rPr>
              <a:t>consectetur</a:t>
            </a:r>
            <a:r>
              <a:rPr lang="en-US" sz="1400" b="0" i="0" dirty="0">
                <a:effectLst/>
                <a:latin typeface="+mj-lt"/>
              </a:rPr>
              <a:t> a. </a:t>
            </a:r>
            <a:r>
              <a:rPr lang="en-US" sz="1400" b="0" i="0" dirty="0" err="1">
                <a:effectLst/>
                <a:latin typeface="+mj-lt"/>
              </a:rPr>
              <a:t>Pellentesque</a:t>
            </a:r>
            <a:r>
              <a:rPr lang="en-US" sz="1400" b="0" i="0" dirty="0">
                <a:effectLst/>
                <a:latin typeface="+mj-lt"/>
              </a:rPr>
              <a:t> ac ante </a:t>
            </a:r>
            <a:r>
              <a:rPr lang="en-US" sz="1400" b="0" i="0" dirty="0" err="1">
                <a:effectLst/>
                <a:latin typeface="+mj-lt"/>
              </a:rPr>
              <a:t>augue</a:t>
            </a:r>
            <a:r>
              <a:rPr lang="en-US" sz="1400" b="0" i="0" dirty="0">
                <a:effectLst/>
                <a:latin typeface="+mj-lt"/>
              </a:rPr>
              <a:t>. </a:t>
            </a:r>
            <a:r>
              <a:rPr lang="en-US" sz="1400" dirty="0" err="1">
                <a:latin typeface="+mj-lt"/>
              </a:rPr>
              <a:t>Ph</a:t>
            </a:r>
            <a:r>
              <a:rPr lang="en-US" sz="1400" b="0" i="0" dirty="0" err="1">
                <a:effectLst/>
                <a:latin typeface="+mj-lt"/>
              </a:rPr>
              <a:t>asellus</a:t>
            </a:r>
            <a:r>
              <a:rPr lang="en-US" sz="1400" b="0" i="0" dirty="0">
                <a:effectLst/>
                <a:latin typeface="+mj-lt"/>
              </a:rPr>
              <a:t> </a:t>
            </a:r>
            <a:r>
              <a:rPr lang="en-US" sz="1400" b="0" i="0" dirty="0" err="1">
                <a:effectLst/>
                <a:latin typeface="+mj-lt"/>
              </a:rPr>
              <a:t>mollis</a:t>
            </a:r>
            <a:r>
              <a:rPr lang="en-US" sz="1400" b="0" i="0" dirty="0">
                <a:effectLst/>
                <a:latin typeface="+mj-lt"/>
              </a:rPr>
              <a:t> a </a:t>
            </a:r>
            <a:r>
              <a:rPr lang="en-US" sz="1400" b="0" i="0" dirty="0" err="1">
                <a:effectLst/>
                <a:latin typeface="+mj-lt"/>
              </a:rPr>
              <a:t>lacus</a:t>
            </a:r>
            <a:r>
              <a:rPr lang="en-US" sz="1400" b="0" i="0" dirty="0">
                <a:effectLst/>
                <a:latin typeface="+mj-lt"/>
              </a:rPr>
              <a:t> porta </a:t>
            </a:r>
            <a:r>
              <a:rPr lang="en-US" sz="1400" b="0" i="0" dirty="0" err="1">
                <a:effectLst/>
                <a:latin typeface="+mj-lt"/>
              </a:rPr>
              <a:t>consequat</a:t>
            </a:r>
            <a:r>
              <a:rPr lang="en-US" sz="1400" b="0" i="0" dirty="0">
                <a:effectLst/>
                <a:latin typeface="+mj-lt"/>
              </a:rPr>
              <a:t>. Ut </a:t>
            </a:r>
            <a:r>
              <a:rPr lang="en-US" sz="1400" b="0" i="0" dirty="0" err="1">
                <a:effectLst/>
                <a:latin typeface="+mj-lt"/>
              </a:rPr>
              <a:t>sapien</a:t>
            </a:r>
            <a:r>
              <a:rPr lang="en-US" sz="1400" b="0" i="0" dirty="0">
                <a:effectLst/>
                <a:latin typeface="+mj-lt"/>
              </a:rPr>
              <a:t> </a:t>
            </a:r>
            <a:r>
              <a:rPr lang="en-US" sz="1400" b="0" i="0" dirty="0" err="1">
                <a:effectLst/>
                <a:latin typeface="+mj-lt"/>
              </a:rPr>
              <a:t>arcu</a:t>
            </a:r>
            <a:r>
              <a:rPr lang="en-US" sz="1400" b="0" i="0" dirty="0">
                <a:effectLst/>
                <a:latin typeface="+mj-lt"/>
              </a:rPr>
              <a:t>, </a:t>
            </a:r>
            <a:r>
              <a:rPr lang="en-US" sz="1400" b="0" i="0" dirty="0" err="1">
                <a:effectLst/>
                <a:latin typeface="+mj-lt"/>
              </a:rPr>
              <a:t>rhoncus</a:t>
            </a:r>
            <a:r>
              <a:rPr lang="en-US" sz="1400" b="0" i="0" dirty="0">
                <a:effectLst/>
                <a:latin typeface="+mj-lt"/>
              </a:rPr>
              <a:t> </a:t>
            </a:r>
            <a:r>
              <a:rPr lang="en-US" sz="1400" b="0" i="0" dirty="0" err="1">
                <a:effectLst/>
                <a:latin typeface="+mj-lt"/>
              </a:rPr>
              <a:t>eget</a:t>
            </a:r>
            <a:r>
              <a:rPr lang="en-US" sz="1400" b="0" i="0" dirty="0">
                <a:effectLst/>
                <a:latin typeface="+mj-lt"/>
              </a:rPr>
              <a:t> </a:t>
            </a:r>
            <a:r>
              <a:rPr lang="en-US" sz="1400" b="0" i="0" dirty="0" err="1">
                <a:effectLst/>
                <a:latin typeface="+mj-lt"/>
              </a:rPr>
              <a:t>feugiat</a:t>
            </a:r>
            <a:r>
              <a:rPr lang="en-US" sz="1400" b="0" i="0" dirty="0">
                <a:effectLst/>
                <a:latin typeface="+mj-lt"/>
              </a:rPr>
              <a:t> sed, dictum at </a:t>
            </a:r>
            <a:r>
              <a:rPr lang="en-US" sz="1400" b="0" i="0" dirty="0" err="1">
                <a:effectLst/>
                <a:latin typeface="+mj-lt"/>
              </a:rPr>
              <a:t>augue</a:t>
            </a:r>
            <a:r>
              <a:rPr lang="en-US" sz="1400" b="0" i="0" dirty="0">
                <a:effectLst/>
                <a:latin typeface="+mj-lt"/>
              </a:rPr>
              <a:t>. </a:t>
            </a:r>
          </a:p>
          <a:p>
            <a:endParaRPr lang="en-US" sz="1400" dirty="0">
              <a:latin typeface="+mj-lt"/>
            </a:endParaRPr>
          </a:p>
          <a:p>
            <a:r>
              <a:rPr lang="en-US" sz="1400" b="0" i="0" dirty="0">
                <a:effectLst/>
                <a:latin typeface="+mj-lt"/>
              </a:rPr>
              <a:t>Lorem ipsum dolor sit </a:t>
            </a:r>
            <a:r>
              <a:rPr lang="en-US" sz="1400" b="0" i="0" dirty="0" err="1">
                <a:effectLst/>
                <a:latin typeface="+mj-lt"/>
              </a:rPr>
              <a:t>amet</a:t>
            </a:r>
            <a:r>
              <a:rPr lang="en-US" sz="1400" b="0" i="0" dirty="0">
                <a:effectLst/>
                <a:latin typeface="+mj-lt"/>
              </a:rPr>
              <a:t>, </a:t>
            </a:r>
            <a:r>
              <a:rPr lang="en-US" sz="1400" b="0" i="0" dirty="0" err="1">
                <a:effectLst/>
                <a:latin typeface="+mj-lt"/>
              </a:rPr>
              <a:t>consectetur</a:t>
            </a:r>
            <a:r>
              <a:rPr lang="en-US" sz="1400" b="0" i="0" dirty="0">
                <a:effectLst/>
                <a:latin typeface="+mj-lt"/>
              </a:rPr>
              <a:t> </a:t>
            </a:r>
            <a:r>
              <a:rPr lang="en-US" sz="1400" b="0" i="0" dirty="0" err="1">
                <a:effectLst/>
                <a:latin typeface="+mj-lt"/>
              </a:rPr>
              <a:t>adipiscing</a:t>
            </a:r>
            <a:r>
              <a:rPr lang="en-US" sz="1400" b="0" i="0" dirty="0">
                <a:effectLst/>
                <a:latin typeface="+mj-lt"/>
              </a:rPr>
              <a:t> </a:t>
            </a:r>
            <a:r>
              <a:rPr lang="en-US" sz="1400" b="0" i="0" dirty="0" err="1">
                <a:effectLst/>
                <a:latin typeface="+mj-lt"/>
              </a:rPr>
              <a:t>elit</a:t>
            </a:r>
            <a:r>
              <a:rPr lang="en-US" sz="1400" b="0" i="0" dirty="0">
                <a:effectLst/>
                <a:latin typeface="+mj-lt"/>
              </a:rPr>
              <a:t>. </a:t>
            </a:r>
            <a:r>
              <a:rPr lang="en-US" sz="1400" b="0" i="0" dirty="0" err="1">
                <a:effectLst/>
                <a:latin typeface="+mj-lt"/>
              </a:rPr>
              <a:t>Nulla</a:t>
            </a:r>
            <a:r>
              <a:rPr lang="en-US" sz="1400" b="0" i="0" dirty="0">
                <a:effectLst/>
                <a:latin typeface="+mj-lt"/>
              </a:rPr>
              <a:t> </a:t>
            </a:r>
            <a:r>
              <a:rPr lang="en-US" sz="1400" b="0" i="0" dirty="0" err="1">
                <a:effectLst/>
                <a:latin typeface="+mj-lt"/>
              </a:rPr>
              <a:t>purus</a:t>
            </a:r>
            <a:r>
              <a:rPr lang="en-US" sz="1400" b="0" i="0" dirty="0">
                <a:effectLst/>
                <a:latin typeface="+mj-lt"/>
              </a:rPr>
              <a:t> </a:t>
            </a:r>
            <a:r>
              <a:rPr lang="en-US" sz="1400" b="0" i="0" dirty="0" err="1">
                <a:effectLst/>
                <a:latin typeface="+mj-lt"/>
              </a:rPr>
              <a:t>urna</a:t>
            </a:r>
            <a:r>
              <a:rPr lang="en-US" sz="1400" b="0" i="0" dirty="0">
                <a:effectLst/>
                <a:latin typeface="+mj-lt"/>
              </a:rPr>
              <a:t>, </a:t>
            </a:r>
            <a:r>
              <a:rPr lang="en-US" sz="1400" b="0" i="0" dirty="0" err="1">
                <a:effectLst/>
                <a:latin typeface="+mj-lt"/>
              </a:rPr>
              <a:t>bibendum</a:t>
            </a:r>
            <a:r>
              <a:rPr lang="en-US" sz="1400" b="0" i="0" dirty="0">
                <a:effectLst/>
                <a:latin typeface="+mj-lt"/>
              </a:rPr>
              <a:t> sed </a:t>
            </a:r>
            <a:r>
              <a:rPr lang="en-US" sz="1400" b="0" i="0" dirty="0" err="1">
                <a:effectLst/>
                <a:latin typeface="+mj-lt"/>
              </a:rPr>
              <a:t>ultrices</a:t>
            </a:r>
            <a:r>
              <a:rPr lang="en-US" sz="1400" b="0" i="0" dirty="0">
                <a:effectLst/>
                <a:latin typeface="+mj-lt"/>
              </a:rPr>
              <a:t> </a:t>
            </a:r>
            <a:r>
              <a:rPr lang="en-US" sz="1400" b="0" i="0" dirty="0" err="1">
                <a:effectLst/>
                <a:latin typeface="+mj-lt"/>
              </a:rPr>
              <a:t>eget</a:t>
            </a:r>
            <a:r>
              <a:rPr lang="en-US" sz="1400" b="0" i="0" dirty="0">
                <a:effectLst/>
                <a:latin typeface="+mj-lt"/>
              </a:rPr>
              <a:t>, </a:t>
            </a:r>
            <a:r>
              <a:rPr lang="en-US" sz="1400" b="0" i="0" dirty="0" err="1">
                <a:effectLst/>
                <a:latin typeface="+mj-lt"/>
              </a:rPr>
              <a:t>sagittis</a:t>
            </a:r>
            <a:r>
              <a:rPr lang="en-US" sz="1400" b="0" i="0" dirty="0">
                <a:effectLst/>
                <a:latin typeface="+mj-lt"/>
              </a:rPr>
              <a:t> </a:t>
            </a:r>
            <a:r>
              <a:rPr lang="en-US" sz="1400" b="0" i="0" dirty="0" err="1">
                <a:effectLst/>
                <a:latin typeface="+mj-lt"/>
              </a:rPr>
              <a:t>efficitur</a:t>
            </a:r>
            <a:r>
              <a:rPr lang="en-US" sz="1400" b="0" i="0" dirty="0">
                <a:effectLst/>
                <a:latin typeface="+mj-lt"/>
              </a:rPr>
              <a:t> </a:t>
            </a:r>
            <a:r>
              <a:rPr lang="en-US" sz="1400" b="0" i="0" dirty="0" err="1">
                <a:effectLst/>
                <a:latin typeface="+mj-lt"/>
              </a:rPr>
              <a:t>augue</a:t>
            </a:r>
            <a:r>
              <a:rPr lang="en-US" sz="1400" b="0" i="0" dirty="0">
                <a:effectLst/>
                <a:latin typeface="+mj-lt"/>
              </a:rPr>
              <a:t>.</a:t>
            </a:r>
          </a:p>
          <a:p>
            <a:endParaRPr lang="en-US" sz="1400" dirty="0">
              <a:latin typeface="+mj-lt"/>
            </a:endParaRPr>
          </a:p>
          <a:p>
            <a:r>
              <a:rPr lang="en-US" sz="1400" b="0" i="0" dirty="0">
                <a:effectLst/>
                <a:latin typeface="+mj-lt"/>
              </a:rPr>
              <a:t> Sed </a:t>
            </a:r>
            <a:r>
              <a:rPr lang="en-US" sz="1400" b="0" i="0" dirty="0" err="1">
                <a:effectLst/>
                <a:latin typeface="+mj-lt"/>
              </a:rPr>
              <a:t>elementum</a:t>
            </a:r>
            <a:r>
              <a:rPr lang="en-US" sz="1400" b="0" i="0" dirty="0">
                <a:effectLst/>
                <a:latin typeface="+mj-lt"/>
              </a:rPr>
              <a:t> </a:t>
            </a:r>
            <a:r>
              <a:rPr lang="en-US" sz="1400" b="0" i="0" dirty="0" err="1">
                <a:effectLst/>
                <a:latin typeface="+mj-lt"/>
              </a:rPr>
              <a:t>suscipit</a:t>
            </a:r>
            <a:r>
              <a:rPr lang="en-US" sz="1400" b="0" i="0" dirty="0">
                <a:effectLst/>
                <a:latin typeface="+mj-lt"/>
              </a:rPr>
              <a:t> ipsum, id </a:t>
            </a:r>
            <a:r>
              <a:rPr lang="en-US" sz="1400" b="0" i="0" dirty="0" err="1">
                <a:effectLst/>
                <a:latin typeface="+mj-lt"/>
              </a:rPr>
              <a:t>pretium</a:t>
            </a:r>
            <a:r>
              <a:rPr lang="en-US" sz="1400" b="0" i="0" dirty="0">
                <a:effectLst/>
                <a:latin typeface="+mj-lt"/>
              </a:rPr>
              <a:t> </a:t>
            </a:r>
            <a:r>
              <a:rPr lang="en-US" sz="1400" b="0" i="0" dirty="0" err="1">
                <a:effectLst/>
                <a:latin typeface="+mj-lt"/>
              </a:rPr>
              <a:t>nisl</a:t>
            </a:r>
            <a:r>
              <a:rPr lang="en-US" sz="1400" b="0" i="0" dirty="0">
                <a:effectLst/>
                <a:latin typeface="+mj-lt"/>
              </a:rPr>
              <a:t> </a:t>
            </a:r>
            <a:r>
              <a:rPr lang="en-US" sz="1400" b="0" i="0" dirty="0" err="1">
                <a:effectLst/>
                <a:latin typeface="+mj-lt"/>
              </a:rPr>
              <a:t>consectetur</a:t>
            </a:r>
            <a:r>
              <a:rPr lang="en-US" sz="1400" b="0" i="0" dirty="0">
                <a:effectLst/>
                <a:latin typeface="+mj-lt"/>
              </a:rPr>
              <a:t> a. </a:t>
            </a:r>
            <a:r>
              <a:rPr lang="en-US" sz="1400" b="0" i="0" dirty="0" err="1">
                <a:effectLst/>
                <a:latin typeface="+mj-lt"/>
              </a:rPr>
              <a:t>Pellentesque</a:t>
            </a:r>
            <a:r>
              <a:rPr lang="en-US" sz="1400" b="0" i="0" dirty="0">
                <a:effectLst/>
                <a:latin typeface="+mj-lt"/>
              </a:rPr>
              <a:t> ac ante </a:t>
            </a:r>
            <a:r>
              <a:rPr lang="en-US" sz="1400" b="0" i="0" dirty="0" err="1">
                <a:effectLst/>
                <a:latin typeface="+mj-lt"/>
              </a:rPr>
              <a:t>augue</a:t>
            </a:r>
            <a:r>
              <a:rPr lang="en-US" sz="1400" b="0" i="0" dirty="0">
                <a:effectLst/>
                <a:latin typeface="+mj-lt"/>
              </a:rPr>
              <a:t>. </a:t>
            </a:r>
            <a:r>
              <a:rPr lang="en-US" sz="1400" dirty="0" err="1">
                <a:latin typeface="+mj-lt"/>
              </a:rPr>
              <a:t>Ph</a:t>
            </a:r>
            <a:r>
              <a:rPr lang="en-US" sz="1400" b="0" i="0" dirty="0" err="1">
                <a:effectLst/>
                <a:latin typeface="+mj-lt"/>
              </a:rPr>
              <a:t>asellus</a:t>
            </a:r>
            <a:r>
              <a:rPr lang="en-US" sz="1400" b="0" i="0" dirty="0">
                <a:effectLst/>
                <a:latin typeface="+mj-lt"/>
              </a:rPr>
              <a:t> </a:t>
            </a:r>
            <a:r>
              <a:rPr lang="en-US" sz="1400" b="0" i="0" dirty="0" err="1">
                <a:effectLst/>
                <a:latin typeface="+mj-lt"/>
              </a:rPr>
              <a:t>mollis</a:t>
            </a:r>
            <a:r>
              <a:rPr lang="en-US" sz="1400" b="0" i="0" dirty="0">
                <a:effectLst/>
                <a:latin typeface="+mj-lt"/>
              </a:rPr>
              <a:t> a </a:t>
            </a:r>
            <a:r>
              <a:rPr lang="en-US" sz="1400" b="0" i="0" dirty="0" err="1">
                <a:effectLst/>
                <a:latin typeface="+mj-lt"/>
              </a:rPr>
              <a:t>lacus</a:t>
            </a:r>
            <a:r>
              <a:rPr lang="en-US" sz="1400" b="0" i="0" dirty="0">
                <a:effectLst/>
                <a:latin typeface="+mj-lt"/>
              </a:rPr>
              <a:t> porta </a:t>
            </a:r>
            <a:r>
              <a:rPr lang="en-US" sz="1400" b="0" i="0" dirty="0" err="1">
                <a:effectLst/>
                <a:latin typeface="+mj-lt"/>
              </a:rPr>
              <a:t>consequat</a:t>
            </a:r>
            <a:r>
              <a:rPr lang="en-US" sz="1400" b="0" i="0" dirty="0">
                <a:effectLst/>
                <a:latin typeface="+mj-lt"/>
              </a:rPr>
              <a:t>. Ut </a:t>
            </a:r>
            <a:r>
              <a:rPr lang="en-US" sz="1400" b="0" i="0" dirty="0" err="1">
                <a:effectLst/>
                <a:latin typeface="+mj-lt"/>
              </a:rPr>
              <a:t>sapien</a:t>
            </a:r>
            <a:r>
              <a:rPr lang="en-US" sz="1400" b="0" i="0" dirty="0">
                <a:effectLst/>
                <a:latin typeface="+mj-lt"/>
              </a:rPr>
              <a:t> </a:t>
            </a:r>
            <a:r>
              <a:rPr lang="en-US" sz="1400" b="0" i="0" dirty="0" err="1">
                <a:effectLst/>
                <a:latin typeface="+mj-lt"/>
              </a:rPr>
              <a:t>arcu</a:t>
            </a:r>
            <a:r>
              <a:rPr lang="en-US" sz="1400" b="0" i="0" dirty="0">
                <a:effectLst/>
                <a:latin typeface="+mj-lt"/>
              </a:rPr>
              <a:t>, </a:t>
            </a:r>
            <a:r>
              <a:rPr lang="en-US" sz="1400" b="0" i="0" dirty="0" err="1">
                <a:effectLst/>
                <a:latin typeface="+mj-lt"/>
              </a:rPr>
              <a:t>rhoncus</a:t>
            </a:r>
            <a:r>
              <a:rPr lang="en-US" sz="1400" b="0" i="0" dirty="0">
                <a:effectLst/>
                <a:latin typeface="+mj-lt"/>
              </a:rPr>
              <a:t> </a:t>
            </a:r>
            <a:r>
              <a:rPr lang="en-US" sz="1400" b="0" i="0" dirty="0" err="1">
                <a:effectLst/>
                <a:latin typeface="+mj-lt"/>
              </a:rPr>
              <a:t>eget</a:t>
            </a:r>
            <a:r>
              <a:rPr lang="en-US" sz="1400" b="0" i="0" dirty="0">
                <a:effectLst/>
                <a:latin typeface="+mj-lt"/>
              </a:rPr>
              <a:t> </a:t>
            </a:r>
            <a:r>
              <a:rPr lang="en-US" sz="1400" b="0" i="0" dirty="0" err="1">
                <a:effectLst/>
                <a:latin typeface="+mj-lt"/>
              </a:rPr>
              <a:t>feugiat</a:t>
            </a:r>
            <a:r>
              <a:rPr lang="en-US" sz="1400" b="0" i="0" dirty="0">
                <a:effectLst/>
                <a:latin typeface="+mj-lt"/>
              </a:rPr>
              <a:t> sed, dictum at </a:t>
            </a:r>
            <a:r>
              <a:rPr lang="en-US" sz="1400" b="0" i="0" dirty="0" err="1">
                <a:effectLst/>
                <a:latin typeface="+mj-lt"/>
              </a:rPr>
              <a:t>augue</a:t>
            </a:r>
            <a:r>
              <a:rPr lang="en-US" sz="1400" b="0" i="0" dirty="0">
                <a:effectLst/>
                <a:latin typeface="+mj-lt"/>
              </a:rPr>
              <a:t>. </a:t>
            </a:r>
            <a:endParaRPr lang="en-US" sz="1400" dirty="0">
              <a:latin typeface="+mj-lt"/>
            </a:endParaRPr>
          </a:p>
          <a:p>
            <a:endParaRPr lang="en-US" sz="1400" dirty="0">
              <a:latin typeface="+mj-lt"/>
            </a:endParaRPr>
          </a:p>
        </p:txBody>
      </p:sp>
      <p:sp>
        <p:nvSpPr>
          <p:cNvPr id="4" name="Elipse 3">
            <a:extLst>
              <a:ext uri="{FF2B5EF4-FFF2-40B4-BE49-F238E27FC236}">
                <a16:creationId xmlns:a16="http://schemas.microsoft.com/office/drawing/2014/main" id="{548182D9-DE05-952B-AED3-DF536B7C342F}"/>
              </a:ext>
            </a:extLst>
          </p:cNvPr>
          <p:cNvSpPr/>
          <p:nvPr/>
        </p:nvSpPr>
        <p:spPr>
          <a:xfrm>
            <a:off x="4633908" y="841857"/>
            <a:ext cx="732390" cy="732390"/>
          </a:xfrm>
          <a:prstGeom prst="ellipse">
            <a:avLst/>
          </a:prstGeom>
          <a:noFill/>
          <a:ln w="28575">
            <a:gradFill>
              <a:gsLst>
                <a:gs pos="0">
                  <a:schemeClr val="accent1"/>
                </a:gs>
                <a:gs pos="30000">
                  <a:schemeClr val="accent2"/>
                </a:gs>
                <a:gs pos="63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Elipse 8">
            <a:extLst>
              <a:ext uri="{FF2B5EF4-FFF2-40B4-BE49-F238E27FC236}">
                <a16:creationId xmlns:a16="http://schemas.microsoft.com/office/drawing/2014/main" id="{B3635F2C-1514-21B0-8951-90523E7F6413}"/>
              </a:ext>
            </a:extLst>
          </p:cNvPr>
          <p:cNvSpPr/>
          <p:nvPr/>
        </p:nvSpPr>
        <p:spPr>
          <a:xfrm>
            <a:off x="5451948" y="841857"/>
            <a:ext cx="732390" cy="732390"/>
          </a:xfrm>
          <a:prstGeom prst="ellipse">
            <a:avLst/>
          </a:prstGeom>
          <a:noFill/>
          <a:ln w="28575">
            <a:gradFill>
              <a:gsLst>
                <a:gs pos="0">
                  <a:schemeClr val="accent1"/>
                </a:gs>
                <a:gs pos="30000">
                  <a:schemeClr val="accent2"/>
                </a:gs>
                <a:gs pos="63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Elipse 10">
            <a:extLst>
              <a:ext uri="{FF2B5EF4-FFF2-40B4-BE49-F238E27FC236}">
                <a16:creationId xmlns:a16="http://schemas.microsoft.com/office/drawing/2014/main" id="{D7846242-3A30-EB08-D7D9-C20686DA060D}"/>
              </a:ext>
            </a:extLst>
          </p:cNvPr>
          <p:cNvSpPr/>
          <p:nvPr/>
        </p:nvSpPr>
        <p:spPr>
          <a:xfrm>
            <a:off x="6289119" y="841857"/>
            <a:ext cx="732390" cy="732390"/>
          </a:xfrm>
          <a:prstGeom prst="ellipse">
            <a:avLst/>
          </a:prstGeom>
          <a:noFill/>
          <a:ln w="28575">
            <a:gradFill>
              <a:gsLst>
                <a:gs pos="0">
                  <a:schemeClr val="accent1"/>
                </a:gs>
                <a:gs pos="30000">
                  <a:schemeClr val="accent2"/>
                </a:gs>
                <a:gs pos="63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Elipse 11">
            <a:extLst>
              <a:ext uri="{FF2B5EF4-FFF2-40B4-BE49-F238E27FC236}">
                <a16:creationId xmlns:a16="http://schemas.microsoft.com/office/drawing/2014/main" id="{EFF97A37-A759-AAC4-0FA1-0C45C0F93DC5}"/>
              </a:ext>
            </a:extLst>
          </p:cNvPr>
          <p:cNvSpPr/>
          <p:nvPr/>
        </p:nvSpPr>
        <p:spPr>
          <a:xfrm>
            <a:off x="7199480" y="841857"/>
            <a:ext cx="732390" cy="732390"/>
          </a:xfrm>
          <a:prstGeom prst="ellipse">
            <a:avLst/>
          </a:prstGeom>
          <a:noFill/>
          <a:ln w="28575">
            <a:gradFill>
              <a:gsLst>
                <a:gs pos="0">
                  <a:schemeClr val="accent1"/>
                </a:gs>
                <a:gs pos="30000">
                  <a:schemeClr val="accent2"/>
                </a:gs>
                <a:gs pos="63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3" name="Imagen 12" descr="Gatito siberiano">
            <a:extLst>
              <a:ext uri="{FF2B5EF4-FFF2-40B4-BE49-F238E27FC236}">
                <a16:creationId xmlns:a16="http://schemas.microsoft.com/office/drawing/2014/main" id="{DC9EC49E-9507-9BBD-FA74-01AFD83F915D}"/>
              </a:ext>
            </a:extLst>
          </p:cNvPr>
          <p:cNvPicPr>
            <a:picLocks noChangeAspect="1"/>
          </p:cNvPicPr>
          <p:nvPr/>
        </p:nvPicPr>
        <p:blipFill rotWithShape="1">
          <a:blip r:embed="rId5">
            <a:extLst>
              <a:ext uri="{28A0092B-C50C-407E-A947-70E740481C1C}">
                <a14:useLocalDpi xmlns:a14="http://schemas.microsoft.com/office/drawing/2010/main" val="0"/>
              </a:ext>
            </a:extLst>
          </a:blip>
          <a:srcRect l="16675" r="16675"/>
          <a:stretch/>
        </p:blipFill>
        <p:spPr>
          <a:xfrm>
            <a:off x="6331379" y="892066"/>
            <a:ext cx="639792" cy="639792"/>
          </a:xfrm>
          <a:prstGeom prst="ellipse">
            <a:avLst/>
          </a:prstGeom>
        </p:spPr>
      </p:pic>
      <p:pic>
        <p:nvPicPr>
          <p:cNvPr id="14" name="Imagen 13" descr="Primer plano de conejo sentado con un fondo rosa">
            <a:extLst>
              <a:ext uri="{FF2B5EF4-FFF2-40B4-BE49-F238E27FC236}">
                <a16:creationId xmlns:a16="http://schemas.microsoft.com/office/drawing/2014/main" id="{D8DF41B8-5638-8CAD-D77C-FC24A265E506}"/>
              </a:ext>
            </a:extLst>
          </p:cNvPr>
          <p:cNvPicPr>
            <a:picLocks noChangeAspect="1"/>
          </p:cNvPicPr>
          <p:nvPr/>
        </p:nvPicPr>
        <p:blipFill rotWithShape="1">
          <a:blip r:embed="rId6">
            <a:extLst>
              <a:ext uri="{28A0092B-C50C-407E-A947-70E740481C1C}">
                <a14:useLocalDpi xmlns:a14="http://schemas.microsoft.com/office/drawing/2010/main" val="0"/>
              </a:ext>
            </a:extLst>
          </a:blip>
          <a:srcRect l="4907" r="4907"/>
          <a:stretch/>
        </p:blipFill>
        <p:spPr>
          <a:xfrm>
            <a:off x="7245779" y="890713"/>
            <a:ext cx="639792" cy="639792"/>
          </a:xfrm>
          <a:prstGeom prst="ellipse">
            <a:avLst/>
          </a:prstGeom>
        </p:spPr>
      </p:pic>
      <p:pic>
        <p:nvPicPr>
          <p:cNvPr id="18" name="Imagen 17" descr="Primer plano de la cara de una cabra, con una etiqueta en la oreja, de pie en un refugio, mirando por encima de una cerca de madera">
            <a:extLst>
              <a:ext uri="{FF2B5EF4-FFF2-40B4-BE49-F238E27FC236}">
                <a16:creationId xmlns:a16="http://schemas.microsoft.com/office/drawing/2014/main" id="{30E6B2A4-F559-6E20-7338-E87EF5D657D0}"/>
              </a:ext>
            </a:extLst>
          </p:cNvPr>
          <p:cNvPicPr>
            <a:picLocks noChangeAspect="1"/>
          </p:cNvPicPr>
          <p:nvPr/>
        </p:nvPicPr>
        <p:blipFill rotWithShape="1">
          <a:blip r:embed="rId7">
            <a:extLst>
              <a:ext uri="{28A0092B-C50C-407E-A947-70E740481C1C}">
                <a14:useLocalDpi xmlns:a14="http://schemas.microsoft.com/office/drawing/2010/main" val="0"/>
              </a:ext>
            </a:extLst>
          </a:blip>
          <a:srcRect l="16629" r="16629"/>
          <a:stretch/>
        </p:blipFill>
        <p:spPr>
          <a:xfrm>
            <a:off x="4675588" y="887595"/>
            <a:ext cx="649029" cy="649029"/>
          </a:xfrm>
          <a:prstGeom prst="ellipse">
            <a:avLst/>
          </a:prstGeom>
        </p:spPr>
      </p:pic>
      <p:sp>
        <p:nvSpPr>
          <p:cNvPr id="20" name="Elipse 19">
            <a:extLst>
              <a:ext uri="{FF2B5EF4-FFF2-40B4-BE49-F238E27FC236}">
                <a16:creationId xmlns:a16="http://schemas.microsoft.com/office/drawing/2014/main" id="{E545CEFC-F4E8-63DC-24E8-EF04AFC6A87E}"/>
              </a:ext>
            </a:extLst>
          </p:cNvPr>
          <p:cNvSpPr/>
          <p:nvPr/>
        </p:nvSpPr>
        <p:spPr>
          <a:xfrm>
            <a:off x="9320054" y="6065675"/>
            <a:ext cx="444524" cy="446353"/>
          </a:xfrm>
          <a:prstGeom prst="ellipse">
            <a:avLst/>
          </a:prstGeom>
          <a:noFill/>
          <a:ln w="12700">
            <a:gradFill>
              <a:gsLst>
                <a:gs pos="0">
                  <a:schemeClr val="accent1"/>
                </a:gs>
                <a:gs pos="27000">
                  <a:schemeClr val="accent2"/>
                </a:gs>
                <a:gs pos="64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100"/>
          </a:p>
        </p:txBody>
      </p:sp>
      <p:sp>
        <p:nvSpPr>
          <p:cNvPr id="21" name="Elipse 20">
            <a:extLst>
              <a:ext uri="{FF2B5EF4-FFF2-40B4-BE49-F238E27FC236}">
                <a16:creationId xmlns:a16="http://schemas.microsoft.com/office/drawing/2014/main" id="{CAD580C9-2D61-0446-3FCA-9FEF333AB928}"/>
              </a:ext>
            </a:extLst>
          </p:cNvPr>
          <p:cNvSpPr/>
          <p:nvPr/>
        </p:nvSpPr>
        <p:spPr>
          <a:xfrm>
            <a:off x="11116284" y="6065675"/>
            <a:ext cx="444524" cy="446353"/>
          </a:xfrm>
          <a:prstGeom prst="ellipse">
            <a:avLst/>
          </a:prstGeom>
          <a:noFill/>
          <a:ln w="12700">
            <a:gradFill>
              <a:gsLst>
                <a:gs pos="0">
                  <a:schemeClr val="accent1"/>
                </a:gs>
                <a:gs pos="27000">
                  <a:schemeClr val="accent2"/>
                </a:gs>
                <a:gs pos="64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100"/>
          </a:p>
        </p:txBody>
      </p:sp>
      <p:sp>
        <p:nvSpPr>
          <p:cNvPr id="22" name="Elipse 21">
            <a:extLst>
              <a:ext uri="{FF2B5EF4-FFF2-40B4-BE49-F238E27FC236}">
                <a16:creationId xmlns:a16="http://schemas.microsoft.com/office/drawing/2014/main" id="{A0149A9B-6ADB-6670-D926-EE8655D93F6E}"/>
              </a:ext>
            </a:extLst>
          </p:cNvPr>
          <p:cNvSpPr/>
          <p:nvPr/>
        </p:nvSpPr>
        <p:spPr>
          <a:xfrm>
            <a:off x="10520172" y="6065675"/>
            <a:ext cx="444524" cy="446353"/>
          </a:xfrm>
          <a:prstGeom prst="ellipse">
            <a:avLst/>
          </a:prstGeom>
          <a:noFill/>
          <a:ln w="12700">
            <a:gradFill>
              <a:gsLst>
                <a:gs pos="0">
                  <a:schemeClr val="accent1"/>
                </a:gs>
                <a:gs pos="27000">
                  <a:schemeClr val="accent2"/>
                </a:gs>
                <a:gs pos="64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100"/>
          </a:p>
        </p:txBody>
      </p:sp>
      <p:pic>
        <p:nvPicPr>
          <p:cNvPr id="24" name="Imagen 23">
            <a:extLst>
              <a:ext uri="{FF2B5EF4-FFF2-40B4-BE49-F238E27FC236}">
                <a16:creationId xmlns:a16="http://schemas.microsoft.com/office/drawing/2014/main" id="{6BA36449-67A5-4FAE-D9D4-1BC43D965D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02724" y="6068471"/>
            <a:ext cx="455498" cy="411664"/>
          </a:xfrm>
          <a:prstGeom prst="rect">
            <a:avLst/>
          </a:prstGeom>
        </p:spPr>
      </p:pic>
      <p:pic>
        <p:nvPicPr>
          <p:cNvPr id="28" name="Imagen 27">
            <a:extLst>
              <a:ext uri="{FF2B5EF4-FFF2-40B4-BE49-F238E27FC236}">
                <a16:creationId xmlns:a16="http://schemas.microsoft.com/office/drawing/2014/main" id="{44E90170-7601-64B8-136C-F71238A70AD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02233" y="6068648"/>
            <a:ext cx="455498" cy="411664"/>
          </a:xfrm>
          <a:prstGeom prst="rect">
            <a:avLst/>
          </a:prstGeom>
        </p:spPr>
      </p:pic>
      <p:pic>
        <p:nvPicPr>
          <p:cNvPr id="56" name="Imagen 55">
            <a:extLst>
              <a:ext uri="{FF2B5EF4-FFF2-40B4-BE49-F238E27FC236}">
                <a16:creationId xmlns:a16="http://schemas.microsoft.com/office/drawing/2014/main" id="{38E558EC-324D-276A-4031-2E7F7FE015A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06204" y="6072536"/>
            <a:ext cx="455498" cy="411664"/>
          </a:xfrm>
          <a:prstGeom prst="rect">
            <a:avLst/>
          </a:prstGeom>
        </p:spPr>
      </p:pic>
      <p:grpSp>
        <p:nvGrpSpPr>
          <p:cNvPr id="75" name="Group 141">
            <a:extLst>
              <a:ext uri="{FF2B5EF4-FFF2-40B4-BE49-F238E27FC236}">
                <a16:creationId xmlns:a16="http://schemas.microsoft.com/office/drawing/2014/main" id="{2E39F7F8-2645-C75A-E780-E6851A6A2AE3}"/>
              </a:ext>
            </a:extLst>
          </p:cNvPr>
          <p:cNvGrpSpPr/>
          <p:nvPr/>
        </p:nvGrpSpPr>
        <p:grpSpPr>
          <a:xfrm>
            <a:off x="2750930" y="1718476"/>
            <a:ext cx="3292866" cy="277431"/>
            <a:chOff x="997856" y="4670261"/>
            <a:chExt cx="2964696" cy="172336"/>
          </a:xfrm>
        </p:grpSpPr>
        <p:sp>
          <p:nvSpPr>
            <p:cNvPr id="77" name="TextBox 139">
              <a:extLst>
                <a:ext uri="{FF2B5EF4-FFF2-40B4-BE49-F238E27FC236}">
                  <a16:creationId xmlns:a16="http://schemas.microsoft.com/office/drawing/2014/main" id="{27B17CD9-3577-7B32-1487-F1BECF1BA71F}"/>
                </a:ext>
              </a:extLst>
            </p:cNvPr>
            <p:cNvSpPr txBox="1"/>
            <p:nvPr/>
          </p:nvSpPr>
          <p:spPr>
            <a:xfrm>
              <a:off x="997856" y="4670261"/>
              <a:ext cx="1687332" cy="172068"/>
            </a:xfrm>
            <a:prstGeom prst="rect">
              <a:avLst/>
            </a:prstGeom>
            <a:noFill/>
          </p:spPr>
          <p:txBody>
            <a:bodyPr wrap="square" rtlCol="0">
              <a:spAutoFit/>
            </a:bodyPr>
            <a:lstStyle/>
            <a:p>
              <a:pPr algn="ctr"/>
              <a:r>
                <a:rPr lang="en-PH" sz="1200" dirty="0">
                  <a:solidFill>
                    <a:schemeClr val="tx1">
                      <a:lumMod val="85000"/>
                      <a:lumOff val="15000"/>
                    </a:schemeClr>
                  </a:solidFill>
                  <a:latin typeface="Montserrat ExtraBold" panose="00000900000000000000" pitchFamily="50" charset="0"/>
                </a:rPr>
                <a:t>Name 2 Surname 2 </a:t>
              </a:r>
            </a:p>
          </p:txBody>
        </p:sp>
        <p:sp>
          <p:nvSpPr>
            <p:cNvPr id="86" name="TextBox 140">
              <a:extLst>
                <a:ext uri="{FF2B5EF4-FFF2-40B4-BE49-F238E27FC236}">
                  <a16:creationId xmlns:a16="http://schemas.microsoft.com/office/drawing/2014/main" id="{99ADAAF9-7AF9-B36E-21E4-A69176F3956E}"/>
                </a:ext>
              </a:extLst>
            </p:cNvPr>
            <p:cNvSpPr txBox="1"/>
            <p:nvPr/>
          </p:nvSpPr>
          <p:spPr>
            <a:xfrm>
              <a:off x="2685188" y="4670529"/>
              <a:ext cx="1277364" cy="172068"/>
            </a:xfrm>
            <a:prstGeom prst="rect">
              <a:avLst/>
            </a:prstGeom>
            <a:noFill/>
          </p:spPr>
          <p:txBody>
            <a:bodyPr wrap="square" rtlCol="0">
              <a:spAutoFit/>
            </a:bodyPr>
            <a:lstStyle/>
            <a:p>
              <a:pPr algn="ctr"/>
              <a:r>
                <a:rPr lang="en-PH" sz="1200" dirty="0">
                  <a:solidFill>
                    <a:schemeClr val="tx1">
                      <a:lumMod val="85000"/>
                      <a:lumOff val="15000"/>
                    </a:schemeClr>
                  </a:solidFill>
                  <a:latin typeface="Lato Light" panose="020F0302020204030203" pitchFamily="34" charset="0"/>
                </a:rPr>
                <a:t>Contribution 2</a:t>
              </a:r>
            </a:p>
          </p:txBody>
        </p:sp>
      </p:grpSp>
      <p:sp>
        <p:nvSpPr>
          <p:cNvPr id="88" name="Elipse 87">
            <a:extLst>
              <a:ext uri="{FF2B5EF4-FFF2-40B4-BE49-F238E27FC236}">
                <a16:creationId xmlns:a16="http://schemas.microsoft.com/office/drawing/2014/main" id="{CC9AA234-36BC-AAF3-7EF7-7899AA24DEC9}"/>
              </a:ext>
            </a:extLst>
          </p:cNvPr>
          <p:cNvSpPr/>
          <p:nvPr/>
        </p:nvSpPr>
        <p:spPr>
          <a:xfrm>
            <a:off x="2312528" y="1597453"/>
            <a:ext cx="444524" cy="446353"/>
          </a:xfrm>
          <a:prstGeom prst="ellipse">
            <a:avLst/>
          </a:prstGeom>
          <a:noFill/>
          <a:ln w="12700">
            <a:gradFill>
              <a:gsLst>
                <a:gs pos="0">
                  <a:schemeClr val="accent1"/>
                </a:gs>
                <a:gs pos="27000">
                  <a:schemeClr val="accent2"/>
                </a:gs>
                <a:gs pos="64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100"/>
          </a:p>
        </p:txBody>
      </p:sp>
      <p:pic>
        <p:nvPicPr>
          <p:cNvPr id="89" name="Imagen 88">
            <a:extLst>
              <a:ext uri="{FF2B5EF4-FFF2-40B4-BE49-F238E27FC236}">
                <a16:creationId xmlns:a16="http://schemas.microsoft.com/office/drawing/2014/main" id="{E5DC4240-886D-DB43-4D9E-56A61EACDA0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99392" y="1600426"/>
            <a:ext cx="455498" cy="411664"/>
          </a:xfrm>
          <a:prstGeom prst="rect">
            <a:avLst/>
          </a:prstGeom>
        </p:spPr>
      </p:pic>
      <p:grpSp>
        <p:nvGrpSpPr>
          <p:cNvPr id="101" name="Group 141">
            <a:extLst>
              <a:ext uri="{FF2B5EF4-FFF2-40B4-BE49-F238E27FC236}">
                <a16:creationId xmlns:a16="http://schemas.microsoft.com/office/drawing/2014/main" id="{01E72B88-657F-55A4-5D9D-C05279B12682}"/>
              </a:ext>
            </a:extLst>
          </p:cNvPr>
          <p:cNvGrpSpPr/>
          <p:nvPr/>
        </p:nvGrpSpPr>
        <p:grpSpPr>
          <a:xfrm>
            <a:off x="2735445" y="7242647"/>
            <a:ext cx="3292866" cy="446352"/>
            <a:chOff x="997856" y="4670261"/>
            <a:chExt cx="2964696" cy="277267"/>
          </a:xfrm>
        </p:grpSpPr>
        <p:sp>
          <p:nvSpPr>
            <p:cNvPr id="102" name="TextBox 139">
              <a:extLst>
                <a:ext uri="{FF2B5EF4-FFF2-40B4-BE49-F238E27FC236}">
                  <a16:creationId xmlns:a16="http://schemas.microsoft.com/office/drawing/2014/main" id="{C3CB2691-4040-E346-2CC3-ACB80CA345C6}"/>
                </a:ext>
              </a:extLst>
            </p:cNvPr>
            <p:cNvSpPr txBox="1"/>
            <p:nvPr/>
          </p:nvSpPr>
          <p:spPr>
            <a:xfrm>
              <a:off x="997856" y="4670261"/>
              <a:ext cx="1687332" cy="276999"/>
            </a:xfrm>
            <a:prstGeom prst="rect">
              <a:avLst/>
            </a:prstGeom>
            <a:noFill/>
          </p:spPr>
          <p:txBody>
            <a:bodyPr wrap="square" rtlCol="0">
              <a:spAutoFit/>
            </a:bodyPr>
            <a:lstStyle/>
            <a:p>
              <a:pPr algn="ctr"/>
              <a:r>
                <a:rPr lang="en-PH" sz="1200" dirty="0">
                  <a:solidFill>
                    <a:schemeClr val="tx1">
                      <a:lumMod val="85000"/>
                      <a:lumOff val="15000"/>
                    </a:schemeClr>
                  </a:solidFill>
                  <a:latin typeface="Montserrat ExtraBold" panose="00000900000000000000" pitchFamily="50" charset="0"/>
                </a:rPr>
                <a:t>Name 1 Surname 1 </a:t>
              </a:r>
            </a:p>
          </p:txBody>
        </p:sp>
        <p:sp>
          <p:nvSpPr>
            <p:cNvPr id="103" name="TextBox 140">
              <a:extLst>
                <a:ext uri="{FF2B5EF4-FFF2-40B4-BE49-F238E27FC236}">
                  <a16:creationId xmlns:a16="http://schemas.microsoft.com/office/drawing/2014/main" id="{FE3B29D5-C3DD-8574-7F0A-060C7D94F343}"/>
                </a:ext>
              </a:extLst>
            </p:cNvPr>
            <p:cNvSpPr txBox="1"/>
            <p:nvPr/>
          </p:nvSpPr>
          <p:spPr>
            <a:xfrm>
              <a:off x="2685188" y="4670529"/>
              <a:ext cx="1277364" cy="276999"/>
            </a:xfrm>
            <a:prstGeom prst="rect">
              <a:avLst/>
            </a:prstGeom>
            <a:noFill/>
          </p:spPr>
          <p:txBody>
            <a:bodyPr wrap="square" rtlCol="0">
              <a:spAutoFit/>
            </a:bodyPr>
            <a:lstStyle/>
            <a:p>
              <a:pPr algn="ctr"/>
              <a:r>
                <a:rPr lang="en-PH" sz="1200" dirty="0">
                  <a:solidFill>
                    <a:schemeClr val="tx1">
                      <a:lumMod val="85000"/>
                      <a:lumOff val="15000"/>
                    </a:schemeClr>
                  </a:solidFill>
                  <a:latin typeface="Lato Light" panose="020F0302020204030203" pitchFamily="34" charset="0"/>
                </a:rPr>
                <a:t>Contribution 1</a:t>
              </a:r>
            </a:p>
          </p:txBody>
        </p:sp>
      </p:grpSp>
      <p:grpSp>
        <p:nvGrpSpPr>
          <p:cNvPr id="107" name="Group 141">
            <a:extLst>
              <a:ext uri="{FF2B5EF4-FFF2-40B4-BE49-F238E27FC236}">
                <a16:creationId xmlns:a16="http://schemas.microsoft.com/office/drawing/2014/main" id="{5145E9A8-ABBD-265F-912A-B1D10B5E7D15}"/>
              </a:ext>
            </a:extLst>
          </p:cNvPr>
          <p:cNvGrpSpPr/>
          <p:nvPr/>
        </p:nvGrpSpPr>
        <p:grpSpPr>
          <a:xfrm>
            <a:off x="2735445" y="8022496"/>
            <a:ext cx="3292866" cy="277431"/>
            <a:chOff x="997856" y="4670261"/>
            <a:chExt cx="2964696" cy="172336"/>
          </a:xfrm>
        </p:grpSpPr>
        <p:sp>
          <p:nvSpPr>
            <p:cNvPr id="108" name="TextBox 139">
              <a:extLst>
                <a:ext uri="{FF2B5EF4-FFF2-40B4-BE49-F238E27FC236}">
                  <a16:creationId xmlns:a16="http://schemas.microsoft.com/office/drawing/2014/main" id="{E9DB4AA9-94AF-A700-2749-C74DDF987A60}"/>
                </a:ext>
              </a:extLst>
            </p:cNvPr>
            <p:cNvSpPr txBox="1"/>
            <p:nvPr/>
          </p:nvSpPr>
          <p:spPr>
            <a:xfrm>
              <a:off x="997856" y="4670261"/>
              <a:ext cx="1687332" cy="172068"/>
            </a:xfrm>
            <a:prstGeom prst="rect">
              <a:avLst/>
            </a:prstGeom>
            <a:noFill/>
          </p:spPr>
          <p:txBody>
            <a:bodyPr wrap="square" rtlCol="0">
              <a:spAutoFit/>
            </a:bodyPr>
            <a:lstStyle/>
            <a:p>
              <a:pPr algn="ctr"/>
              <a:r>
                <a:rPr lang="en-PH" sz="1200" dirty="0">
                  <a:solidFill>
                    <a:schemeClr val="tx1">
                      <a:lumMod val="85000"/>
                      <a:lumOff val="15000"/>
                    </a:schemeClr>
                  </a:solidFill>
                  <a:latin typeface="Montserrat ExtraBold" panose="00000900000000000000" pitchFamily="50" charset="0"/>
                </a:rPr>
                <a:t>Name 3 Surname 3 </a:t>
              </a:r>
            </a:p>
          </p:txBody>
        </p:sp>
        <p:sp>
          <p:nvSpPr>
            <p:cNvPr id="109" name="TextBox 140">
              <a:extLst>
                <a:ext uri="{FF2B5EF4-FFF2-40B4-BE49-F238E27FC236}">
                  <a16:creationId xmlns:a16="http://schemas.microsoft.com/office/drawing/2014/main" id="{56D05939-8805-9E73-EB37-E8DD6C3DB668}"/>
                </a:ext>
              </a:extLst>
            </p:cNvPr>
            <p:cNvSpPr txBox="1"/>
            <p:nvPr/>
          </p:nvSpPr>
          <p:spPr>
            <a:xfrm>
              <a:off x="2685188" y="4670529"/>
              <a:ext cx="1277364" cy="172068"/>
            </a:xfrm>
            <a:prstGeom prst="rect">
              <a:avLst/>
            </a:prstGeom>
            <a:noFill/>
          </p:spPr>
          <p:txBody>
            <a:bodyPr wrap="square" rtlCol="0">
              <a:spAutoFit/>
            </a:bodyPr>
            <a:lstStyle/>
            <a:p>
              <a:pPr algn="ctr"/>
              <a:r>
                <a:rPr lang="en-PH" sz="1200" dirty="0">
                  <a:solidFill>
                    <a:schemeClr val="tx1">
                      <a:lumMod val="85000"/>
                      <a:lumOff val="15000"/>
                    </a:schemeClr>
                  </a:solidFill>
                  <a:latin typeface="Lato Light" panose="020F0302020204030203" pitchFamily="34" charset="0"/>
                </a:rPr>
                <a:t>Contribution 3</a:t>
              </a:r>
            </a:p>
          </p:txBody>
        </p:sp>
      </p:grpSp>
      <p:grpSp>
        <p:nvGrpSpPr>
          <p:cNvPr id="110" name="Group 141">
            <a:extLst>
              <a:ext uri="{FF2B5EF4-FFF2-40B4-BE49-F238E27FC236}">
                <a16:creationId xmlns:a16="http://schemas.microsoft.com/office/drawing/2014/main" id="{B7ACE7ED-F6C7-C1EE-D440-7AD2ADF4C3DB}"/>
              </a:ext>
            </a:extLst>
          </p:cNvPr>
          <p:cNvGrpSpPr/>
          <p:nvPr/>
        </p:nvGrpSpPr>
        <p:grpSpPr>
          <a:xfrm>
            <a:off x="2735445" y="8401155"/>
            <a:ext cx="3292866" cy="277431"/>
            <a:chOff x="997856" y="4670261"/>
            <a:chExt cx="2964696" cy="172336"/>
          </a:xfrm>
        </p:grpSpPr>
        <p:sp>
          <p:nvSpPr>
            <p:cNvPr id="111" name="TextBox 139">
              <a:extLst>
                <a:ext uri="{FF2B5EF4-FFF2-40B4-BE49-F238E27FC236}">
                  <a16:creationId xmlns:a16="http://schemas.microsoft.com/office/drawing/2014/main" id="{7B85A171-168B-C0F9-4E4B-91441F67A6FB}"/>
                </a:ext>
              </a:extLst>
            </p:cNvPr>
            <p:cNvSpPr txBox="1"/>
            <p:nvPr/>
          </p:nvSpPr>
          <p:spPr>
            <a:xfrm>
              <a:off x="997856" y="4670261"/>
              <a:ext cx="1687332" cy="172068"/>
            </a:xfrm>
            <a:prstGeom prst="rect">
              <a:avLst/>
            </a:prstGeom>
            <a:noFill/>
          </p:spPr>
          <p:txBody>
            <a:bodyPr wrap="square" rtlCol="0">
              <a:spAutoFit/>
            </a:bodyPr>
            <a:lstStyle/>
            <a:p>
              <a:pPr algn="ctr"/>
              <a:r>
                <a:rPr lang="en-PH" sz="1200" dirty="0">
                  <a:solidFill>
                    <a:schemeClr val="tx1">
                      <a:lumMod val="85000"/>
                      <a:lumOff val="15000"/>
                    </a:schemeClr>
                  </a:solidFill>
                  <a:latin typeface="Montserrat ExtraBold" panose="00000900000000000000" pitchFamily="50" charset="0"/>
                </a:rPr>
                <a:t>Name 4 Surname 4</a:t>
              </a:r>
            </a:p>
          </p:txBody>
        </p:sp>
        <p:sp>
          <p:nvSpPr>
            <p:cNvPr id="112" name="TextBox 140">
              <a:extLst>
                <a:ext uri="{FF2B5EF4-FFF2-40B4-BE49-F238E27FC236}">
                  <a16:creationId xmlns:a16="http://schemas.microsoft.com/office/drawing/2014/main" id="{5C7BCC21-9C44-C0B6-8F63-5E3F8E8731E9}"/>
                </a:ext>
              </a:extLst>
            </p:cNvPr>
            <p:cNvSpPr txBox="1"/>
            <p:nvPr/>
          </p:nvSpPr>
          <p:spPr>
            <a:xfrm>
              <a:off x="2685188" y="4670529"/>
              <a:ext cx="1277364" cy="172068"/>
            </a:xfrm>
            <a:prstGeom prst="rect">
              <a:avLst/>
            </a:prstGeom>
            <a:noFill/>
          </p:spPr>
          <p:txBody>
            <a:bodyPr wrap="square" rtlCol="0">
              <a:spAutoFit/>
            </a:bodyPr>
            <a:lstStyle/>
            <a:p>
              <a:pPr algn="ctr"/>
              <a:r>
                <a:rPr lang="en-PH" sz="1200" dirty="0">
                  <a:solidFill>
                    <a:schemeClr val="tx1">
                      <a:lumMod val="85000"/>
                      <a:lumOff val="15000"/>
                    </a:schemeClr>
                  </a:solidFill>
                  <a:latin typeface="Lato Light" panose="020F0302020204030203" pitchFamily="34" charset="0"/>
                </a:rPr>
                <a:t>Contribution 4</a:t>
              </a:r>
            </a:p>
          </p:txBody>
        </p:sp>
      </p:grpSp>
    </p:spTree>
    <p:extLst>
      <p:ext uri="{BB962C8B-B14F-4D97-AF65-F5344CB8AC3E}">
        <p14:creationId xmlns:p14="http://schemas.microsoft.com/office/powerpoint/2010/main" val="5102105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2000" fill="hold"/>
                                        <p:tgtEl>
                                          <p:spTgt spid="4"/>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9"/>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21600000">
                                      <p:cBhvr>
                                        <p:cTn id="10" dur="2000" fill="hold"/>
                                        <p:tgtEl>
                                          <p:spTgt spid="11"/>
                                        </p:tgtEl>
                                        <p:attrNameLst>
                                          <p:attrName>r</p:attrName>
                                        </p:attrNameLst>
                                      </p:cBhvr>
                                    </p:animRot>
                                  </p:childTnLst>
                                </p:cTn>
                              </p:par>
                              <p:par>
                                <p:cTn id="11" presetID="8" presetClass="emph" presetSubtype="0" repeatCount="indefinite" fill="hold" grpId="0" nodeType="withEffect">
                                  <p:stCondLst>
                                    <p:cond delay="0"/>
                                  </p:stCondLst>
                                  <p:endCondLst>
                                    <p:cond evt="onNext" delay="0">
                                      <p:tgtEl>
                                        <p:sldTgt/>
                                      </p:tgtEl>
                                    </p:cond>
                                  </p:endCondLst>
                                  <p:childTnLst>
                                    <p:animRot by="21600000">
                                      <p:cBhvr>
                                        <p:cTn id="12" dur="2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ángulo 78">
            <a:extLst>
              <a:ext uri="{FF2B5EF4-FFF2-40B4-BE49-F238E27FC236}">
                <a16:creationId xmlns:a16="http://schemas.microsoft.com/office/drawing/2014/main" id="{B3F9797A-214F-7106-7BB4-3E20AC1C4853}"/>
              </a:ext>
            </a:extLst>
          </p:cNvPr>
          <p:cNvSpPr/>
          <p:nvPr/>
        </p:nvSpPr>
        <p:spPr>
          <a:xfrm>
            <a:off x="0" y="3395593"/>
            <a:ext cx="1384300" cy="51502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Rectángulo 1">
            <a:extLst>
              <a:ext uri="{FF2B5EF4-FFF2-40B4-BE49-F238E27FC236}">
                <a16:creationId xmlns:a16="http://schemas.microsoft.com/office/drawing/2014/main" id="{8B3E7474-F5A3-D827-95E5-C8D6B5474886}"/>
              </a:ext>
            </a:extLst>
          </p:cNvPr>
          <p:cNvSpPr/>
          <p:nvPr/>
        </p:nvSpPr>
        <p:spPr>
          <a:xfrm>
            <a:off x="0" y="0"/>
            <a:ext cx="1384300" cy="6858000"/>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 name="Gráfico 9">
            <a:extLst>
              <a:ext uri="{FF2B5EF4-FFF2-40B4-BE49-F238E27FC236}">
                <a16:creationId xmlns:a16="http://schemas.microsoft.com/office/drawing/2014/main" id="{79A0094E-9A45-473C-B9B6-88B73970CB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4197" y="155594"/>
            <a:ext cx="655907" cy="655907"/>
          </a:xfrm>
          <a:prstGeom prst="rect">
            <a:avLst/>
          </a:prstGeom>
        </p:spPr>
      </p:pic>
      <p:sp>
        <p:nvSpPr>
          <p:cNvPr id="25" name="CuadroTexto 24">
            <a:extLst>
              <a:ext uri="{FF2B5EF4-FFF2-40B4-BE49-F238E27FC236}">
                <a16:creationId xmlns:a16="http://schemas.microsoft.com/office/drawing/2014/main" id="{2D4349A1-03A2-D14F-7F8C-59E7B6761E3F}"/>
              </a:ext>
            </a:extLst>
          </p:cNvPr>
          <p:cNvSpPr txBox="1"/>
          <p:nvPr/>
        </p:nvSpPr>
        <p:spPr>
          <a:xfrm>
            <a:off x="8573077" y="155594"/>
            <a:ext cx="3254726" cy="769441"/>
          </a:xfrm>
          <a:prstGeom prst="rect">
            <a:avLst/>
          </a:prstGeom>
          <a:noFill/>
        </p:spPr>
        <p:txBody>
          <a:bodyPr wrap="square" rtlCol="0">
            <a:spAutoFit/>
          </a:bodyPr>
          <a:lstStyle/>
          <a:p>
            <a:pPr algn="r"/>
            <a:r>
              <a:rPr lang="en-US" sz="4400" dirty="0">
                <a:gradFill>
                  <a:gsLst>
                    <a:gs pos="0">
                      <a:schemeClr val="accent1"/>
                    </a:gs>
                    <a:gs pos="32000">
                      <a:schemeClr val="accent2"/>
                    </a:gs>
                    <a:gs pos="72000">
                      <a:schemeClr val="accent3"/>
                    </a:gs>
                    <a:gs pos="100000">
                      <a:schemeClr val="accent4"/>
                    </a:gs>
                  </a:gsLst>
                  <a:lin ang="5400000" scaled="1"/>
                </a:gradFill>
                <a:latin typeface="Billabong" panose="04000506040000020003" pitchFamily="82" charset="0"/>
              </a:rPr>
              <a:t>Group Name</a:t>
            </a:r>
          </a:p>
        </p:txBody>
      </p:sp>
      <p:grpSp>
        <p:nvGrpSpPr>
          <p:cNvPr id="35" name="Gráfico 13">
            <a:extLst>
              <a:ext uri="{FF2B5EF4-FFF2-40B4-BE49-F238E27FC236}">
                <a16:creationId xmlns:a16="http://schemas.microsoft.com/office/drawing/2014/main" id="{743FBAA4-75A6-3C65-C872-35126BC9EA2B}"/>
              </a:ext>
            </a:extLst>
          </p:cNvPr>
          <p:cNvGrpSpPr/>
          <p:nvPr/>
        </p:nvGrpSpPr>
        <p:grpSpPr>
          <a:xfrm>
            <a:off x="506068" y="4079822"/>
            <a:ext cx="372165" cy="372304"/>
            <a:chOff x="449204" y="4138938"/>
            <a:chExt cx="415078" cy="415233"/>
          </a:xfrm>
          <a:solidFill>
            <a:srgbClr val="020100"/>
          </a:solidFill>
        </p:grpSpPr>
        <p:sp>
          <p:nvSpPr>
            <p:cNvPr id="36" name="Forma libre: forma 35">
              <a:extLst>
                <a:ext uri="{FF2B5EF4-FFF2-40B4-BE49-F238E27FC236}">
                  <a16:creationId xmlns:a16="http://schemas.microsoft.com/office/drawing/2014/main" id="{37A62AB5-611A-0284-F59B-2A9DC87C0151}"/>
                </a:ext>
              </a:extLst>
            </p:cNvPr>
            <p:cNvSpPr/>
            <p:nvPr/>
          </p:nvSpPr>
          <p:spPr>
            <a:xfrm>
              <a:off x="449204" y="4138938"/>
              <a:ext cx="415078" cy="415233"/>
            </a:xfrm>
            <a:custGeom>
              <a:avLst/>
              <a:gdLst>
                <a:gd name="connsiteX0" fmla="*/ 207435 w 415078"/>
                <a:gd name="connsiteY0" fmla="*/ 0 h 415233"/>
                <a:gd name="connsiteX1" fmla="*/ 207435 w 415078"/>
                <a:gd name="connsiteY1" fmla="*/ 47144 h 415233"/>
                <a:gd name="connsiteX2" fmla="*/ 225930 w 415078"/>
                <a:gd name="connsiteY2" fmla="*/ 48232 h 415233"/>
                <a:gd name="connsiteX3" fmla="*/ 366638 w 415078"/>
                <a:gd name="connsiteY3" fmla="*/ 188940 h 415233"/>
                <a:gd name="connsiteX4" fmla="*/ 326747 w 415078"/>
                <a:gd name="connsiteY4" fmla="*/ 314417 h 415233"/>
                <a:gd name="connsiteX5" fmla="*/ 207435 w 415078"/>
                <a:gd name="connsiteY5" fmla="*/ 367726 h 415233"/>
                <a:gd name="connsiteX6" fmla="*/ 138169 w 415078"/>
                <a:gd name="connsiteY6" fmla="*/ 351770 h 415233"/>
                <a:gd name="connsiteX7" fmla="*/ 124389 w 415078"/>
                <a:gd name="connsiteY7" fmla="*/ 345242 h 415233"/>
                <a:gd name="connsiteX8" fmla="*/ 109157 w 415078"/>
                <a:gd name="connsiteY8" fmla="*/ 348143 h 415233"/>
                <a:gd name="connsiteX9" fmla="*/ 64914 w 415078"/>
                <a:gd name="connsiteY9" fmla="*/ 356484 h 415233"/>
                <a:gd name="connsiteX10" fmla="*/ 71805 w 415078"/>
                <a:gd name="connsiteY10" fmla="*/ 315142 h 415233"/>
                <a:gd name="connsiteX11" fmla="*/ 74706 w 415078"/>
                <a:gd name="connsiteY11" fmla="*/ 298823 h 415233"/>
                <a:gd name="connsiteX12" fmla="*/ 66727 w 415078"/>
                <a:gd name="connsiteY12" fmla="*/ 284317 h 415233"/>
                <a:gd name="connsiteX13" fmla="*/ 47144 w 415078"/>
                <a:gd name="connsiteY13" fmla="*/ 207435 h 415233"/>
                <a:gd name="connsiteX14" fmla="*/ 207435 w 415078"/>
                <a:gd name="connsiteY14" fmla="*/ 47144 h 415233"/>
                <a:gd name="connsiteX15" fmla="*/ 207435 w 415078"/>
                <a:gd name="connsiteY15" fmla="*/ 0 h 415233"/>
                <a:gd name="connsiteX16" fmla="*/ 207435 w 415078"/>
                <a:gd name="connsiteY16" fmla="*/ 0 h 415233"/>
                <a:gd name="connsiteX17" fmla="*/ 0 w 415078"/>
                <a:gd name="connsiteY17" fmla="*/ 207435 h 415233"/>
                <a:gd name="connsiteX18" fmla="*/ 25385 w 415078"/>
                <a:gd name="connsiteY18" fmla="*/ 307164 h 415233"/>
                <a:gd name="connsiteX19" fmla="*/ 7978 w 415078"/>
                <a:gd name="connsiteY19" fmla="*/ 409793 h 415233"/>
                <a:gd name="connsiteX20" fmla="*/ 11605 w 415078"/>
                <a:gd name="connsiteY20" fmla="*/ 414145 h 415233"/>
                <a:gd name="connsiteX21" fmla="*/ 12330 w 415078"/>
                <a:gd name="connsiteY21" fmla="*/ 414145 h 415233"/>
                <a:gd name="connsiteX22" fmla="*/ 117861 w 415078"/>
                <a:gd name="connsiteY22" fmla="*/ 394562 h 415233"/>
                <a:gd name="connsiteX23" fmla="*/ 207435 w 415078"/>
                <a:gd name="connsiteY23" fmla="*/ 415233 h 415233"/>
                <a:gd name="connsiteX24" fmla="*/ 413783 w 415078"/>
                <a:gd name="connsiteY24" fmla="*/ 184226 h 415233"/>
                <a:gd name="connsiteX25" fmla="*/ 231370 w 415078"/>
                <a:gd name="connsiteY25" fmla="*/ 1813 h 415233"/>
                <a:gd name="connsiteX26" fmla="*/ 207435 w 415078"/>
                <a:gd name="connsiteY26" fmla="*/ 0 h 415233"/>
                <a:gd name="connsiteX27" fmla="*/ 207435 w 415078"/>
                <a:gd name="connsiteY27" fmla="*/ 0 h 41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15078" h="415233">
                  <a:moveTo>
                    <a:pt x="207435" y="0"/>
                  </a:moveTo>
                  <a:lnTo>
                    <a:pt x="207435" y="47144"/>
                  </a:lnTo>
                  <a:cubicBezTo>
                    <a:pt x="213600" y="47144"/>
                    <a:pt x="219765" y="47507"/>
                    <a:pt x="225930" y="48232"/>
                  </a:cubicBezTo>
                  <a:cubicBezTo>
                    <a:pt x="299548" y="56211"/>
                    <a:pt x="358660" y="115685"/>
                    <a:pt x="366638" y="188940"/>
                  </a:cubicBezTo>
                  <a:cubicBezTo>
                    <a:pt x="371715" y="235359"/>
                    <a:pt x="357572" y="279965"/>
                    <a:pt x="326747" y="314417"/>
                  </a:cubicBezTo>
                  <a:cubicBezTo>
                    <a:pt x="296284" y="348506"/>
                    <a:pt x="252766" y="367726"/>
                    <a:pt x="207435" y="367726"/>
                  </a:cubicBezTo>
                  <a:cubicBezTo>
                    <a:pt x="183500" y="367726"/>
                    <a:pt x="160291" y="362286"/>
                    <a:pt x="138169" y="351770"/>
                  </a:cubicBezTo>
                  <a:lnTo>
                    <a:pt x="124389" y="345242"/>
                  </a:lnTo>
                  <a:lnTo>
                    <a:pt x="109157" y="348143"/>
                  </a:lnTo>
                  <a:lnTo>
                    <a:pt x="64914" y="356484"/>
                  </a:lnTo>
                  <a:lnTo>
                    <a:pt x="71805" y="315142"/>
                  </a:lnTo>
                  <a:lnTo>
                    <a:pt x="74706" y="298823"/>
                  </a:lnTo>
                  <a:lnTo>
                    <a:pt x="66727" y="284317"/>
                  </a:lnTo>
                  <a:cubicBezTo>
                    <a:pt x="54035" y="260745"/>
                    <a:pt x="47144" y="234271"/>
                    <a:pt x="47144" y="207435"/>
                  </a:cubicBezTo>
                  <a:cubicBezTo>
                    <a:pt x="47144" y="118949"/>
                    <a:pt x="118949" y="47144"/>
                    <a:pt x="207435" y="47144"/>
                  </a:cubicBezTo>
                  <a:lnTo>
                    <a:pt x="207435" y="0"/>
                  </a:lnTo>
                  <a:moveTo>
                    <a:pt x="207435" y="0"/>
                  </a:moveTo>
                  <a:cubicBezTo>
                    <a:pt x="92838" y="0"/>
                    <a:pt x="0" y="92838"/>
                    <a:pt x="0" y="207435"/>
                  </a:cubicBezTo>
                  <a:cubicBezTo>
                    <a:pt x="0" y="243337"/>
                    <a:pt x="9066" y="277427"/>
                    <a:pt x="25385" y="307164"/>
                  </a:cubicBezTo>
                  <a:lnTo>
                    <a:pt x="7978" y="409793"/>
                  </a:lnTo>
                  <a:cubicBezTo>
                    <a:pt x="7616" y="411969"/>
                    <a:pt x="9429" y="414145"/>
                    <a:pt x="11605" y="414145"/>
                  </a:cubicBezTo>
                  <a:cubicBezTo>
                    <a:pt x="11967" y="414145"/>
                    <a:pt x="11967" y="414145"/>
                    <a:pt x="12330" y="414145"/>
                  </a:cubicBezTo>
                  <a:lnTo>
                    <a:pt x="117861" y="394562"/>
                  </a:lnTo>
                  <a:cubicBezTo>
                    <a:pt x="145060" y="407617"/>
                    <a:pt x="175522" y="415233"/>
                    <a:pt x="207435" y="415233"/>
                  </a:cubicBezTo>
                  <a:cubicBezTo>
                    <a:pt x="329648" y="415233"/>
                    <a:pt x="427563" y="309340"/>
                    <a:pt x="413783" y="184226"/>
                  </a:cubicBezTo>
                  <a:cubicBezTo>
                    <a:pt x="403266" y="89212"/>
                    <a:pt x="326021" y="11967"/>
                    <a:pt x="231370" y="1813"/>
                  </a:cubicBezTo>
                  <a:cubicBezTo>
                    <a:pt x="223029" y="363"/>
                    <a:pt x="215051" y="0"/>
                    <a:pt x="207435" y="0"/>
                  </a:cubicBezTo>
                  <a:lnTo>
                    <a:pt x="207435" y="0"/>
                  </a:lnTo>
                  <a:close/>
                </a:path>
              </a:pathLst>
            </a:custGeom>
            <a:solidFill>
              <a:srgbClr val="020100"/>
            </a:solidFill>
            <a:ln w="3620" cap="flat">
              <a:noFill/>
              <a:prstDash val="solid"/>
              <a:miter/>
            </a:ln>
          </p:spPr>
          <p:txBody>
            <a:bodyPr rtlCol="0" anchor="ctr"/>
            <a:lstStyle/>
            <a:p>
              <a:endParaRPr lang="es-CO"/>
            </a:p>
          </p:txBody>
        </p:sp>
        <p:sp>
          <p:nvSpPr>
            <p:cNvPr id="37" name="Forma libre: forma 36">
              <a:extLst>
                <a:ext uri="{FF2B5EF4-FFF2-40B4-BE49-F238E27FC236}">
                  <a16:creationId xmlns:a16="http://schemas.microsoft.com/office/drawing/2014/main" id="{779DC61E-919B-50BF-CD49-E3790ECBF407}"/>
                </a:ext>
              </a:extLst>
            </p:cNvPr>
            <p:cNvSpPr/>
            <p:nvPr/>
          </p:nvSpPr>
          <p:spPr>
            <a:xfrm>
              <a:off x="549300" y="4302809"/>
              <a:ext cx="210326" cy="99821"/>
            </a:xfrm>
            <a:custGeom>
              <a:avLst/>
              <a:gdLst>
                <a:gd name="connsiteX0" fmla="*/ 1083 w 210326"/>
                <a:gd name="connsiteY0" fmla="*/ 82368 h 99821"/>
                <a:gd name="connsiteX1" fmla="*/ 67810 w 210326"/>
                <a:gd name="connsiteY1" fmla="*/ 1860 h 99821"/>
                <a:gd name="connsiteX2" fmla="*/ 74338 w 210326"/>
                <a:gd name="connsiteY2" fmla="*/ 772 h 99821"/>
                <a:gd name="connsiteX3" fmla="*/ 136714 w 210326"/>
                <a:gd name="connsiteY3" fmla="*/ 39212 h 99821"/>
                <a:gd name="connsiteX4" fmla="*/ 141428 w 210326"/>
                <a:gd name="connsiteY4" fmla="*/ 39575 h 99821"/>
                <a:gd name="connsiteX5" fmla="*/ 203078 w 210326"/>
                <a:gd name="connsiteY5" fmla="*/ 8025 h 99821"/>
                <a:gd name="connsiteX6" fmla="*/ 209244 w 210326"/>
                <a:gd name="connsiteY6" fmla="*/ 15640 h 99821"/>
                <a:gd name="connsiteX7" fmla="*/ 141428 w 210326"/>
                <a:gd name="connsiteY7" fmla="*/ 97962 h 99821"/>
                <a:gd name="connsiteX8" fmla="*/ 134900 w 210326"/>
                <a:gd name="connsiteY8" fmla="*/ 99050 h 99821"/>
                <a:gd name="connsiteX9" fmla="*/ 73975 w 210326"/>
                <a:gd name="connsiteY9" fmla="*/ 58433 h 99821"/>
                <a:gd name="connsiteX10" fmla="*/ 68898 w 210326"/>
                <a:gd name="connsiteY10" fmla="*/ 58070 h 99821"/>
                <a:gd name="connsiteX11" fmla="*/ 7248 w 210326"/>
                <a:gd name="connsiteY11" fmla="*/ 89983 h 99821"/>
                <a:gd name="connsiteX12" fmla="*/ 1083 w 210326"/>
                <a:gd name="connsiteY12" fmla="*/ 82368 h 9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0326" h="99821">
                  <a:moveTo>
                    <a:pt x="1083" y="82368"/>
                  </a:moveTo>
                  <a:lnTo>
                    <a:pt x="67810" y="1860"/>
                  </a:lnTo>
                  <a:cubicBezTo>
                    <a:pt x="69261" y="46"/>
                    <a:pt x="72162" y="-679"/>
                    <a:pt x="74338" y="772"/>
                  </a:cubicBezTo>
                  <a:lnTo>
                    <a:pt x="136714" y="39212"/>
                  </a:lnTo>
                  <a:cubicBezTo>
                    <a:pt x="138164" y="40300"/>
                    <a:pt x="139978" y="40300"/>
                    <a:pt x="141428" y="39575"/>
                  </a:cubicBezTo>
                  <a:lnTo>
                    <a:pt x="203078" y="8025"/>
                  </a:lnTo>
                  <a:cubicBezTo>
                    <a:pt x="207793" y="5486"/>
                    <a:pt x="212507" y="11289"/>
                    <a:pt x="209244" y="15640"/>
                  </a:cubicBezTo>
                  <a:lnTo>
                    <a:pt x="141428" y="97962"/>
                  </a:lnTo>
                  <a:cubicBezTo>
                    <a:pt x="139978" y="99775"/>
                    <a:pt x="137076" y="100500"/>
                    <a:pt x="134900" y="99050"/>
                  </a:cubicBezTo>
                  <a:lnTo>
                    <a:pt x="73975" y="58433"/>
                  </a:lnTo>
                  <a:cubicBezTo>
                    <a:pt x="72525" y="57345"/>
                    <a:pt x="70712" y="57345"/>
                    <a:pt x="68898" y="58070"/>
                  </a:cubicBezTo>
                  <a:lnTo>
                    <a:pt x="7248" y="89983"/>
                  </a:lnTo>
                  <a:cubicBezTo>
                    <a:pt x="2534" y="92522"/>
                    <a:pt x="-2181" y="86719"/>
                    <a:pt x="1083" y="82368"/>
                  </a:cubicBezTo>
                  <a:close/>
                </a:path>
              </a:pathLst>
            </a:custGeom>
            <a:solidFill>
              <a:srgbClr val="020100"/>
            </a:solidFill>
            <a:ln w="3620" cap="flat">
              <a:noFill/>
              <a:prstDash val="solid"/>
              <a:miter/>
            </a:ln>
          </p:spPr>
          <p:txBody>
            <a:bodyPr rtlCol="0" anchor="ctr"/>
            <a:lstStyle/>
            <a:p>
              <a:endParaRPr lang="es-CO"/>
            </a:p>
          </p:txBody>
        </p:sp>
      </p:grpSp>
      <p:grpSp>
        <p:nvGrpSpPr>
          <p:cNvPr id="55" name="Grupo 54">
            <a:extLst>
              <a:ext uri="{FF2B5EF4-FFF2-40B4-BE49-F238E27FC236}">
                <a16:creationId xmlns:a16="http://schemas.microsoft.com/office/drawing/2014/main" id="{A47749EE-5FDA-0E39-EAF7-6B655E859AAE}"/>
              </a:ext>
            </a:extLst>
          </p:cNvPr>
          <p:cNvGrpSpPr/>
          <p:nvPr/>
        </p:nvGrpSpPr>
        <p:grpSpPr>
          <a:xfrm>
            <a:off x="486000" y="2769329"/>
            <a:ext cx="412301" cy="412949"/>
            <a:chOff x="486000" y="2769329"/>
            <a:chExt cx="412301" cy="412949"/>
          </a:xfrm>
          <a:solidFill>
            <a:schemeClr val="tx1"/>
          </a:solidFill>
        </p:grpSpPr>
        <p:sp>
          <p:nvSpPr>
            <p:cNvPr id="29" name="Forma libre: forma 28">
              <a:extLst>
                <a:ext uri="{FF2B5EF4-FFF2-40B4-BE49-F238E27FC236}">
                  <a16:creationId xmlns:a16="http://schemas.microsoft.com/office/drawing/2014/main" id="{213F6E92-8718-DE03-72C8-3EC4A1457139}"/>
                </a:ext>
              </a:extLst>
            </p:cNvPr>
            <p:cNvSpPr/>
            <p:nvPr/>
          </p:nvSpPr>
          <p:spPr>
            <a:xfrm>
              <a:off x="486000" y="2769329"/>
              <a:ext cx="412301" cy="412949"/>
            </a:xfrm>
            <a:custGeom>
              <a:avLst/>
              <a:gdLst>
                <a:gd name="connsiteX0" fmla="*/ 230282 w 459842"/>
                <a:gd name="connsiteY0" fmla="*/ 0 h 460564"/>
                <a:gd name="connsiteX1" fmla="*/ 0 w 459842"/>
                <a:gd name="connsiteY1" fmla="*/ 230282 h 460564"/>
                <a:gd name="connsiteX2" fmla="*/ 91025 w 459842"/>
                <a:gd name="connsiteY2" fmla="*/ 414145 h 460564"/>
                <a:gd name="connsiteX3" fmla="*/ 129103 w 459842"/>
                <a:gd name="connsiteY3" fmla="*/ 437355 h 460564"/>
                <a:gd name="connsiteX4" fmla="*/ 229919 w 459842"/>
                <a:gd name="connsiteY4" fmla="*/ 460564 h 460564"/>
                <a:gd name="connsiteX5" fmla="*/ 330736 w 459842"/>
                <a:gd name="connsiteY5" fmla="*/ 437355 h 460564"/>
                <a:gd name="connsiteX6" fmla="*/ 368814 w 459842"/>
                <a:gd name="connsiteY6" fmla="*/ 413783 h 460564"/>
                <a:gd name="connsiteX7" fmla="*/ 459839 w 459842"/>
                <a:gd name="connsiteY7" fmla="*/ 230282 h 460564"/>
                <a:gd name="connsiteX8" fmla="*/ 230282 w 459842"/>
                <a:gd name="connsiteY8" fmla="*/ 0 h 460564"/>
                <a:gd name="connsiteX9" fmla="*/ 349231 w 459842"/>
                <a:gd name="connsiteY9" fmla="*/ 374616 h 460564"/>
                <a:gd name="connsiteX10" fmla="*/ 312966 w 459842"/>
                <a:gd name="connsiteY10" fmla="*/ 398189 h 460564"/>
                <a:gd name="connsiteX11" fmla="*/ 230282 w 459842"/>
                <a:gd name="connsiteY11" fmla="*/ 417409 h 460564"/>
                <a:gd name="connsiteX12" fmla="*/ 147598 w 459842"/>
                <a:gd name="connsiteY12" fmla="*/ 398189 h 460564"/>
                <a:gd name="connsiteX13" fmla="*/ 111333 w 459842"/>
                <a:gd name="connsiteY13" fmla="*/ 374616 h 460564"/>
                <a:gd name="connsiteX14" fmla="*/ 43155 w 459842"/>
                <a:gd name="connsiteY14" fmla="*/ 229919 h 460564"/>
                <a:gd name="connsiteX15" fmla="*/ 230282 w 459842"/>
                <a:gd name="connsiteY15" fmla="*/ 42793 h 460564"/>
                <a:gd name="connsiteX16" fmla="*/ 417409 w 459842"/>
                <a:gd name="connsiteY16" fmla="*/ 229919 h 460564"/>
                <a:gd name="connsiteX17" fmla="*/ 349231 w 459842"/>
                <a:gd name="connsiteY17" fmla="*/ 374616 h 460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9842" h="460564">
                  <a:moveTo>
                    <a:pt x="230282" y="0"/>
                  </a:moveTo>
                  <a:cubicBezTo>
                    <a:pt x="102992" y="0"/>
                    <a:pt x="0" y="102992"/>
                    <a:pt x="0" y="230282"/>
                  </a:cubicBezTo>
                  <a:cubicBezTo>
                    <a:pt x="0" y="305350"/>
                    <a:pt x="35902" y="372078"/>
                    <a:pt x="91025" y="414145"/>
                  </a:cubicBezTo>
                  <a:cubicBezTo>
                    <a:pt x="102992" y="422849"/>
                    <a:pt x="115685" y="430827"/>
                    <a:pt x="129103" y="437355"/>
                  </a:cubicBezTo>
                  <a:cubicBezTo>
                    <a:pt x="159566" y="452223"/>
                    <a:pt x="193655" y="460564"/>
                    <a:pt x="229919" y="460564"/>
                  </a:cubicBezTo>
                  <a:cubicBezTo>
                    <a:pt x="266184" y="460564"/>
                    <a:pt x="300273" y="452223"/>
                    <a:pt x="330736" y="437355"/>
                  </a:cubicBezTo>
                  <a:cubicBezTo>
                    <a:pt x="344517" y="430827"/>
                    <a:pt x="357209" y="422849"/>
                    <a:pt x="368814" y="413783"/>
                  </a:cubicBezTo>
                  <a:cubicBezTo>
                    <a:pt x="424299" y="371715"/>
                    <a:pt x="459839" y="304988"/>
                    <a:pt x="459839" y="230282"/>
                  </a:cubicBezTo>
                  <a:cubicBezTo>
                    <a:pt x="460564" y="102992"/>
                    <a:pt x="357572" y="0"/>
                    <a:pt x="230282" y="0"/>
                  </a:cubicBezTo>
                  <a:close/>
                  <a:moveTo>
                    <a:pt x="349231" y="374616"/>
                  </a:moveTo>
                  <a:cubicBezTo>
                    <a:pt x="337989" y="384045"/>
                    <a:pt x="326021" y="391661"/>
                    <a:pt x="312966" y="398189"/>
                  </a:cubicBezTo>
                  <a:cubicBezTo>
                    <a:pt x="287943" y="410519"/>
                    <a:pt x="260019" y="417409"/>
                    <a:pt x="230282" y="417409"/>
                  </a:cubicBezTo>
                  <a:cubicBezTo>
                    <a:pt x="200545" y="417409"/>
                    <a:pt x="172621" y="410519"/>
                    <a:pt x="147598" y="398189"/>
                  </a:cubicBezTo>
                  <a:cubicBezTo>
                    <a:pt x="134543" y="391661"/>
                    <a:pt x="122575" y="384045"/>
                    <a:pt x="111333" y="374616"/>
                  </a:cubicBezTo>
                  <a:cubicBezTo>
                    <a:pt x="69629" y="340165"/>
                    <a:pt x="43155" y="288306"/>
                    <a:pt x="43155" y="229919"/>
                  </a:cubicBezTo>
                  <a:cubicBezTo>
                    <a:pt x="43155" y="126565"/>
                    <a:pt x="126927" y="42793"/>
                    <a:pt x="230282" y="42793"/>
                  </a:cubicBezTo>
                  <a:cubicBezTo>
                    <a:pt x="333637" y="42793"/>
                    <a:pt x="417409" y="126565"/>
                    <a:pt x="417409" y="229919"/>
                  </a:cubicBezTo>
                  <a:cubicBezTo>
                    <a:pt x="417409" y="288306"/>
                    <a:pt x="390573" y="340527"/>
                    <a:pt x="349231" y="374616"/>
                  </a:cubicBezTo>
                  <a:close/>
                </a:path>
              </a:pathLst>
            </a:custGeom>
            <a:grpFill/>
            <a:ln w="3620" cap="flat">
              <a:noFill/>
              <a:prstDash val="solid"/>
              <a:miter/>
            </a:ln>
          </p:spPr>
          <p:txBody>
            <a:bodyPr rtlCol="0" anchor="ctr"/>
            <a:lstStyle/>
            <a:p>
              <a:endParaRPr lang="es-CO"/>
            </a:p>
          </p:txBody>
        </p:sp>
        <p:sp>
          <p:nvSpPr>
            <p:cNvPr id="30" name="Forma libre: forma 29">
              <a:extLst>
                <a:ext uri="{FF2B5EF4-FFF2-40B4-BE49-F238E27FC236}">
                  <a16:creationId xmlns:a16="http://schemas.microsoft.com/office/drawing/2014/main" id="{BB3C2851-238A-43CF-FEC0-A5EB6F47B1BC}"/>
                </a:ext>
              </a:extLst>
            </p:cNvPr>
            <p:cNvSpPr/>
            <p:nvPr/>
          </p:nvSpPr>
          <p:spPr>
            <a:xfrm>
              <a:off x="610211" y="2889268"/>
              <a:ext cx="163879" cy="168756"/>
            </a:xfrm>
            <a:custGeom>
              <a:avLst/>
              <a:gdLst>
                <a:gd name="connsiteX0" fmla="*/ 48232 w 182775"/>
                <a:gd name="connsiteY0" fmla="*/ 37716 h 188214"/>
                <a:gd name="connsiteX1" fmla="*/ 0 w 182775"/>
                <a:gd name="connsiteY1" fmla="*/ 188215 h 188214"/>
                <a:gd name="connsiteX2" fmla="*/ 134543 w 182775"/>
                <a:gd name="connsiteY2" fmla="*/ 139983 h 188214"/>
                <a:gd name="connsiteX3" fmla="*/ 182775 w 182775"/>
                <a:gd name="connsiteY3" fmla="*/ 0 h 188214"/>
              </a:gdLst>
              <a:ahLst/>
              <a:cxnLst>
                <a:cxn ang="0">
                  <a:pos x="connsiteX0" y="connsiteY0"/>
                </a:cxn>
                <a:cxn ang="0">
                  <a:pos x="connsiteX1" y="connsiteY1"/>
                </a:cxn>
                <a:cxn ang="0">
                  <a:pos x="connsiteX2" y="connsiteY2"/>
                </a:cxn>
                <a:cxn ang="0">
                  <a:pos x="connsiteX3" y="connsiteY3"/>
                </a:cxn>
              </a:cxnLst>
              <a:rect l="l" t="t" r="r" b="b"/>
              <a:pathLst>
                <a:path w="182775" h="188214">
                  <a:moveTo>
                    <a:pt x="48232" y="37716"/>
                  </a:moveTo>
                  <a:lnTo>
                    <a:pt x="0" y="188215"/>
                  </a:lnTo>
                  <a:lnTo>
                    <a:pt x="134543" y="139983"/>
                  </a:lnTo>
                  <a:lnTo>
                    <a:pt x="182775" y="0"/>
                  </a:lnTo>
                  <a:close/>
                </a:path>
              </a:pathLst>
            </a:custGeom>
            <a:noFill/>
            <a:ln w="25337" cap="flat">
              <a:solidFill>
                <a:schemeClr val="tx1"/>
              </a:solidFill>
              <a:prstDash val="solid"/>
              <a:miter/>
            </a:ln>
          </p:spPr>
          <p:txBody>
            <a:bodyPr rtlCol="0" anchor="ctr"/>
            <a:lstStyle/>
            <a:p>
              <a:endParaRPr lang="es-CO"/>
            </a:p>
          </p:txBody>
        </p:sp>
        <p:sp>
          <p:nvSpPr>
            <p:cNvPr id="31" name="Forma libre: forma 30">
              <a:extLst>
                <a:ext uri="{FF2B5EF4-FFF2-40B4-BE49-F238E27FC236}">
                  <a16:creationId xmlns:a16="http://schemas.microsoft.com/office/drawing/2014/main" id="{23F0E4A6-3DD4-95AB-855E-831A1597371B}"/>
                </a:ext>
              </a:extLst>
            </p:cNvPr>
            <p:cNvSpPr/>
            <p:nvPr/>
          </p:nvSpPr>
          <p:spPr>
            <a:xfrm>
              <a:off x="610768" y="2910872"/>
              <a:ext cx="120632" cy="134940"/>
            </a:xfrm>
            <a:custGeom>
              <a:avLst/>
              <a:gdLst>
                <a:gd name="connsiteX0" fmla="*/ 48232 w 134542"/>
                <a:gd name="connsiteY0" fmla="*/ 0 h 150499"/>
                <a:gd name="connsiteX1" fmla="*/ 134543 w 134542"/>
                <a:gd name="connsiteY1" fmla="*/ 102267 h 150499"/>
                <a:gd name="connsiteX2" fmla="*/ 0 w 134542"/>
                <a:gd name="connsiteY2" fmla="*/ 150499 h 150499"/>
              </a:gdLst>
              <a:ahLst/>
              <a:cxnLst>
                <a:cxn ang="0">
                  <a:pos x="connsiteX0" y="connsiteY0"/>
                </a:cxn>
                <a:cxn ang="0">
                  <a:pos x="connsiteX1" y="connsiteY1"/>
                </a:cxn>
                <a:cxn ang="0">
                  <a:pos x="connsiteX2" y="connsiteY2"/>
                </a:cxn>
              </a:cxnLst>
              <a:rect l="l" t="t" r="r" b="b"/>
              <a:pathLst>
                <a:path w="134542" h="150499">
                  <a:moveTo>
                    <a:pt x="48232" y="0"/>
                  </a:moveTo>
                  <a:lnTo>
                    <a:pt x="134543" y="102267"/>
                  </a:lnTo>
                  <a:lnTo>
                    <a:pt x="0" y="150499"/>
                  </a:lnTo>
                  <a:close/>
                </a:path>
              </a:pathLst>
            </a:custGeom>
            <a:grpFill/>
            <a:ln w="3620" cap="flat">
              <a:noFill/>
              <a:prstDash val="solid"/>
              <a:miter/>
            </a:ln>
          </p:spPr>
          <p:txBody>
            <a:bodyPr rtlCol="0" anchor="ctr"/>
            <a:lstStyle/>
            <a:p>
              <a:endParaRPr lang="es-CO"/>
            </a:p>
          </p:txBody>
        </p:sp>
      </p:grpSp>
      <p:grpSp>
        <p:nvGrpSpPr>
          <p:cNvPr id="42" name="Gráfico 11">
            <a:extLst>
              <a:ext uri="{FF2B5EF4-FFF2-40B4-BE49-F238E27FC236}">
                <a16:creationId xmlns:a16="http://schemas.microsoft.com/office/drawing/2014/main" id="{2A82854D-A070-B816-F9AA-A98252EE4DBA}"/>
              </a:ext>
            </a:extLst>
          </p:cNvPr>
          <p:cNvGrpSpPr/>
          <p:nvPr/>
        </p:nvGrpSpPr>
        <p:grpSpPr>
          <a:xfrm>
            <a:off x="525670" y="5921956"/>
            <a:ext cx="332960" cy="288413"/>
            <a:chOff x="452831" y="6193480"/>
            <a:chExt cx="371352" cy="321669"/>
          </a:xfrm>
          <a:solidFill>
            <a:srgbClr val="020100"/>
          </a:solidFill>
        </p:grpSpPr>
        <p:grpSp>
          <p:nvGrpSpPr>
            <p:cNvPr id="43" name="Gráfico 11">
              <a:extLst>
                <a:ext uri="{FF2B5EF4-FFF2-40B4-BE49-F238E27FC236}">
                  <a16:creationId xmlns:a16="http://schemas.microsoft.com/office/drawing/2014/main" id="{ED1CDD86-7842-1B06-64A4-41095831147E}"/>
                </a:ext>
              </a:extLst>
            </p:cNvPr>
            <p:cNvGrpSpPr/>
            <p:nvPr/>
          </p:nvGrpSpPr>
          <p:grpSpPr>
            <a:xfrm>
              <a:off x="550021" y="6200008"/>
              <a:ext cx="274162" cy="307888"/>
              <a:chOff x="550021" y="6200008"/>
              <a:chExt cx="274162" cy="307888"/>
            </a:xfrm>
            <a:solidFill>
              <a:srgbClr val="020100"/>
            </a:solidFill>
          </p:grpSpPr>
          <p:sp>
            <p:nvSpPr>
              <p:cNvPr id="44" name="Forma libre: forma 43">
                <a:extLst>
                  <a:ext uri="{FF2B5EF4-FFF2-40B4-BE49-F238E27FC236}">
                    <a16:creationId xmlns:a16="http://schemas.microsoft.com/office/drawing/2014/main" id="{764E8A34-2896-5FDD-C178-D78C9E3AB8A4}"/>
                  </a:ext>
                </a:extLst>
              </p:cNvPr>
              <p:cNvSpPr/>
              <p:nvPr/>
            </p:nvSpPr>
            <p:spPr>
              <a:xfrm>
                <a:off x="550021" y="6200008"/>
                <a:ext cx="274162" cy="38440"/>
              </a:xfrm>
              <a:custGeom>
                <a:avLst/>
                <a:gdLst>
                  <a:gd name="connsiteX0" fmla="*/ 258931 w 274162"/>
                  <a:gd name="connsiteY0" fmla="*/ 38441 h 38440"/>
                  <a:gd name="connsiteX1" fmla="*/ 15231 w 274162"/>
                  <a:gd name="connsiteY1" fmla="*/ 38441 h 38440"/>
                  <a:gd name="connsiteX2" fmla="*/ 0 w 274162"/>
                  <a:gd name="connsiteY2" fmla="*/ 19220 h 38440"/>
                  <a:gd name="connsiteX3" fmla="*/ 15231 w 274162"/>
                  <a:gd name="connsiteY3" fmla="*/ 0 h 38440"/>
                  <a:gd name="connsiteX4" fmla="*/ 258931 w 274162"/>
                  <a:gd name="connsiteY4" fmla="*/ 0 h 38440"/>
                  <a:gd name="connsiteX5" fmla="*/ 274163 w 274162"/>
                  <a:gd name="connsiteY5" fmla="*/ 19220 h 38440"/>
                  <a:gd name="connsiteX6" fmla="*/ 258931 w 274162"/>
                  <a:gd name="connsiteY6" fmla="*/ 38441 h 3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162" h="38440">
                    <a:moveTo>
                      <a:pt x="258931" y="38441"/>
                    </a:moveTo>
                    <a:lnTo>
                      <a:pt x="15231" y="38441"/>
                    </a:lnTo>
                    <a:cubicBezTo>
                      <a:pt x="6890" y="38441"/>
                      <a:pt x="0" y="29737"/>
                      <a:pt x="0" y="19220"/>
                    </a:cubicBezTo>
                    <a:cubicBezTo>
                      <a:pt x="0" y="8704"/>
                      <a:pt x="6890" y="0"/>
                      <a:pt x="15231" y="0"/>
                    </a:cubicBezTo>
                    <a:lnTo>
                      <a:pt x="258931" y="0"/>
                    </a:lnTo>
                    <a:cubicBezTo>
                      <a:pt x="267272" y="0"/>
                      <a:pt x="274163" y="8704"/>
                      <a:pt x="274163" y="19220"/>
                    </a:cubicBezTo>
                    <a:cubicBezTo>
                      <a:pt x="274163" y="29737"/>
                      <a:pt x="267272" y="38441"/>
                      <a:pt x="258931" y="38441"/>
                    </a:cubicBezTo>
                    <a:close/>
                  </a:path>
                </a:pathLst>
              </a:custGeom>
              <a:solidFill>
                <a:srgbClr val="020100"/>
              </a:solidFill>
              <a:ln w="3620" cap="flat">
                <a:noFill/>
                <a:prstDash val="solid"/>
                <a:miter/>
              </a:ln>
            </p:spPr>
            <p:txBody>
              <a:bodyPr rtlCol="0" anchor="ctr"/>
              <a:lstStyle/>
              <a:p>
                <a:endParaRPr lang="es-CO"/>
              </a:p>
            </p:txBody>
          </p:sp>
          <p:sp>
            <p:nvSpPr>
              <p:cNvPr id="45" name="Forma libre: forma 44">
                <a:extLst>
                  <a:ext uri="{FF2B5EF4-FFF2-40B4-BE49-F238E27FC236}">
                    <a16:creationId xmlns:a16="http://schemas.microsoft.com/office/drawing/2014/main" id="{8766C5AE-9717-E3B6-385E-A30ADC8D3612}"/>
                  </a:ext>
                </a:extLst>
              </p:cNvPr>
              <p:cNvSpPr/>
              <p:nvPr/>
            </p:nvSpPr>
            <p:spPr>
              <a:xfrm>
                <a:off x="550021" y="6334551"/>
                <a:ext cx="274162" cy="38440"/>
              </a:xfrm>
              <a:custGeom>
                <a:avLst/>
                <a:gdLst>
                  <a:gd name="connsiteX0" fmla="*/ 258931 w 274162"/>
                  <a:gd name="connsiteY0" fmla="*/ 38441 h 38440"/>
                  <a:gd name="connsiteX1" fmla="*/ 15231 w 274162"/>
                  <a:gd name="connsiteY1" fmla="*/ 38441 h 38440"/>
                  <a:gd name="connsiteX2" fmla="*/ 0 w 274162"/>
                  <a:gd name="connsiteY2" fmla="*/ 19220 h 38440"/>
                  <a:gd name="connsiteX3" fmla="*/ 15231 w 274162"/>
                  <a:gd name="connsiteY3" fmla="*/ 0 h 38440"/>
                  <a:gd name="connsiteX4" fmla="*/ 258931 w 274162"/>
                  <a:gd name="connsiteY4" fmla="*/ 0 h 38440"/>
                  <a:gd name="connsiteX5" fmla="*/ 274163 w 274162"/>
                  <a:gd name="connsiteY5" fmla="*/ 19220 h 38440"/>
                  <a:gd name="connsiteX6" fmla="*/ 258931 w 274162"/>
                  <a:gd name="connsiteY6" fmla="*/ 38441 h 3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162" h="38440">
                    <a:moveTo>
                      <a:pt x="258931" y="38441"/>
                    </a:moveTo>
                    <a:lnTo>
                      <a:pt x="15231" y="38441"/>
                    </a:lnTo>
                    <a:cubicBezTo>
                      <a:pt x="6890" y="38441"/>
                      <a:pt x="0" y="29737"/>
                      <a:pt x="0" y="19220"/>
                    </a:cubicBezTo>
                    <a:cubicBezTo>
                      <a:pt x="0" y="8704"/>
                      <a:pt x="6890" y="0"/>
                      <a:pt x="15231" y="0"/>
                    </a:cubicBezTo>
                    <a:lnTo>
                      <a:pt x="258931" y="0"/>
                    </a:lnTo>
                    <a:cubicBezTo>
                      <a:pt x="267272" y="0"/>
                      <a:pt x="274163" y="8704"/>
                      <a:pt x="274163" y="19220"/>
                    </a:cubicBezTo>
                    <a:cubicBezTo>
                      <a:pt x="274163" y="29737"/>
                      <a:pt x="267272" y="38441"/>
                      <a:pt x="258931" y="38441"/>
                    </a:cubicBezTo>
                    <a:close/>
                  </a:path>
                </a:pathLst>
              </a:custGeom>
              <a:solidFill>
                <a:srgbClr val="020100"/>
              </a:solidFill>
              <a:ln w="3620" cap="flat">
                <a:noFill/>
                <a:prstDash val="solid"/>
                <a:miter/>
              </a:ln>
            </p:spPr>
            <p:txBody>
              <a:bodyPr rtlCol="0" anchor="ctr"/>
              <a:lstStyle/>
              <a:p>
                <a:endParaRPr lang="es-CO"/>
              </a:p>
            </p:txBody>
          </p:sp>
          <p:sp>
            <p:nvSpPr>
              <p:cNvPr id="46" name="Forma libre: forma 45">
                <a:extLst>
                  <a:ext uri="{FF2B5EF4-FFF2-40B4-BE49-F238E27FC236}">
                    <a16:creationId xmlns:a16="http://schemas.microsoft.com/office/drawing/2014/main" id="{C1F75F61-8279-BC63-6C6F-115B1439345A}"/>
                  </a:ext>
                </a:extLst>
              </p:cNvPr>
              <p:cNvSpPr/>
              <p:nvPr/>
            </p:nvSpPr>
            <p:spPr>
              <a:xfrm>
                <a:off x="550021" y="6469456"/>
                <a:ext cx="274162" cy="38440"/>
              </a:xfrm>
              <a:custGeom>
                <a:avLst/>
                <a:gdLst>
                  <a:gd name="connsiteX0" fmla="*/ 258931 w 274162"/>
                  <a:gd name="connsiteY0" fmla="*/ 38441 h 38440"/>
                  <a:gd name="connsiteX1" fmla="*/ 15231 w 274162"/>
                  <a:gd name="connsiteY1" fmla="*/ 38441 h 38440"/>
                  <a:gd name="connsiteX2" fmla="*/ 0 w 274162"/>
                  <a:gd name="connsiteY2" fmla="*/ 19220 h 38440"/>
                  <a:gd name="connsiteX3" fmla="*/ 15231 w 274162"/>
                  <a:gd name="connsiteY3" fmla="*/ 0 h 38440"/>
                  <a:gd name="connsiteX4" fmla="*/ 258931 w 274162"/>
                  <a:gd name="connsiteY4" fmla="*/ 0 h 38440"/>
                  <a:gd name="connsiteX5" fmla="*/ 274163 w 274162"/>
                  <a:gd name="connsiteY5" fmla="*/ 19220 h 38440"/>
                  <a:gd name="connsiteX6" fmla="*/ 258931 w 274162"/>
                  <a:gd name="connsiteY6" fmla="*/ 38441 h 3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162" h="38440">
                    <a:moveTo>
                      <a:pt x="258931" y="38441"/>
                    </a:moveTo>
                    <a:lnTo>
                      <a:pt x="15231" y="38441"/>
                    </a:lnTo>
                    <a:cubicBezTo>
                      <a:pt x="6890" y="38441"/>
                      <a:pt x="0" y="29737"/>
                      <a:pt x="0" y="19220"/>
                    </a:cubicBezTo>
                    <a:cubicBezTo>
                      <a:pt x="0" y="8704"/>
                      <a:pt x="6890" y="0"/>
                      <a:pt x="15231" y="0"/>
                    </a:cubicBezTo>
                    <a:lnTo>
                      <a:pt x="258931" y="0"/>
                    </a:lnTo>
                    <a:cubicBezTo>
                      <a:pt x="267272" y="0"/>
                      <a:pt x="274163" y="8704"/>
                      <a:pt x="274163" y="19220"/>
                    </a:cubicBezTo>
                    <a:cubicBezTo>
                      <a:pt x="274163" y="29737"/>
                      <a:pt x="267272" y="38441"/>
                      <a:pt x="258931" y="38441"/>
                    </a:cubicBezTo>
                    <a:close/>
                  </a:path>
                </a:pathLst>
              </a:custGeom>
              <a:solidFill>
                <a:srgbClr val="020100"/>
              </a:solidFill>
              <a:ln w="3620" cap="flat">
                <a:noFill/>
                <a:prstDash val="solid"/>
                <a:miter/>
              </a:ln>
            </p:spPr>
            <p:txBody>
              <a:bodyPr rtlCol="0" anchor="ctr"/>
              <a:lstStyle/>
              <a:p>
                <a:endParaRPr lang="es-CO"/>
              </a:p>
            </p:txBody>
          </p:sp>
        </p:grpSp>
        <p:sp>
          <p:nvSpPr>
            <p:cNvPr id="47" name="Forma libre: forma 46">
              <a:extLst>
                <a:ext uri="{FF2B5EF4-FFF2-40B4-BE49-F238E27FC236}">
                  <a16:creationId xmlns:a16="http://schemas.microsoft.com/office/drawing/2014/main" id="{60FA74B0-FA65-BA5A-4524-EFD6DE0040C8}"/>
                </a:ext>
              </a:extLst>
            </p:cNvPr>
            <p:cNvSpPr/>
            <p:nvPr/>
          </p:nvSpPr>
          <p:spPr>
            <a:xfrm>
              <a:off x="452831" y="6193480"/>
              <a:ext cx="55122" cy="51858"/>
            </a:xfrm>
            <a:custGeom>
              <a:avLst/>
              <a:gdLst>
                <a:gd name="connsiteX0" fmla="*/ 54397 w 55122"/>
                <a:gd name="connsiteY0" fmla="*/ 19946 h 51858"/>
                <a:gd name="connsiteX1" fmla="*/ 55123 w 55122"/>
                <a:gd name="connsiteY1" fmla="*/ 19220 h 51858"/>
                <a:gd name="connsiteX2" fmla="*/ 54397 w 55122"/>
                <a:gd name="connsiteY2" fmla="*/ 19220 h 51858"/>
                <a:gd name="connsiteX3" fmla="*/ 37353 w 55122"/>
                <a:gd name="connsiteY3" fmla="*/ 16319 h 51858"/>
                <a:gd name="connsiteX4" fmla="*/ 36265 w 55122"/>
                <a:gd name="connsiteY4" fmla="*/ 15594 h 51858"/>
                <a:gd name="connsiteX5" fmla="*/ 29737 w 55122"/>
                <a:gd name="connsiteY5" fmla="*/ 3989 h 51858"/>
                <a:gd name="connsiteX6" fmla="*/ 27561 w 55122"/>
                <a:gd name="connsiteY6" fmla="*/ 0 h 51858"/>
                <a:gd name="connsiteX7" fmla="*/ 26836 w 55122"/>
                <a:gd name="connsiteY7" fmla="*/ 1088 h 51858"/>
                <a:gd name="connsiteX8" fmla="*/ 18858 w 55122"/>
                <a:gd name="connsiteY8" fmla="*/ 15957 h 51858"/>
                <a:gd name="connsiteX9" fmla="*/ 17770 w 55122"/>
                <a:gd name="connsiteY9" fmla="*/ 16682 h 51858"/>
                <a:gd name="connsiteX10" fmla="*/ 5077 w 55122"/>
                <a:gd name="connsiteY10" fmla="*/ 18858 h 51858"/>
                <a:gd name="connsiteX11" fmla="*/ 0 w 55122"/>
                <a:gd name="connsiteY11" fmla="*/ 19946 h 51858"/>
                <a:gd name="connsiteX12" fmla="*/ 725 w 55122"/>
                <a:gd name="connsiteY12" fmla="*/ 20671 h 51858"/>
                <a:gd name="connsiteX13" fmla="*/ 12693 w 55122"/>
                <a:gd name="connsiteY13" fmla="*/ 33001 h 51858"/>
                <a:gd name="connsiteX14" fmla="*/ 13055 w 55122"/>
                <a:gd name="connsiteY14" fmla="*/ 34089 h 51858"/>
                <a:gd name="connsiteX15" fmla="*/ 11242 w 55122"/>
                <a:gd name="connsiteY15" fmla="*/ 47870 h 51858"/>
                <a:gd name="connsiteX16" fmla="*/ 10879 w 55122"/>
                <a:gd name="connsiteY16" fmla="*/ 51859 h 51858"/>
                <a:gd name="connsiteX17" fmla="*/ 11605 w 55122"/>
                <a:gd name="connsiteY17" fmla="*/ 51496 h 51858"/>
                <a:gd name="connsiteX18" fmla="*/ 27199 w 55122"/>
                <a:gd name="connsiteY18" fmla="*/ 44243 h 51858"/>
                <a:gd name="connsiteX19" fmla="*/ 27924 w 55122"/>
                <a:gd name="connsiteY19" fmla="*/ 43881 h 51858"/>
                <a:gd name="connsiteX20" fmla="*/ 28649 w 55122"/>
                <a:gd name="connsiteY20" fmla="*/ 43881 h 51858"/>
                <a:gd name="connsiteX21" fmla="*/ 40979 w 55122"/>
                <a:gd name="connsiteY21" fmla="*/ 49683 h 51858"/>
                <a:gd name="connsiteX22" fmla="*/ 45331 w 55122"/>
                <a:gd name="connsiteY22" fmla="*/ 51496 h 51858"/>
                <a:gd name="connsiteX23" fmla="*/ 45331 w 55122"/>
                <a:gd name="connsiteY23" fmla="*/ 51134 h 51858"/>
                <a:gd name="connsiteX24" fmla="*/ 42793 w 55122"/>
                <a:gd name="connsiteY24" fmla="*/ 33726 h 51858"/>
                <a:gd name="connsiteX25" fmla="*/ 43155 w 55122"/>
                <a:gd name="connsiteY25" fmla="*/ 32276 h 51858"/>
                <a:gd name="connsiteX26" fmla="*/ 54397 w 55122"/>
                <a:gd name="connsiteY26" fmla="*/ 19946 h 5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122" h="51858">
                  <a:moveTo>
                    <a:pt x="54397" y="19946"/>
                  </a:moveTo>
                  <a:cubicBezTo>
                    <a:pt x="54760" y="19583"/>
                    <a:pt x="54760" y="19583"/>
                    <a:pt x="55123" y="19220"/>
                  </a:cubicBezTo>
                  <a:cubicBezTo>
                    <a:pt x="54760" y="19220"/>
                    <a:pt x="54397" y="19220"/>
                    <a:pt x="54397" y="19220"/>
                  </a:cubicBezTo>
                  <a:cubicBezTo>
                    <a:pt x="48595" y="18132"/>
                    <a:pt x="42793" y="17045"/>
                    <a:pt x="37353" y="16319"/>
                  </a:cubicBezTo>
                  <a:cubicBezTo>
                    <a:pt x="36990" y="16319"/>
                    <a:pt x="36628" y="15957"/>
                    <a:pt x="36265" y="15594"/>
                  </a:cubicBezTo>
                  <a:cubicBezTo>
                    <a:pt x="34089" y="11605"/>
                    <a:pt x="31913" y="7616"/>
                    <a:pt x="29737" y="3989"/>
                  </a:cubicBezTo>
                  <a:cubicBezTo>
                    <a:pt x="29012" y="2539"/>
                    <a:pt x="28287" y="1451"/>
                    <a:pt x="27561" y="0"/>
                  </a:cubicBezTo>
                  <a:cubicBezTo>
                    <a:pt x="27199" y="363"/>
                    <a:pt x="27199" y="725"/>
                    <a:pt x="26836" y="1088"/>
                  </a:cubicBezTo>
                  <a:cubicBezTo>
                    <a:pt x="23935" y="6165"/>
                    <a:pt x="21396" y="10879"/>
                    <a:pt x="18858" y="15957"/>
                  </a:cubicBezTo>
                  <a:cubicBezTo>
                    <a:pt x="18495" y="16319"/>
                    <a:pt x="18495" y="16682"/>
                    <a:pt x="17770" y="16682"/>
                  </a:cubicBezTo>
                  <a:cubicBezTo>
                    <a:pt x="13418" y="17407"/>
                    <a:pt x="9066" y="18132"/>
                    <a:pt x="5077" y="18858"/>
                  </a:cubicBezTo>
                  <a:cubicBezTo>
                    <a:pt x="3264" y="19220"/>
                    <a:pt x="1813" y="19583"/>
                    <a:pt x="0" y="19946"/>
                  </a:cubicBezTo>
                  <a:cubicBezTo>
                    <a:pt x="363" y="20308"/>
                    <a:pt x="363" y="20308"/>
                    <a:pt x="725" y="20671"/>
                  </a:cubicBezTo>
                  <a:cubicBezTo>
                    <a:pt x="4714" y="24660"/>
                    <a:pt x="8704" y="29012"/>
                    <a:pt x="12693" y="33001"/>
                  </a:cubicBezTo>
                  <a:cubicBezTo>
                    <a:pt x="13055" y="33364"/>
                    <a:pt x="13418" y="33726"/>
                    <a:pt x="13055" y="34089"/>
                  </a:cubicBezTo>
                  <a:cubicBezTo>
                    <a:pt x="12330" y="38803"/>
                    <a:pt x="11605" y="43155"/>
                    <a:pt x="11242" y="47870"/>
                  </a:cubicBezTo>
                  <a:cubicBezTo>
                    <a:pt x="10879" y="49320"/>
                    <a:pt x="10879" y="50408"/>
                    <a:pt x="10879" y="51859"/>
                  </a:cubicBezTo>
                  <a:cubicBezTo>
                    <a:pt x="11242" y="51859"/>
                    <a:pt x="11605" y="51496"/>
                    <a:pt x="11605" y="51496"/>
                  </a:cubicBezTo>
                  <a:cubicBezTo>
                    <a:pt x="16682" y="48958"/>
                    <a:pt x="22122" y="46419"/>
                    <a:pt x="27199" y="44243"/>
                  </a:cubicBezTo>
                  <a:cubicBezTo>
                    <a:pt x="27561" y="44243"/>
                    <a:pt x="27561" y="43881"/>
                    <a:pt x="27924" y="43881"/>
                  </a:cubicBezTo>
                  <a:cubicBezTo>
                    <a:pt x="28287" y="43881"/>
                    <a:pt x="28287" y="43881"/>
                    <a:pt x="28649" y="43881"/>
                  </a:cubicBezTo>
                  <a:cubicBezTo>
                    <a:pt x="32638" y="45694"/>
                    <a:pt x="36628" y="47870"/>
                    <a:pt x="40979" y="49683"/>
                  </a:cubicBezTo>
                  <a:cubicBezTo>
                    <a:pt x="42430" y="50408"/>
                    <a:pt x="43881" y="51134"/>
                    <a:pt x="45331" y="51496"/>
                  </a:cubicBezTo>
                  <a:cubicBezTo>
                    <a:pt x="45331" y="51134"/>
                    <a:pt x="45331" y="51134"/>
                    <a:pt x="45331" y="51134"/>
                  </a:cubicBezTo>
                  <a:cubicBezTo>
                    <a:pt x="44606" y="45331"/>
                    <a:pt x="43881" y="39529"/>
                    <a:pt x="42793" y="33726"/>
                  </a:cubicBezTo>
                  <a:cubicBezTo>
                    <a:pt x="42793" y="33001"/>
                    <a:pt x="42793" y="33001"/>
                    <a:pt x="43155" y="32276"/>
                  </a:cubicBezTo>
                  <a:cubicBezTo>
                    <a:pt x="46419" y="28287"/>
                    <a:pt x="50408" y="24297"/>
                    <a:pt x="54397" y="19946"/>
                  </a:cubicBezTo>
                  <a:close/>
                </a:path>
              </a:pathLst>
            </a:custGeom>
            <a:solidFill>
              <a:srgbClr val="020100"/>
            </a:solidFill>
            <a:ln w="3620" cap="flat">
              <a:noFill/>
              <a:prstDash val="solid"/>
              <a:miter/>
            </a:ln>
          </p:spPr>
          <p:txBody>
            <a:bodyPr rtlCol="0" anchor="ctr"/>
            <a:lstStyle/>
            <a:p>
              <a:endParaRPr lang="es-CO"/>
            </a:p>
          </p:txBody>
        </p:sp>
        <p:sp>
          <p:nvSpPr>
            <p:cNvPr id="48" name="Forma libre: forma 47">
              <a:extLst>
                <a:ext uri="{FF2B5EF4-FFF2-40B4-BE49-F238E27FC236}">
                  <a16:creationId xmlns:a16="http://schemas.microsoft.com/office/drawing/2014/main" id="{A42CEB16-5EB7-2E04-8B9B-24D5A74277EB}"/>
                </a:ext>
              </a:extLst>
            </p:cNvPr>
            <p:cNvSpPr/>
            <p:nvPr/>
          </p:nvSpPr>
          <p:spPr>
            <a:xfrm>
              <a:off x="452831" y="6328386"/>
              <a:ext cx="55122" cy="51858"/>
            </a:xfrm>
            <a:custGeom>
              <a:avLst/>
              <a:gdLst>
                <a:gd name="connsiteX0" fmla="*/ 54397 w 55122"/>
                <a:gd name="connsiteY0" fmla="*/ 19946 h 51858"/>
                <a:gd name="connsiteX1" fmla="*/ 55123 w 55122"/>
                <a:gd name="connsiteY1" fmla="*/ 19220 h 51858"/>
                <a:gd name="connsiteX2" fmla="*/ 54397 w 55122"/>
                <a:gd name="connsiteY2" fmla="*/ 19220 h 51858"/>
                <a:gd name="connsiteX3" fmla="*/ 37353 w 55122"/>
                <a:gd name="connsiteY3" fmla="*/ 16319 h 51858"/>
                <a:gd name="connsiteX4" fmla="*/ 36265 w 55122"/>
                <a:gd name="connsiteY4" fmla="*/ 15594 h 51858"/>
                <a:gd name="connsiteX5" fmla="*/ 29737 w 55122"/>
                <a:gd name="connsiteY5" fmla="*/ 3989 h 51858"/>
                <a:gd name="connsiteX6" fmla="*/ 27561 w 55122"/>
                <a:gd name="connsiteY6" fmla="*/ 0 h 51858"/>
                <a:gd name="connsiteX7" fmla="*/ 26836 w 55122"/>
                <a:gd name="connsiteY7" fmla="*/ 1088 h 51858"/>
                <a:gd name="connsiteX8" fmla="*/ 18858 w 55122"/>
                <a:gd name="connsiteY8" fmla="*/ 15957 h 51858"/>
                <a:gd name="connsiteX9" fmla="*/ 17770 w 55122"/>
                <a:gd name="connsiteY9" fmla="*/ 16682 h 51858"/>
                <a:gd name="connsiteX10" fmla="*/ 5077 w 55122"/>
                <a:gd name="connsiteY10" fmla="*/ 18858 h 51858"/>
                <a:gd name="connsiteX11" fmla="*/ 0 w 55122"/>
                <a:gd name="connsiteY11" fmla="*/ 19946 h 51858"/>
                <a:gd name="connsiteX12" fmla="*/ 725 w 55122"/>
                <a:gd name="connsiteY12" fmla="*/ 20671 h 51858"/>
                <a:gd name="connsiteX13" fmla="*/ 12693 w 55122"/>
                <a:gd name="connsiteY13" fmla="*/ 33001 h 51858"/>
                <a:gd name="connsiteX14" fmla="*/ 13055 w 55122"/>
                <a:gd name="connsiteY14" fmla="*/ 34089 h 51858"/>
                <a:gd name="connsiteX15" fmla="*/ 11242 w 55122"/>
                <a:gd name="connsiteY15" fmla="*/ 47870 h 51858"/>
                <a:gd name="connsiteX16" fmla="*/ 10879 w 55122"/>
                <a:gd name="connsiteY16" fmla="*/ 51859 h 51858"/>
                <a:gd name="connsiteX17" fmla="*/ 11605 w 55122"/>
                <a:gd name="connsiteY17" fmla="*/ 51496 h 51858"/>
                <a:gd name="connsiteX18" fmla="*/ 27199 w 55122"/>
                <a:gd name="connsiteY18" fmla="*/ 44243 h 51858"/>
                <a:gd name="connsiteX19" fmla="*/ 27924 w 55122"/>
                <a:gd name="connsiteY19" fmla="*/ 43881 h 51858"/>
                <a:gd name="connsiteX20" fmla="*/ 28649 w 55122"/>
                <a:gd name="connsiteY20" fmla="*/ 43881 h 51858"/>
                <a:gd name="connsiteX21" fmla="*/ 40979 w 55122"/>
                <a:gd name="connsiteY21" fmla="*/ 49683 h 51858"/>
                <a:gd name="connsiteX22" fmla="*/ 45331 w 55122"/>
                <a:gd name="connsiteY22" fmla="*/ 51496 h 51858"/>
                <a:gd name="connsiteX23" fmla="*/ 45331 w 55122"/>
                <a:gd name="connsiteY23" fmla="*/ 51134 h 51858"/>
                <a:gd name="connsiteX24" fmla="*/ 42793 w 55122"/>
                <a:gd name="connsiteY24" fmla="*/ 33726 h 51858"/>
                <a:gd name="connsiteX25" fmla="*/ 43155 w 55122"/>
                <a:gd name="connsiteY25" fmla="*/ 32276 h 51858"/>
                <a:gd name="connsiteX26" fmla="*/ 54397 w 55122"/>
                <a:gd name="connsiteY26" fmla="*/ 19946 h 5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122" h="51858">
                  <a:moveTo>
                    <a:pt x="54397" y="19946"/>
                  </a:moveTo>
                  <a:cubicBezTo>
                    <a:pt x="54760" y="19583"/>
                    <a:pt x="54760" y="19583"/>
                    <a:pt x="55123" y="19220"/>
                  </a:cubicBezTo>
                  <a:cubicBezTo>
                    <a:pt x="54760" y="19220"/>
                    <a:pt x="54397" y="19220"/>
                    <a:pt x="54397" y="19220"/>
                  </a:cubicBezTo>
                  <a:cubicBezTo>
                    <a:pt x="48595" y="18132"/>
                    <a:pt x="42793" y="17044"/>
                    <a:pt x="37353" y="16319"/>
                  </a:cubicBezTo>
                  <a:cubicBezTo>
                    <a:pt x="36990" y="16319"/>
                    <a:pt x="36628" y="15957"/>
                    <a:pt x="36265" y="15594"/>
                  </a:cubicBezTo>
                  <a:cubicBezTo>
                    <a:pt x="34089" y="11605"/>
                    <a:pt x="31913" y="7616"/>
                    <a:pt x="29737" y="3989"/>
                  </a:cubicBezTo>
                  <a:cubicBezTo>
                    <a:pt x="29012" y="2539"/>
                    <a:pt x="28287" y="1451"/>
                    <a:pt x="27561" y="0"/>
                  </a:cubicBezTo>
                  <a:cubicBezTo>
                    <a:pt x="27199" y="363"/>
                    <a:pt x="27199" y="725"/>
                    <a:pt x="26836" y="1088"/>
                  </a:cubicBezTo>
                  <a:cubicBezTo>
                    <a:pt x="23935" y="6165"/>
                    <a:pt x="21396" y="10879"/>
                    <a:pt x="18858" y="15957"/>
                  </a:cubicBezTo>
                  <a:cubicBezTo>
                    <a:pt x="18495" y="16319"/>
                    <a:pt x="18495" y="16682"/>
                    <a:pt x="17770" y="16682"/>
                  </a:cubicBezTo>
                  <a:cubicBezTo>
                    <a:pt x="13418" y="17407"/>
                    <a:pt x="9066" y="18132"/>
                    <a:pt x="5077" y="18858"/>
                  </a:cubicBezTo>
                  <a:cubicBezTo>
                    <a:pt x="3264" y="19220"/>
                    <a:pt x="1813" y="19583"/>
                    <a:pt x="0" y="19946"/>
                  </a:cubicBezTo>
                  <a:cubicBezTo>
                    <a:pt x="363" y="20308"/>
                    <a:pt x="363" y="20308"/>
                    <a:pt x="725" y="20671"/>
                  </a:cubicBezTo>
                  <a:cubicBezTo>
                    <a:pt x="4714" y="24660"/>
                    <a:pt x="8704" y="29012"/>
                    <a:pt x="12693" y="33001"/>
                  </a:cubicBezTo>
                  <a:cubicBezTo>
                    <a:pt x="13055" y="33364"/>
                    <a:pt x="13418" y="33726"/>
                    <a:pt x="13055" y="34089"/>
                  </a:cubicBezTo>
                  <a:cubicBezTo>
                    <a:pt x="12330" y="38803"/>
                    <a:pt x="11605" y="43155"/>
                    <a:pt x="11242" y="47870"/>
                  </a:cubicBezTo>
                  <a:cubicBezTo>
                    <a:pt x="10879" y="49320"/>
                    <a:pt x="10879" y="50408"/>
                    <a:pt x="10879" y="51859"/>
                  </a:cubicBezTo>
                  <a:cubicBezTo>
                    <a:pt x="11242" y="51859"/>
                    <a:pt x="11605" y="51496"/>
                    <a:pt x="11605" y="51496"/>
                  </a:cubicBezTo>
                  <a:cubicBezTo>
                    <a:pt x="16682" y="48958"/>
                    <a:pt x="22122" y="46419"/>
                    <a:pt x="27199" y="44243"/>
                  </a:cubicBezTo>
                  <a:cubicBezTo>
                    <a:pt x="27561" y="44243"/>
                    <a:pt x="27561" y="43881"/>
                    <a:pt x="27924" y="43881"/>
                  </a:cubicBezTo>
                  <a:cubicBezTo>
                    <a:pt x="28287" y="43881"/>
                    <a:pt x="28287" y="43881"/>
                    <a:pt x="28649" y="43881"/>
                  </a:cubicBezTo>
                  <a:cubicBezTo>
                    <a:pt x="32638" y="45694"/>
                    <a:pt x="36628" y="47870"/>
                    <a:pt x="40979" y="49683"/>
                  </a:cubicBezTo>
                  <a:cubicBezTo>
                    <a:pt x="42430" y="50408"/>
                    <a:pt x="43881" y="51134"/>
                    <a:pt x="45331" y="51496"/>
                  </a:cubicBezTo>
                  <a:cubicBezTo>
                    <a:pt x="45331" y="51134"/>
                    <a:pt x="45331" y="51134"/>
                    <a:pt x="45331" y="51134"/>
                  </a:cubicBezTo>
                  <a:cubicBezTo>
                    <a:pt x="44606" y="45331"/>
                    <a:pt x="43881" y="39529"/>
                    <a:pt x="42793" y="33726"/>
                  </a:cubicBezTo>
                  <a:cubicBezTo>
                    <a:pt x="42793" y="33001"/>
                    <a:pt x="42793" y="33001"/>
                    <a:pt x="43155" y="32276"/>
                  </a:cubicBezTo>
                  <a:cubicBezTo>
                    <a:pt x="46419" y="28287"/>
                    <a:pt x="50408" y="23935"/>
                    <a:pt x="54397" y="19946"/>
                  </a:cubicBezTo>
                  <a:close/>
                </a:path>
              </a:pathLst>
            </a:custGeom>
            <a:solidFill>
              <a:srgbClr val="020100"/>
            </a:solidFill>
            <a:ln w="3620" cap="flat">
              <a:noFill/>
              <a:prstDash val="solid"/>
              <a:miter/>
            </a:ln>
          </p:spPr>
          <p:txBody>
            <a:bodyPr rtlCol="0" anchor="ctr"/>
            <a:lstStyle/>
            <a:p>
              <a:endParaRPr lang="es-CO"/>
            </a:p>
          </p:txBody>
        </p:sp>
        <p:sp>
          <p:nvSpPr>
            <p:cNvPr id="49" name="Forma libre: forma 48">
              <a:extLst>
                <a:ext uri="{FF2B5EF4-FFF2-40B4-BE49-F238E27FC236}">
                  <a16:creationId xmlns:a16="http://schemas.microsoft.com/office/drawing/2014/main" id="{28CF2000-4E54-00CD-734B-6386B6717A80}"/>
                </a:ext>
              </a:extLst>
            </p:cNvPr>
            <p:cNvSpPr/>
            <p:nvPr/>
          </p:nvSpPr>
          <p:spPr>
            <a:xfrm>
              <a:off x="452831" y="6463291"/>
              <a:ext cx="55122" cy="51858"/>
            </a:xfrm>
            <a:custGeom>
              <a:avLst/>
              <a:gdLst>
                <a:gd name="connsiteX0" fmla="*/ 54397 w 55122"/>
                <a:gd name="connsiteY0" fmla="*/ 19946 h 51858"/>
                <a:gd name="connsiteX1" fmla="*/ 55123 w 55122"/>
                <a:gd name="connsiteY1" fmla="*/ 19220 h 51858"/>
                <a:gd name="connsiteX2" fmla="*/ 54397 w 55122"/>
                <a:gd name="connsiteY2" fmla="*/ 19220 h 51858"/>
                <a:gd name="connsiteX3" fmla="*/ 37353 w 55122"/>
                <a:gd name="connsiteY3" fmla="*/ 16319 h 51858"/>
                <a:gd name="connsiteX4" fmla="*/ 36265 w 55122"/>
                <a:gd name="connsiteY4" fmla="*/ 15594 h 51858"/>
                <a:gd name="connsiteX5" fmla="*/ 29737 w 55122"/>
                <a:gd name="connsiteY5" fmla="*/ 3989 h 51858"/>
                <a:gd name="connsiteX6" fmla="*/ 27561 w 55122"/>
                <a:gd name="connsiteY6" fmla="*/ 0 h 51858"/>
                <a:gd name="connsiteX7" fmla="*/ 26836 w 55122"/>
                <a:gd name="connsiteY7" fmla="*/ 1088 h 51858"/>
                <a:gd name="connsiteX8" fmla="*/ 18858 w 55122"/>
                <a:gd name="connsiteY8" fmla="*/ 15957 h 51858"/>
                <a:gd name="connsiteX9" fmla="*/ 17770 w 55122"/>
                <a:gd name="connsiteY9" fmla="*/ 16682 h 51858"/>
                <a:gd name="connsiteX10" fmla="*/ 5077 w 55122"/>
                <a:gd name="connsiteY10" fmla="*/ 18858 h 51858"/>
                <a:gd name="connsiteX11" fmla="*/ 0 w 55122"/>
                <a:gd name="connsiteY11" fmla="*/ 19946 h 51858"/>
                <a:gd name="connsiteX12" fmla="*/ 725 w 55122"/>
                <a:gd name="connsiteY12" fmla="*/ 20671 h 51858"/>
                <a:gd name="connsiteX13" fmla="*/ 12693 w 55122"/>
                <a:gd name="connsiteY13" fmla="*/ 33001 h 51858"/>
                <a:gd name="connsiteX14" fmla="*/ 13055 w 55122"/>
                <a:gd name="connsiteY14" fmla="*/ 34089 h 51858"/>
                <a:gd name="connsiteX15" fmla="*/ 11242 w 55122"/>
                <a:gd name="connsiteY15" fmla="*/ 47870 h 51858"/>
                <a:gd name="connsiteX16" fmla="*/ 10879 w 55122"/>
                <a:gd name="connsiteY16" fmla="*/ 51859 h 51858"/>
                <a:gd name="connsiteX17" fmla="*/ 11605 w 55122"/>
                <a:gd name="connsiteY17" fmla="*/ 51496 h 51858"/>
                <a:gd name="connsiteX18" fmla="*/ 27199 w 55122"/>
                <a:gd name="connsiteY18" fmla="*/ 44243 h 51858"/>
                <a:gd name="connsiteX19" fmla="*/ 27924 w 55122"/>
                <a:gd name="connsiteY19" fmla="*/ 43880 h 51858"/>
                <a:gd name="connsiteX20" fmla="*/ 28649 w 55122"/>
                <a:gd name="connsiteY20" fmla="*/ 43880 h 51858"/>
                <a:gd name="connsiteX21" fmla="*/ 40979 w 55122"/>
                <a:gd name="connsiteY21" fmla="*/ 49683 h 51858"/>
                <a:gd name="connsiteX22" fmla="*/ 45331 w 55122"/>
                <a:gd name="connsiteY22" fmla="*/ 51496 h 51858"/>
                <a:gd name="connsiteX23" fmla="*/ 45331 w 55122"/>
                <a:gd name="connsiteY23" fmla="*/ 51133 h 51858"/>
                <a:gd name="connsiteX24" fmla="*/ 42793 w 55122"/>
                <a:gd name="connsiteY24" fmla="*/ 33726 h 51858"/>
                <a:gd name="connsiteX25" fmla="*/ 43155 w 55122"/>
                <a:gd name="connsiteY25" fmla="*/ 32276 h 51858"/>
                <a:gd name="connsiteX26" fmla="*/ 54397 w 55122"/>
                <a:gd name="connsiteY26" fmla="*/ 19946 h 5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122" h="51858">
                  <a:moveTo>
                    <a:pt x="54397" y="19946"/>
                  </a:moveTo>
                  <a:cubicBezTo>
                    <a:pt x="54760" y="19583"/>
                    <a:pt x="54760" y="19583"/>
                    <a:pt x="55123" y="19220"/>
                  </a:cubicBezTo>
                  <a:cubicBezTo>
                    <a:pt x="54760" y="19220"/>
                    <a:pt x="54397" y="19220"/>
                    <a:pt x="54397" y="19220"/>
                  </a:cubicBezTo>
                  <a:cubicBezTo>
                    <a:pt x="48595" y="18132"/>
                    <a:pt x="42793" y="17044"/>
                    <a:pt x="37353" y="16319"/>
                  </a:cubicBezTo>
                  <a:cubicBezTo>
                    <a:pt x="36990" y="16319"/>
                    <a:pt x="36628" y="15957"/>
                    <a:pt x="36265" y="15594"/>
                  </a:cubicBezTo>
                  <a:cubicBezTo>
                    <a:pt x="34089" y="11605"/>
                    <a:pt x="31913" y="7616"/>
                    <a:pt x="29737" y="3989"/>
                  </a:cubicBezTo>
                  <a:cubicBezTo>
                    <a:pt x="29012" y="2539"/>
                    <a:pt x="28287" y="1451"/>
                    <a:pt x="27561" y="0"/>
                  </a:cubicBezTo>
                  <a:cubicBezTo>
                    <a:pt x="27199" y="363"/>
                    <a:pt x="27199" y="725"/>
                    <a:pt x="26836" y="1088"/>
                  </a:cubicBezTo>
                  <a:cubicBezTo>
                    <a:pt x="23935" y="6165"/>
                    <a:pt x="21396" y="10879"/>
                    <a:pt x="18858" y="15957"/>
                  </a:cubicBezTo>
                  <a:cubicBezTo>
                    <a:pt x="18495" y="16319"/>
                    <a:pt x="18495" y="16682"/>
                    <a:pt x="17770" y="16682"/>
                  </a:cubicBezTo>
                  <a:cubicBezTo>
                    <a:pt x="13418" y="17407"/>
                    <a:pt x="9066" y="18132"/>
                    <a:pt x="5077" y="18858"/>
                  </a:cubicBezTo>
                  <a:cubicBezTo>
                    <a:pt x="3264" y="19220"/>
                    <a:pt x="1813" y="19583"/>
                    <a:pt x="0" y="19946"/>
                  </a:cubicBezTo>
                  <a:cubicBezTo>
                    <a:pt x="363" y="20308"/>
                    <a:pt x="363" y="20308"/>
                    <a:pt x="725" y="20671"/>
                  </a:cubicBezTo>
                  <a:cubicBezTo>
                    <a:pt x="4714" y="24660"/>
                    <a:pt x="8704" y="29012"/>
                    <a:pt x="12693" y="33001"/>
                  </a:cubicBezTo>
                  <a:cubicBezTo>
                    <a:pt x="13055" y="33364"/>
                    <a:pt x="13418" y="33726"/>
                    <a:pt x="13055" y="34089"/>
                  </a:cubicBezTo>
                  <a:cubicBezTo>
                    <a:pt x="12330" y="38803"/>
                    <a:pt x="11605" y="43155"/>
                    <a:pt x="11242" y="47870"/>
                  </a:cubicBezTo>
                  <a:cubicBezTo>
                    <a:pt x="10879" y="49320"/>
                    <a:pt x="10879" y="50408"/>
                    <a:pt x="10879" y="51859"/>
                  </a:cubicBezTo>
                  <a:cubicBezTo>
                    <a:pt x="11242" y="51859"/>
                    <a:pt x="11605" y="51496"/>
                    <a:pt x="11605" y="51496"/>
                  </a:cubicBezTo>
                  <a:cubicBezTo>
                    <a:pt x="16682" y="48958"/>
                    <a:pt x="22122" y="46419"/>
                    <a:pt x="27199" y="44243"/>
                  </a:cubicBezTo>
                  <a:cubicBezTo>
                    <a:pt x="27561" y="44243"/>
                    <a:pt x="27561" y="43880"/>
                    <a:pt x="27924" y="43880"/>
                  </a:cubicBezTo>
                  <a:cubicBezTo>
                    <a:pt x="28287" y="43880"/>
                    <a:pt x="28287" y="43880"/>
                    <a:pt x="28649" y="43880"/>
                  </a:cubicBezTo>
                  <a:cubicBezTo>
                    <a:pt x="32638" y="45694"/>
                    <a:pt x="36628" y="47870"/>
                    <a:pt x="40979" y="49683"/>
                  </a:cubicBezTo>
                  <a:cubicBezTo>
                    <a:pt x="42430" y="50408"/>
                    <a:pt x="43881" y="51133"/>
                    <a:pt x="45331" y="51496"/>
                  </a:cubicBezTo>
                  <a:cubicBezTo>
                    <a:pt x="45331" y="51133"/>
                    <a:pt x="45331" y="51133"/>
                    <a:pt x="45331" y="51133"/>
                  </a:cubicBezTo>
                  <a:cubicBezTo>
                    <a:pt x="44606" y="45331"/>
                    <a:pt x="43881" y="39529"/>
                    <a:pt x="42793" y="33726"/>
                  </a:cubicBezTo>
                  <a:cubicBezTo>
                    <a:pt x="42793" y="33001"/>
                    <a:pt x="42793" y="33001"/>
                    <a:pt x="43155" y="32276"/>
                  </a:cubicBezTo>
                  <a:cubicBezTo>
                    <a:pt x="46419" y="27924"/>
                    <a:pt x="50408" y="23935"/>
                    <a:pt x="54397" y="19946"/>
                  </a:cubicBezTo>
                  <a:close/>
                </a:path>
              </a:pathLst>
            </a:custGeom>
            <a:solidFill>
              <a:srgbClr val="020100"/>
            </a:solidFill>
            <a:ln w="3620" cap="flat">
              <a:noFill/>
              <a:prstDash val="solid"/>
              <a:miter/>
            </a:ln>
          </p:spPr>
          <p:txBody>
            <a:bodyPr rtlCol="0" anchor="ctr"/>
            <a:lstStyle/>
            <a:p>
              <a:endParaRPr lang="es-CO"/>
            </a:p>
          </p:txBody>
        </p:sp>
      </p:grpSp>
      <p:grpSp>
        <p:nvGrpSpPr>
          <p:cNvPr id="39" name="Gráfico 15">
            <a:extLst>
              <a:ext uri="{FF2B5EF4-FFF2-40B4-BE49-F238E27FC236}">
                <a16:creationId xmlns:a16="http://schemas.microsoft.com/office/drawing/2014/main" id="{9310BEBA-190D-9A36-0434-FF19AEADDD40}"/>
              </a:ext>
            </a:extLst>
          </p:cNvPr>
          <p:cNvGrpSpPr/>
          <p:nvPr/>
        </p:nvGrpSpPr>
        <p:grpSpPr>
          <a:xfrm>
            <a:off x="542431" y="5363943"/>
            <a:ext cx="299438" cy="299438"/>
            <a:chOff x="482715" y="5571125"/>
            <a:chExt cx="333965" cy="333965"/>
          </a:xfrm>
          <a:solidFill>
            <a:srgbClr val="000000"/>
          </a:solidFill>
        </p:grpSpPr>
        <p:sp>
          <p:nvSpPr>
            <p:cNvPr id="40" name="Forma libre: forma 39">
              <a:extLst>
                <a:ext uri="{FF2B5EF4-FFF2-40B4-BE49-F238E27FC236}">
                  <a16:creationId xmlns:a16="http://schemas.microsoft.com/office/drawing/2014/main" id="{8016FD86-DF9A-AAD2-070B-F80214F7B5AF}"/>
                </a:ext>
              </a:extLst>
            </p:cNvPr>
            <p:cNvSpPr/>
            <p:nvPr/>
          </p:nvSpPr>
          <p:spPr>
            <a:xfrm>
              <a:off x="482715" y="5571125"/>
              <a:ext cx="333965" cy="333965"/>
            </a:xfrm>
            <a:custGeom>
              <a:avLst/>
              <a:gdLst>
                <a:gd name="connsiteX0" fmla="*/ 233867 w 333965"/>
                <a:gd name="connsiteY0" fmla="*/ 36172 h 333965"/>
                <a:gd name="connsiteX1" fmla="*/ 297794 w 333965"/>
                <a:gd name="connsiteY1" fmla="*/ 100099 h 333965"/>
                <a:gd name="connsiteX2" fmla="*/ 297794 w 333965"/>
                <a:gd name="connsiteY2" fmla="*/ 233867 h 333965"/>
                <a:gd name="connsiteX3" fmla="*/ 233867 w 333965"/>
                <a:gd name="connsiteY3" fmla="*/ 297794 h 333965"/>
                <a:gd name="connsiteX4" fmla="*/ 100099 w 333965"/>
                <a:gd name="connsiteY4" fmla="*/ 297794 h 333965"/>
                <a:gd name="connsiteX5" fmla="*/ 36172 w 333965"/>
                <a:gd name="connsiteY5" fmla="*/ 233867 h 333965"/>
                <a:gd name="connsiteX6" fmla="*/ 36172 w 333965"/>
                <a:gd name="connsiteY6" fmla="*/ 100099 h 333965"/>
                <a:gd name="connsiteX7" fmla="*/ 100099 w 333965"/>
                <a:gd name="connsiteY7" fmla="*/ 36172 h 333965"/>
                <a:gd name="connsiteX8" fmla="*/ 233867 w 333965"/>
                <a:gd name="connsiteY8" fmla="*/ 36172 h 333965"/>
                <a:gd name="connsiteX9" fmla="*/ 233867 w 333965"/>
                <a:gd name="connsiteY9" fmla="*/ 0 h 333965"/>
                <a:gd name="connsiteX10" fmla="*/ 100099 w 333965"/>
                <a:gd name="connsiteY10" fmla="*/ 0 h 333965"/>
                <a:gd name="connsiteX11" fmla="*/ 0 w 333965"/>
                <a:gd name="connsiteY11" fmla="*/ 100099 h 333965"/>
                <a:gd name="connsiteX12" fmla="*/ 0 w 333965"/>
                <a:gd name="connsiteY12" fmla="*/ 233867 h 333965"/>
                <a:gd name="connsiteX13" fmla="*/ 100099 w 333965"/>
                <a:gd name="connsiteY13" fmla="*/ 333966 h 333965"/>
                <a:gd name="connsiteX14" fmla="*/ 233867 w 333965"/>
                <a:gd name="connsiteY14" fmla="*/ 333966 h 333965"/>
                <a:gd name="connsiteX15" fmla="*/ 333966 w 333965"/>
                <a:gd name="connsiteY15" fmla="*/ 233867 h 333965"/>
                <a:gd name="connsiteX16" fmla="*/ 333966 w 333965"/>
                <a:gd name="connsiteY16" fmla="*/ 100099 h 333965"/>
                <a:gd name="connsiteX17" fmla="*/ 233867 w 333965"/>
                <a:gd name="connsiteY17" fmla="*/ 0 h 333965"/>
                <a:gd name="connsiteX18" fmla="*/ 233867 w 333965"/>
                <a:gd name="connsiteY18" fmla="*/ 0 h 33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3965" h="333965">
                  <a:moveTo>
                    <a:pt x="233867" y="36172"/>
                  </a:moveTo>
                  <a:cubicBezTo>
                    <a:pt x="269129" y="36172"/>
                    <a:pt x="297794" y="64837"/>
                    <a:pt x="297794" y="100099"/>
                  </a:cubicBezTo>
                  <a:lnTo>
                    <a:pt x="297794" y="233867"/>
                  </a:lnTo>
                  <a:cubicBezTo>
                    <a:pt x="297794" y="269129"/>
                    <a:pt x="269129" y="297794"/>
                    <a:pt x="233867" y="297794"/>
                  </a:cubicBezTo>
                  <a:lnTo>
                    <a:pt x="100099" y="297794"/>
                  </a:lnTo>
                  <a:cubicBezTo>
                    <a:pt x="64837" y="297794"/>
                    <a:pt x="36172" y="269129"/>
                    <a:pt x="36172" y="233867"/>
                  </a:cubicBezTo>
                  <a:lnTo>
                    <a:pt x="36172" y="100099"/>
                  </a:lnTo>
                  <a:cubicBezTo>
                    <a:pt x="36172" y="64837"/>
                    <a:pt x="64837" y="36172"/>
                    <a:pt x="100099" y="36172"/>
                  </a:cubicBezTo>
                  <a:lnTo>
                    <a:pt x="233867" y="36172"/>
                  </a:lnTo>
                  <a:moveTo>
                    <a:pt x="233867" y="0"/>
                  </a:moveTo>
                  <a:lnTo>
                    <a:pt x="100099" y="0"/>
                  </a:lnTo>
                  <a:cubicBezTo>
                    <a:pt x="44817" y="0"/>
                    <a:pt x="0" y="44817"/>
                    <a:pt x="0" y="100099"/>
                  </a:cubicBezTo>
                  <a:lnTo>
                    <a:pt x="0" y="233867"/>
                  </a:lnTo>
                  <a:cubicBezTo>
                    <a:pt x="0" y="289149"/>
                    <a:pt x="44817" y="333966"/>
                    <a:pt x="100099" y="333966"/>
                  </a:cubicBezTo>
                  <a:lnTo>
                    <a:pt x="233867" y="333966"/>
                  </a:lnTo>
                  <a:cubicBezTo>
                    <a:pt x="289149" y="333966"/>
                    <a:pt x="333966" y="289149"/>
                    <a:pt x="333966" y="233867"/>
                  </a:cubicBezTo>
                  <a:lnTo>
                    <a:pt x="333966" y="100099"/>
                  </a:lnTo>
                  <a:cubicBezTo>
                    <a:pt x="333966" y="44817"/>
                    <a:pt x="289149" y="0"/>
                    <a:pt x="233867" y="0"/>
                  </a:cubicBezTo>
                  <a:lnTo>
                    <a:pt x="233867" y="0"/>
                  </a:lnTo>
                  <a:close/>
                </a:path>
              </a:pathLst>
            </a:custGeom>
            <a:solidFill>
              <a:srgbClr val="000000"/>
            </a:solidFill>
            <a:ln w="2238" cap="flat">
              <a:noFill/>
              <a:prstDash val="solid"/>
              <a:miter/>
            </a:ln>
          </p:spPr>
          <p:txBody>
            <a:bodyPr rtlCol="0" anchor="ctr"/>
            <a:lstStyle/>
            <a:p>
              <a:endParaRPr lang="es-CO"/>
            </a:p>
          </p:txBody>
        </p:sp>
        <p:sp>
          <p:nvSpPr>
            <p:cNvPr id="41" name="Forma libre: forma 40">
              <a:extLst>
                <a:ext uri="{FF2B5EF4-FFF2-40B4-BE49-F238E27FC236}">
                  <a16:creationId xmlns:a16="http://schemas.microsoft.com/office/drawing/2014/main" id="{10F8E518-F2B7-A906-A7BB-35019D612302}"/>
                </a:ext>
              </a:extLst>
            </p:cNvPr>
            <p:cNvSpPr/>
            <p:nvPr/>
          </p:nvSpPr>
          <p:spPr>
            <a:xfrm>
              <a:off x="553921" y="5647109"/>
              <a:ext cx="191329" cy="191552"/>
            </a:xfrm>
            <a:custGeom>
              <a:avLst/>
              <a:gdLst>
                <a:gd name="connsiteX0" fmla="*/ 174490 w 191329"/>
                <a:gd name="connsiteY0" fmla="*/ 78486 h 191552"/>
                <a:gd name="connsiteX1" fmla="*/ 112839 w 191329"/>
                <a:gd name="connsiteY1" fmla="*/ 78486 h 191552"/>
                <a:gd name="connsiteX2" fmla="*/ 112839 w 191329"/>
                <a:gd name="connsiteY2" fmla="*/ 17062 h 191552"/>
                <a:gd name="connsiteX3" fmla="*/ 95776 w 191329"/>
                <a:gd name="connsiteY3" fmla="*/ 0 h 191552"/>
                <a:gd name="connsiteX4" fmla="*/ 78714 w 191329"/>
                <a:gd name="connsiteY4" fmla="*/ 17062 h 191552"/>
                <a:gd name="connsiteX5" fmla="*/ 78714 w 191329"/>
                <a:gd name="connsiteY5" fmla="*/ 78714 h 191552"/>
                <a:gd name="connsiteX6" fmla="*/ 17062 w 191329"/>
                <a:gd name="connsiteY6" fmla="*/ 78714 h 191552"/>
                <a:gd name="connsiteX7" fmla="*/ 0 w 191329"/>
                <a:gd name="connsiteY7" fmla="*/ 95776 h 191552"/>
                <a:gd name="connsiteX8" fmla="*/ 17062 w 191329"/>
                <a:gd name="connsiteY8" fmla="*/ 112839 h 191552"/>
                <a:gd name="connsiteX9" fmla="*/ 78486 w 191329"/>
                <a:gd name="connsiteY9" fmla="*/ 112839 h 191552"/>
                <a:gd name="connsiteX10" fmla="*/ 78486 w 191329"/>
                <a:gd name="connsiteY10" fmla="*/ 174490 h 191552"/>
                <a:gd name="connsiteX11" fmla="*/ 95549 w 191329"/>
                <a:gd name="connsiteY11" fmla="*/ 191552 h 191552"/>
                <a:gd name="connsiteX12" fmla="*/ 112611 w 191329"/>
                <a:gd name="connsiteY12" fmla="*/ 174490 h 191552"/>
                <a:gd name="connsiteX13" fmla="*/ 112611 w 191329"/>
                <a:gd name="connsiteY13" fmla="*/ 112839 h 191552"/>
                <a:gd name="connsiteX14" fmla="*/ 174263 w 191329"/>
                <a:gd name="connsiteY14" fmla="*/ 112839 h 191552"/>
                <a:gd name="connsiteX15" fmla="*/ 191325 w 191329"/>
                <a:gd name="connsiteY15" fmla="*/ 95776 h 191552"/>
                <a:gd name="connsiteX16" fmla="*/ 174490 w 191329"/>
                <a:gd name="connsiteY16" fmla="*/ 78486 h 19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1329" h="191552">
                  <a:moveTo>
                    <a:pt x="174490" y="78486"/>
                  </a:moveTo>
                  <a:lnTo>
                    <a:pt x="112839" y="78486"/>
                  </a:lnTo>
                  <a:lnTo>
                    <a:pt x="112839" y="17062"/>
                  </a:lnTo>
                  <a:cubicBezTo>
                    <a:pt x="112839" y="7507"/>
                    <a:pt x="105104" y="0"/>
                    <a:pt x="95776" y="0"/>
                  </a:cubicBezTo>
                  <a:cubicBezTo>
                    <a:pt x="86221" y="0"/>
                    <a:pt x="78714" y="7735"/>
                    <a:pt x="78714" y="17062"/>
                  </a:cubicBezTo>
                  <a:lnTo>
                    <a:pt x="78714" y="78714"/>
                  </a:lnTo>
                  <a:lnTo>
                    <a:pt x="17062" y="78714"/>
                  </a:lnTo>
                  <a:cubicBezTo>
                    <a:pt x="7507" y="78714"/>
                    <a:pt x="0" y="86449"/>
                    <a:pt x="0" y="95776"/>
                  </a:cubicBezTo>
                  <a:cubicBezTo>
                    <a:pt x="0" y="105331"/>
                    <a:pt x="7735" y="112839"/>
                    <a:pt x="17062" y="112839"/>
                  </a:cubicBezTo>
                  <a:lnTo>
                    <a:pt x="78486" y="112839"/>
                  </a:lnTo>
                  <a:lnTo>
                    <a:pt x="78486" y="174490"/>
                  </a:lnTo>
                  <a:cubicBezTo>
                    <a:pt x="78486" y="184045"/>
                    <a:pt x="86221" y="191552"/>
                    <a:pt x="95549" y="191552"/>
                  </a:cubicBezTo>
                  <a:cubicBezTo>
                    <a:pt x="105104" y="191552"/>
                    <a:pt x="112611" y="183818"/>
                    <a:pt x="112611" y="174490"/>
                  </a:cubicBezTo>
                  <a:lnTo>
                    <a:pt x="112611" y="112839"/>
                  </a:lnTo>
                  <a:lnTo>
                    <a:pt x="174263" y="112839"/>
                  </a:lnTo>
                  <a:cubicBezTo>
                    <a:pt x="183818" y="112839"/>
                    <a:pt x="191325" y="105104"/>
                    <a:pt x="191325" y="95776"/>
                  </a:cubicBezTo>
                  <a:cubicBezTo>
                    <a:pt x="191552" y="86221"/>
                    <a:pt x="183818" y="78486"/>
                    <a:pt x="174490" y="78486"/>
                  </a:cubicBezTo>
                  <a:close/>
                </a:path>
              </a:pathLst>
            </a:custGeom>
            <a:solidFill>
              <a:srgbClr val="000000"/>
            </a:solidFill>
            <a:ln w="2238" cap="flat">
              <a:noFill/>
              <a:prstDash val="solid"/>
              <a:miter/>
            </a:ln>
          </p:spPr>
          <p:txBody>
            <a:bodyPr rtlCol="0" anchor="ctr"/>
            <a:lstStyle/>
            <a:p>
              <a:endParaRPr lang="es-CO"/>
            </a:p>
          </p:txBody>
        </p:sp>
      </p:grpSp>
      <p:sp>
        <p:nvSpPr>
          <p:cNvPr id="38" name="Gráfico 5">
            <a:extLst>
              <a:ext uri="{FF2B5EF4-FFF2-40B4-BE49-F238E27FC236}">
                <a16:creationId xmlns:a16="http://schemas.microsoft.com/office/drawing/2014/main" id="{71619F7E-F007-8C30-43AB-82DBD4795E89}"/>
              </a:ext>
            </a:extLst>
          </p:cNvPr>
          <p:cNvSpPr/>
          <p:nvPr/>
        </p:nvSpPr>
        <p:spPr>
          <a:xfrm>
            <a:off x="487095" y="4739967"/>
            <a:ext cx="410111" cy="375985"/>
          </a:xfrm>
          <a:custGeom>
            <a:avLst/>
            <a:gdLst>
              <a:gd name="connsiteX0" fmla="*/ 317917 w 457399"/>
              <a:gd name="connsiteY0" fmla="*/ 49231 h 419338"/>
              <a:gd name="connsiteX1" fmla="*/ 344730 w 457399"/>
              <a:gd name="connsiteY1" fmla="*/ 53187 h 419338"/>
              <a:gd name="connsiteX2" fmla="*/ 405389 w 457399"/>
              <a:gd name="connsiteY2" fmla="*/ 114725 h 419338"/>
              <a:gd name="connsiteX3" fmla="*/ 385609 w 457399"/>
              <a:gd name="connsiteY3" fmla="*/ 196922 h 419338"/>
              <a:gd name="connsiteX4" fmla="*/ 266049 w 457399"/>
              <a:gd name="connsiteY4" fmla="*/ 317800 h 419338"/>
              <a:gd name="connsiteX5" fmla="*/ 229127 w 457399"/>
              <a:gd name="connsiteY5" fmla="*/ 354284 h 419338"/>
              <a:gd name="connsiteX6" fmla="*/ 191325 w 457399"/>
              <a:gd name="connsiteY6" fmla="*/ 316482 h 419338"/>
              <a:gd name="connsiteX7" fmla="*/ 72204 w 457399"/>
              <a:gd name="connsiteY7" fmla="*/ 196482 h 419338"/>
              <a:gd name="connsiteX8" fmla="*/ 70886 w 457399"/>
              <a:gd name="connsiteY8" fmla="*/ 79560 h 419338"/>
              <a:gd name="connsiteX9" fmla="*/ 138138 w 457399"/>
              <a:gd name="connsiteY9" fmla="*/ 49231 h 419338"/>
              <a:gd name="connsiteX10" fmla="*/ 187808 w 457399"/>
              <a:gd name="connsiteY10" fmla="*/ 64175 h 419338"/>
              <a:gd name="connsiteX11" fmla="*/ 195281 w 457399"/>
              <a:gd name="connsiteY11" fmla="*/ 69450 h 419338"/>
              <a:gd name="connsiteX12" fmla="*/ 200116 w 457399"/>
              <a:gd name="connsiteY12" fmla="*/ 72967 h 419338"/>
              <a:gd name="connsiteX13" fmla="*/ 230445 w 457399"/>
              <a:gd name="connsiteY13" fmla="*/ 94505 h 419338"/>
              <a:gd name="connsiteX14" fmla="*/ 259456 w 457399"/>
              <a:gd name="connsiteY14" fmla="*/ 71208 h 419338"/>
              <a:gd name="connsiteX15" fmla="*/ 317917 w 457399"/>
              <a:gd name="connsiteY15" fmla="*/ 49231 h 419338"/>
              <a:gd name="connsiteX16" fmla="*/ 317917 w 457399"/>
              <a:gd name="connsiteY16" fmla="*/ 0 h 419338"/>
              <a:gd name="connsiteX17" fmla="*/ 229127 w 457399"/>
              <a:gd name="connsiteY17" fmla="*/ 33406 h 419338"/>
              <a:gd name="connsiteX18" fmla="*/ 215940 w 457399"/>
              <a:gd name="connsiteY18" fmla="*/ 24176 h 419338"/>
              <a:gd name="connsiteX19" fmla="*/ 138578 w 457399"/>
              <a:gd name="connsiteY19" fmla="*/ 440 h 419338"/>
              <a:gd name="connsiteX20" fmla="*/ 33963 w 457399"/>
              <a:gd name="connsiteY20" fmla="*/ 47912 h 419338"/>
              <a:gd name="connsiteX21" fmla="*/ 36600 w 457399"/>
              <a:gd name="connsiteY21" fmla="*/ 231208 h 419338"/>
              <a:gd name="connsiteX22" fmla="*/ 218138 w 457399"/>
              <a:gd name="connsiteY22" fmla="*/ 413624 h 419338"/>
              <a:gd name="connsiteX23" fmla="*/ 228687 w 457399"/>
              <a:gd name="connsiteY23" fmla="*/ 419338 h 419338"/>
              <a:gd name="connsiteX24" fmla="*/ 239236 w 457399"/>
              <a:gd name="connsiteY24" fmla="*/ 413624 h 419338"/>
              <a:gd name="connsiteX25" fmla="*/ 420774 w 457399"/>
              <a:gd name="connsiteY25" fmla="*/ 231208 h 419338"/>
              <a:gd name="connsiteX26" fmla="*/ 357917 w 457399"/>
              <a:gd name="connsiteY26" fmla="*/ 6154 h 419338"/>
              <a:gd name="connsiteX27" fmla="*/ 317917 w 457399"/>
              <a:gd name="connsiteY27" fmla="*/ 0 h 419338"/>
              <a:gd name="connsiteX28" fmla="*/ 317917 w 457399"/>
              <a:gd name="connsiteY28" fmla="*/ 0 h 41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7399" h="419338">
                <a:moveTo>
                  <a:pt x="317917" y="49231"/>
                </a:moveTo>
                <a:cubicBezTo>
                  <a:pt x="326708" y="49231"/>
                  <a:pt x="335500" y="50549"/>
                  <a:pt x="344730" y="53187"/>
                </a:cubicBezTo>
                <a:cubicBezTo>
                  <a:pt x="374181" y="61538"/>
                  <a:pt x="397038" y="84395"/>
                  <a:pt x="405389" y="114725"/>
                </a:cubicBezTo>
                <a:cubicBezTo>
                  <a:pt x="413741" y="144615"/>
                  <a:pt x="406268" y="174944"/>
                  <a:pt x="385609" y="196922"/>
                </a:cubicBezTo>
                <a:cubicBezTo>
                  <a:pt x="346928" y="237801"/>
                  <a:pt x="305610" y="278680"/>
                  <a:pt x="266049" y="317800"/>
                </a:cubicBezTo>
                <a:cubicBezTo>
                  <a:pt x="253742" y="330108"/>
                  <a:pt x="241434" y="341976"/>
                  <a:pt x="229127" y="354284"/>
                </a:cubicBezTo>
                <a:cubicBezTo>
                  <a:pt x="216379" y="341537"/>
                  <a:pt x="203632" y="329229"/>
                  <a:pt x="191325" y="316482"/>
                </a:cubicBezTo>
                <a:cubicBezTo>
                  <a:pt x="151764" y="277361"/>
                  <a:pt x="111325" y="236922"/>
                  <a:pt x="72204" y="196482"/>
                </a:cubicBezTo>
                <a:cubicBezTo>
                  <a:pt x="41875" y="165274"/>
                  <a:pt x="41435" y="114285"/>
                  <a:pt x="70886" y="79560"/>
                </a:cubicBezTo>
                <a:cubicBezTo>
                  <a:pt x="87149" y="60219"/>
                  <a:pt x="111765" y="49231"/>
                  <a:pt x="138138" y="49231"/>
                </a:cubicBezTo>
                <a:cubicBezTo>
                  <a:pt x="156160" y="49231"/>
                  <a:pt x="173303" y="54505"/>
                  <a:pt x="187808" y="64175"/>
                </a:cubicBezTo>
                <a:cubicBezTo>
                  <a:pt x="190445" y="65934"/>
                  <a:pt x="192643" y="67692"/>
                  <a:pt x="195281" y="69450"/>
                </a:cubicBezTo>
                <a:lnTo>
                  <a:pt x="200116" y="72967"/>
                </a:lnTo>
                <a:lnTo>
                  <a:pt x="230445" y="94505"/>
                </a:lnTo>
                <a:lnTo>
                  <a:pt x="259456" y="71208"/>
                </a:lnTo>
                <a:cubicBezTo>
                  <a:pt x="278357" y="56263"/>
                  <a:pt x="297258" y="49231"/>
                  <a:pt x="317917" y="49231"/>
                </a:cubicBezTo>
                <a:moveTo>
                  <a:pt x="317917" y="0"/>
                </a:moveTo>
                <a:cubicBezTo>
                  <a:pt x="286269" y="0"/>
                  <a:pt x="256379" y="11429"/>
                  <a:pt x="229127" y="33406"/>
                </a:cubicBezTo>
                <a:cubicBezTo>
                  <a:pt x="224291" y="29890"/>
                  <a:pt x="220335" y="26813"/>
                  <a:pt x="215940" y="24176"/>
                </a:cubicBezTo>
                <a:cubicBezTo>
                  <a:pt x="192643" y="8352"/>
                  <a:pt x="165391" y="440"/>
                  <a:pt x="138578" y="440"/>
                </a:cubicBezTo>
                <a:cubicBezTo>
                  <a:pt x="99457" y="440"/>
                  <a:pt x="60776" y="16703"/>
                  <a:pt x="33963" y="47912"/>
                </a:cubicBezTo>
                <a:cubicBezTo>
                  <a:pt x="-11751" y="101098"/>
                  <a:pt x="-11751" y="181098"/>
                  <a:pt x="36600" y="231208"/>
                </a:cubicBezTo>
                <a:cubicBezTo>
                  <a:pt x="95940" y="293185"/>
                  <a:pt x="157918" y="352965"/>
                  <a:pt x="218138" y="413624"/>
                </a:cubicBezTo>
                <a:cubicBezTo>
                  <a:pt x="222094" y="417580"/>
                  <a:pt x="225171" y="419338"/>
                  <a:pt x="228687" y="419338"/>
                </a:cubicBezTo>
                <a:cubicBezTo>
                  <a:pt x="232203" y="419338"/>
                  <a:pt x="235720" y="417580"/>
                  <a:pt x="239236" y="413624"/>
                </a:cubicBezTo>
                <a:cubicBezTo>
                  <a:pt x="299895" y="352965"/>
                  <a:pt x="361873" y="293185"/>
                  <a:pt x="420774" y="231208"/>
                </a:cubicBezTo>
                <a:cubicBezTo>
                  <a:pt x="490664" y="157362"/>
                  <a:pt x="455499" y="33846"/>
                  <a:pt x="357917" y="6154"/>
                </a:cubicBezTo>
                <a:cubicBezTo>
                  <a:pt x="344291" y="1758"/>
                  <a:pt x="330664" y="0"/>
                  <a:pt x="317917" y="0"/>
                </a:cubicBezTo>
                <a:lnTo>
                  <a:pt x="317917" y="0"/>
                </a:lnTo>
                <a:close/>
              </a:path>
            </a:pathLst>
          </a:custGeom>
          <a:solidFill>
            <a:srgbClr val="000000"/>
          </a:solidFill>
          <a:ln w="4382" cap="flat">
            <a:noFill/>
            <a:prstDash val="solid"/>
            <a:miter/>
          </a:ln>
        </p:spPr>
        <p:txBody>
          <a:bodyPr rtlCol="0" anchor="ctr"/>
          <a:lstStyle/>
          <a:p>
            <a:endParaRPr lang="es-CO"/>
          </a:p>
        </p:txBody>
      </p:sp>
      <p:grpSp>
        <p:nvGrpSpPr>
          <p:cNvPr id="32" name="Gráfico 17">
            <a:extLst>
              <a:ext uri="{FF2B5EF4-FFF2-40B4-BE49-F238E27FC236}">
                <a16:creationId xmlns:a16="http://schemas.microsoft.com/office/drawing/2014/main" id="{6DD1250F-AA5C-F7B9-E893-CAD9DFCBE7E0}"/>
              </a:ext>
            </a:extLst>
          </p:cNvPr>
          <p:cNvGrpSpPr/>
          <p:nvPr/>
        </p:nvGrpSpPr>
        <p:grpSpPr>
          <a:xfrm>
            <a:off x="502834" y="3455142"/>
            <a:ext cx="378633" cy="378633"/>
            <a:chOff x="429250" y="3442228"/>
            <a:chExt cx="422292" cy="422292"/>
          </a:xfrm>
          <a:gradFill>
            <a:gsLst>
              <a:gs pos="0">
                <a:schemeClr val="accent1"/>
              </a:gs>
              <a:gs pos="27000">
                <a:schemeClr val="accent2"/>
              </a:gs>
              <a:gs pos="64000">
                <a:schemeClr val="accent3"/>
              </a:gs>
              <a:gs pos="100000">
                <a:schemeClr val="accent4"/>
              </a:gs>
            </a:gsLst>
            <a:lin ang="5400000" scaled="1"/>
          </a:gradFill>
        </p:grpSpPr>
        <p:sp>
          <p:nvSpPr>
            <p:cNvPr id="33" name="Forma libre: forma 32">
              <a:extLst>
                <a:ext uri="{FF2B5EF4-FFF2-40B4-BE49-F238E27FC236}">
                  <a16:creationId xmlns:a16="http://schemas.microsoft.com/office/drawing/2014/main" id="{F0998193-75A4-143A-B454-7E979DE046FB}"/>
                </a:ext>
              </a:extLst>
            </p:cNvPr>
            <p:cNvSpPr/>
            <p:nvPr/>
          </p:nvSpPr>
          <p:spPr>
            <a:xfrm>
              <a:off x="429250" y="3442228"/>
              <a:ext cx="422292" cy="422292"/>
            </a:xfrm>
            <a:custGeom>
              <a:avLst/>
              <a:gdLst>
                <a:gd name="connsiteX0" fmla="*/ 295837 w 422292"/>
                <a:gd name="connsiteY0" fmla="*/ 0 h 422292"/>
                <a:gd name="connsiteX1" fmla="*/ 126455 w 422292"/>
                <a:gd name="connsiteY1" fmla="*/ 0 h 422292"/>
                <a:gd name="connsiteX2" fmla="*/ 0 w 422292"/>
                <a:gd name="connsiteY2" fmla="*/ 126455 h 422292"/>
                <a:gd name="connsiteX3" fmla="*/ 0 w 422292"/>
                <a:gd name="connsiteY3" fmla="*/ 295837 h 422292"/>
                <a:gd name="connsiteX4" fmla="*/ 126455 w 422292"/>
                <a:gd name="connsiteY4" fmla="*/ 422292 h 422292"/>
                <a:gd name="connsiteX5" fmla="*/ 295837 w 422292"/>
                <a:gd name="connsiteY5" fmla="*/ 422292 h 422292"/>
                <a:gd name="connsiteX6" fmla="*/ 422292 w 422292"/>
                <a:gd name="connsiteY6" fmla="*/ 295837 h 422292"/>
                <a:gd name="connsiteX7" fmla="*/ 422292 w 422292"/>
                <a:gd name="connsiteY7" fmla="*/ 126455 h 422292"/>
                <a:gd name="connsiteX8" fmla="*/ 295837 w 422292"/>
                <a:gd name="connsiteY8" fmla="*/ 0 h 422292"/>
                <a:gd name="connsiteX9" fmla="*/ 375486 w 422292"/>
                <a:gd name="connsiteY9" fmla="*/ 114559 h 422292"/>
                <a:gd name="connsiteX10" fmla="*/ 322473 w 422292"/>
                <a:gd name="connsiteY10" fmla="*/ 114559 h 422292"/>
                <a:gd name="connsiteX11" fmla="*/ 275408 w 422292"/>
                <a:gd name="connsiteY11" fmla="*/ 46031 h 422292"/>
                <a:gd name="connsiteX12" fmla="*/ 295579 w 422292"/>
                <a:gd name="connsiteY12" fmla="*/ 46031 h 422292"/>
                <a:gd name="connsiteX13" fmla="*/ 375486 w 422292"/>
                <a:gd name="connsiteY13" fmla="*/ 114559 h 422292"/>
                <a:gd name="connsiteX14" fmla="*/ 201707 w 422292"/>
                <a:gd name="connsiteY14" fmla="*/ 114559 h 422292"/>
                <a:gd name="connsiteX15" fmla="*/ 154642 w 422292"/>
                <a:gd name="connsiteY15" fmla="*/ 45772 h 422292"/>
                <a:gd name="connsiteX16" fmla="*/ 222912 w 422292"/>
                <a:gd name="connsiteY16" fmla="*/ 45772 h 422292"/>
                <a:gd name="connsiteX17" fmla="*/ 269977 w 422292"/>
                <a:gd name="connsiteY17" fmla="*/ 114301 h 422292"/>
                <a:gd name="connsiteX18" fmla="*/ 201707 w 422292"/>
                <a:gd name="connsiteY18" fmla="*/ 114301 h 422292"/>
                <a:gd name="connsiteX19" fmla="*/ 104474 w 422292"/>
                <a:gd name="connsiteY19" fmla="*/ 48875 h 422292"/>
                <a:gd name="connsiteX20" fmla="*/ 149212 w 422292"/>
                <a:gd name="connsiteY20" fmla="*/ 114301 h 422292"/>
                <a:gd name="connsiteX21" fmla="*/ 46806 w 422292"/>
                <a:gd name="connsiteY21" fmla="*/ 114301 h 422292"/>
                <a:gd name="connsiteX22" fmla="*/ 104474 w 422292"/>
                <a:gd name="connsiteY22" fmla="*/ 48875 h 422292"/>
                <a:gd name="connsiteX23" fmla="*/ 295837 w 422292"/>
                <a:gd name="connsiteY23" fmla="*/ 376520 h 422292"/>
                <a:gd name="connsiteX24" fmla="*/ 126455 w 422292"/>
                <a:gd name="connsiteY24" fmla="*/ 376520 h 422292"/>
                <a:gd name="connsiteX25" fmla="*/ 45772 w 422292"/>
                <a:gd name="connsiteY25" fmla="*/ 295837 h 422292"/>
                <a:gd name="connsiteX26" fmla="*/ 45772 w 422292"/>
                <a:gd name="connsiteY26" fmla="*/ 157745 h 422292"/>
                <a:gd name="connsiteX27" fmla="*/ 376520 w 422292"/>
                <a:gd name="connsiteY27" fmla="*/ 157745 h 422292"/>
                <a:gd name="connsiteX28" fmla="*/ 376520 w 422292"/>
                <a:gd name="connsiteY28" fmla="*/ 295837 h 422292"/>
                <a:gd name="connsiteX29" fmla="*/ 295837 w 422292"/>
                <a:gd name="connsiteY29" fmla="*/ 376520 h 42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22292" h="422292">
                  <a:moveTo>
                    <a:pt x="295837" y="0"/>
                  </a:moveTo>
                  <a:lnTo>
                    <a:pt x="126455" y="0"/>
                  </a:lnTo>
                  <a:cubicBezTo>
                    <a:pt x="56633" y="0"/>
                    <a:pt x="0" y="56633"/>
                    <a:pt x="0" y="126455"/>
                  </a:cubicBezTo>
                  <a:lnTo>
                    <a:pt x="0" y="295837"/>
                  </a:lnTo>
                  <a:cubicBezTo>
                    <a:pt x="0" y="365659"/>
                    <a:pt x="56633" y="422292"/>
                    <a:pt x="126455" y="422292"/>
                  </a:cubicBezTo>
                  <a:lnTo>
                    <a:pt x="295837" y="422292"/>
                  </a:lnTo>
                  <a:cubicBezTo>
                    <a:pt x="365659" y="422292"/>
                    <a:pt x="422292" y="365659"/>
                    <a:pt x="422292" y="295837"/>
                  </a:cubicBezTo>
                  <a:lnTo>
                    <a:pt x="422292" y="126455"/>
                  </a:lnTo>
                  <a:cubicBezTo>
                    <a:pt x="422292" y="56633"/>
                    <a:pt x="365659" y="0"/>
                    <a:pt x="295837" y="0"/>
                  </a:cubicBezTo>
                  <a:close/>
                  <a:moveTo>
                    <a:pt x="375486" y="114559"/>
                  </a:moveTo>
                  <a:lnTo>
                    <a:pt x="322473" y="114559"/>
                  </a:lnTo>
                  <a:lnTo>
                    <a:pt x="275408" y="46031"/>
                  </a:lnTo>
                  <a:lnTo>
                    <a:pt x="295579" y="46031"/>
                  </a:lnTo>
                  <a:cubicBezTo>
                    <a:pt x="336179" y="45772"/>
                    <a:pt x="369797" y="75770"/>
                    <a:pt x="375486" y="114559"/>
                  </a:cubicBezTo>
                  <a:close/>
                  <a:moveTo>
                    <a:pt x="201707" y="114559"/>
                  </a:moveTo>
                  <a:lnTo>
                    <a:pt x="154642" y="45772"/>
                  </a:lnTo>
                  <a:lnTo>
                    <a:pt x="222912" y="45772"/>
                  </a:lnTo>
                  <a:lnTo>
                    <a:pt x="269977" y="114301"/>
                  </a:lnTo>
                  <a:lnTo>
                    <a:pt x="201707" y="114301"/>
                  </a:lnTo>
                  <a:close/>
                  <a:moveTo>
                    <a:pt x="104474" y="48875"/>
                  </a:moveTo>
                  <a:lnTo>
                    <a:pt x="149212" y="114301"/>
                  </a:lnTo>
                  <a:lnTo>
                    <a:pt x="46806" y="114301"/>
                  </a:lnTo>
                  <a:cubicBezTo>
                    <a:pt x="51461" y="83010"/>
                    <a:pt x="74477" y="57668"/>
                    <a:pt x="104474" y="48875"/>
                  </a:cubicBezTo>
                  <a:close/>
                  <a:moveTo>
                    <a:pt x="295837" y="376520"/>
                  </a:moveTo>
                  <a:lnTo>
                    <a:pt x="126455" y="376520"/>
                  </a:lnTo>
                  <a:cubicBezTo>
                    <a:pt x="81976" y="376520"/>
                    <a:pt x="45772" y="340316"/>
                    <a:pt x="45772" y="295837"/>
                  </a:cubicBezTo>
                  <a:lnTo>
                    <a:pt x="45772" y="157745"/>
                  </a:lnTo>
                  <a:lnTo>
                    <a:pt x="376520" y="157745"/>
                  </a:lnTo>
                  <a:lnTo>
                    <a:pt x="376520" y="295837"/>
                  </a:lnTo>
                  <a:cubicBezTo>
                    <a:pt x="376520" y="340316"/>
                    <a:pt x="340316" y="376520"/>
                    <a:pt x="295837" y="376520"/>
                  </a:cubicBezTo>
                  <a:close/>
                </a:path>
              </a:pathLst>
            </a:custGeom>
            <a:grpFill/>
            <a:ln w="2572" cap="flat">
              <a:noFill/>
              <a:prstDash val="solid"/>
              <a:miter/>
            </a:ln>
          </p:spPr>
          <p:txBody>
            <a:bodyPr rtlCol="0" anchor="ctr"/>
            <a:lstStyle/>
            <a:p>
              <a:endParaRPr lang="es-CO"/>
            </a:p>
          </p:txBody>
        </p:sp>
        <p:sp>
          <p:nvSpPr>
            <p:cNvPr id="34" name="Forma libre: forma 33">
              <a:extLst>
                <a:ext uri="{FF2B5EF4-FFF2-40B4-BE49-F238E27FC236}">
                  <a16:creationId xmlns:a16="http://schemas.microsoft.com/office/drawing/2014/main" id="{18FDEE1A-050F-F294-F19C-2446F87A8323}"/>
                </a:ext>
              </a:extLst>
            </p:cNvPr>
            <p:cNvSpPr/>
            <p:nvPr/>
          </p:nvSpPr>
          <p:spPr>
            <a:xfrm>
              <a:off x="591392" y="3629129"/>
              <a:ext cx="122769" cy="139000"/>
            </a:xfrm>
            <a:custGeom>
              <a:avLst/>
              <a:gdLst>
                <a:gd name="connsiteX0" fmla="*/ 117921 w 122769"/>
                <a:gd name="connsiteY0" fmla="*/ 60837 h 139000"/>
                <a:gd name="connsiteX1" fmla="*/ 14740 w 122769"/>
                <a:gd name="connsiteY1" fmla="*/ 1359 h 139000"/>
                <a:gd name="connsiteX2" fmla="*/ 0 w 122769"/>
                <a:gd name="connsiteY2" fmla="*/ 9893 h 139000"/>
                <a:gd name="connsiteX3" fmla="*/ 0 w 122769"/>
                <a:gd name="connsiteY3" fmla="*/ 129107 h 139000"/>
                <a:gd name="connsiteX4" fmla="*/ 14740 w 122769"/>
                <a:gd name="connsiteY4" fmla="*/ 137641 h 139000"/>
                <a:gd name="connsiteX5" fmla="*/ 117921 w 122769"/>
                <a:gd name="connsiteY5" fmla="*/ 78163 h 139000"/>
                <a:gd name="connsiteX6" fmla="*/ 117921 w 122769"/>
                <a:gd name="connsiteY6" fmla="*/ 60837 h 13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69" h="139000">
                  <a:moveTo>
                    <a:pt x="117921" y="60837"/>
                  </a:moveTo>
                  <a:lnTo>
                    <a:pt x="14740" y="1359"/>
                  </a:lnTo>
                  <a:cubicBezTo>
                    <a:pt x="8275" y="-2520"/>
                    <a:pt x="0" y="2394"/>
                    <a:pt x="0" y="9893"/>
                  </a:cubicBezTo>
                  <a:lnTo>
                    <a:pt x="0" y="129107"/>
                  </a:lnTo>
                  <a:cubicBezTo>
                    <a:pt x="0" y="136607"/>
                    <a:pt x="8275" y="141520"/>
                    <a:pt x="14740" y="137641"/>
                  </a:cubicBezTo>
                  <a:lnTo>
                    <a:pt x="117921" y="78163"/>
                  </a:lnTo>
                  <a:cubicBezTo>
                    <a:pt x="124386" y="74284"/>
                    <a:pt x="124386" y="64716"/>
                    <a:pt x="117921" y="60837"/>
                  </a:cubicBezTo>
                  <a:close/>
                </a:path>
              </a:pathLst>
            </a:custGeom>
            <a:grpFill/>
            <a:ln w="2572" cap="flat">
              <a:noFill/>
              <a:prstDash val="solid"/>
              <a:miter/>
            </a:ln>
          </p:spPr>
          <p:txBody>
            <a:bodyPr rtlCol="0" anchor="ctr"/>
            <a:lstStyle/>
            <a:p>
              <a:endParaRPr lang="es-CO"/>
            </a:p>
          </p:txBody>
        </p:sp>
      </p:grpSp>
      <p:sp>
        <p:nvSpPr>
          <p:cNvPr id="27" name="Gráfico 19">
            <a:extLst>
              <a:ext uri="{FF2B5EF4-FFF2-40B4-BE49-F238E27FC236}">
                <a16:creationId xmlns:a16="http://schemas.microsoft.com/office/drawing/2014/main" id="{8E248732-B9F2-05E1-6505-735DD08F18E4}"/>
              </a:ext>
            </a:extLst>
          </p:cNvPr>
          <p:cNvSpPr/>
          <p:nvPr/>
        </p:nvSpPr>
        <p:spPr>
          <a:xfrm>
            <a:off x="491181" y="2149963"/>
            <a:ext cx="401939" cy="400267"/>
          </a:xfrm>
          <a:custGeom>
            <a:avLst/>
            <a:gdLst>
              <a:gd name="connsiteX0" fmla="*/ 441706 w 448285"/>
              <a:gd name="connsiteY0" fmla="*/ 407255 h 446420"/>
              <a:gd name="connsiteX1" fmla="*/ 346692 w 448285"/>
              <a:gd name="connsiteY1" fmla="*/ 308977 h 446420"/>
              <a:gd name="connsiteX2" fmla="*/ 385859 w 448285"/>
              <a:gd name="connsiteY2" fmla="*/ 192929 h 446420"/>
              <a:gd name="connsiteX3" fmla="*/ 192929 w 448285"/>
              <a:gd name="connsiteY3" fmla="*/ 0 h 446420"/>
              <a:gd name="connsiteX4" fmla="*/ 0 w 448285"/>
              <a:gd name="connsiteY4" fmla="*/ 192929 h 446420"/>
              <a:gd name="connsiteX5" fmla="*/ 192929 w 448285"/>
              <a:gd name="connsiteY5" fmla="*/ 385859 h 446420"/>
              <a:gd name="connsiteX6" fmla="*/ 314779 w 448285"/>
              <a:gd name="connsiteY6" fmla="*/ 342341 h 446420"/>
              <a:gd name="connsiteX7" fmla="*/ 408343 w 448285"/>
              <a:gd name="connsiteY7" fmla="*/ 439531 h 446420"/>
              <a:gd name="connsiteX8" fmla="*/ 425025 w 448285"/>
              <a:gd name="connsiteY8" fmla="*/ 446421 h 446420"/>
              <a:gd name="connsiteX9" fmla="*/ 440981 w 448285"/>
              <a:gd name="connsiteY9" fmla="*/ 439893 h 446420"/>
              <a:gd name="connsiteX10" fmla="*/ 441706 w 448285"/>
              <a:gd name="connsiteY10" fmla="*/ 407255 h 446420"/>
              <a:gd name="connsiteX11" fmla="*/ 192929 w 448285"/>
              <a:gd name="connsiteY11" fmla="*/ 336901 h 446420"/>
              <a:gd name="connsiteX12" fmla="*/ 48958 w 448285"/>
              <a:gd name="connsiteY12" fmla="*/ 192929 h 446420"/>
              <a:gd name="connsiteX13" fmla="*/ 192929 w 448285"/>
              <a:gd name="connsiteY13" fmla="*/ 48958 h 446420"/>
              <a:gd name="connsiteX14" fmla="*/ 336901 w 448285"/>
              <a:gd name="connsiteY14" fmla="*/ 192929 h 446420"/>
              <a:gd name="connsiteX15" fmla="*/ 192929 w 448285"/>
              <a:gd name="connsiteY15" fmla="*/ 336901 h 44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8285" h="446420">
                <a:moveTo>
                  <a:pt x="441706" y="407255"/>
                </a:moveTo>
                <a:lnTo>
                  <a:pt x="346692" y="308977"/>
                </a:lnTo>
                <a:cubicBezTo>
                  <a:pt x="370990" y="276701"/>
                  <a:pt x="385859" y="236447"/>
                  <a:pt x="385859" y="192929"/>
                </a:cubicBezTo>
                <a:cubicBezTo>
                  <a:pt x="385859" y="86310"/>
                  <a:pt x="299548" y="0"/>
                  <a:pt x="192929" y="0"/>
                </a:cubicBezTo>
                <a:cubicBezTo>
                  <a:pt x="86310" y="0"/>
                  <a:pt x="0" y="86310"/>
                  <a:pt x="0" y="192929"/>
                </a:cubicBezTo>
                <a:cubicBezTo>
                  <a:pt x="0" y="299548"/>
                  <a:pt x="86310" y="385859"/>
                  <a:pt x="192929" y="385859"/>
                </a:cubicBezTo>
                <a:cubicBezTo>
                  <a:pt x="238986" y="385859"/>
                  <a:pt x="281416" y="369539"/>
                  <a:pt x="314779" y="342341"/>
                </a:cubicBezTo>
                <a:lnTo>
                  <a:pt x="408343" y="439531"/>
                </a:lnTo>
                <a:cubicBezTo>
                  <a:pt x="412695" y="444245"/>
                  <a:pt x="418860" y="446421"/>
                  <a:pt x="425025" y="446421"/>
                </a:cubicBezTo>
                <a:cubicBezTo>
                  <a:pt x="430827" y="446421"/>
                  <a:pt x="436629" y="444245"/>
                  <a:pt x="440981" y="439893"/>
                </a:cubicBezTo>
                <a:cubicBezTo>
                  <a:pt x="450410" y="431190"/>
                  <a:pt x="450773" y="416684"/>
                  <a:pt x="441706" y="407255"/>
                </a:cubicBezTo>
                <a:close/>
                <a:moveTo>
                  <a:pt x="192929" y="336901"/>
                </a:moveTo>
                <a:cubicBezTo>
                  <a:pt x="113509" y="336901"/>
                  <a:pt x="48958" y="272349"/>
                  <a:pt x="48958" y="192929"/>
                </a:cubicBezTo>
                <a:cubicBezTo>
                  <a:pt x="48958" y="113509"/>
                  <a:pt x="113509" y="48958"/>
                  <a:pt x="192929" y="48958"/>
                </a:cubicBezTo>
                <a:cubicBezTo>
                  <a:pt x="272349" y="48958"/>
                  <a:pt x="336901" y="113509"/>
                  <a:pt x="336901" y="192929"/>
                </a:cubicBezTo>
                <a:cubicBezTo>
                  <a:pt x="337264" y="272349"/>
                  <a:pt x="272712" y="336901"/>
                  <a:pt x="192929" y="336901"/>
                </a:cubicBezTo>
                <a:close/>
              </a:path>
            </a:pathLst>
          </a:custGeom>
          <a:solidFill>
            <a:schemeClr val="tx1"/>
          </a:solidFill>
          <a:ln w="3620" cap="flat">
            <a:noFill/>
            <a:prstDash val="solid"/>
            <a:miter/>
          </a:ln>
        </p:spPr>
        <p:txBody>
          <a:bodyPr rtlCol="0" anchor="ctr"/>
          <a:lstStyle/>
          <a:p>
            <a:endParaRPr lang="es-CO"/>
          </a:p>
        </p:txBody>
      </p:sp>
      <p:sp>
        <p:nvSpPr>
          <p:cNvPr id="26" name="Gráfico 7">
            <a:extLst>
              <a:ext uri="{FF2B5EF4-FFF2-40B4-BE49-F238E27FC236}">
                <a16:creationId xmlns:a16="http://schemas.microsoft.com/office/drawing/2014/main" id="{4803DE39-6F68-9604-99B6-AB2871909786}"/>
              </a:ext>
            </a:extLst>
          </p:cNvPr>
          <p:cNvSpPr/>
          <p:nvPr/>
        </p:nvSpPr>
        <p:spPr>
          <a:xfrm>
            <a:off x="520793" y="1473220"/>
            <a:ext cx="342715" cy="344015"/>
          </a:xfrm>
          <a:custGeom>
            <a:avLst/>
            <a:gdLst>
              <a:gd name="connsiteX0" fmla="*/ 191116 w 382232"/>
              <a:gd name="connsiteY0" fmla="*/ 0 h 383682"/>
              <a:gd name="connsiteX1" fmla="*/ 0 w 382232"/>
              <a:gd name="connsiteY1" fmla="*/ 173709 h 383682"/>
              <a:gd name="connsiteX2" fmla="*/ 0 w 382232"/>
              <a:gd name="connsiteY2" fmla="*/ 383320 h 383682"/>
              <a:gd name="connsiteX3" fmla="*/ 138169 w 382232"/>
              <a:gd name="connsiteY3" fmla="*/ 383320 h 383682"/>
              <a:gd name="connsiteX4" fmla="*/ 138169 w 382232"/>
              <a:gd name="connsiteY4" fmla="*/ 275251 h 383682"/>
              <a:gd name="connsiteX5" fmla="*/ 191116 w 382232"/>
              <a:gd name="connsiteY5" fmla="*/ 222304 h 383682"/>
              <a:gd name="connsiteX6" fmla="*/ 244063 w 382232"/>
              <a:gd name="connsiteY6" fmla="*/ 275251 h 383682"/>
              <a:gd name="connsiteX7" fmla="*/ 244063 w 382232"/>
              <a:gd name="connsiteY7" fmla="*/ 383683 h 383682"/>
              <a:gd name="connsiteX8" fmla="*/ 382232 w 382232"/>
              <a:gd name="connsiteY8" fmla="*/ 383683 h 383682"/>
              <a:gd name="connsiteX9" fmla="*/ 382232 w 382232"/>
              <a:gd name="connsiteY9" fmla="*/ 173709 h 383682"/>
              <a:gd name="connsiteX10" fmla="*/ 191116 w 382232"/>
              <a:gd name="connsiteY10" fmla="*/ 0 h 38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2232" h="383682">
                <a:moveTo>
                  <a:pt x="191116" y="0"/>
                </a:moveTo>
                <a:lnTo>
                  <a:pt x="0" y="173709"/>
                </a:lnTo>
                <a:lnTo>
                  <a:pt x="0" y="383320"/>
                </a:lnTo>
                <a:lnTo>
                  <a:pt x="138169" y="383320"/>
                </a:lnTo>
                <a:lnTo>
                  <a:pt x="138169" y="275251"/>
                </a:lnTo>
                <a:cubicBezTo>
                  <a:pt x="138169" y="246239"/>
                  <a:pt x="161741" y="222304"/>
                  <a:pt x="191116" y="222304"/>
                </a:cubicBezTo>
                <a:cubicBezTo>
                  <a:pt x="220128" y="222304"/>
                  <a:pt x="244063" y="245876"/>
                  <a:pt x="244063" y="275251"/>
                </a:cubicBezTo>
                <a:lnTo>
                  <a:pt x="244063" y="383683"/>
                </a:lnTo>
                <a:lnTo>
                  <a:pt x="382232" y="383683"/>
                </a:lnTo>
                <a:lnTo>
                  <a:pt x="382232" y="173709"/>
                </a:lnTo>
                <a:lnTo>
                  <a:pt x="191116" y="0"/>
                </a:lnTo>
                <a:close/>
              </a:path>
            </a:pathLst>
          </a:custGeom>
          <a:solidFill>
            <a:schemeClr val="tx1"/>
          </a:solidFill>
          <a:ln w="3620" cap="flat">
            <a:noFill/>
            <a:prstDash val="solid"/>
            <a:miter/>
          </a:ln>
        </p:spPr>
        <p:txBody>
          <a:bodyPr rtlCol="0" anchor="ctr"/>
          <a:lstStyle/>
          <a:p>
            <a:endParaRPr lang="es-CO"/>
          </a:p>
        </p:txBody>
      </p:sp>
      <p:sp>
        <p:nvSpPr>
          <p:cNvPr id="78" name="CuadroTexto 77">
            <a:extLst>
              <a:ext uri="{FF2B5EF4-FFF2-40B4-BE49-F238E27FC236}">
                <a16:creationId xmlns:a16="http://schemas.microsoft.com/office/drawing/2014/main" id="{B76B5C3D-D1A6-C6DD-D515-D24F842351F0}"/>
              </a:ext>
            </a:extLst>
          </p:cNvPr>
          <p:cNvSpPr txBox="1"/>
          <p:nvPr/>
        </p:nvSpPr>
        <p:spPr>
          <a:xfrm>
            <a:off x="3401558" y="155594"/>
            <a:ext cx="5884638" cy="646331"/>
          </a:xfrm>
          <a:prstGeom prst="rect">
            <a:avLst/>
          </a:prstGeom>
          <a:noFill/>
        </p:spPr>
        <p:txBody>
          <a:bodyPr wrap="square" rtlCol="0">
            <a:spAutoFit/>
          </a:bodyPr>
          <a:lstStyle/>
          <a:p>
            <a:pPr algn="ctr"/>
            <a:r>
              <a:rPr lang="en-US" sz="3600" dirty="0">
                <a:latin typeface="Montserrat ExtraBold" panose="00000900000000000000" pitchFamily="50" charset="0"/>
              </a:rPr>
              <a:t>Your topic 2 </a:t>
            </a:r>
          </a:p>
        </p:txBody>
      </p:sp>
      <p:sp>
        <p:nvSpPr>
          <p:cNvPr id="6" name="Forma libre: forma 5">
            <a:extLst>
              <a:ext uri="{FF2B5EF4-FFF2-40B4-BE49-F238E27FC236}">
                <a16:creationId xmlns:a16="http://schemas.microsoft.com/office/drawing/2014/main" id="{7D76F141-9604-B9A5-99F7-24B36890BBF5}"/>
              </a:ext>
            </a:extLst>
          </p:cNvPr>
          <p:cNvSpPr/>
          <p:nvPr/>
        </p:nvSpPr>
        <p:spPr>
          <a:xfrm>
            <a:off x="2782311" y="6153552"/>
            <a:ext cx="308899" cy="308674"/>
          </a:xfrm>
          <a:custGeom>
            <a:avLst/>
            <a:gdLst>
              <a:gd name="connsiteX0" fmla="*/ 154200 w 308899"/>
              <a:gd name="connsiteY0" fmla="*/ 34862 h 308674"/>
              <a:gd name="connsiteX1" fmla="*/ 273311 w 308899"/>
              <a:gd name="connsiteY1" fmla="*/ 153974 h 308674"/>
              <a:gd name="connsiteX2" fmla="*/ 258786 w 308899"/>
              <a:gd name="connsiteY2" fmla="*/ 211351 h 308674"/>
              <a:gd name="connsiteX3" fmla="*/ 252975 w 308899"/>
              <a:gd name="connsiteY3" fmla="*/ 222245 h 308674"/>
              <a:gd name="connsiteX4" fmla="*/ 255154 w 308899"/>
              <a:gd name="connsiteY4" fmla="*/ 234592 h 308674"/>
              <a:gd name="connsiteX5" fmla="*/ 260238 w 308899"/>
              <a:gd name="connsiteY5" fmla="*/ 265097 h 308674"/>
              <a:gd name="connsiteX6" fmla="*/ 227555 w 308899"/>
              <a:gd name="connsiteY6" fmla="*/ 259286 h 308674"/>
              <a:gd name="connsiteX7" fmla="*/ 215934 w 308899"/>
              <a:gd name="connsiteY7" fmla="*/ 257107 h 308674"/>
              <a:gd name="connsiteX8" fmla="*/ 205766 w 308899"/>
              <a:gd name="connsiteY8" fmla="*/ 262191 h 308674"/>
              <a:gd name="connsiteX9" fmla="*/ 154200 w 308899"/>
              <a:gd name="connsiteY9" fmla="*/ 273812 h 308674"/>
              <a:gd name="connsiteX10" fmla="*/ 65592 w 308899"/>
              <a:gd name="connsiteY10" fmla="*/ 233866 h 308674"/>
              <a:gd name="connsiteX11" fmla="*/ 35814 w 308899"/>
              <a:gd name="connsiteY11" fmla="*/ 140901 h 308674"/>
              <a:gd name="connsiteX12" fmla="*/ 140400 w 308899"/>
              <a:gd name="connsiteY12" fmla="*/ 36315 h 308674"/>
              <a:gd name="connsiteX13" fmla="*/ 154200 w 308899"/>
              <a:gd name="connsiteY13" fmla="*/ 34862 h 308674"/>
              <a:gd name="connsiteX14" fmla="*/ 154200 w 308899"/>
              <a:gd name="connsiteY14" fmla="*/ 0 h 308674"/>
              <a:gd name="connsiteX15" fmla="*/ 136769 w 308899"/>
              <a:gd name="connsiteY15" fmla="*/ 726 h 308674"/>
              <a:gd name="connsiteX16" fmla="*/ 952 w 308899"/>
              <a:gd name="connsiteY16" fmla="*/ 136543 h 308674"/>
              <a:gd name="connsiteX17" fmla="*/ 154200 w 308899"/>
              <a:gd name="connsiteY17" fmla="*/ 308674 h 308674"/>
              <a:gd name="connsiteX18" fmla="*/ 221018 w 308899"/>
              <a:gd name="connsiteY18" fmla="*/ 293422 h 308674"/>
              <a:gd name="connsiteX19" fmla="*/ 299458 w 308899"/>
              <a:gd name="connsiteY19" fmla="*/ 307948 h 308674"/>
              <a:gd name="connsiteX20" fmla="*/ 300184 w 308899"/>
              <a:gd name="connsiteY20" fmla="*/ 307948 h 308674"/>
              <a:gd name="connsiteX21" fmla="*/ 303089 w 308899"/>
              <a:gd name="connsiteY21" fmla="*/ 305043 h 308674"/>
              <a:gd name="connsiteX22" fmla="*/ 290016 w 308899"/>
              <a:gd name="connsiteY22" fmla="*/ 228782 h 308674"/>
              <a:gd name="connsiteX23" fmla="*/ 308900 w 308899"/>
              <a:gd name="connsiteY23" fmla="*/ 154700 h 308674"/>
              <a:gd name="connsiteX24" fmla="*/ 154200 w 308899"/>
              <a:gd name="connsiteY24" fmla="*/ 0 h 308674"/>
              <a:gd name="connsiteX25" fmla="*/ 154200 w 308899"/>
              <a:gd name="connsiteY25" fmla="*/ 0 h 308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8899" h="308674">
                <a:moveTo>
                  <a:pt x="154200" y="34862"/>
                </a:moveTo>
                <a:cubicBezTo>
                  <a:pt x="220292" y="34862"/>
                  <a:pt x="273311" y="88608"/>
                  <a:pt x="273311" y="153974"/>
                </a:cubicBezTo>
                <a:cubicBezTo>
                  <a:pt x="273311" y="174310"/>
                  <a:pt x="268227" y="193920"/>
                  <a:pt x="258786" y="211351"/>
                </a:cubicBezTo>
                <a:lnTo>
                  <a:pt x="252975" y="222245"/>
                </a:lnTo>
                <a:lnTo>
                  <a:pt x="255154" y="234592"/>
                </a:lnTo>
                <a:lnTo>
                  <a:pt x="260238" y="265097"/>
                </a:lnTo>
                <a:lnTo>
                  <a:pt x="227555" y="259286"/>
                </a:lnTo>
                <a:lnTo>
                  <a:pt x="215934" y="257107"/>
                </a:lnTo>
                <a:lnTo>
                  <a:pt x="205766" y="262191"/>
                </a:lnTo>
                <a:cubicBezTo>
                  <a:pt x="189062" y="270181"/>
                  <a:pt x="172357" y="273812"/>
                  <a:pt x="154200" y="273812"/>
                </a:cubicBezTo>
                <a:cubicBezTo>
                  <a:pt x="120064" y="273812"/>
                  <a:pt x="88107" y="259286"/>
                  <a:pt x="65592" y="233866"/>
                </a:cubicBezTo>
                <a:cubicBezTo>
                  <a:pt x="42351" y="208446"/>
                  <a:pt x="32183" y="175036"/>
                  <a:pt x="35814" y="140901"/>
                </a:cubicBezTo>
                <a:cubicBezTo>
                  <a:pt x="41624" y="86429"/>
                  <a:pt x="85928" y="42125"/>
                  <a:pt x="140400" y="36315"/>
                </a:cubicBezTo>
                <a:cubicBezTo>
                  <a:pt x="145484" y="34862"/>
                  <a:pt x="149842" y="34862"/>
                  <a:pt x="154200" y="34862"/>
                </a:cubicBezTo>
                <a:moveTo>
                  <a:pt x="154200" y="0"/>
                </a:moveTo>
                <a:cubicBezTo>
                  <a:pt x="148389" y="0"/>
                  <a:pt x="142579" y="0"/>
                  <a:pt x="136769" y="726"/>
                </a:cubicBezTo>
                <a:cubicBezTo>
                  <a:pt x="66318" y="8716"/>
                  <a:pt x="8941" y="66093"/>
                  <a:pt x="952" y="136543"/>
                </a:cubicBezTo>
                <a:cubicBezTo>
                  <a:pt x="-9216" y="229508"/>
                  <a:pt x="63413" y="308674"/>
                  <a:pt x="154200" y="308674"/>
                </a:cubicBezTo>
                <a:cubicBezTo>
                  <a:pt x="178167" y="308674"/>
                  <a:pt x="200682" y="302864"/>
                  <a:pt x="221018" y="293422"/>
                </a:cubicBezTo>
                <a:lnTo>
                  <a:pt x="299458" y="307948"/>
                </a:lnTo>
                <a:cubicBezTo>
                  <a:pt x="299458" y="307948"/>
                  <a:pt x="299458" y="307948"/>
                  <a:pt x="300184" y="307948"/>
                </a:cubicBezTo>
                <a:cubicBezTo>
                  <a:pt x="301637" y="307948"/>
                  <a:pt x="303089" y="306495"/>
                  <a:pt x="303089" y="305043"/>
                </a:cubicBezTo>
                <a:lnTo>
                  <a:pt x="290016" y="228782"/>
                </a:lnTo>
                <a:cubicBezTo>
                  <a:pt x="302363" y="206993"/>
                  <a:pt x="308900" y="181573"/>
                  <a:pt x="308900" y="154700"/>
                </a:cubicBezTo>
                <a:cubicBezTo>
                  <a:pt x="308900" y="68998"/>
                  <a:pt x="239902" y="0"/>
                  <a:pt x="154200" y="0"/>
                </a:cubicBezTo>
                <a:lnTo>
                  <a:pt x="154200" y="0"/>
                </a:lnTo>
                <a:close/>
              </a:path>
            </a:pathLst>
          </a:custGeom>
          <a:solidFill>
            <a:srgbClr val="000000"/>
          </a:solidFill>
          <a:ln w="7262" cap="flat">
            <a:noFill/>
            <a:prstDash val="solid"/>
            <a:miter/>
          </a:ln>
        </p:spPr>
        <p:txBody>
          <a:bodyPr rtlCol="0" anchor="ctr"/>
          <a:lstStyle/>
          <a:p>
            <a:endParaRPr lang="es-CO"/>
          </a:p>
        </p:txBody>
      </p:sp>
      <p:sp>
        <p:nvSpPr>
          <p:cNvPr id="7" name="Forma libre: forma 6">
            <a:extLst>
              <a:ext uri="{FF2B5EF4-FFF2-40B4-BE49-F238E27FC236}">
                <a16:creationId xmlns:a16="http://schemas.microsoft.com/office/drawing/2014/main" id="{79052C81-4AC3-3367-F6E1-92FA4F7FDC34}"/>
              </a:ext>
            </a:extLst>
          </p:cNvPr>
          <p:cNvSpPr/>
          <p:nvPr/>
        </p:nvSpPr>
        <p:spPr>
          <a:xfrm>
            <a:off x="3234824" y="6170983"/>
            <a:ext cx="322190" cy="284706"/>
          </a:xfrm>
          <a:custGeom>
            <a:avLst/>
            <a:gdLst>
              <a:gd name="connsiteX0" fmla="*/ 319427 w 322190"/>
              <a:gd name="connsiteY0" fmla="*/ 0 h 284706"/>
              <a:gd name="connsiteX1" fmla="*/ 319427 w 322190"/>
              <a:gd name="connsiteY1" fmla="*/ 0 h 284706"/>
              <a:gd name="connsiteX2" fmla="*/ 2764 w 322190"/>
              <a:gd name="connsiteY2" fmla="*/ 0 h 284706"/>
              <a:gd name="connsiteX3" fmla="*/ 585 w 322190"/>
              <a:gd name="connsiteY3" fmla="*/ 4358 h 284706"/>
              <a:gd name="connsiteX4" fmla="*/ 106623 w 322190"/>
              <a:gd name="connsiteY4" fmla="*/ 125649 h 284706"/>
              <a:gd name="connsiteX5" fmla="*/ 107350 w 322190"/>
              <a:gd name="connsiteY5" fmla="*/ 126375 h 284706"/>
              <a:gd name="connsiteX6" fmla="*/ 152380 w 322190"/>
              <a:gd name="connsiteY6" fmla="*/ 282528 h 284706"/>
              <a:gd name="connsiteX7" fmla="*/ 154559 w 322190"/>
              <a:gd name="connsiteY7" fmla="*/ 284706 h 284706"/>
              <a:gd name="connsiteX8" fmla="*/ 156737 w 322190"/>
              <a:gd name="connsiteY8" fmla="*/ 283254 h 284706"/>
              <a:gd name="connsiteX9" fmla="*/ 321606 w 322190"/>
              <a:gd name="connsiteY9" fmla="*/ 3631 h 284706"/>
              <a:gd name="connsiteX10" fmla="*/ 319427 w 322190"/>
              <a:gd name="connsiteY10" fmla="*/ 0 h 284706"/>
              <a:gd name="connsiteX11" fmla="*/ 74667 w 322190"/>
              <a:gd name="connsiteY11" fmla="*/ 35588 h 284706"/>
              <a:gd name="connsiteX12" fmla="*/ 228640 w 322190"/>
              <a:gd name="connsiteY12" fmla="*/ 35588 h 284706"/>
              <a:gd name="connsiteX13" fmla="*/ 126233 w 322190"/>
              <a:gd name="connsiteY13" fmla="*/ 95144 h 284706"/>
              <a:gd name="connsiteX14" fmla="*/ 74667 w 322190"/>
              <a:gd name="connsiteY14" fmla="*/ 35588 h 284706"/>
              <a:gd name="connsiteX15" fmla="*/ 142938 w 322190"/>
              <a:gd name="connsiteY15" fmla="*/ 123470 h 284706"/>
              <a:gd name="connsiteX16" fmla="*/ 245345 w 322190"/>
              <a:gd name="connsiteY16" fmla="*/ 63914 h 284706"/>
              <a:gd name="connsiteX17" fmla="*/ 164727 w 322190"/>
              <a:gd name="connsiteY17" fmla="*/ 200457 h 284706"/>
              <a:gd name="connsiteX18" fmla="*/ 142938 w 322190"/>
              <a:gd name="connsiteY18" fmla="*/ 123470 h 28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2190" h="284706">
                <a:moveTo>
                  <a:pt x="319427" y="0"/>
                </a:moveTo>
                <a:cubicBezTo>
                  <a:pt x="319427" y="0"/>
                  <a:pt x="319427" y="0"/>
                  <a:pt x="319427" y="0"/>
                </a:cubicBezTo>
                <a:lnTo>
                  <a:pt x="2764" y="0"/>
                </a:lnTo>
                <a:cubicBezTo>
                  <a:pt x="585" y="0"/>
                  <a:pt x="-868" y="2905"/>
                  <a:pt x="585" y="4358"/>
                </a:cubicBezTo>
                <a:lnTo>
                  <a:pt x="106623" y="125649"/>
                </a:lnTo>
                <a:cubicBezTo>
                  <a:pt x="106623" y="125649"/>
                  <a:pt x="107350" y="126375"/>
                  <a:pt x="107350" y="126375"/>
                </a:cubicBezTo>
                <a:lnTo>
                  <a:pt x="152380" y="282528"/>
                </a:lnTo>
                <a:cubicBezTo>
                  <a:pt x="152380" y="283980"/>
                  <a:pt x="153832" y="284706"/>
                  <a:pt x="154559" y="284706"/>
                </a:cubicBezTo>
                <a:cubicBezTo>
                  <a:pt x="155285" y="284706"/>
                  <a:pt x="156011" y="283980"/>
                  <a:pt x="156737" y="283254"/>
                </a:cubicBezTo>
                <a:lnTo>
                  <a:pt x="321606" y="3631"/>
                </a:lnTo>
                <a:cubicBezTo>
                  <a:pt x="323058" y="2179"/>
                  <a:pt x="321606" y="0"/>
                  <a:pt x="319427" y="0"/>
                </a:cubicBezTo>
                <a:close/>
                <a:moveTo>
                  <a:pt x="74667" y="35588"/>
                </a:moveTo>
                <a:lnTo>
                  <a:pt x="228640" y="35588"/>
                </a:lnTo>
                <a:lnTo>
                  <a:pt x="126233" y="95144"/>
                </a:lnTo>
                <a:lnTo>
                  <a:pt x="74667" y="35588"/>
                </a:lnTo>
                <a:close/>
                <a:moveTo>
                  <a:pt x="142938" y="123470"/>
                </a:moveTo>
                <a:lnTo>
                  <a:pt x="245345" y="63914"/>
                </a:lnTo>
                <a:lnTo>
                  <a:pt x="164727" y="200457"/>
                </a:lnTo>
                <a:lnTo>
                  <a:pt x="142938" y="123470"/>
                </a:lnTo>
                <a:close/>
              </a:path>
            </a:pathLst>
          </a:custGeom>
          <a:solidFill>
            <a:srgbClr val="000000"/>
          </a:solidFill>
          <a:ln w="7262" cap="flat">
            <a:noFill/>
            <a:prstDash val="solid"/>
            <a:miter/>
          </a:ln>
        </p:spPr>
        <p:txBody>
          <a:bodyPr rtlCol="0" anchor="ctr"/>
          <a:lstStyle/>
          <a:p>
            <a:endParaRPr lang="es-CO"/>
          </a:p>
        </p:txBody>
      </p:sp>
      <p:sp>
        <p:nvSpPr>
          <p:cNvPr id="8" name="Forma libre: forma 7">
            <a:extLst>
              <a:ext uri="{FF2B5EF4-FFF2-40B4-BE49-F238E27FC236}">
                <a16:creationId xmlns:a16="http://schemas.microsoft.com/office/drawing/2014/main" id="{C37A57E7-1582-4D1F-038E-9084C5EC754C}"/>
              </a:ext>
            </a:extLst>
          </p:cNvPr>
          <p:cNvSpPr/>
          <p:nvPr/>
        </p:nvSpPr>
        <p:spPr>
          <a:xfrm>
            <a:off x="2295432" y="6162994"/>
            <a:ext cx="327903" cy="300684"/>
          </a:xfrm>
          <a:custGeom>
            <a:avLst/>
            <a:gdLst>
              <a:gd name="connsiteX0" fmla="*/ 227608 w 327903"/>
              <a:gd name="connsiteY0" fmla="*/ 35588 h 300684"/>
              <a:gd name="connsiteX1" fmla="*/ 247218 w 327903"/>
              <a:gd name="connsiteY1" fmla="*/ 38493 h 300684"/>
              <a:gd name="connsiteX2" fmla="*/ 290796 w 327903"/>
              <a:gd name="connsiteY2" fmla="*/ 82797 h 300684"/>
              <a:gd name="connsiteX3" fmla="*/ 276270 w 327903"/>
              <a:gd name="connsiteY3" fmla="*/ 141627 h 300684"/>
              <a:gd name="connsiteX4" fmla="*/ 190567 w 327903"/>
              <a:gd name="connsiteY4" fmla="*/ 228056 h 300684"/>
              <a:gd name="connsiteX5" fmla="*/ 164421 w 327903"/>
              <a:gd name="connsiteY5" fmla="*/ 254202 h 300684"/>
              <a:gd name="connsiteX6" fmla="*/ 137548 w 327903"/>
              <a:gd name="connsiteY6" fmla="*/ 227329 h 300684"/>
              <a:gd name="connsiteX7" fmla="*/ 52572 w 327903"/>
              <a:gd name="connsiteY7" fmla="*/ 141627 h 300684"/>
              <a:gd name="connsiteX8" fmla="*/ 51846 w 327903"/>
              <a:gd name="connsiteY8" fmla="*/ 58103 h 300684"/>
              <a:gd name="connsiteX9" fmla="*/ 99781 w 327903"/>
              <a:gd name="connsiteY9" fmla="*/ 36315 h 300684"/>
              <a:gd name="connsiteX10" fmla="*/ 135369 w 327903"/>
              <a:gd name="connsiteY10" fmla="*/ 47209 h 300684"/>
              <a:gd name="connsiteX11" fmla="*/ 140453 w 327903"/>
              <a:gd name="connsiteY11" fmla="*/ 50840 h 300684"/>
              <a:gd name="connsiteX12" fmla="*/ 144085 w 327903"/>
              <a:gd name="connsiteY12" fmla="*/ 53019 h 300684"/>
              <a:gd name="connsiteX13" fmla="*/ 165873 w 327903"/>
              <a:gd name="connsiteY13" fmla="*/ 68271 h 300684"/>
              <a:gd name="connsiteX14" fmla="*/ 186936 w 327903"/>
              <a:gd name="connsiteY14" fmla="*/ 51567 h 300684"/>
              <a:gd name="connsiteX15" fmla="*/ 227608 w 327903"/>
              <a:gd name="connsiteY15" fmla="*/ 35588 h 300684"/>
              <a:gd name="connsiteX16" fmla="*/ 227608 w 327903"/>
              <a:gd name="connsiteY16" fmla="*/ 0 h 300684"/>
              <a:gd name="connsiteX17" fmla="*/ 163695 w 327903"/>
              <a:gd name="connsiteY17" fmla="*/ 23968 h 300684"/>
              <a:gd name="connsiteX18" fmla="*/ 154253 w 327903"/>
              <a:gd name="connsiteY18" fmla="*/ 17431 h 300684"/>
              <a:gd name="connsiteX19" fmla="*/ 99055 w 327903"/>
              <a:gd name="connsiteY19" fmla="*/ 726 h 300684"/>
              <a:gd name="connsiteX20" fmla="*/ 24247 w 327903"/>
              <a:gd name="connsiteY20" fmla="*/ 34862 h 300684"/>
              <a:gd name="connsiteX21" fmla="*/ 26425 w 327903"/>
              <a:gd name="connsiteY21" fmla="*/ 165595 h 300684"/>
              <a:gd name="connsiteX22" fmla="*/ 156432 w 327903"/>
              <a:gd name="connsiteY22" fmla="*/ 296327 h 300684"/>
              <a:gd name="connsiteX23" fmla="*/ 163695 w 327903"/>
              <a:gd name="connsiteY23" fmla="*/ 300685 h 300684"/>
              <a:gd name="connsiteX24" fmla="*/ 171684 w 327903"/>
              <a:gd name="connsiteY24" fmla="*/ 296327 h 300684"/>
              <a:gd name="connsiteX25" fmla="*/ 301690 w 327903"/>
              <a:gd name="connsiteY25" fmla="*/ 165595 h 300684"/>
              <a:gd name="connsiteX26" fmla="*/ 256660 w 327903"/>
              <a:gd name="connsiteY26" fmla="*/ 4358 h 300684"/>
              <a:gd name="connsiteX27" fmla="*/ 227608 w 327903"/>
              <a:gd name="connsiteY27" fmla="*/ 0 h 300684"/>
              <a:gd name="connsiteX28" fmla="*/ 227608 w 327903"/>
              <a:gd name="connsiteY28" fmla="*/ 0 h 30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7903" h="300684">
                <a:moveTo>
                  <a:pt x="227608" y="35588"/>
                </a:moveTo>
                <a:cubicBezTo>
                  <a:pt x="233419" y="35588"/>
                  <a:pt x="239955" y="36315"/>
                  <a:pt x="247218" y="38493"/>
                </a:cubicBezTo>
                <a:cubicBezTo>
                  <a:pt x="268281" y="44304"/>
                  <a:pt x="284259" y="61009"/>
                  <a:pt x="290796" y="82797"/>
                </a:cubicBezTo>
                <a:cubicBezTo>
                  <a:pt x="296606" y="103860"/>
                  <a:pt x="291522" y="126375"/>
                  <a:pt x="276270" y="141627"/>
                </a:cubicBezTo>
                <a:cubicBezTo>
                  <a:pt x="248671" y="170679"/>
                  <a:pt x="218893" y="199730"/>
                  <a:pt x="190567" y="228056"/>
                </a:cubicBezTo>
                <a:cubicBezTo>
                  <a:pt x="181852" y="236771"/>
                  <a:pt x="173136" y="245487"/>
                  <a:pt x="164421" y="254202"/>
                </a:cubicBezTo>
                <a:cubicBezTo>
                  <a:pt x="155705" y="245487"/>
                  <a:pt x="146264" y="236045"/>
                  <a:pt x="137548" y="227329"/>
                </a:cubicBezTo>
                <a:cubicBezTo>
                  <a:pt x="109223" y="199004"/>
                  <a:pt x="80171" y="170679"/>
                  <a:pt x="52572" y="141627"/>
                </a:cubicBezTo>
                <a:cubicBezTo>
                  <a:pt x="30783" y="119112"/>
                  <a:pt x="30783" y="82797"/>
                  <a:pt x="51846" y="58103"/>
                </a:cubicBezTo>
                <a:cubicBezTo>
                  <a:pt x="63466" y="44304"/>
                  <a:pt x="80897" y="36315"/>
                  <a:pt x="99781" y="36315"/>
                </a:cubicBezTo>
                <a:cubicBezTo>
                  <a:pt x="112854" y="36315"/>
                  <a:pt x="125201" y="39946"/>
                  <a:pt x="135369" y="47209"/>
                </a:cubicBezTo>
                <a:cubicBezTo>
                  <a:pt x="136822" y="48662"/>
                  <a:pt x="139001" y="49388"/>
                  <a:pt x="140453" y="50840"/>
                </a:cubicBezTo>
                <a:lnTo>
                  <a:pt x="144085" y="53019"/>
                </a:lnTo>
                <a:lnTo>
                  <a:pt x="165873" y="68271"/>
                </a:lnTo>
                <a:lnTo>
                  <a:pt x="186936" y="51567"/>
                </a:lnTo>
                <a:cubicBezTo>
                  <a:pt x="199283" y="40672"/>
                  <a:pt x="213082" y="35588"/>
                  <a:pt x="227608" y="35588"/>
                </a:cubicBezTo>
                <a:moveTo>
                  <a:pt x="227608" y="0"/>
                </a:moveTo>
                <a:cubicBezTo>
                  <a:pt x="205093" y="0"/>
                  <a:pt x="183304" y="7989"/>
                  <a:pt x="163695" y="23968"/>
                </a:cubicBezTo>
                <a:cubicBezTo>
                  <a:pt x="160063" y="21789"/>
                  <a:pt x="157158" y="19610"/>
                  <a:pt x="154253" y="17431"/>
                </a:cubicBezTo>
                <a:cubicBezTo>
                  <a:pt x="137548" y="5810"/>
                  <a:pt x="117938" y="726"/>
                  <a:pt x="99055" y="726"/>
                </a:cubicBezTo>
                <a:cubicBezTo>
                  <a:pt x="70729" y="726"/>
                  <a:pt x="43130" y="12347"/>
                  <a:pt x="24247" y="34862"/>
                </a:cubicBezTo>
                <a:cubicBezTo>
                  <a:pt x="-8437" y="72629"/>
                  <a:pt x="-8437" y="130006"/>
                  <a:pt x="26425" y="165595"/>
                </a:cubicBezTo>
                <a:cubicBezTo>
                  <a:pt x="69277" y="209898"/>
                  <a:pt x="112854" y="252750"/>
                  <a:pt x="156432" y="296327"/>
                </a:cubicBezTo>
                <a:cubicBezTo>
                  <a:pt x="159337" y="299232"/>
                  <a:pt x="161516" y="300685"/>
                  <a:pt x="163695" y="300685"/>
                </a:cubicBezTo>
                <a:cubicBezTo>
                  <a:pt x="165873" y="300685"/>
                  <a:pt x="168779" y="299232"/>
                  <a:pt x="171684" y="296327"/>
                </a:cubicBezTo>
                <a:cubicBezTo>
                  <a:pt x="215261" y="252750"/>
                  <a:pt x="259565" y="209898"/>
                  <a:pt x="301690" y="165595"/>
                </a:cubicBezTo>
                <a:cubicBezTo>
                  <a:pt x="351804" y="112575"/>
                  <a:pt x="326384" y="23968"/>
                  <a:pt x="256660" y="4358"/>
                </a:cubicBezTo>
                <a:cubicBezTo>
                  <a:pt x="246492" y="1453"/>
                  <a:pt x="237050" y="0"/>
                  <a:pt x="227608" y="0"/>
                </a:cubicBezTo>
                <a:lnTo>
                  <a:pt x="227608" y="0"/>
                </a:lnTo>
                <a:close/>
              </a:path>
            </a:pathLst>
          </a:custGeom>
          <a:solidFill>
            <a:srgbClr val="000000"/>
          </a:solidFill>
          <a:ln w="7262" cap="flat">
            <a:noFill/>
            <a:prstDash val="solid"/>
            <a:miter/>
          </a:ln>
        </p:spPr>
        <p:txBody>
          <a:bodyPr rtlCol="0" anchor="ctr"/>
          <a:lstStyle/>
          <a:p>
            <a:endParaRPr lang="es-CO"/>
          </a:p>
        </p:txBody>
      </p:sp>
      <p:sp>
        <p:nvSpPr>
          <p:cNvPr id="16" name="Forma libre: forma 15">
            <a:extLst>
              <a:ext uri="{FF2B5EF4-FFF2-40B4-BE49-F238E27FC236}">
                <a16:creationId xmlns:a16="http://schemas.microsoft.com/office/drawing/2014/main" id="{9D4E697F-EE4E-720F-1FA5-2ED9C839B049}"/>
              </a:ext>
            </a:extLst>
          </p:cNvPr>
          <p:cNvSpPr/>
          <p:nvPr/>
        </p:nvSpPr>
        <p:spPr>
          <a:xfrm>
            <a:off x="5789594" y="6080923"/>
            <a:ext cx="254202" cy="310852"/>
          </a:xfrm>
          <a:custGeom>
            <a:avLst/>
            <a:gdLst>
              <a:gd name="connsiteX0" fmla="*/ 218614 w 254202"/>
              <a:gd name="connsiteY0" fmla="*/ 34862 h 310852"/>
              <a:gd name="connsiteX1" fmla="*/ 218614 w 254202"/>
              <a:gd name="connsiteY1" fmla="*/ 233866 h 310852"/>
              <a:gd name="connsiteX2" fmla="*/ 150342 w 254202"/>
              <a:gd name="connsiteY2" fmla="*/ 169952 h 310852"/>
              <a:gd name="connsiteX3" fmla="*/ 126375 w 254202"/>
              <a:gd name="connsiteY3" fmla="*/ 147437 h 310852"/>
              <a:gd name="connsiteX4" fmla="*/ 102407 w 254202"/>
              <a:gd name="connsiteY4" fmla="*/ 169952 h 310852"/>
              <a:gd name="connsiteX5" fmla="*/ 34136 w 254202"/>
              <a:gd name="connsiteY5" fmla="*/ 233866 h 310852"/>
              <a:gd name="connsiteX6" fmla="*/ 34136 w 254202"/>
              <a:gd name="connsiteY6" fmla="*/ 34862 h 310852"/>
              <a:gd name="connsiteX7" fmla="*/ 126375 w 254202"/>
              <a:gd name="connsiteY7" fmla="*/ 34862 h 310852"/>
              <a:gd name="connsiteX8" fmla="*/ 218614 w 254202"/>
              <a:gd name="connsiteY8" fmla="*/ 34862 h 310852"/>
              <a:gd name="connsiteX9" fmla="*/ 254202 w 254202"/>
              <a:gd name="connsiteY9" fmla="*/ 0 h 310852"/>
              <a:gd name="connsiteX10" fmla="*/ 127101 w 254202"/>
              <a:gd name="connsiteY10" fmla="*/ 0 h 310852"/>
              <a:gd name="connsiteX11" fmla="*/ 0 w 254202"/>
              <a:gd name="connsiteY11" fmla="*/ 0 h 310852"/>
              <a:gd name="connsiteX12" fmla="*/ 0 w 254202"/>
              <a:gd name="connsiteY12" fmla="*/ 307948 h 310852"/>
              <a:gd name="connsiteX13" fmla="*/ 2905 w 254202"/>
              <a:gd name="connsiteY13" fmla="*/ 310853 h 310852"/>
              <a:gd name="connsiteX14" fmla="*/ 5084 w 254202"/>
              <a:gd name="connsiteY14" fmla="*/ 310127 h 310852"/>
              <a:gd name="connsiteX15" fmla="*/ 127101 w 254202"/>
              <a:gd name="connsiteY15" fmla="*/ 195373 h 310852"/>
              <a:gd name="connsiteX16" fmla="*/ 249118 w 254202"/>
              <a:gd name="connsiteY16" fmla="*/ 309400 h 310852"/>
              <a:gd name="connsiteX17" fmla="*/ 251297 w 254202"/>
              <a:gd name="connsiteY17" fmla="*/ 310127 h 310852"/>
              <a:gd name="connsiteX18" fmla="*/ 254202 w 254202"/>
              <a:gd name="connsiteY18" fmla="*/ 307222 h 310852"/>
              <a:gd name="connsiteX19" fmla="*/ 254202 w 254202"/>
              <a:gd name="connsiteY19" fmla="*/ 0 h 310852"/>
              <a:gd name="connsiteX20" fmla="*/ 254202 w 254202"/>
              <a:gd name="connsiteY20" fmla="*/ 0 h 31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4202" h="310852">
                <a:moveTo>
                  <a:pt x="218614" y="34862"/>
                </a:moveTo>
                <a:lnTo>
                  <a:pt x="218614" y="233866"/>
                </a:lnTo>
                <a:lnTo>
                  <a:pt x="150342" y="169952"/>
                </a:lnTo>
                <a:lnTo>
                  <a:pt x="126375" y="147437"/>
                </a:lnTo>
                <a:lnTo>
                  <a:pt x="102407" y="169952"/>
                </a:lnTo>
                <a:lnTo>
                  <a:pt x="34136" y="233866"/>
                </a:lnTo>
                <a:lnTo>
                  <a:pt x="34136" y="34862"/>
                </a:lnTo>
                <a:lnTo>
                  <a:pt x="126375" y="34862"/>
                </a:lnTo>
                <a:lnTo>
                  <a:pt x="218614" y="34862"/>
                </a:lnTo>
                <a:moveTo>
                  <a:pt x="254202" y="0"/>
                </a:moveTo>
                <a:lnTo>
                  <a:pt x="127101" y="0"/>
                </a:lnTo>
                <a:lnTo>
                  <a:pt x="0" y="0"/>
                </a:lnTo>
                <a:lnTo>
                  <a:pt x="0" y="307948"/>
                </a:lnTo>
                <a:cubicBezTo>
                  <a:pt x="0" y="310127"/>
                  <a:pt x="1453" y="310853"/>
                  <a:pt x="2905" y="310853"/>
                </a:cubicBezTo>
                <a:cubicBezTo>
                  <a:pt x="3631" y="310853"/>
                  <a:pt x="4358" y="310853"/>
                  <a:pt x="5084" y="310127"/>
                </a:cubicBezTo>
                <a:lnTo>
                  <a:pt x="127101" y="195373"/>
                </a:lnTo>
                <a:lnTo>
                  <a:pt x="249118" y="309400"/>
                </a:lnTo>
                <a:cubicBezTo>
                  <a:pt x="249844" y="310127"/>
                  <a:pt x="250571" y="310127"/>
                  <a:pt x="251297" y="310127"/>
                </a:cubicBezTo>
                <a:cubicBezTo>
                  <a:pt x="252750" y="310127"/>
                  <a:pt x="254202" y="308674"/>
                  <a:pt x="254202" y="307222"/>
                </a:cubicBezTo>
                <a:lnTo>
                  <a:pt x="254202" y="0"/>
                </a:lnTo>
                <a:lnTo>
                  <a:pt x="254202" y="0"/>
                </a:lnTo>
                <a:close/>
              </a:path>
            </a:pathLst>
          </a:custGeom>
          <a:solidFill>
            <a:srgbClr val="000000"/>
          </a:solidFill>
          <a:ln w="7262" cap="flat">
            <a:noFill/>
            <a:prstDash val="solid"/>
            <a:miter/>
          </a:ln>
        </p:spPr>
        <p:txBody>
          <a:bodyPr rtlCol="0" anchor="ctr"/>
          <a:lstStyle/>
          <a:p>
            <a:endParaRPr lang="es-CO"/>
          </a:p>
        </p:txBody>
      </p:sp>
      <p:sp>
        <p:nvSpPr>
          <p:cNvPr id="17" name="CuadroTexto 16">
            <a:extLst>
              <a:ext uri="{FF2B5EF4-FFF2-40B4-BE49-F238E27FC236}">
                <a16:creationId xmlns:a16="http://schemas.microsoft.com/office/drawing/2014/main" id="{279D1CFD-1EAA-D11D-50C3-417FCF9A9B5D}"/>
              </a:ext>
            </a:extLst>
          </p:cNvPr>
          <p:cNvSpPr txBox="1"/>
          <p:nvPr/>
        </p:nvSpPr>
        <p:spPr>
          <a:xfrm>
            <a:off x="2254455" y="6462226"/>
            <a:ext cx="2664983" cy="307777"/>
          </a:xfrm>
          <a:prstGeom prst="rect">
            <a:avLst/>
          </a:prstGeom>
          <a:noFill/>
        </p:spPr>
        <p:txBody>
          <a:bodyPr wrap="square" rtlCol="0">
            <a:spAutoFit/>
          </a:bodyPr>
          <a:lstStyle/>
          <a:p>
            <a:r>
              <a:rPr lang="en-US" sz="1400"/>
              <a:t>1250 likes</a:t>
            </a:r>
          </a:p>
        </p:txBody>
      </p:sp>
      <p:sp>
        <p:nvSpPr>
          <p:cNvPr id="54" name="TextBox 5">
            <a:extLst>
              <a:ext uri="{FF2B5EF4-FFF2-40B4-BE49-F238E27FC236}">
                <a16:creationId xmlns:a16="http://schemas.microsoft.com/office/drawing/2014/main" id="{CAF7C809-37D9-4E01-1394-8A1B688D71F6}"/>
              </a:ext>
            </a:extLst>
          </p:cNvPr>
          <p:cNvSpPr txBox="1"/>
          <p:nvPr/>
        </p:nvSpPr>
        <p:spPr>
          <a:xfrm>
            <a:off x="7002459" y="2216958"/>
            <a:ext cx="4683473" cy="3970318"/>
          </a:xfrm>
          <a:prstGeom prst="rect">
            <a:avLst/>
          </a:prstGeom>
          <a:noFill/>
        </p:spPr>
        <p:txBody>
          <a:bodyPr wrap="square">
            <a:spAutoFit/>
          </a:bodyPr>
          <a:lstStyle/>
          <a:p>
            <a:r>
              <a:rPr lang="en-US" sz="1400" b="0" i="0" dirty="0">
                <a:effectLst/>
                <a:latin typeface="+mj-lt"/>
              </a:rPr>
              <a:t>Lorem ipsum dolor sit </a:t>
            </a:r>
            <a:r>
              <a:rPr lang="en-US" sz="1400" b="0" i="0" dirty="0" err="1">
                <a:effectLst/>
                <a:latin typeface="+mj-lt"/>
              </a:rPr>
              <a:t>amet</a:t>
            </a:r>
            <a:r>
              <a:rPr lang="en-US" sz="1400" b="0" i="0" dirty="0">
                <a:effectLst/>
                <a:latin typeface="+mj-lt"/>
              </a:rPr>
              <a:t>, </a:t>
            </a:r>
            <a:r>
              <a:rPr lang="en-US" sz="1400" b="0" i="0" dirty="0" err="1">
                <a:effectLst/>
                <a:latin typeface="+mj-lt"/>
              </a:rPr>
              <a:t>consectetur</a:t>
            </a:r>
            <a:r>
              <a:rPr lang="en-US" sz="1400" b="0" i="0" dirty="0">
                <a:effectLst/>
                <a:latin typeface="+mj-lt"/>
              </a:rPr>
              <a:t> </a:t>
            </a:r>
            <a:r>
              <a:rPr lang="en-US" sz="1400" b="0" i="0" dirty="0" err="1">
                <a:effectLst/>
                <a:latin typeface="+mj-lt"/>
              </a:rPr>
              <a:t>adipiscing</a:t>
            </a:r>
            <a:r>
              <a:rPr lang="en-US" sz="1400" b="0" i="0" dirty="0">
                <a:effectLst/>
                <a:latin typeface="+mj-lt"/>
              </a:rPr>
              <a:t> </a:t>
            </a:r>
            <a:r>
              <a:rPr lang="en-US" sz="1400" b="0" i="0" dirty="0" err="1">
                <a:effectLst/>
                <a:latin typeface="+mj-lt"/>
              </a:rPr>
              <a:t>elit</a:t>
            </a:r>
            <a:r>
              <a:rPr lang="en-US" sz="1400" b="0" i="0" dirty="0">
                <a:effectLst/>
                <a:latin typeface="+mj-lt"/>
              </a:rPr>
              <a:t>. </a:t>
            </a:r>
            <a:r>
              <a:rPr lang="en-US" sz="1400" b="0" i="0" dirty="0" err="1">
                <a:effectLst/>
                <a:latin typeface="+mj-lt"/>
              </a:rPr>
              <a:t>Nulla</a:t>
            </a:r>
            <a:r>
              <a:rPr lang="en-US" sz="1400" b="0" i="0" dirty="0">
                <a:effectLst/>
                <a:latin typeface="+mj-lt"/>
              </a:rPr>
              <a:t> </a:t>
            </a:r>
            <a:r>
              <a:rPr lang="en-US" sz="1400" b="0" i="0" dirty="0" err="1">
                <a:effectLst/>
                <a:latin typeface="+mj-lt"/>
              </a:rPr>
              <a:t>purus</a:t>
            </a:r>
            <a:r>
              <a:rPr lang="en-US" sz="1400" b="0" i="0" dirty="0">
                <a:effectLst/>
                <a:latin typeface="+mj-lt"/>
              </a:rPr>
              <a:t> </a:t>
            </a:r>
            <a:r>
              <a:rPr lang="en-US" sz="1400" b="0" i="0" dirty="0" err="1">
                <a:effectLst/>
                <a:latin typeface="+mj-lt"/>
              </a:rPr>
              <a:t>urna</a:t>
            </a:r>
            <a:r>
              <a:rPr lang="en-US" sz="1400" b="0" i="0" dirty="0">
                <a:effectLst/>
                <a:latin typeface="+mj-lt"/>
              </a:rPr>
              <a:t>, </a:t>
            </a:r>
            <a:r>
              <a:rPr lang="en-US" sz="1400" b="0" i="0" dirty="0" err="1">
                <a:effectLst/>
                <a:latin typeface="+mj-lt"/>
              </a:rPr>
              <a:t>bibendum</a:t>
            </a:r>
            <a:r>
              <a:rPr lang="en-US" sz="1400" b="0" i="0" dirty="0">
                <a:effectLst/>
                <a:latin typeface="+mj-lt"/>
              </a:rPr>
              <a:t> sed </a:t>
            </a:r>
            <a:r>
              <a:rPr lang="en-US" sz="1400" b="0" i="0" dirty="0" err="1">
                <a:effectLst/>
                <a:latin typeface="+mj-lt"/>
              </a:rPr>
              <a:t>ultrices</a:t>
            </a:r>
            <a:r>
              <a:rPr lang="en-US" sz="1400" b="0" i="0" dirty="0">
                <a:effectLst/>
                <a:latin typeface="+mj-lt"/>
              </a:rPr>
              <a:t> </a:t>
            </a:r>
            <a:r>
              <a:rPr lang="en-US" sz="1400" b="0" i="0" dirty="0" err="1">
                <a:effectLst/>
                <a:latin typeface="+mj-lt"/>
              </a:rPr>
              <a:t>eget</a:t>
            </a:r>
            <a:r>
              <a:rPr lang="en-US" sz="1400" b="0" i="0" dirty="0">
                <a:effectLst/>
                <a:latin typeface="+mj-lt"/>
              </a:rPr>
              <a:t>, </a:t>
            </a:r>
            <a:r>
              <a:rPr lang="en-US" sz="1400" b="0" i="0" dirty="0" err="1">
                <a:effectLst/>
                <a:latin typeface="+mj-lt"/>
              </a:rPr>
              <a:t>sagittis</a:t>
            </a:r>
            <a:r>
              <a:rPr lang="en-US" sz="1400" b="0" i="0" dirty="0">
                <a:effectLst/>
                <a:latin typeface="+mj-lt"/>
              </a:rPr>
              <a:t> </a:t>
            </a:r>
            <a:r>
              <a:rPr lang="en-US" sz="1400" b="0" i="0" dirty="0" err="1">
                <a:effectLst/>
                <a:latin typeface="+mj-lt"/>
              </a:rPr>
              <a:t>efficitur</a:t>
            </a:r>
            <a:r>
              <a:rPr lang="en-US" sz="1400" b="0" i="0" dirty="0">
                <a:effectLst/>
                <a:latin typeface="+mj-lt"/>
              </a:rPr>
              <a:t> </a:t>
            </a:r>
            <a:r>
              <a:rPr lang="en-US" sz="1400" b="0" i="0" dirty="0" err="1">
                <a:effectLst/>
                <a:latin typeface="+mj-lt"/>
              </a:rPr>
              <a:t>augue</a:t>
            </a:r>
            <a:r>
              <a:rPr lang="en-US" sz="1400" b="0" i="0" dirty="0">
                <a:effectLst/>
                <a:latin typeface="+mj-lt"/>
              </a:rPr>
              <a:t>.</a:t>
            </a:r>
          </a:p>
          <a:p>
            <a:endParaRPr lang="en-US" sz="1400" dirty="0">
              <a:latin typeface="+mj-lt"/>
            </a:endParaRPr>
          </a:p>
          <a:p>
            <a:r>
              <a:rPr lang="en-US" sz="1400" b="0" i="0" dirty="0">
                <a:effectLst/>
                <a:latin typeface="+mj-lt"/>
              </a:rPr>
              <a:t> Sed </a:t>
            </a:r>
            <a:r>
              <a:rPr lang="en-US" sz="1400" b="0" i="0" dirty="0" err="1">
                <a:effectLst/>
                <a:latin typeface="+mj-lt"/>
              </a:rPr>
              <a:t>elementum</a:t>
            </a:r>
            <a:r>
              <a:rPr lang="en-US" sz="1400" b="0" i="0" dirty="0">
                <a:effectLst/>
                <a:latin typeface="+mj-lt"/>
              </a:rPr>
              <a:t> </a:t>
            </a:r>
            <a:r>
              <a:rPr lang="en-US" sz="1400" b="0" i="0" dirty="0" err="1">
                <a:effectLst/>
                <a:latin typeface="+mj-lt"/>
              </a:rPr>
              <a:t>suscipit</a:t>
            </a:r>
            <a:r>
              <a:rPr lang="en-US" sz="1400" b="0" i="0" dirty="0">
                <a:effectLst/>
                <a:latin typeface="+mj-lt"/>
              </a:rPr>
              <a:t> ipsum, id </a:t>
            </a:r>
            <a:r>
              <a:rPr lang="en-US" sz="1400" b="0" i="0" dirty="0" err="1">
                <a:effectLst/>
                <a:latin typeface="+mj-lt"/>
              </a:rPr>
              <a:t>pretium</a:t>
            </a:r>
            <a:r>
              <a:rPr lang="en-US" sz="1400" b="0" i="0" dirty="0">
                <a:effectLst/>
                <a:latin typeface="+mj-lt"/>
              </a:rPr>
              <a:t> </a:t>
            </a:r>
            <a:r>
              <a:rPr lang="en-US" sz="1400" b="0" i="0" dirty="0" err="1">
                <a:effectLst/>
                <a:latin typeface="+mj-lt"/>
              </a:rPr>
              <a:t>nisl</a:t>
            </a:r>
            <a:r>
              <a:rPr lang="en-US" sz="1400" b="0" i="0" dirty="0">
                <a:effectLst/>
                <a:latin typeface="+mj-lt"/>
              </a:rPr>
              <a:t> </a:t>
            </a:r>
            <a:r>
              <a:rPr lang="en-US" sz="1400" b="0" i="0" dirty="0" err="1">
                <a:effectLst/>
                <a:latin typeface="+mj-lt"/>
              </a:rPr>
              <a:t>consectetur</a:t>
            </a:r>
            <a:r>
              <a:rPr lang="en-US" sz="1400" b="0" i="0" dirty="0">
                <a:effectLst/>
                <a:latin typeface="+mj-lt"/>
              </a:rPr>
              <a:t> a. </a:t>
            </a:r>
            <a:r>
              <a:rPr lang="en-US" sz="1400" b="0" i="0" dirty="0" err="1">
                <a:effectLst/>
                <a:latin typeface="+mj-lt"/>
              </a:rPr>
              <a:t>Pellentesque</a:t>
            </a:r>
            <a:r>
              <a:rPr lang="en-US" sz="1400" b="0" i="0" dirty="0">
                <a:effectLst/>
                <a:latin typeface="+mj-lt"/>
              </a:rPr>
              <a:t> ac ante </a:t>
            </a:r>
            <a:r>
              <a:rPr lang="en-US" sz="1400" b="0" i="0" dirty="0" err="1">
                <a:effectLst/>
                <a:latin typeface="+mj-lt"/>
              </a:rPr>
              <a:t>augue</a:t>
            </a:r>
            <a:r>
              <a:rPr lang="en-US" sz="1400" b="0" i="0" dirty="0">
                <a:effectLst/>
                <a:latin typeface="+mj-lt"/>
              </a:rPr>
              <a:t>. </a:t>
            </a:r>
            <a:r>
              <a:rPr lang="en-US" sz="1400" dirty="0" err="1">
                <a:latin typeface="+mj-lt"/>
              </a:rPr>
              <a:t>Ph</a:t>
            </a:r>
            <a:r>
              <a:rPr lang="en-US" sz="1400" b="0" i="0" dirty="0" err="1">
                <a:effectLst/>
                <a:latin typeface="+mj-lt"/>
              </a:rPr>
              <a:t>asellus</a:t>
            </a:r>
            <a:r>
              <a:rPr lang="en-US" sz="1400" b="0" i="0" dirty="0">
                <a:effectLst/>
                <a:latin typeface="+mj-lt"/>
              </a:rPr>
              <a:t> </a:t>
            </a:r>
            <a:r>
              <a:rPr lang="en-US" sz="1400" b="0" i="0" dirty="0" err="1">
                <a:effectLst/>
                <a:latin typeface="+mj-lt"/>
              </a:rPr>
              <a:t>mollis</a:t>
            </a:r>
            <a:r>
              <a:rPr lang="en-US" sz="1400" b="0" i="0" dirty="0">
                <a:effectLst/>
                <a:latin typeface="+mj-lt"/>
              </a:rPr>
              <a:t> a </a:t>
            </a:r>
            <a:r>
              <a:rPr lang="en-US" sz="1400" b="0" i="0" dirty="0" err="1">
                <a:effectLst/>
                <a:latin typeface="+mj-lt"/>
              </a:rPr>
              <a:t>lacus</a:t>
            </a:r>
            <a:r>
              <a:rPr lang="en-US" sz="1400" b="0" i="0" dirty="0">
                <a:effectLst/>
                <a:latin typeface="+mj-lt"/>
              </a:rPr>
              <a:t> porta </a:t>
            </a:r>
            <a:r>
              <a:rPr lang="en-US" sz="1400" b="0" i="0" dirty="0" err="1">
                <a:effectLst/>
                <a:latin typeface="+mj-lt"/>
              </a:rPr>
              <a:t>consequat</a:t>
            </a:r>
            <a:r>
              <a:rPr lang="en-US" sz="1400" b="0" i="0" dirty="0">
                <a:effectLst/>
                <a:latin typeface="+mj-lt"/>
              </a:rPr>
              <a:t>. Ut </a:t>
            </a:r>
            <a:r>
              <a:rPr lang="en-US" sz="1400" b="0" i="0" dirty="0" err="1">
                <a:effectLst/>
                <a:latin typeface="+mj-lt"/>
              </a:rPr>
              <a:t>sapien</a:t>
            </a:r>
            <a:r>
              <a:rPr lang="en-US" sz="1400" b="0" i="0" dirty="0">
                <a:effectLst/>
                <a:latin typeface="+mj-lt"/>
              </a:rPr>
              <a:t> </a:t>
            </a:r>
            <a:r>
              <a:rPr lang="en-US" sz="1400" b="0" i="0" dirty="0" err="1">
                <a:effectLst/>
                <a:latin typeface="+mj-lt"/>
              </a:rPr>
              <a:t>arcu</a:t>
            </a:r>
            <a:r>
              <a:rPr lang="en-US" sz="1400" b="0" i="0" dirty="0">
                <a:effectLst/>
                <a:latin typeface="+mj-lt"/>
              </a:rPr>
              <a:t>, </a:t>
            </a:r>
            <a:r>
              <a:rPr lang="en-US" sz="1400" b="0" i="0" dirty="0" err="1">
                <a:effectLst/>
                <a:latin typeface="+mj-lt"/>
              </a:rPr>
              <a:t>rhoncus</a:t>
            </a:r>
            <a:r>
              <a:rPr lang="en-US" sz="1400" b="0" i="0" dirty="0">
                <a:effectLst/>
                <a:latin typeface="+mj-lt"/>
              </a:rPr>
              <a:t> </a:t>
            </a:r>
            <a:r>
              <a:rPr lang="en-US" sz="1400" b="0" i="0" dirty="0" err="1">
                <a:effectLst/>
                <a:latin typeface="+mj-lt"/>
              </a:rPr>
              <a:t>eget</a:t>
            </a:r>
            <a:r>
              <a:rPr lang="en-US" sz="1400" b="0" i="0" dirty="0">
                <a:effectLst/>
                <a:latin typeface="+mj-lt"/>
              </a:rPr>
              <a:t> </a:t>
            </a:r>
            <a:r>
              <a:rPr lang="en-US" sz="1400" b="0" i="0" dirty="0" err="1">
                <a:effectLst/>
                <a:latin typeface="+mj-lt"/>
              </a:rPr>
              <a:t>feugiat</a:t>
            </a:r>
            <a:r>
              <a:rPr lang="en-US" sz="1400" b="0" i="0" dirty="0">
                <a:effectLst/>
                <a:latin typeface="+mj-lt"/>
              </a:rPr>
              <a:t> sed, dictum at </a:t>
            </a:r>
            <a:r>
              <a:rPr lang="en-US" sz="1400" b="0" i="0" dirty="0" err="1">
                <a:effectLst/>
                <a:latin typeface="+mj-lt"/>
              </a:rPr>
              <a:t>augue</a:t>
            </a:r>
            <a:r>
              <a:rPr lang="en-US" sz="1400" b="0" i="0" dirty="0">
                <a:effectLst/>
                <a:latin typeface="+mj-lt"/>
              </a:rPr>
              <a:t>. </a:t>
            </a:r>
          </a:p>
          <a:p>
            <a:endParaRPr lang="en-US" sz="1400" dirty="0">
              <a:latin typeface="+mj-lt"/>
            </a:endParaRPr>
          </a:p>
          <a:p>
            <a:r>
              <a:rPr lang="en-US" sz="1400" b="0" i="0" dirty="0">
                <a:effectLst/>
                <a:latin typeface="+mj-lt"/>
              </a:rPr>
              <a:t>Lorem ipsum dolor sit </a:t>
            </a:r>
            <a:r>
              <a:rPr lang="en-US" sz="1400" b="0" i="0" dirty="0" err="1">
                <a:effectLst/>
                <a:latin typeface="+mj-lt"/>
              </a:rPr>
              <a:t>amet</a:t>
            </a:r>
            <a:r>
              <a:rPr lang="en-US" sz="1400" b="0" i="0" dirty="0">
                <a:effectLst/>
                <a:latin typeface="+mj-lt"/>
              </a:rPr>
              <a:t>, </a:t>
            </a:r>
            <a:r>
              <a:rPr lang="en-US" sz="1400" b="0" i="0" dirty="0" err="1">
                <a:effectLst/>
                <a:latin typeface="+mj-lt"/>
              </a:rPr>
              <a:t>consectetur</a:t>
            </a:r>
            <a:r>
              <a:rPr lang="en-US" sz="1400" b="0" i="0" dirty="0">
                <a:effectLst/>
                <a:latin typeface="+mj-lt"/>
              </a:rPr>
              <a:t> </a:t>
            </a:r>
            <a:r>
              <a:rPr lang="en-US" sz="1400" b="0" i="0" dirty="0" err="1">
                <a:effectLst/>
                <a:latin typeface="+mj-lt"/>
              </a:rPr>
              <a:t>adipiscing</a:t>
            </a:r>
            <a:r>
              <a:rPr lang="en-US" sz="1400" b="0" i="0" dirty="0">
                <a:effectLst/>
                <a:latin typeface="+mj-lt"/>
              </a:rPr>
              <a:t> </a:t>
            </a:r>
            <a:r>
              <a:rPr lang="en-US" sz="1400" b="0" i="0" dirty="0" err="1">
                <a:effectLst/>
                <a:latin typeface="+mj-lt"/>
              </a:rPr>
              <a:t>elit</a:t>
            </a:r>
            <a:r>
              <a:rPr lang="en-US" sz="1400" b="0" i="0" dirty="0">
                <a:effectLst/>
                <a:latin typeface="+mj-lt"/>
              </a:rPr>
              <a:t>. </a:t>
            </a:r>
            <a:r>
              <a:rPr lang="en-US" sz="1400" b="0" i="0" dirty="0" err="1">
                <a:effectLst/>
                <a:latin typeface="+mj-lt"/>
              </a:rPr>
              <a:t>Nulla</a:t>
            </a:r>
            <a:r>
              <a:rPr lang="en-US" sz="1400" b="0" i="0" dirty="0">
                <a:effectLst/>
                <a:latin typeface="+mj-lt"/>
              </a:rPr>
              <a:t> </a:t>
            </a:r>
            <a:r>
              <a:rPr lang="en-US" sz="1400" b="0" i="0" dirty="0" err="1">
                <a:effectLst/>
                <a:latin typeface="+mj-lt"/>
              </a:rPr>
              <a:t>purus</a:t>
            </a:r>
            <a:r>
              <a:rPr lang="en-US" sz="1400" b="0" i="0" dirty="0">
                <a:effectLst/>
                <a:latin typeface="+mj-lt"/>
              </a:rPr>
              <a:t> </a:t>
            </a:r>
            <a:r>
              <a:rPr lang="en-US" sz="1400" b="0" i="0" dirty="0" err="1">
                <a:effectLst/>
                <a:latin typeface="+mj-lt"/>
              </a:rPr>
              <a:t>urna</a:t>
            </a:r>
            <a:r>
              <a:rPr lang="en-US" sz="1400" b="0" i="0" dirty="0">
                <a:effectLst/>
                <a:latin typeface="+mj-lt"/>
              </a:rPr>
              <a:t>, </a:t>
            </a:r>
            <a:r>
              <a:rPr lang="en-US" sz="1400" b="0" i="0" dirty="0" err="1">
                <a:effectLst/>
                <a:latin typeface="+mj-lt"/>
              </a:rPr>
              <a:t>bibendum</a:t>
            </a:r>
            <a:r>
              <a:rPr lang="en-US" sz="1400" b="0" i="0" dirty="0">
                <a:effectLst/>
                <a:latin typeface="+mj-lt"/>
              </a:rPr>
              <a:t> sed </a:t>
            </a:r>
            <a:r>
              <a:rPr lang="en-US" sz="1400" b="0" i="0" dirty="0" err="1">
                <a:effectLst/>
                <a:latin typeface="+mj-lt"/>
              </a:rPr>
              <a:t>ultrices</a:t>
            </a:r>
            <a:r>
              <a:rPr lang="en-US" sz="1400" b="0" i="0" dirty="0">
                <a:effectLst/>
                <a:latin typeface="+mj-lt"/>
              </a:rPr>
              <a:t> </a:t>
            </a:r>
            <a:r>
              <a:rPr lang="en-US" sz="1400" b="0" i="0" dirty="0" err="1">
                <a:effectLst/>
                <a:latin typeface="+mj-lt"/>
              </a:rPr>
              <a:t>eget</a:t>
            </a:r>
            <a:r>
              <a:rPr lang="en-US" sz="1400" b="0" i="0" dirty="0">
                <a:effectLst/>
                <a:latin typeface="+mj-lt"/>
              </a:rPr>
              <a:t>, </a:t>
            </a:r>
            <a:r>
              <a:rPr lang="en-US" sz="1400" b="0" i="0" dirty="0" err="1">
                <a:effectLst/>
                <a:latin typeface="+mj-lt"/>
              </a:rPr>
              <a:t>sagittis</a:t>
            </a:r>
            <a:r>
              <a:rPr lang="en-US" sz="1400" b="0" i="0" dirty="0">
                <a:effectLst/>
                <a:latin typeface="+mj-lt"/>
              </a:rPr>
              <a:t> </a:t>
            </a:r>
            <a:r>
              <a:rPr lang="en-US" sz="1400" b="0" i="0" dirty="0" err="1">
                <a:effectLst/>
                <a:latin typeface="+mj-lt"/>
              </a:rPr>
              <a:t>efficitur</a:t>
            </a:r>
            <a:r>
              <a:rPr lang="en-US" sz="1400" b="0" i="0" dirty="0">
                <a:effectLst/>
                <a:latin typeface="+mj-lt"/>
              </a:rPr>
              <a:t> </a:t>
            </a:r>
            <a:r>
              <a:rPr lang="en-US" sz="1400" b="0" i="0" dirty="0" err="1">
                <a:effectLst/>
                <a:latin typeface="+mj-lt"/>
              </a:rPr>
              <a:t>augue</a:t>
            </a:r>
            <a:r>
              <a:rPr lang="en-US" sz="1400" b="0" i="0" dirty="0">
                <a:effectLst/>
                <a:latin typeface="+mj-lt"/>
              </a:rPr>
              <a:t>.</a:t>
            </a:r>
          </a:p>
          <a:p>
            <a:endParaRPr lang="en-US" sz="1400" dirty="0">
              <a:latin typeface="+mj-lt"/>
            </a:endParaRPr>
          </a:p>
          <a:p>
            <a:r>
              <a:rPr lang="en-US" sz="1400" b="0" i="0" dirty="0">
                <a:effectLst/>
                <a:latin typeface="+mj-lt"/>
              </a:rPr>
              <a:t> Sed </a:t>
            </a:r>
            <a:r>
              <a:rPr lang="en-US" sz="1400" b="0" i="0" dirty="0" err="1">
                <a:effectLst/>
                <a:latin typeface="+mj-lt"/>
              </a:rPr>
              <a:t>elementum</a:t>
            </a:r>
            <a:r>
              <a:rPr lang="en-US" sz="1400" b="0" i="0" dirty="0">
                <a:effectLst/>
                <a:latin typeface="+mj-lt"/>
              </a:rPr>
              <a:t> </a:t>
            </a:r>
            <a:r>
              <a:rPr lang="en-US" sz="1400" b="0" i="0" dirty="0" err="1">
                <a:effectLst/>
                <a:latin typeface="+mj-lt"/>
              </a:rPr>
              <a:t>suscipit</a:t>
            </a:r>
            <a:r>
              <a:rPr lang="en-US" sz="1400" b="0" i="0" dirty="0">
                <a:effectLst/>
                <a:latin typeface="+mj-lt"/>
              </a:rPr>
              <a:t> ipsum, id </a:t>
            </a:r>
            <a:r>
              <a:rPr lang="en-US" sz="1400" b="0" i="0" dirty="0" err="1">
                <a:effectLst/>
                <a:latin typeface="+mj-lt"/>
              </a:rPr>
              <a:t>pretium</a:t>
            </a:r>
            <a:r>
              <a:rPr lang="en-US" sz="1400" b="0" i="0" dirty="0">
                <a:effectLst/>
                <a:latin typeface="+mj-lt"/>
              </a:rPr>
              <a:t> </a:t>
            </a:r>
            <a:r>
              <a:rPr lang="en-US" sz="1400" b="0" i="0" dirty="0" err="1">
                <a:effectLst/>
                <a:latin typeface="+mj-lt"/>
              </a:rPr>
              <a:t>nisl</a:t>
            </a:r>
            <a:r>
              <a:rPr lang="en-US" sz="1400" b="0" i="0" dirty="0">
                <a:effectLst/>
                <a:latin typeface="+mj-lt"/>
              </a:rPr>
              <a:t> </a:t>
            </a:r>
            <a:r>
              <a:rPr lang="en-US" sz="1400" b="0" i="0" dirty="0" err="1">
                <a:effectLst/>
                <a:latin typeface="+mj-lt"/>
              </a:rPr>
              <a:t>consectetur</a:t>
            </a:r>
            <a:r>
              <a:rPr lang="en-US" sz="1400" b="0" i="0" dirty="0">
                <a:effectLst/>
                <a:latin typeface="+mj-lt"/>
              </a:rPr>
              <a:t> a. </a:t>
            </a:r>
            <a:r>
              <a:rPr lang="en-US" sz="1400" b="0" i="0" dirty="0" err="1">
                <a:effectLst/>
                <a:latin typeface="+mj-lt"/>
              </a:rPr>
              <a:t>Pellentesque</a:t>
            </a:r>
            <a:r>
              <a:rPr lang="en-US" sz="1400" b="0" i="0" dirty="0">
                <a:effectLst/>
                <a:latin typeface="+mj-lt"/>
              </a:rPr>
              <a:t> ac ante </a:t>
            </a:r>
            <a:r>
              <a:rPr lang="en-US" sz="1400" b="0" i="0" dirty="0" err="1">
                <a:effectLst/>
                <a:latin typeface="+mj-lt"/>
              </a:rPr>
              <a:t>augue</a:t>
            </a:r>
            <a:r>
              <a:rPr lang="en-US" sz="1400" b="0" i="0" dirty="0">
                <a:effectLst/>
                <a:latin typeface="+mj-lt"/>
              </a:rPr>
              <a:t>. </a:t>
            </a:r>
            <a:r>
              <a:rPr lang="en-US" sz="1400" dirty="0" err="1">
                <a:latin typeface="+mj-lt"/>
              </a:rPr>
              <a:t>Ph</a:t>
            </a:r>
            <a:r>
              <a:rPr lang="en-US" sz="1400" b="0" i="0" dirty="0" err="1">
                <a:effectLst/>
                <a:latin typeface="+mj-lt"/>
              </a:rPr>
              <a:t>asellus</a:t>
            </a:r>
            <a:r>
              <a:rPr lang="en-US" sz="1400" b="0" i="0" dirty="0">
                <a:effectLst/>
                <a:latin typeface="+mj-lt"/>
              </a:rPr>
              <a:t> </a:t>
            </a:r>
            <a:r>
              <a:rPr lang="en-US" sz="1400" b="0" i="0" dirty="0" err="1">
                <a:effectLst/>
                <a:latin typeface="+mj-lt"/>
              </a:rPr>
              <a:t>mollis</a:t>
            </a:r>
            <a:r>
              <a:rPr lang="en-US" sz="1400" b="0" i="0" dirty="0">
                <a:effectLst/>
                <a:latin typeface="+mj-lt"/>
              </a:rPr>
              <a:t> a </a:t>
            </a:r>
            <a:r>
              <a:rPr lang="en-US" sz="1400" b="0" i="0" dirty="0" err="1">
                <a:effectLst/>
                <a:latin typeface="+mj-lt"/>
              </a:rPr>
              <a:t>lacus</a:t>
            </a:r>
            <a:r>
              <a:rPr lang="en-US" sz="1400" b="0" i="0" dirty="0">
                <a:effectLst/>
                <a:latin typeface="+mj-lt"/>
              </a:rPr>
              <a:t> porta </a:t>
            </a:r>
            <a:r>
              <a:rPr lang="en-US" sz="1400" b="0" i="0" dirty="0" err="1">
                <a:effectLst/>
                <a:latin typeface="+mj-lt"/>
              </a:rPr>
              <a:t>consequat</a:t>
            </a:r>
            <a:r>
              <a:rPr lang="en-US" sz="1400" b="0" i="0" dirty="0">
                <a:effectLst/>
                <a:latin typeface="+mj-lt"/>
              </a:rPr>
              <a:t>. Ut </a:t>
            </a:r>
            <a:r>
              <a:rPr lang="en-US" sz="1400" b="0" i="0" dirty="0" err="1">
                <a:effectLst/>
                <a:latin typeface="+mj-lt"/>
              </a:rPr>
              <a:t>sapien</a:t>
            </a:r>
            <a:r>
              <a:rPr lang="en-US" sz="1400" b="0" i="0" dirty="0">
                <a:effectLst/>
                <a:latin typeface="+mj-lt"/>
              </a:rPr>
              <a:t> </a:t>
            </a:r>
            <a:r>
              <a:rPr lang="en-US" sz="1400" b="0" i="0" dirty="0" err="1">
                <a:effectLst/>
                <a:latin typeface="+mj-lt"/>
              </a:rPr>
              <a:t>arcu</a:t>
            </a:r>
            <a:r>
              <a:rPr lang="en-US" sz="1400" b="0" i="0" dirty="0">
                <a:effectLst/>
                <a:latin typeface="+mj-lt"/>
              </a:rPr>
              <a:t>, </a:t>
            </a:r>
            <a:r>
              <a:rPr lang="en-US" sz="1400" b="0" i="0" dirty="0" err="1">
                <a:effectLst/>
                <a:latin typeface="+mj-lt"/>
              </a:rPr>
              <a:t>rhoncus</a:t>
            </a:r>
            <a:r>
              <a:rPr lang="en-US" sz="1400" b="0" i="0" dirty="0">
                <a:effectLst/>
                <a:latin typeface="+mj-lt"/>
              </a:rPr>
              <a:t> </a:t>
            </a:r>
            <a:r>
              <a:rPr lang="en-US" sz="1400" b="0" i="0" dirty="0" err="1">
                <a:effectLst/>
                <a:latin typeface="+mj-lt"/>
              </a:rPr>
              <a:t>eget</a:t>
            </a:r>
            <a:r>
              <a:rPr lang="en-US" sz="1400" b="0" i="0" dirty="0">
                <a:effectLst/>
                <a:latin typeface="+mj-lt"/>
              </a:rPr>
              <a:t> </a:t>
            </a:r>
            <a:r>
              <a:rPr lang="en-US" sz="1400" b="0" i="0" dirty="0" err="1">
                <a:effectLst/>
                <a:latin typeface="+mj-lt"/>
              </a:rPr>
              <a:t>feugiat</a:t>
            </a:r>
            <a:r>
              <a:rPr lang="en-US" sz="1400" b="0" i="0" dirty="0">
                <a:effectLst/>
                <a:latin typeface="+mj-lt"/>
              </a:rPr>
              <a:t> sed, dictum at </a:t>
            </a:r>
            <a:r>
              <a:rPr lang="en-US" sz="1400" b="0" i="0" dirty="0" err="1">
                <a:effectLst/>
                <a:latin typeface="+mj-lt"/>
              </a:rPr>
              <a:t>augue</a:t>
            </a:r>
            <a:r>
              <a:rPr lang="en-US" sz="1400" b="0" i="0" dirty="0">
                <a:effectLst/>
                <a:latin typeface="+mj-lt"/>
              </a:rPr>
              <a:t>. </a:t>
            </a:r>
            <a:endParaRPr lang="en-US" sz="1400" dirty="0">
              <a:latin typeface="+mj-lt"/>
            </a:endParaRPr>
          </a:p>
          <a:p>
            <a:endParaRPr lang="en-US" sz="1400" dirty="0">
              <a:latin typeface="+mj-lt"/>
            </a:endParaRPr>
          </a:p>
        </p:txBody>
      </p:sp>
      <p:sp>
        <p:nvSpPr>
          <p:cNvPr id="4" name="Elipse 3">
            <a:extLst>
              <a:ext uri="{FF2B5EF4-FFF2-40B4-BE49-F238E27FC236}">
                <a16:creationId xmlns:a16="http://schemas.microsoft.com/office/drawing/2014/main" id="{C5FED2D3-0042-8C6F-0C1F-7E95B2EF2C30}"/>
              </a:ext>
            </a:extLst>
          </p:cNvPr>
          <p:cNvSpPr/>
          <p:nvPr/>
        </p:nvSpPr>
        <p:spPr>
          <a:xfrm>
            <a:off x="4633908" y="841857"/>
            <a:ext cx="732390" cy="732390"/>
          </a:xfrm>
          <a:prstGeom prst="ellipse">
            <a:avLst/>
          </a:prstGeom>
          <a:noFill/>
          <a:ln w="28575">
            <a:gradFill>
              <a:gsLst>
                <a:gs pos="0">
                  <a:schemeClr val="accent1"/>
                </a:gs>
                <a:gs pos="30000">
                  <a:schemeClr val="accent2"/>
                </a:gs>
                <a:gs pos="63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Elipse 10">
            <a:extLst>
              <a:ext uri="{FF2B5EF4-FFF2-40B4-BE49-F238E27FC236}">
                <a16:creationId xmlns:a16="http://schemas.microsoft.com/office/drawing/2014/main" id="{62F2EDE1-F218-9FB5-4756-4E3A0A3744D1}"/>
              </a:ext>
            </a:extLst>
          </p:cNvPr>
          <p:cNvSpPr/>
          <p:nvPr/>
        </p:nvSpPr>
        <p:spPr>
          <a:xfrm>
            <a:off x="5451948" y="841857"/>
            <a:ext cx="732390" cy="732390"/>
          </a:xfrm>
          <a:prstGeom prst="ellipse">
            <a:avLst/>
          </a:prstGeom>
          <a:noFill/>
          <a:ln w="28575">
            <a:gradFill>
              <a:gsLst>
                <a:gs pos="0">
                  <a:schemeClr val="accent1"/>
                </a:gs>
                <a:gs pos="30000">
                  <a:schemeClr val="accent2"/>
                </a:gs>
                <a:gs pos="63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Elipse 12">
            <a:extLst>
              <a:ext uri="{FF2B5EF4-FFF2-40B4-BE49-F238E27FC236}">
                <a16:creationId xmlns:a16="http://schemas.microsoft.com/office/drawing/2014/main" id="{CA90FCF1-539C-0824-6FC0-0D5C013471B0}"/>
              </a:ext>
            </a:extLst>
          </p:cNvPr>
          <p:cNvSpPr/>
          <p:nvPr/>
        </p:nvSpPr>
        <p:spPr>
          <a:xfrm>
            <a:off x="6289119" y="841857"/>
            <a:ext cx="732390" cy="732390"/>
          </a:xfrm>
          <a:prstGeom prst="ellipse">
            <a:avLst/>
          </a:prstGeom>
          <a:noFill/>
          <a:ln w="28575">
            <a:gradFill>
              <a:gsLst>
                <a:gs pos="0">
                  <a:schemeClr val="accent1"/>
                </a:gs>
                <a:gs pos="30000">
                  <a:schemeClr val="accent2"/>
                </a:gs>
                <a:gs pos="63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Elipse 13">
            <a:extLst>
              <a:ext uri="{FF2B5EF4-FFF2-40B4-BE49-F238E27FC236}">
                <a16:creationId xmlns:a16="http://schemas.microsoft.com/office/drawing/2014/main" id="{C469C3F6-34AC-F8D1-85A6-7154228D3AC7}"/>
              </a:ext>
            </a:extLst>
          </p:cNvPr>
          <p:cNvSpPr/>
          <p:nvPr/>
        </p:nvSpPr>
        <p:spPr>
          <a:xfrm>
            <a:off x="7199480" y="841857"/>
            <a:ext cx="732390" cy="732390"/>
          </a:xfrm>
          <a:prstGeom prst="ellipse">
            <a:avLst/>
          </a:prstGeom>
          <a:noFill/>
          <a:ln w="28575">
            <a:gradFill>
              <a:gsLst>
                <a:gs pos="0">
                  <a:schemeClr val="accent1"/>
                </a:gs>
                <a:gs pos="30000">
                  <a:schemeClr val="accent2"/>
                </a:gs>
                <a:gs pos="63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8" name="Imagen 17" descr="Primer plano de conejo sentado con un fondo rosa">
            <a:extLst>
              <a:ext uri="{FF2B5EF4-FFF2-40B4-BE49-F238E27FC236}">
                <a16:creationId xmlns:a16="http://schemas.microsoft.com/office/drawing/2014/main" id="{7730567F-8DD5-E1D2-2032-202798C805B7}"/>
              </a:ext>
            </a:extLst>
          </p:cNvPr>
          <p:cNvPicPr>
            <a:picLocks noChangeAspect="1"/>
          </p:cNvPicPr>
          <p:nvPr/>
        </p:nvPicPr>
        <p:blipFill rotWithShape="1">
          <a:blip r:embed="rId4">
            <a:extLst>
              <a:ext uri="{28A0092B-C50C-407E-A947-70E740481C1C}">
                <a14:useLocalDpi xmlns:a14="http://schemas.microsoft.com/office/drawing/2010/main" val="0"/>
              </a:ext>
            </a:extLst>
          </a:blip>
          <a:srcRect l="4907" r="4907"/>
          <a:stretch/>
        </p:blipFill>
        <p:spPr>
          <a:xfrm>
            <a:off x="7245779" y="890713"/>
            <a:ext cx="639792" cy="639792"/>
          </a:xfrm>
          <a:prstGeom prst="ellipse">
            <a:avLst/>
          </a:prstGeom>
        </p:spPr>
      </p:pic>
      <p:pic>
        <p:nvPicPr>
          <p:cNvPr id="20" name="Imagen 19" descr="Perro negro mirando a la cámara">
            <a:extLst>
              <a:ext uri="{FF2B5EF4-FFF2-40B4-BE49-F238E27FC236}">
                <a16:creationId xmlns:a16="http://schemas.microsoft.com/office/drawing/2014/main" id="{75F1A6AE-2506-62AB-1905-2F61C3D9E161}"/>
              </a:ext>
            </a:extLst>
          </p:cNvPr>
          <p:cNvPicPr>
            <a:picLocks noChangeAspect="1"/>
          </p:cNvPicPr>
          <p:nvPr/>
        </p:nvPicPr>
        <p:blipFill rotWithShape="1">
          <a:blip r:embed="rId5">
            <a:extLst>
              <a:ext uri="{28A0092B-C50C-407E-A947-70E740481C1C}">
                <a14:useLocalDpi xmlns:a14="http://schemas.microsoft.com/office/drawing/2010/main" val="0"/>
              </a:ext>
            </a:extLst>
          </a:blip>
          <a:srcRect l="16663" r="16663"/>
          <a:stretch/>
        </p:blipFill>
        <p:spPr>
          <a:xfrm>
            <a:off x="5496452" y="891000"/>
            <a:ext cx="649029" cy="649029"/>
          </a:xfrm>
          <a:prstGeom prst="ellipse">
            <a:avLst/>
          </a:prstGeom>
        </p:spPr>
      </p:pic>
      <p:pic>
        <p:nvPicPr>
          <p:cNvPr id="21" name="Imagen 20" descr="Primer plano de la cara de una cabra, con una etiqueta en la oreja, de pie en un refugio, mirando por encima de una cerca de madera">
            <a:extLst>
              <a:ext uri="{FF2B5EF4-FFF2-40B4-BE49-F238E27FC236}">
                <a16:creationId xmlns:a16="http://schemas.microsoft.com/office/drawing/2014/main" id="{B0507C70-ACFA-85CF-9CF0-31FF30F76037}"/>
              </a:ext>
            </a:extLst>
          </p:cNvPr>
          <p:cNvPicPr>
            <a:picLocks noChangeAspect="1"/>
          </p:cNvPicPr>
          <p:nvPr/>
        </p:nvPicPr>
        <p:blipFill rotWithShape="1">
          <a:blip r:embed="rId6">
            <a:extLst>
              <a:ext uri="{28A0092B-C50C-407E-A947-70E740481C1C}">
                <a14:useLocalDpi xmlns:a14="http://schemas.microsoft.com/office/drawing/2010/main" val="0"/>
              </a:ext>
            </a:extLst>
          </a:blip>
          <a:srcRect l="16629" r="16629"/>
          <a:stretch/>
        </p:blipFill>
        <p:spPr>
          <a:xfrm>
            <a:off x="4675588" y="887595"/>
            <a:ext cx="649029" cy="649029"/>
          </a:xfrm>
          <a:prstGeom prst="ellipse">
            <a:avLst/>
          </a:prstGeom>
        </p:spPr>
      </p:pic>
      <p:sp>
        <p:nvSpPr>
          <p:cNvPr id="71" name="Elipse 70">
            <a:extLst>
              <a:ext uri="{FF2B5EF4-FFF2-40B4-BE49-F238E27FC236}">
                <a16:creationId xmlns:a16="http://schemas.microsoft.com/office/drawing/2014/main" id="{60663DDD-C8B6-5560-2B45-4DC32335234C}"/>
              </a:ext>
            </a:extLst>
          </p:cNvPr>
          <p:cNvSpPr/>
          <p:nvPr/>
        </p:nvSpPr>
        <p:spPr>
          <a:xfrm>
            <a:off x="9320054" y="6065675"/>
            <a:ext cx="444524" cy="446353"/>
          </a:xfrm>
          <a:prstGeom prst="ellipse">
            <a:avLst/>
          </a:prstGeom>
          <a:noFill/>
          <a:ln w="12700">
            <a:gradFill>
              <a:gsLst>
                <a:gs pos="0">
                  <a:schemeClr val="accent1"/>
                </a:gs>
                <a:gs pos="27000">
                  <a:schemeClr val="accent2"/>
                </a:gs>
                <a:gs pos="64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100"/>
          </a:p>
        </p:txBody>
      </p:sp>
      <p:sp>
        <p:nvSpPr>
          <p:cNvPr id="73" name="Elipse 72">
            <a:extLst>
              <a:ext uri="{FF2B5EF4-FFF2-40B4-BE49-F238E27FC236}">
                <a16:creationId xmlns:a16="http://schemas.microsoft.com/office/drawing/2014/main" id="{EF59A9A2-20F9-1531-6D91-2E93857F4226}"/>
              </a:ext>
            </a:extLst>
          </p:cNvPr>
          <p:cNvSpPr/>
          <p:nvPr/>
        </p:nvSpPr>
        <p:spPr>
          <a:xfrm>
            <a:off x="11116284" y="6065675"/>
            <a:ext cx="444524" cy="446353"/>
          </a:xfrm>
          <a:prstGeom prst="ellipse">
            <a:avLst/>
          </a:prstGeom>
          <a:noFill/>
          <a:ln w="12700">
            <a:gradFill>
              <a:gsLst>
                <a:gs pos="0">
                  <a:schemeClr val="accent1"/>
                </a:gs>
                <a:gs pos="27000">
                  <a:schemeClr val="accent2"/>
                </a:gs>
                <a:gs pos="64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100"/>
          </a:p>
        </p:txBody>
      </p:sp>
      <p:pic>
        <p:nvPicPr>
          <p:cNvPr id="77" name="Imagen 76">
            <a:extLst>
              <a:ext uri="{FF2B5EF4-FFF2-40B4-BE49-F238E27FC236}">
                <a16:creationId xmlns:a16="http://schemas.microsoft.com/office/drawing/2014/main" id="{796742E5-5A5A-01A8-B185-ACB6C32062E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02724" y="6068471"/>
            <a:ext cx="455498" cy="411664"/>
          </a:xfrm>
          <a:prstGeom prst="rect">
            <a:avLst/>
          </a:prstGeom>
        </p:spPr>
      </p:pic>
      <p:pic>
        <p:nvPicPr>
          <p:cNvPr id="80" name="Imagen 79">
            <a:extLst>
              <a:ext uri="{FF2B5EF4-FFF2-40B4-BE49-F238E27FC236}">
                <a16:creationId xmlns:a16="http://schemas.microsoft.com/office/drawing/2014/main" id="{27AA57A6-661B-CA69-A695-B5D16475D3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02233" y="6068648"/>
            <a:ext cx="455498" cy="411664"/>
          </a:xfrm>
          <a:prstGeom prst="rect">
            <a:avLst/>
          </a:prstGeom>
        </p:spPr>
      </p:pic>
      <p:sp>
        <p:nvSpPr>
          <p:cNvPr id="89" name="Elipse 88">
            <a:extLst>
              <a:ext uri="{FF2B5EF4-FFF2-40B4-BE49-F238E27FC236}">
                <a16:creationId xmlns:a16="http://schemas.microsoft.com/office/drawing/2014/main" id="{31675364-6A9E-7E66-E19A-9C03C6836B18}"/>
              </a:ext>
            </a:extLst>
          </p:cNvPr>
          <p:cNvSpPr/>
          <p:nvPr/>
        </p:nvSpPr>
        <p:spPr>
          <a:xfrm>
            <a:off x="9947372" y="6065675"/>
            <a:ext cx="444524" cy="446353"/>
          </a:xfrm>
          <a:prstGeom prst="ellipse">
            <a:avLst/>
          </a:prstGeom>
          <a:noFill/>
          <a:ln w="12700">
            <a:gradFill>
              <a:gsLst>
                <a:gs pos="0">
                  <a:schemeClr val="accent1"/>
                </a:gs>
                <a:gs pos="27000">
                  <a:schemeClr val="accent2"/>
                </a:gs>
                <a:gs pos="64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100"/>
          </a:p>
        </p:txBody>
      </p:sp>
      <p:pic>
        <p:nvPicPr>
          <p:cNvPr id="90" name="Imagen 89">
            <a:extLst>
              <a:ext uri="{FF2B5EF4-FFF2-40B4-BE49-F238E27FC236}">
                <a16:creationId xmlns:a16="http://schemas.microsoft.com/office/drawing/2014/main" id="{9F0ED866-877D-3299-A038-A29EF680F09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34236" y="6068648"/>
            <a:ext cx="455498" cy="411664"/>
          </a:xfrm>
          <a:prstGeom prst="rect">
            <a:avLst/>
          </a:prstGeom>
        </p:spPr>
      </p:pic>
      <p:grpSp>
        <p:nvGrpSpPr>
          <p:cNvPr id="91" name="Group 141">
            <a:extLst>
              <a:ext uri="{FF2B5EF4-FFF2-40B4-BE49-F238E27FC236}">
                <a16:creationId xmlns:a16="http://schemas.microsoft.com/office/drawing/2014/main" id="{4F0D7D53-F09A-71F9-BA0A-63ECA1C32A8A}"/>
              </a:ext>
            </a:extLst>
          </p:cNvPr>
          <p:cNvGrpSpPr/>
          <p:nvPr/>
        </p:nvGrpSpPr>
        <p:grpSpPr>
          <a:xfrm>
            <a:off x="2750930" y="1718476"/>
            <a:ext cx="3292866" cy="277431"/>
            <a:chOff x="997856" y="4670261"/>
            <a:chExt cx="2964696" cy="172336"/>
          </a:xfrm>
        </p:grpSpPr>
        <p:sp>
          <p:nvSpPr>
            <p:cNvPr id="92" name="TextBox 139">
              <a:extLst>
                <a:ext uri="{FF2B5EF4-FFF2-40B4-BE49-F238E27FC236}">
                  <a16:creationId xmlns:a16="http://schemas.microsoft.com/office/drawing/2014/main" id="{69D086D9-C7FC-95AE-7E2E-94DE63AB93DE}"/>
                </a:ext>
              </a:extLst>
            </p:cNvPr>
            <p:cNvSpPr txBox="1"/>
            <p:nvPr/>
          </p:nvSpPr>
          <p:spPr>
            <a:xfrm>
              <a:off x="997856" y="4670261"/>
              <a:ext cx="1687332" cy="172068"/>
            </a:xfrm>
            <a:prstGeom prst="rect">
              <a:avLst/>
            </a:prstGeom>
            <a:noFill/>
          </p:spPr>
          <p:txBody>
            <a:bodyPr wrap="square" rtlCol="0">
              <a:spAutoFit/>
            </a:bodyPr>
            <a:lstStyle/>
            <a:p>
              <a:pPr algn="ctr"/>
              <a:r>
                <a:rPr lang="en-PH" sz="1200" dirty="0">
                  <a:solidFill>
                    <a:schemeClr val="tx1">
                      <a:lumMod val="85000"/>
                      <a:lumOff val="15000"/>
                    </a:schemeClr>
                  </a:solidFill>
                  <a:latin typeface="Montserrat ExtraBold" panose="00000900000000000000" pitchFamily="50" charset="0"/>
                </a:rPr>
                <a:t>Name 3 Surname 3 </a:t>
              </a:r>
            </a:p>
          </p:txBody>
        </p:sp>
        <p:sp>
          <p:nvSpPr>
            <p:cNvPr id="93" name="TextBox 140">
              <a:extLst>
                <a:ext uri="{FF2B5EF4-FFF2-40B4-BE49-F238E27FC236}">
                  <a16:creationId xmlns:a16="http://schemas.microsoft.com/office/drawing/2014/main" id="{2A042E26-9E1C-9BE0-50D5-42D6DD1D4E3A}"/>
                </a:ext>
              </a:extLst>
            </p:cNvPr>
            <p:cNvSpPr txBox="1"/>
            <p:nvPr/>
          </p:nvSpPr>
          <p:spPr>
            <a:xfrm>
              <a:off x="2685188" y="4670529"/>
              <a:ext cx="1277364" cy="172068"/>
            </a:xfrm>
            <a:prstGeom prst="rect">
              <a:avLst/>
            </a:prstGeom>
            <a:noFill/>
          </p:spPr>
          <p:txBody>
            <a:bodyPr wrap="square" rtlCol="0">
              <a:spAutoFit/>
            </a:bodyPr>
            <a:lstStyle/>
            <a:p>
              <a:pPr algn="ctr"/>
              <a:r>
                <a:rPr lang="en-PH" sz="1200" dirty="0">
                  <a:solidFill>
                    <a:schemeClr val="tx1">
                      <a:lumMod val="85000"/>
                      <a:lumOff val="15000"/>
                    </a:schemeClr>
                  </a:solidFill>
                  <a:latin typeface="Lato Light" panose="020F0302020204030203" pitchFamily="34" charset="0"/>
                </a:rPr>
                <a:t>Contribution 3</a:t>
              </a:r>
            </a:p>
          </p:txBody>
        </p:sp>
      </p:grpSp>
      <p:sp>
        <p:nvSpPr>
          <p:cNvPr id="96" name="Elipse 95">
            <a:extLst>
              <a:ext uri="{FF2B5EF4-FFF2-40B4-BE49-F238E27FC236}">
                <a16:creationId xmlns:a16="http://schemas.microsoft.com/office/drawing/2014/main" id="{F74FB9A6-5A0A-B79E-E92F-681C6EB8AD10}"/>
              </a:ext>
            </a:extLst>
          </p:cNvPr>
          <p:cNvSpPr/>
          <p:nvPr/>
        </p:nvSpPr>
        <p:spPr>
          <a:xfrm>
            <a:off x="2318117" y="1602414"/>
            <a:ext cx="444524" cy="446353"/>
          </a:xfrm>
          <a:prstGeom prst="ellipse">
            <a:avLst/>
          </a:prstGeom>
          <a:noFill/>
          <a:ln w="12700">
            <a:gradFill>
              <a:gsLst>
                <a:gs pos="0">
                  <a:schemeClr val="accent1"/>
                </a:gs>
                <a:gs pos="27000">
                  <a:schemeClr val="accent2"/>
                </a:gs>
                <a:gs pos="64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100"/>
          </a:p>
        </p:txBody>
      </p:sp>
      <p:pic>
        <p:nvPicPr>
          <p:cNvPr id="97" name="Imagen 96">
            <a:extLst>
              <a:ext uri="{FF2B5EF4-FFF2-40B4-BE49-F238E27FC236}">
                <a16:creationId xmlns:a16="http://schemas.microsoft.com/office/drawing/2014/main" id="{696CA9F7-7867-CC0A-B3A0-BC1A3A70A17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04149" y="1609275"/>
            <a:ext cx="455498" cy="411664"/>
          </a:xfrm>
          <a:prstGeom prst="rect">
            <a:avLst/>
          </a:prstGeom>
        </p:spPr>
      </p:pic>
      <p:grpSp>
        <p:nvGrpSpPr>
          <p:cNvPr id="101" name="Group 141">
            <a:extLst>
              <a:ext uri="{FF2B5EF4-FFF2-40B4-BE49-F238E27FC236}">
                <a16:creationId xmlns:a16="http://schemas.microsoft.com/office/drawing/2014/main" id="{5B2E8423-97BA-169B-45F5-86C1FBDCDB23}"/>
              </a:ext>
            </a:extLst>
          </p:cNvPr>
          <p:cNvGrpSpPr/>
          <p:nvPr/>
        </p:nvGrpSpPr>
        <p:grpSpPr>
          <a:xfrm>
            <a:off x="2735445" y="7242647"/>
            <a:ext cx="3292866" cy="446352"/>
            <a:chOff x="997856" y="4670261"/>
            <a:chExt cx="2964696" cy="277267"/>
          </a:xfrm>
        </p:grpSpPr>
        <p:sp>
          <p:nvSpPr>
            <p:cNvPr id="102" name="TextBox 139">
              <a:extLst>
                <a:ext uri="{FF2B5EF4-FFF2-40B4-BE49-F238E27FC236}">
                  <a16:creationId xmlns:a16="http://schemas.microsoft.com/office/drawing/2014/main" id="{B79D2D9E-3A80-1B92-FD81-60B7728DF86F}"/>
                </a:ext>
              </a:extLst>
            </p:cNvPr>
            <p:cNvSpPr txBox="1"/>
            <p:nvPr/>
          </p:nvSpPr>
          <p:spPr>
            <a:xfrm>
              <a:off x="997856" y="4670261"/>
              <a:ext cx="1687332" cy="276999"/>
            </a:xfrm>
            <a:prstGeom prst="rect">
              <a:avLst/>
            </a:prstGeom>
            <a:noFill/>
          </p:spPr>
          <p:txBody>
            <a:bodyPr wrap="square" rtlCol="0">
              <a:spAutoFit/>
            </a:bodyPr>
            <a:lstStyle/>
            <a:p>
              <a:pPr algn="ctr"/>
              <a:r>
                <a:rPr lang="en-PH" sz="1200" dirty="0">
                  <a:solidFill>
                    <a:schemeClr val="tx1">
                      <a:lumMod val="85000"/>
                      <a:lumOff val="15000"/>
                    </a:schemeClr>
                  </a:solidFill>
                  <a:latin typeface="Montserrat ExtraBold" panose="00000900000000000000" pitchFamily="50" charset="0"/>
                </a:rPr>
                <a:t>Name 1 Surname 1 </a:t>
              </a:r>
            </a:p>
          </p:txBody>
        </p:sp>
        <p:sp>
          <p:nvSpPr>
            <p:cNvPr id="103" name="TextBox 140">
              <a:extLst>
                <a:ext uri="{FF2B5EF4-FFF2-40B4-BE49-F238E27FC236}">
                  <a16:creationId xmlns:a16="http://schemas.microsoft.com/office/drawing/2014/main" id="{D2EED598-609F-9114-2961-4A26C6E33C09}"/>
                </a:ext>
              </a:extLst>
            </p:cNvPr>
            <p:cNvSpPr txBox="1"/>
            <p:nvPr/>
          </p:nvSpPr>
          <p:spPr>
            <a:xfrm>
              <a:off x="2685188" y="4670529"/>
              <a:ext cx="1277364" cy="276999"/>
            </a:xfrm>
            <a:prstGeom prst="rect">
              <a:avLst/>
            </a:prstGeom>
            <a:noFill/>
          </p:spPr>
          <p:txBody>
            <a:bodyPr wrap="square" rtlCol="0">
              <a:spAutoFit/>
            </a:bodyPr>
            <a:lstStyle/>
            <a:p>
              <a:pPr algn="ctr"/>
              <a:r>
                <a:rPr lang="en-PH" sz="1200" dirty="0">
                  <a:solidFill>
                    <a:schemeClr val="tx1">
                      <a:lumMod val="85000"/>
                      <a:lumOff val="15000"/>
                    </a:schemeClr>
                  </a:solidFill>
                  <a:latin typeface="Lato Light" panose="020F0302020204030203" pitchFamily="34" charset="0"/>
                </a:rPr>
                <a:t>Contribution 1</a:t>
              </a:r>
            </a:p>
          </p:txBody>
        </p:sp>
      </p:grpSp>
      <p:grpSp>
        <p:nvGrpSpPr>
          <p:cNvPr id="104" name="Group 141">
            <a:extLst>
              <a:ext uri="{FF2B5EF4-FFF2-40B4-BE49-F238E27FC236}">
                <a16:creationId xmlns:a16="http://schemas.microsoft.com/office/drawing/2014/main" id="{05397A9A-2DBB-E9D7-B813-35B3CD2D1D05}"/>
              </a:ext>
            </a:extLst>
          </p:cNvPr>
          <p:cNvGrpSpPr/>
          <p:nvPr/>
        </p:nvGrpSpPr>
        <p:grpSpPr>
          <a:xfrm>
            <a:off x="2735445" y="7621306"/>
            <a:ext cx="3292866" cy="277431"/>
            <a:chOff x="997856" y="4670261"/>
            <a:chExt cx="2964696" cy="172336"/>
          </a:xfrm>
        </p:grpSpPr>
        <p:sp>
          <p:nvSpPr>
            <p:cNvPr id="105" name="TextBox 139">
              <a:extLst>
                <a:ext uri="{FF2B5EF4-FFF2-40B4-BE49-F238E27FC236}">
                  <a16:creationId xmlns:a16="http://schemas.microsoft.com/office/drawing/2014/main" id="{EF4C1B49-A8C4-625B-19D9-41AA3E763322}"/>
                </a:ext>
              </a:extLst>
            </p:cNvPr>
            <p:cNvSpPr txBox="1"/>
            <p:nvPr/>
          </p:nvSpPr>
          <p:spPr>
            <a:xfrm>
              <a:off x="997856" y="4670261"/>
              <a:ext cx="1687332" cy="172068"/>
            </a:xfrm>
            <a:prstGeom prst="rect">
              <a:avLst/>
            </a:prstGeom>
            <a:noFill/>
          </p:spPr>
          <p:txBody>
            <a:bodyPr wrap="square" rtlCol="0">
              <a:spAutoFit/>
            </a:bodyPr>
            <a:lstStyle/>
            <a:p>
              <a:pPr algn="ctr"/>
              <a:r>
                <a:rPr lang="en-PH" sz="1200" dirty="0">
                  <a:solidFill>
                    <a:schemeClr val="tx1">
                      <a:lumMod val="85000"/>
                      <a:lumOff val="15000"/>
                    </a:schemeClr>
                  </a:solidFill>
                  <a:latin typeface="Montserrat ExtraBold" panose="00000900000000000000" pitchFamily="50" charset="0"/>
                </a:rPr>
                <a:t>Name 2 Surname 2 </a:t>
              </a:r>
            </a:p>
          </p:txBody>
        </p:sp>
        <p:sp>
          <p:nvSpPr>
            <p:cNvPr id="106" name="TextBox 140">
              <a:extLst>
                <a:ext uri="{FF2B5EF4-FFF2-40B4-BE49-F238E27FC236}">
                  <a16:creationId xmlns:a16="http://schemas.microsoft.com/office/drawing/2014/main" id="{A651C5F5-5D0F-CC87-53ED-294094EE95C2}"/>
                </a:ext>
              </a:extLst>
            </p:cNvPr>
            <p:cNvSpPr txBox="1"/>
            <p:nvPr/>
          </p:nvSpPr>
          <p:spPr>
            <a:xfrm>
              <a:off x="2685188" y="4670529"/>
              <a:ext cx="1277364" cy="172068"/>
            </a:xfrm>
            <a:prstGeom prst="rect">
              <a:avLst/>
            </a:prstGeom>
            <a:noFill/>
          </p:spPr>
          <p:txBody>
            <a:bodyPr wrap="square" rtlCol="0">
              <a:spAutoFit/>
            </a:bodyPr>
            <a:lstStyle/>
            <a:p>
              <a:pPr algn="ctr"/>
              <a:r>
                <a:rPr lang="en-PH" sz="1200" dirty="0">
                  <a:solidFill>
                    <a:schemeClr val="tx1">
                      <a:lumMod val="85000"/>
                      <a:lumOff val="15000"/>
                    </a:schemeClr>
                  </a:solidFill>
                  <a:latin typeface="Lato Light" panose="020F0302020204030203" pitchFamily="34" charset="0"/>
                </a:rPr>
                <a:t>Contribution 2</a:t>
              </a:r>
            </a:p>
          </p:txBody>
        </p:sp>
      </p:grpSp>
      <p:grpSp>
        <p:nvGrpSpPr>
          <p:cNvPr id="110" name="Group 141">
            <a:extLst>
              <a:ext uri="{FF2B5EF4-FFF2-40B4-BE49-F238E27FC236}">
                <a16:creationId xmlns:a16="http://schemas.microsoft.com/office/drawing/2014/main" id="{A1ACD716-F1B8-BE6E-5439-4CAFFAA1BDE8}"/>
              </a:ext>
            </a:extLst>
          </p:cNvPr>
          <p:cNvGrpSpPr/>
          <p:nvPr/>
        </p:nvGrpSpPr>
        <p:grpSpPr>
          <a:xfrm>
            <a:off x="2735445" y="8401155"/>
            <a:ext cx="3292866" cy="277431"/>
            <a:chOff x="997856" y="4670261"/>
            <a:chExt cx="2964696" cy="172336"/>
          </a:xfrm>
        </p:grpSpPr>
        <p:sp>
          <p:nvSpPr>
            <p:cNvPr id="111" name="TextBox 139">
              <a:extLst>
                <a:ext uri="{FF2B5EF4-FFF2-40B4-BE49-F238E27FC236}">
                  <a16:creationId xmlns:a16="http://schemas.microsoft.com/office/drawing/2014/main" id="{6B4BBE19-DC4B-8A0B-D006-7A2E556B9B6C}"/>
                </a:ext>
              </a:extLst>
            </p:cNvPr>
            <p:cNvSpPr txBox="1"/>
            <p:nvPr/>
          </p:nvSpPr>
          <p:spPr>
            <a:xfrm>
              <a:off x="997856" y="4670261"/>
              <a:ext cx="1687332" cy="172068"/>
            </a:xfrm>
            <a:prstGeom prst="rect">
              <a:avLst/>
            </a:prstGeom>
            <a:noFill/>
          </p:spPr>
          <p:txBody>
            <a:bodyPr wrap="square" rtlCol="0">
              <a:spAutoFit/>
            </a:bodyPr>
            <a:lstStyle/>
            <a:p>
              <a:pPr algn="ctr"/>
              <a:r>
                <a:rPr lang="en-PH" sz="1200" dirty="0">
                  <a:solidFill>
                    <a:schemeClr val="tx1">
                      <a:lumMod val="85000"/>
                      <a:lumOff val="15000"/>
                    </a:schemeClr>
                  </a:solidFill>
                  <a:latin typeface="Montserrat ExtraBold" panose="00000900000000000000" pitchFamily="50" charset="0"/>
                </a:rPr>
                <a:t>Name 4 Surname 4</a:t>
              </a:r>
            </a:p>
          </p:txBody>
        </p:sp>
        <p:sp>
          <p:nvSpPr>
            <p:cNvPr id="112" name="TextBox 140">
              <a:extLst>
                <a:ext uri="{FF2B5EF4-FFF2-40B4-BE49-F238E27FC236}">
                  <a16:creationId xmlns:a16="http://schemas.microsoft.com/office/drawing/2014/main" id="{5B8A47CB-4339-E124-D359-2DE67A8E9A07}"/>
                </a:ext>
              </a:extLst>
            </p:cNvPr>
            <p:cNvSpPr txBox="1"/>
            <p:nvPr/>
          </p:nvSpPr>
          <p:spPr>
            <a:xfrm>
              <a:off x="2685188" y="4670529"/>
              <a:ext cx="1277364" cy="172068"/>
            </a:xfrm>
            <a:prstGeom prst="rect">
              <a:avLst/>
            </a:prstGeom>
            <a:noFill/>
          </p:spPr>
          <p:txBody>
            <a:bodyPr wrap="square" rtlCol="0">
              <a:spAutoFit/>
            </a:bodyPr>
            <a:lstStyle/>
            <a:p>
              <a:pPr algn="ctr"/>
              <a:r>
                <a:rPr lang="en-PH" sz="1200" dirty="0">
                  <a:solidFill>
                    <a:schemeClr val="tx1">
                      <a:lumMod val="85000"/>
                      <a:lumOff val="15000"/>
                    </a:schemeClr>
                  </a:solidFill>
                  <a:latin typeface="Lato Light" panose="020F0302020204030203" pitchFamily="34" charset="0"/>
                </a:rPr>
                <a:t>Contribution 4</a:t>
              </a:r>
            </a:p>
          </p:txBody>
        </p:sp>
      </p:grpSp>
      <p:pic>
        <p:nvPicPr>
          <p:cNvPr id="113" name="Imagen 112" descr="Gatito siberiano">
            <a:extLst>
              <a:ext uri="{FF2B5EF4-FFF2-40B4-BE49-F238E27FC236}">
                <a16:creationId xmlns:a16="http://schemas.microsoft.com/office/drawing/2014/main" id="{EE3D692B-36BE-F997-3E92-1782F106440F}"/>
              </a:ext>
            </a:extLst>
          </p:cNvPr>
          <p:cNvPicPr>
            <a:picLocks noChangeAspect="1"/>
          </p:cNvPicPr>
          <p:nvPr/>
        </p:nvPicPr>
        <p:blipFill rotWithShape="1">
          <a:blip r:embed="rId11">
            <a:extLst>
              <a:ext uri="{28A0092B-C50C-407E-A947-70E740481C1C}">
                <a14:useLocalDpi xmlns:a14="http://schemas.microsoft.com/office/drawing/2010/main" val="0"/>
              </a:ext>
            </a:extLst>
          </a:blip>
          <a:srcRect l="16675" r="16675"/>
          <a:stretch/>
        </p:blipFill>
        <p:spPr>
          <a:xfrm>
            <a:off x="2254456" y="2186691"/>
            <a:ext cx="3802892" cy="3802892"/>
          </a:xfrm>
          <a:prstGeom prst="rect">
            <a:avLst/>
          </a:prstGeom>
        </p:spPr>
      </p:pic>
    </p:spTree>
    <p:extLst>
      <p:ext uri="{BB962C8B-B14F-4D97-AF65-F5344CB8AC3E}">
        <p14:creationId xmlns:p14="http://schemas.microsoft.com/office/powerpoint/2010/main" val="26104740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2000" fill="hold"/>
                                        <p:tgtEl>
                                          <p:spTgt spid="4"/>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11"/>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21600000">
                                      <p:cBhvr>
                                        <p:cTn id="10" dur="2000" fill="hold"/>
                                        <p:tgtEl>
                                          <p:spTgt spid="13"/>
                                        </p:tgtEl>
                                        <p:attrNameLst>
                                          <p:attrName>r</p:attrName>
                                        </p:attrNameLst>
                                      </p:cBhvr>
                                    </p:animRot>
                                  </p:childTnLst>
                                </p:cTn>
                              </p:par>
                              <p:par>
                                <p:cTn id="11" presetID="8" presetClass="emph" presetSubtype="0" repeatCount="indefinite" fill="hold" grpId="0" nodeType="withEffect">
                                  <p:stCondLst>
                                    <p:cond delay="0"/>
                                  </p:stCondLst>
                                  <p:endCondLst>
                                    <p:cond evt="onNext" delay="0">
                                      <p:tgtEl>
                                        <p:sldTgt/>
                                      </p:tgtEl>
                                    </p:cond>
                                  </p:endCondLst>
                                  <p:childTnLst>
                                    <p:animRot by="21600000">
                                      <p:cBhvr>
                                        <p:cTn id="12" dur="2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ángulo 78">
            <a:extLst>
              <a:ext uri="{FF2B5EF4-FFF2-40B4-BE49-F238E27FC236}">
                <a16:creationId xmlns:a16="http://schemas.microsoft.com/office/drawing/2014/main" id="{B3F9797A-214F-7106-7BB4-3E20AC1C4853}"/>
              </a:ext>
            </a:extLst>
          </p:cNvPr>
          <p:cNvSpPr/>
          <p:nvPr/>
        </p:nvSpPr>
        <p:spPr>
          <a:xfrm>
            <a:off x="0" y="3993034"/>
            <a:ext cx="1384300" cy="51502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Rectángulo 1">
            <a:extLst>
              <a:ext uri="{FF2B5EF4-FFF2-40B4-BE49-F238E27FC236}">
                <a16:creationId xmlns:a16="http://schemas.microsoft.com/office/drawing/2014/main" id="{8B3E7474-F5A3-D827-95E5-C8D6B5474886}"/>
              </a:ext>
            </a:extLst>
          </p:cNvPr>
          <p:cNvSpPr/>
          <p:nvPr/>
        </p:nvSpPr>
        <p:spPr>
          <a:xfrm>
            <a:off x="0" y="0"/>
            <a:ext cx="1384300" cy="6858000"/>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 name="Gráfico 9">
            <a:extLst>
              <a:ext uri="{FF2B5EF4-FFF2-40B4-BE49-F238E27FC236}">
                <a16:creationId xmlns:a16="http://schemas.microsoft.com/office/drawing/2014/main" id="{79A0094E-9A45-473C-B9B6-88B73970CB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4197" y="155594"/>
            <a:ext cx="655907" cy="655907"/>
          </a:xfrm>
          <a:prstGeom prst="rect">
            <a:avLst/>
          </a:prstGeom>
        </p:spPr>
      </p:pic>
      <p:sp>
        <p:nvSpPr>
          <p:cNvPr id="25" name="CuadroTexto 24">
            <a:extLst>
              <a:ext uri="{FF2B5EF4-FFF2-40B4-BE49-F238E27FC236}">
                <a16:creationId xmlns:a16="http://schemas.microsoft.com/office/drawing/2014/main" id="{2D4349A1-03A2-D14F-7F8C-59E7B6761E3F}"/>
              </a:ext>
            </a:extLst>
          </p:cNvPr>
          <p:cNvSpPr txBox="1"/>
          <p:nvPr/>
        </p:nvSpPr>
        <p:spPr>
          <a:xfrm>
            <a:off x="8573077" y="155594"/>
            <a:ext cx="3254726" cy="769441"/>
          </a:xfrm>
          <a:prstGeom prst="rect">
            <a:avLst/>
          </a:prstGeom>
          <a:noFill/>
        </p:spPr>
        <p:txBody>
          <a:bodyPr wrap="square" rtlCol="0">
            <a:spAutoFit/>
          </a:bodyPr>
          <a:lstStyle/>
          <a:p>
            <a:pPr algn="r"/>
            <a:r>
              <a:rPr lang="en-US" sz="4400" dirty="0">
                <a:gradFill>
                  <a:gsLst>
                    <a:gs pos="0">
                      <a:schemeClr val="accent1"/>
                    </a:gs>
                    <a:gs pos="32000">
                      <a:schemeClr val="accent2"/>
                    </a:gs>
                    <a:gs pos="72000">
                      <a:schemeClr val="accent3"/>
                    </a:gs>
                    <a:gs pos="100000">
                      <a:schemeClr val="accent4"/>
                    </a:gs>
                  </a:gsLst>
                  <a:lin ang="5400000" scaled="1"/>
                </a:gradFill>
                <a:latin typeface="Billabong" panose="04000506040000020003" pitchFamily="82" charset="0"/>
              </a:rPr>
              <a:t>Group Name</a:t>
            </a:r>
          </a:p>
        </p:txBody>
      </p:sp>
      <p:grpSp>
        <p:nvGrpSpPr>
          <p:cNvPr id="35" name="Gráfico 13">
            <a:extLst>
              <a:ext uri="{FF2B5EF4-FFF2-40B4-BE49-F238E27FC236}">
                <a16:creationId xmlns:a16="http://schemas.microsoft.com/office/drawing/2014/main" id="{743FBAA4-75A6-3C65-C872-35126BC9EA2B}"/>
              </a:ext>
            </a:extLst>
          </p:cNvPr>
          <p:cNvGrpSpPr/>
          <p:nvPr/>
        </p:nvGrpSpPr>
        <p:grpSpPr>
          <a:xfrm>
            <a:off x="506068" y="4079822"/>
            <a:ext cx="372165" cy="372304"/>
            <a:chOff x="449204" y="4138938"/>
            <a:chExt cx="415078" cy="415233"/>
          </a:xfrm>
          <a:gradFill>
            <a:gsLst>
              <a:gs pos="0">
                <a:schemeClr val="accent1"/>
              </a:gs>
              <a:gs pos="27000">
                <a:schemeClr val="accent2"/>
              </a:gs>
              <a:gs pos="64000">
                <a:schemeClr val="accent3"/>
              </a:gs>
              <a:gs pos="100000">
                <a:schemeClr val="accent4"/>
              </a:gs>
            </a:gsLst>
            <a:lin ang="5400000" scaled="1"/>
          </a:gradFill>
        </p:grpSpPr>
        <p:sp>
          <p:nvSpPr>
            <p:cNvPr id="36" name="Forma libre: forma 35">
              <a:extLst>
                <a:ext uri="{FF2B5EF4-FFF2-40B4-BE49-F238E27FC236}">
                  <a16:creationId xmlns:a16="http://schemas.microsoft.com/office/drawing/2014/main" id="{37A62AB5-611A-0284-F59B-2A9DC87C0151}"/>
                </a:ext>
              </a:extLst>
            </p:cNvPr>
            <p:cNvSpPr/>
            <p:nvPr/>
          </p:nvSpPr>
          <p:spPr>
            <a:xfrm>
              <a:off x="449204" y="4138938"/>
              <a:ext cx="415078" cy="415233"/>
            </a:xfrm>
            <a:custGeom>
              <a:avLst/>
              <a:gdLst>
                <a:gd name="connsiteX0" fmla="*/ 207435 w 415078"/>
                <a:gd name="connsiteY0" fmla="*/ 0 h 415233"/>
                <a:gd name="connsiteX1" fmla="*/ 207435 w 415078"/>
                <a:gd name="connsiteY1" fmla="*/ 47144 h 415233"/>
                <a:gd name="connsiteX2" fmla="*/ 225930 w 415078"/>
                <a:gd name="connsiteY2" fmla="*/ 48232 h 415233"/>
                <a:gd name="connsiteX3" fmla="*/ 366638 w 415078"/>
                <a:gd name="connsiteY3" fmla="*/ 188940 h 415233"/>
                <a:gd name="connsiteX4" fmla="*/ 326747 w 415078"/>
                <a:gd name="connsiteY4" fmla="*/ 314417 h 415233"/>
                <a:gd name="connsiteX5" fmla="*/ 207435 w 415078"/>
                <a:gd name="connsiteY5" fmla="*/ 367726 h 415233"/>
                <a:gd name="connsiteX6" fmla="*/ 138169 w 415078"/>
                <a:gd name="connsiteY6" fmla="*/ 351770 h 415233"/>
                <a:gd name="connsiteX7" fmla="*/ 124389 w 415078"/>
                <a:gd name="connsiteY7" fmla="*/ 345242 h 415233"/>
                <a:gd name="connsiteX8" fmla="*/ 109157 w 415078"/>
                <a:gd name="connsiteY8" fmla="*/ 348143 h 415233"/>
                <a:gd name="connsiteX9" fmla="*/ 64914 w 415078"/>
                <a:gd name="connsiteY9" fmla="*/ 356484 h 415233"/>
                <a:gd name="connsiteX10" fmla="*/ 71805 w 415078"/>
                <a:gd name="connsiteY10" fmla="*/ 315142 h 415233"/>
                <a:gd name="connsiteX11" fmla="*/ 74706 w 415078"/>
                <a:gd name="connsiteY11" fmla="*/ 298823 h 415233"/>
                <a:gd name="connsiteX12" fmla="*/ 66727 w 415078"/>
                <a:gd name="connsiteY12" fmla="*/ 284317 h 415233"/>
                <a:gd name="connsiteX13" fmla="*/ 47144 w 415078"/>
                <a:gd name="connsiteY13" fmla="*/ 207435 h 415233"/>
                <a:gd name="connsiteX14" fmla="*/ 207435 w 415078"/>
                <a:gd name="connsiteY14" fmla="*/ 47144 h 415233"/>
                <a:gd name="connsiteX15" fmla="*/ 207435 w 415078"/>
                <a:gd name="connsiteY15" fmla="*/ 0 h 415233"/>
                <a:gd name="connsiteX16" fmla="*/ 207435 w 415078"/>
                <a:gd name="connsiteY16" fmla="*/ 0 h 415233"/>
                <a:gd name="connsiteX17" fmla="*/ 0 w 415078"/>
                <a:gd name="connsiteY17" fmla="*/ 207435 h 415233"/>
                <a:gd name="connsiteX18" fmla="*/ 25385 w 415078"/>
                <a:gd name="connsiteY18" fmla="*/ 307164 h 415233"/>
                <a:gd name="connsiteX19" fmla="*/ 7978 w 415078"/>
                <a:gd name="connsiteY19" fmla="*/ 409793 h 415233"/>
                <a:gd name="connsiteX20" fmla="*/ 11605 w 415078"/>
                <a:gd name="connsiteY20" fmla="*/ 414145 h 415233"/>
                <a:gd name="connsiteX21" fmla="*/ 12330 w 415078"/>
                <a:gd name="connsiteY21" fmla="*/ 414145 h 415233"/>
                <a:gd name="connsiteX22" fmla="*/ 117861 w 415078"/>
                <a:gd name="connsiteY22" fmla="*/ 394562 h 415233"/>
                <a:gd name="connsiteX23" fmla="*/ 207435 w 415078"/>
                <a:gd name="connsiteY23" fmla="*/ 415233 h 415233"/>
                <a:gd name="connsiteX24" fmla="*/ 413783 w 415078"/>
                <a:gd name="connsiteY24" fmla="*/ 184226 h 415233"/>
                <a:gd name="connsiteX25" fmla="*/ 231370 w 415078"/>
                <a:gd name="connsiteY25" fmla="*/ 1813 h 415233"/>
                <a:gd name="connsiteX26" fmla="*/ 207435 w 415078"/>
                <a:gd name="connsiteY26" fmla="*/ 0 h 415233"/>
                <a:gd name="connsiteX27" fmla="*/ 207435 w 415078"/>
                <a:gd name="connsiteY27" fmla="*/ 0 h 41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15078" h="415233">
                  <a:moveTo>
                    <a:pt x="207435" y="0"/>
                  </a:moveTo>
                  <a:lnTo>
                    <a:pt x="207435" y="47144"/>
                  </a:lnTo>
                  <a:cubicBezTo>
                    <a:pt x="213600" y="47144"/>
                    <a:pt x="219765" y="47507"/>
                    <a:pt x="225930" y="48232"/>
                  </a:cubicBezTo>
                  <a:cubicBezTo>
                    <a:pt x="299548" y="56211"/>
                    <a:pt x="358660" y="115685"/>
                    <a:pt x="366638" y="188940"/>
                  </a:cubicBezTo>
                  <a:cubicBezTo>
                    <a:pt x="371715" y="235359"/>
                    <a:pt x="357572" y="279965"/>
                    <a:pt x="326747" y="314417"/>
                  </a:cubicBezTo>
                  <a:cubicBezTo>
                    <a:pt x="296284" y="348506"/>
                    <a:pt x="252766" y="367726"/>
                    <a:pt x="207435" y="367726"/>
                  </a:cubicBezTo>
                  <a:cubicBezTo>
                    <a:pt x="183500" y="367726"/>
                    <a:pt x="160291" y="362286"/>
                    <a:pt x="138169" y="351770"/>
                  </a:cubicBezTo>
                  <a:lnTo>
                    <a:pt x="124389" y="345242"/>
                  </a:lnTo>
                  <a:lnTo>
                    <a:pt x="109157" y="348143"/>
                  </a:lnTo>
                  <a:lnTo>
                    <a:pt x="64914" y="356484"/>
                  </a:lnTo>
                  <a:lnTo>
                    <a:pt x="71805" y="315142"/>
                  </a:lnTo>
                  <a:lnTo>
                    <a:pt x="74706" y="298823"/>
                  </a:lnTo>
                  <a:lnTo>
                    <a:pt x="66727" y="284317"/>
                  </a:lnTo>
                  <a:cubicBezTo>
                    <a:pt x="54035" y="260745"/>
                    <a:pt x="47144" y="234271"/>
                    <a:pt x="47144" y="207435"/>
                  </a:cubicBezTo>
                  <a:cubicBezTo>
                    <a:pt x="47144" y="118949"/>
                    <a:pt x="118949" y="47144"/>
                    <a:pt x="207435" y="47144"/>
                  </a:cubicBezTo>
                  <a:lnTo>
                    <a:pt x="207435" y="0"/>
                  </a:lnTo>
                  <a:moveTo>
                    <a:pt x="207435" y="0"/>
                  </a:moveTo>
                  <a:cubicBezTo>
                    <a:pt x="92838" y="0"/>
                    <a:pt x="0" y="92838"/>
                    <a:pt x="0" y="207435"/>
                  </a:cubicBezTo>
                  <a:cubicBezTo>
                    <a:pt x="0" y="243337"/>
                    <a:pt x="9066" y="277427"/>
                    <a:pt x="25385" y="307164"/>
                  </a:cubicBezTo>
                  <a:lnTo>
                    <a:pt x="7978" y="409793"/>
                  </a:lnTo>
                  <a:cubicBezTo>
                    <a:pt x="7616" y="411969"/>
                    <a:pt x="9429" y="414145"/>
                    <a:pt x="11605" y="414145"/>
                  </a:cubicBezTo>
                  <a:cubicBezTo>
                    <a:pt x="11967" y="414145"/>
                    <a:pt x="11967" y="414145"/>
                    <a:pt x="12330" y="414145"/>
                  </a:cubicBezTo>
                  <a:lnTo>
                    <a:pt x="117861" y="394562"/>
                  </a:lnTo>
                  <a:cubicBezTo>
                    <a:pt x="145060" y="407617"/>
                    <a:pt x="175522" y="415233"/>
                    <a:pt x="207435" y="415233"/>
                  </a:cubicBezTo>
                  <a:cubicBezTo>
                    <a:pt x="329648" y="415233"/>
                    <a:pt x="427563" y="309340"/>
                    <a:pt x="413783" y="184226"/>
                  </a:cubicBezTo>
                  <a:cubicBezTo>
                    <a:pt x="403266" y="89212"/>
                    <a:pt x="326021" y="11967"/>
                    <a:pt x="231370" y="1813"/>
                  </a:cubicBezTo>
                  <a:cubicBezTo>
                    <a:pt x="223029" y="363"/>
                    <a:pt x="215051" y="0"/>
                    <a:pt x="207435" y="0"/>
                  </a:cubicBezTo>
                  <a:lnTo>
                    <a:pt x="207435" y="0"/>
                  </a:lnTo>
                  <a:close/>
                </a:path>
              </a:pathLst>
            </a:custGeom>
            <a:grpFill/>
            <a:ln w="3620" cap="flat">
              <a:noFill/>
              <a:prstDash val="solid"/>
              <a:miter/>
            </a:ln>
          </p:spPr>
          <p:txBody>
            <a:bodyPr rtlCol="0" anchor="ctr"/>
            <a:lstStyle/>
            <a:p>
              <a:endParaRPr lang="es-CO"/>
            </a:p>
          </p:txBody>
        </p:sp>
        <p:sp>
          <p:nvSpPr>
            <p:cNvPr id="37" name="Forma libre: forma 36">
              <a:extLst>
                <a:ext uri="{FF2B5EF4-FFF2-40B4-BE49-F238E27FC236}">
                  <a16:creationId xmlns:a16="http://schemas.microsoft.com/office/drawing/2014/main" id="{779DC61E-919B-50BF-CD49-E3790ECBF407}"/>
                </a:ext>
              </a:extLst>
            </p:cNvPr>
            <p:cNvSpPr/>
            <p:nvPr/>
          </p:nvSpPr>
          <p:spPr>
            <a:xfrm>
              <a:off x="549300" y="4302809"/>
              <a:ext cx="210326" cy="99821"/>
            </a:xfrm>
            <a:custGeom>
              <a:avLst/>
              <a:gdLst>
                <a:gd name="connsiteX0" fmla="*/ 1083 w 210326"/>
                <a:gd name="connsiteY0" fmla="*/ 82368 h 99821"/>
                <a:gd name="connsiteX1" fmla="*/ 67810 w 210326"/>
                <a:gd name="connsiteY1" fmla="*/ 1860 h 99821"/>
                <a:gd name="connsiteX2" fmla="*/ 74338 w 210326"/>
                <a:gd name="connsiteY2" fmla="*/ 772 h 99821"/>
                <a:gd name="connsiteX3" fmla="*/ 136714 w 210326"/>
                <a:gd name="connsiteY3" fmla="*/ 39212 h 99821"/>
                <a:gd name="connsiteX4" fmla="*/ 141428 w 210326"/>
                <a:gd name="connsiteY4" fmla="*/ 39575 h 99821"/>
                <a:gd name="connsiteX5" fmla="*/ 203078 w 210326"/>
                <a:gd name="connsiteY5" fmla="*/ 8025 h 99821"/>
                <a:gd name="connsiteX6" fmla="*/ 209244 w 210326"/>
                <a:gd name="connsiteY6" fmla="*/ 15640 h 99821"/>
                <a:gd name="connsiteX7" fmla="*/ 141428 w 210326"/>
                <a:gd name="connsiteY7" fmla="*/ 97962 h 99821"/>
                <a:gd name="connsiteX8" fmla="*/ 134900 w 210326"/>
                <a:gd name="connsiteY8" fmla="*/ 99050 h 99821"/>
                <a:gd name="connsiteX9" fmla="*/ 73975 w 210326"/>
                <a:gd name="connsiteY9" fmla="*/ 58433 h 99821"/>
                <a:gd name="connsiteX10" fmla="*/ 68898 w 210326"/>
                <a:gd name="connsiteY10" fmla="*/ 58070 h 99821"/>
                <a:gd name="connsiteX11" fmla="*/ 7248 w 210326"/>
                <a:gd name="connsiteY11" fmla="*/ 89983 h 99821"/>
                <a:gd name="connsiteX12" fmla="*/ 1083 w 210326"/>
                <a:gd name="connsiteY12" fmla="*/ 82368 h 9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0326" h="99821">
                  <a:moveTo>
                    <a:pt x="1083" y="82368"/>
                  </a:moveTo>
                  <a:lnTo>
                    <a:pt x="67810" y="1860"/>
                  </a:lnTo>
                  <a:cubicBezTo>
                    <a:pt x="69261" y="46"/>
                    <a:pt x="72162" y="-679"/>
                    <a:pt x="74338" y="772"/>
                  </a:cubicBezTo>
                  <a:lnTo>
                    <a:pt x="136714" y="39212"/>
                  </a:lnTo>
                  <a:cubicBezTo>
                    <a:pt x="138164" y="40300"/>
                    <a:pt x="139978" y="40300"/>
                    <a:pt x="141428" y="39575"/>
                  </a:cubicBezTo>
                  <a:lnTo>
                    <a:pt x="203078" y="8025"/>
                  </a:lnTo>
                  <a:cubicBezTo>
                    <a:pt x="207793" y="5486"/>
                    <a:pt x="212507" y="11289"/>
                    <a:pt x="209244" y="15640"/>
                  </a:cubicBezTo>
                  <a:lnTo>
                    <a:pt x="141428" y="97962"/>
                  </a:lnTo>
                  <a:cubicBezTo>
                    <a:pt x="139978" y="99775"/>
                    <a:pt x="137076" y="100500"/>
                    <a:pt x="134900" y="99050"/>
                  </a:cubicBezTo>
                  <a:lnTo>
                    <a:pt x="73975" y="58433"/>
                  </a:lnTo>
                  <a:cubicBezTo>
                    <a:pt x="72525" y="57345"/>
                    <a:pt x="70712" y="57345"/>
                    <a:pt x="68898" y="58070"/>
                  </a:cubicBezTo>
                  <a:lnTo>
                    <a:pt x="7248" y="89983"/>
                  </a:lnTo>
                  <a:cubicBezTo>
                    <a:pt x="2534" y="92522"/>
                    <a:pt x="-2181" y="86719"/>
                    <a:pt x="1083" y="82368"/>
                  </a:cubicBezTo>
                  <a:close/>
                </a:path>
              </a:pathLst>
            </a:custGeom>
            <a:grpFill/>
            <a:ln w="3620" cap="flat">
              <a:noFill/>
              <a:prstDash val="solid"/>
              <a:miter/>
            </a:ln>
          </p:spPr>
          <p:txBody>
            <a:bodyPr rtlCol="0" anchor="ctr"/>
            <a:lstStyle/>
            <a:p>
              <a:endParaRPr lang="es-CO"/>
            </a:p>
          </p:txBody>
        </p:sp>
      </p:grpSp>
      <p:grpSp>
        <p:nvGrpSpPr>
          <p:cNvPr id="55" name="Grupo 54">
            <a:extLst>
              <a:ext uri="{FF2B5EF4-FFF2-40B4-BE49-F238E27FC236}">
                <a16:creationId xmlns:a16="http://schemas.microsoft.com/office/drawing/2014/main" id="{A47749EE-5FDA-0E39-EAF7-6B655E859AAE}"/>
              </a:ext>
            </a:extLst>
          </p:cNvPr>
          <p:cNvGrpSpPr/>
          <p:nvPr/>
        </p:nvGrpSpPr>
        <p:grpSpPr>
          <a:xfrm>
            <a:off x="486000" y="2769329"/>
            <a:ext cx="412301" cy="412949"/>
            <a:chOff x="486000" y="2769329"/>
            <a:chExt cx="412301" cy="412949"/>
          </a:xfrm>
          <a:solidFill>
            <a:schemeClr val="tx1"/>
          </a:solidFill>
        </p:grpSpPr>
        <p:sp>
          <p:nvSpPr>
            <p:cNvPr id="29" name="Forma libre: forma 28">
              <a:extLst>
                <a:ext uri="{FF2B5EF4-FFF2-40B4-BE49-F238E27FC236}">
                  <a16:creationId xmlns:a16="http://schemas.microsoft.com/office/drawing/2014/main" id="{213F6E92-8718-DE03-72C8-3EC4A1457139}"/>
                </a:ext>
              </a:extLst>
            </p:cNvPr>
            <p:cNvSpPr/>
            <p:nvPr/>
          </p:nvSpPr>
          <p:spPr>
            <a:xfrm>
              <a:off x="486000" y="2769329"/>
              <a:ext cx="412301" cy="412949"/>
            </a:xfrm>
            <a:custGeom>
              <a:avLst/>
              <a:gdLst>
                <a:gd name="connsiteX0" fmla="*/ 230282 w 459842"/>
                <a:gd name="connsiteY0" fmla="*/ 0 h 460564"/>
                <a:gd name="connsiteX1" fmla="*/ 0 w 459842"/>
                <a:gd name="connsiteY1" fmla="*/ 230282 h 460564"/>
                <a:gd name="connsiteX2" fmla="*/ 91025 w 459842"/>
                <a:gd name="connsiteY2" fmla="*/ 414145 h 460564"/>
                <a:gd name="connsiteX3" fmla="*/ 129103 w 459842"/>
                <a:gd name="connsiteY3" fmla="*/ 437355 h 460564"/>
                <a:gd name="connsiteX4" fmla="*/ 229919 w 459842"/>
                <a:gd name="connsiteY4" fmla="*/ 460564 h 460564"/>
                <a:gd name="connsiteX5" fmla="*/ 330736 w 459842"/>
                <a:gd name="connsiteY5" fmla="*/ 437355 h 460564"/>
                <a:gd name="connsiteX6" fmla="*/ 368814 w 459842"/>
                <a:gd name="connsiteY6" fmla="*/ 413783 h 460564"/>
                <a:gd name="connsiteX7" fmla="*/ 459839 w 459842"/>
                <a:gd name="connsiteY7" fmla="*/ 230282 h 460564"/>
                <a:gd name="connsiteX8" fmla="*/ 230282 w 459842"/>
                <a:gd name="connsiteY8" fmla="*/ 0 h 460564"/>
                <a:gd name="connsiteX9" fmla="*/ 349231 w 459842"/>
                <a:gd name="connsiteY9" fmla="*/ 374616 h 460564"/>
                <a:gd name="connsiteX10" fmla="*/ 312966 w 459842"/>
                <a:gd name="connsiteY10" fmla="*/ 398189 h 460564"/>
                <a:gd name="connsiteX11" fmla="*/ 230282 w 459842"/>
                <a:gd name="connsiteY11" fmla="*/ 417409 h 460564"/>
                <a:gd name="connsiteX12" fmla="*/ 147598 w 459842"/>
                <a:gd name="connsiteY12" fmla="*/ 398189 h 460564"/>
                <a:gd name="connsiteX13" fmla="*/ 111333 w 459842"/>
                <a:gd name="connsiteY13" fmla="*/ 374616 h 460564"/>
                <a:gd name="connsiteX14" fmla="*/ 43155 w 459842"/>
                <a:gd name="connsiteY14" fmla="*/ 229919 h 460564"/>
                <a:gd name="connsiteX15" fmla="*/ 230282 w 459842"/>
                <a:gd name="connsiteY15" fmla="*/ 42793 h 460564"/>
                <a:gd name="connsiteX16" fmla="*/ 417409 w 459842"/>
                <a:gd name="connsiteY16" fmla="*/ 229919 h 460564"/>
                <a:gd name="connsiteX17" fmla="*/ 349231 w 459842"/>
                <a:gd name="connsiteY17" fmla="*/ 374616 h 460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9842" h="460564">
                  <a:moveTo>
                    <a:pt x="230282" y="0"/>
                  </a:moveTo>
                  <a:cubicBezTo>
                    <a:pt x="102992" y="0"/>
                    <a:pt x="0" y="102992"/>
                    <a:pt x="0" y="230282"/>
                  </a:cubicBezTo>
                  <a:cubicBezTo>
                    <a:pt x="0" y="305350"/>
                    <a:pt x="35902" y="372078"/>
                    <a:pt x="91025" y="414145"/>
                  </a:cubicBezTo>
                  <a:cubicBezTo>
                    <a:pt x="102992" y="422849"/>
                    <a:pt x="115685" y="430827"/>
                    <a:pt x="129103" y="437355"/>
                  </a:cubicBezTo>
                  <a:cubicBezTo>
                    <a:pt x="159566" y="452223"/>
                    <a:pt x="193655" y="460564"/>
                    <a:pt x="229919" y="460564"/>
                  </a:cubicBezTo>
                  <a:cubicBezTo>
                    <a:pt x="266184" y="460564"/>
                    <a:pt x="300273" y="452223"/>
                    <a:pt x="330736" y="437355"/>
                  </a:cubicBezTo>
                  <a:cubicBezTo>
                    <a:pt x="344517" y="430827"/>
                    <a:pt x="357209" y="422849"/>
                    <a:pt x="368814" y="413783"/>
                  </a:cubicBezTo>
                  <a:cubicBezTo>
                    <a:pt x="424299" y="371715"/>
                    <a:pt x="459839" y="304988"/>
                    <a:pt x="459839" y="230282"/>
                  </a:cubicBezTo>
                  <a:cubicBezTo>
                    <a:pt x="460564" y="102992"/>
                    <a:pt x="357572" y="0"/>
                    <a:pt x="230282" y="0"/>
                  </a:cubicBezTo>
                  <a:close/>
                  <a:moveTo>
                    <a:pt x="349231" y="374616"/>
                  </a:moveTo>
                  <a:cubicBezTo>
                    <a:pt x="337989" y="384045"/>
                    <a:pt x="326021" y="391661"/>
                    <a:pt x="312966" y="398189"/>
                  </a:cubicBezTo>
                  <a:cubicBezTo>
                    <a:pt x="287943" y="410519"/>
                    <a:pt x="260019" y="417409"/>
                    <a:pt x="230282" y="417409"/>
                  </a:cubicBezTo>
                  <a:cubicBezTo>
                    <a:pt x="200545" y="417409"/>
                    <a:pt x="172621" y="410519"/>
                    <a:pt x="147598" y="398189"/>
                  </a:cubicBezTo>
                  <a:cubicBezTo>
                    <a:pt x="134543" y="391661"/>
                    <a:pt x="122575" y="384045"/>
                    <a:pt x="111333" y="374616"/>
                  </a:cubicBezTo>
                  <a:cubicBezTo>
                    <a:pt x="69629" y="340165"/>
                    <a:pt x="43155" y="288306"/>
                    <a:pt x="43155" y="229919"/>
                  </a:cubicBezTo>
                  <a:cubicBezTo>
                    <a:pt x="43155" y="126565"/>
                    <a:pt x="126927" y="42793"/>
                    <a:pt x="230282" y="42793"/>
                  </a:cubicBezTo>
                  <a:cubicBezTo>
                    <a:pt x="333637" y="42793"/>
                    <a:pt x="417409" y="126565"/>
                    <a:pt x="417409" y="229919"/>
                  </a:cubicBezTo>
                  <a:cubicBezTo>
                    <a:pt x="417409" y="288306"/>
                    <a:pt x="390573" y="340527"/>
                    <a:pt x="349231" y="374616"/>
                  </a:cubicBezTo>
                  <a:close/>
                </a:path>
              </a:pathLst>
            </a:custGeom>
            <a:grpFill/>
            <a:ln w="3620" cap="flat">
              <a:noFill/>
              <a:prstDash val="solid"/>
              <a:miter/>
            </a:ln>
          </p:spPr>
          <p:txBody>
            <a:bodyPr rtlCol="0" anchor="ctr"/>
            <a:lstStyle/>
            <a:p>
              <a:endParaRPr lang="es-CO"/>
            </a:p>
          </p:txBody>
        </p:sp>
        <p:sp>
          <p:nvSpPr>
            <p:cNvPr id="30" name="Forma libre: forma 29">
              <a:extLst>
                <a:ext uri="{FF2B5EF4-FFF2-40B4-BE49-F238E27FC236}">
                  <a16:creationId xmlns:a16="http://schemas.microsoft.com/office/drawing/2014/main" id="{BB3C2851-238A-43CF-FEC0-A5EB6F47B1BC}"/>
                </a:ext>
              </a:extLst>
            </p:cNvPr>
            <p:cNvSpPr/>
            <p:nvPr/>
          </p:nvSpPr>
          <p:spPr>
            <a:xfrm>
              <a:off x="610211" y="2889268"/>
              <a:ext cx="163879" cy="168756"/>
            </a:xfrm>
            <a:custGeom>
              <a:avLst/>
              <a:gdLst>
                <a:gd name="connsiteX0" fmla="*/ 48232 w 182775"/>
                <a:gd name="connsiteY0" fmla="*/ 37716 h 188214"/>
                <a:gd name="connsiteX1" fmla="*/ 0 w 182775"/>
                <a:gd name="connsiteY1" fmla="*/ 188215 h 188214"/>
                <a:gd name="connsiteX2" fmla="*/ 134543 w 182775"/>
                <a:gd name="connsiteY2" fmla="*/ 139983 h 188214"/>
                <a:gd name="connsiteX3" fmla="*/ 182775 w 182775"/>
                <a:gd name="connsiteY3" fmla="*/ 0 h 188214"/>
              </a:gdLst>
              <a:ahLst/>
              <a:cxnLst>
                <a:cxn ang="0">
                  <a:pos x="connsiteX0" y="connsiteY0"/>
                </a:cxn>
                <a:cxn ang="0">
                  <a:pos x="connsiteX1" y="connsiteY1"/>
                </a:cxn>
                <a:cxn ang="0">
                  <a:pos x="connsiteX2" y="connsiteY2"/>
                </a:cxn>
                <a:cxn ang="0">
                  <a:pos x="connsiteX3" y="connsiteY3"/>
                </a:cxn>
              </a:cxnLst>
              <a:rect l="l" t="t" r="r" b="b"/>
              <a:pathLst>
                <a:path w="182775" h="188214">
                  <a:moveTo>
                    <a:pt x="48232" y="37716"/>
                  </a:moveTo>
                  <a:lnTo>
                    <a:pt x="0" y="188215"/>
                  </a:lnTo>
                  <a:lnTo>
                    <a:pt x="134543" y="139983"/>
                  </a:lnTo>
                  <a:lnTo>
                    <a:pt x="182775" y="0"/>
                  </a:lnTo>
                  <a:close/>
                </a:path>
              </a:pathLst>
            </a:custGeom>
            <a:noFill/>
            <a:ln w="25337" cap="flat">
              <a:solidFill>
                <a:schemeClr val="tx1"/>
              </a:solidFill>
              <a:prstDash val="solid"/>
              <a:miter/>
            </a:ln>
          </p:spPr>
          <p:txBody>
            <a:bodyPr rtlCol="0" anchor="ctr"/>
            <a:lstStyle/>
            <a:p>
              <a:endParaRPr lang="es-CO"/>
            </a:p>
          </p:txBody>
        </p:sp>
        <p:sp>
          <p:nvSpPr>
            <p:cNvPr id="31" name="Forma libre: forma 30">
              <a:extLst>
                <a:ext uri="{FF2B5EF4-FFF2-40B4-BE49-F238E27FC236}">
                  <a16:creationId xmlns:a16="http://schemas.microsoft.com/office/drawing/2014/main" id="{23F0E4A6-3DD4-95AB-855E-831A1597371B}"/>
                </a:ext>
              </a:extLst>
            </p:cNvPr>
            <p:cNvSpPr/>
            <p:nvPr/>
          </p:nvSpPr>
          <p:spPr>
            <a:xfrm>
              <a:off x="610768" y="2910872"/>
              <a:ext cx="120632" cy="134940"/>
            </a:xfrm>
            <a:custGeom>
              <a:avLst/>
              <a:gdLst>
                <a:gd name="connsiteX0" fmla="*/ 48232 w 134542"/>
                <a:gd name="connsiteY0" fmla="*/ 0 h 150499"/>
                <a:gd name="connsiteX1" fmla="*/ 134543 w 134542"/>
                <a:gd name="connsiteY1" fmla="*/ 102267 h 150499"/>
                <a:gd name="connsiteX2" fmla="*/ 0 w 134542"/>
                <a:gd name="connsiteY2" fmla="*/ 150499 h 150499"/>
              </a:gdLst>
              <a:ahLst/>
              <a:cxnLst>
                <a:cxn ang="0">
                  <a:pos x="connsiteX0" y="connsiteY0"/>
                </a:cxn>
                <a:cxn ang="0">
                  <a:pos x="connsiteX1" y="connsiteY1"/>
                </a:cxn>
                <a:cxn ang="0">
                  <a:pos x="connsiteX2" y="connsiteY2"/>
                </a:cxn>
              </a:cxnLst>
              <a:rect l="l" t="t" r="r" b="b"/>
              <a:pathLst>
                <a:path w="134542" h="150499">
                  <a:moveTo>
                    <a:pt x="48232" y="0"/>
                  </a:moveTo>
                  <a:lnTo>
                    <a:pt x="134543" y="102267"/>
                  </a:lnTo>
                  <a:lnTo>
                    <a:pt x="0" y="150499"/>
                  </a:lnTo>
                  <a:close/>
                </a:path>
              </a:pathLst>
            </a:custGeom>
            <a:grpFill/>
            <a:ln w="3620" cap="flat">
              <a:noFill/>
              <a:prstDash val="solid"/>
              <a:miter/>
            </a:ln>
          </p:spPr>
          <p:txBody>
            <a:bodyPr rtlCol="0" anchor="ctr"/>
            <a:lstStyle/>
            <a:p>
              <a:endParaRPr lang="es-CO"/>
            </a:p>
          </p:txBody>
        </p:sp>
      </p:grpSp>
      <p:grpSp>
        <p:nvGrpSpPr>
          <p:cNvPr id="42" name="Gráfico 11">
            <a:extLst>
              <a:ext uri="{FF2B5EF4-FFF2-40B4-BE49-F238E27FC236}">
                <a16:creationId xmlns:a16="http://schemas.microsoft.com/office/drawing/2014/main" id="{2A82854D-A070-B816-F9AA-A98252EE4DBA}"/>
              </a:ext>
            </a:extLst>
          </p:cNvPr>
          <p:cNvGrpSpPr/>
          <p:nvPr/>
        </p:nvGrpSpPr>
        <p:grpSpPr>
          <a:xfrm>
            <a:off x="525670" y="5921956"/>
            <a:ext cx="332960" cy="288413"/>
            <a:chOff x="452831" y="6193480"/>
            <a:chExt cx="371352" cy="321669"/>
          </a:xfrm>
          <a:solidFill>
            <a:srgbClr val="020100"/>
          </a:solidFill>
        </p:grpSpPr>
        <p:grpSp>
          <p:nvGrpSpPr>
            <p:cNvPr id="43" name="Gráfico 11">
              <a:extLst>
                <a:ext uri="{FF2B5EF4-FFF2-40B4-BE49-F238E27FC236}">
                  <a16:creationId xmlns:a16="http://schemas.microsoft.com/office/drawing/2014/main" id="{ED1CDD86-7842-1B06-64A4-41095831147E}"/>
                </a:ext>
              </a:extLst>
            </p:cNvPr>
            <p:cNvGrpSpPr/>
            <p:nvPr/>
          </p:nvGrpSpPr>
          <p:grpSpPr>
            <a:xfrm>
              <a:off x="550021" y="6200008"/>
              <a:ext cx="274162" cy="307888"/>
              <a:chOff x="550021" y="6200008"/>
              <a:chExt cx="274162" cy="307888"/>
            </a:xfrm>
            <a:solidFill>
              <a:srgbClr val="020100"/>
            </a:solidFill>
          </p:grpSpPr>
          <p:sp>
            <p:nvSpPr>
              <p:cNvPr id="44" name="Forma libre: forma 43">
                <a:extLst>
                  <a:ext uri="{FF2B5EF4-FFF2-40B4-BE49-F238E27FC236}">
                    <a16:creationId xmlns:a16="http://schemas.microsoft.com/office/drawing/2014/main" id="{764E8A34-2896-5FDD-C178-D78C9E3AB8A4}"/>
                  </a:ext>
                </a:extLst>
              </p:cNvPr>
              <p:cNvSpPr/>
              <p:nvPr/>
            </p:nvSpPr>
            <p:spPr>
              <a:xfrm>
                <a:off x="550021" y="6200008"/>
                <a:ext cx="274162" cy="38440"/>
              </a:xfrm>
              <a:custGeom>
                <a:avLst/>
                <a:gdLst>
                  <a:gd name="connsiteX0" fmla="*/ 258931 w 274162"/>
                  <a:gd name="connsiteY0" fmla="*/ 38441 h 38440"/>
                  <a:gd name="connsiteX1" fmla="*/ 15231 w 274162"/>
                  <a:gd name="connsiteY1" fmla="*/ 38441 h 38440"/>
                  <a:gd name="connsiteX2" fmla="*/ 0 w 274162"/>
                  <a:gd name="connsiteY2" fmla="*/ 19220 h 38440"/>
                  <a:gd name="connsiteX3" fmla="*/ 15231 w 274162"/>
                  <a:gd name="connsiteY3" fmla="*/ 0 h 38440"/>
                  <a:gd name="connsiteX4" fmla="*/ 258931 w 274162"/>
                  <a:gd name="connsiteY4" fmla="*/ 0 h 38440"/>
                  <a:gd name="connsiteX5" fmla="*/ 274163 w 274162"/>
                  <a:gd name="connsiteY5" fmla="*/ 19220 h 38440"/>
                  <a:gd name="connsiteX6" fmla="*/ 258931 w 274162"/>
                  <a:gd name="connsiteY6" fmla="*/ 38441 h 3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162" h="38440">
                    <a:moveTo>
                      <a:pt x="258931" y="38441"/>
                    </a:moveTo>
                    <a:lnTo>
                      <a:pt x="15231" y="38441"/>
                    </a:lnTo>
                    <a:cubicBezTo>
                      <a:pt x="6890" y="38441"/>
                      <a:pt x="0" y="29737"/>
                      <a:pt x="0" y="19220"/>
                    </a:cubicBezTo>
                    <a:cubicBezTo>
                      <a:pt x="0" y="8704"/>
                      <a:pt x="6890" y="0"/>
                      <a:pt x="15231" y="0"/>
                    </a:cubicBezTo>
                    <a:lnTo>
                      <a:pt x="258931" y="0"/>
                    </a:lnTo>
                    <a:cubicBezTo>
                      <a:pt x="267272" y="0"/>
                      <a:pt x="274163" y="8704"/>
                      <a:pt x="274163" y="19220"/>
                    </a:cubicBezTo>
                    <a:cubicBezTo>
                      <a:pt x="274163" y="29737"/>
                      <a:pt x="267272" y="38441"/>
                      <a:pt x="258931" y="38441"/>
                    </a:cubicBezTo>
                    <a:close/>
                  </a:path>
                </a:pathLst>
              </a:custGeom>
              <a:solidFill>
                <a:srgbClr val="020100"/>
              </a:solidFill>
              <a:ln w="3620" cap="flat">
                <a:noFill/>
                <a:prstDash val="solid"/>
                <a:miter/>
              </a:ln>
            </p:spPr>
            <p:txBody>
              <a:bodyPr rtlCol="0" anchor="ctr"/>
              <a:lstStyle/>
              <a:p>
                <a:endParaRPr lang="es-CO"/>
              </a:p>
            </p:txBody>
          </p:sp>
          <p:sp>
            <p:nvSpPr>
              <p:cNvPr id="45" name="Forma libre: forma 44">
                <a:extLst>
                  <a:ext uri="{FF2B5EF4-FFF2-40B4-BE49-F238E27FC236}">
                    <a16:creationId xmlns:a16="http://schemas.microsoft.com/office/drawing/2014/main" id="{8766C5AE-9717-E3B6-385E-A30ADC8D3612}"/>
                  </a:ext>
                </a:extLst>
              </p:cNvPr>
              <p:cNvSpPr/>
              <p:nvPr/>
            </p:nvSpPr>
            <p:spPr>
              <a:xfrm>
                <a:off x="550021" y="6334551"/>
                <a:ext cx="274162" cy="38440"/>
              </a:xfrm>
              <a:custGeom>
                <a:avLst/>
                <a:gdLst>
                  <a:gd name="connsiteX0" fmla="*/ 258931 w 274162"/>
                  <a:gd name="connsiteY0" fmla="*/ 38441 h 38440"/>
                  <a:gd name="connsiteX1" fmla="*/ 15231 w 274162"/>
                  <a:gd name="connsiteY1" fmla="*/ 38441 h 38440"/>
                  <a:gd name="connsiteX2" fmla="*/ 0 w 274162"/>
                  <a:gd name="connsiteY2" fmla="*/ 19220 h 38440"/>
                  <a:gd name="connsiteX3" fmla="*/ 15231 w 274162"/>
                  <a:gd name="connsiteY3" fmla="*/ 0 h 38440"/>
                  <a:gd name="connsiteX4" fmla="*/ 258931 w 274162"/>
                  <a:gd name="connsiteY4" fmla="*/ 0 h 38440"/>
                  <a:gd name="connsiteX5" fmla="*/ 274163 w 274162"/>
                  <a:gd name="connsiteY5" fmla="*/ 19220 h 38440"/>
                  <a:gd name="connsiteX6" fmla="*/ 258931 w 274162"/>
                  <a:gd name="connsiteY6" fmla="*/ 38441 h 3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162" h="38440">
                    <a:moveTo>
                      <a:pt x="258931" y="38441"/>
                    </a:moveTo>
                    <a:lnTo>
                      <a:pt x="15231" y="38441"/>
                    </a:lnTo>
                    <a:cubicBezTo>
                      <a:pt x="6890" y="38441"/>
                      <a:pt x="0" y="29737"/>
                      <a:pt x="0" y="19220"/>
                    </a:cubicBezTo>
                    <a:cubicBezTo>
                      <a:pt x="0" y="8704"/>
                      <a:pt x="6890" y="0"/>
                      <a:pt x="15231" y="0"/>
                    </a:cubicBezTo>
                    <a:lnTo>
                      <a:pt x="258931" y="0"/>
                    </a:lnTo>
                    <a:cubicBezTo>
                      <a:pt x="267272" y="0"/>
                      <a:pt x="274163" y="8704"/>
                      <a:pt x="274163" y="19220"/>
                    </a:cubicBezTo>
                    <a:cubicBezTo>
                      <a:pt x="274163" y="29737"/>
                      <a:pt x="267272" y="38441"/>
                      <a:pt x="258931" y="38441"/>
                    </a:cubicBezTo>
                    <a:close/>
                  </a:path>
                </a:pathLst>
              </a:custGeom>
              <a:solidFill>
                <a:srgbClr val="020100"/>
              </a:solidFill>
              <a:ln w="3620" cap="flat">
                <a:noFill/>
                <a:prstDash val="solid"/>
                <a:miter/>
              </a:ln>
            </p:spPr>
            <p:txBody>
              <a:bodyPr rtlCol="0" anchor="ctr"/>
              <a:lstStyle/>
              <a:p>
                <a:endParaRPr lang="es-CO"/>
              </a:p>
            </p:txBody>
          </p:sp>
          <p:sp>
            <p:nvSpPr>
              <p:cNvPr id="46" name="Forma libre: forma 45">
                <a:extLst>
                  <a:ext uri="{FF2B5EF4-FFF2-40B4-BE49-F238E27FC236}">
                    <a16:creationId xmlns:a16="http://schemas.microsoft.com/office/drawing/2014/main" id="{C1F75F61-8279-BC63-6C6F-115B1439345A}"/>
                  </a:ext>
                </a:extLst>
              </p:cNvPr>
              <p:cNvSpPr/>
              <p:nvPr/>
            </p:nvSpPr>
            <p:spPr>
              <a:xfrm>
                <a:off x="550021" y="6469456"/>
                <a:ext cx="274162" cy="38440"/>
              </a:xfrm>
              <a:custGeom>
                <a:avLst/>
                <a:gdLst>
                  <a:gd name="connsiteX0" fmla="*/ 258931 w 274162"/>
                  <a:gd name="connsiteY0" fmla="*/ 38441 h 38440"/>
                  <a:gd name="connsiteX1" fmla="*/ 15231 w 274162"/>
                  <a:gd name="connsiteY1" fmla="*/ 38441 h 38440"/>
                  <a:gd name="connsiteX2" fmla="*/ 0 w 274162"/>
                  <a:gd name="connsiteY2" fmla="*/ 19220 h 38440"/>
                  <a:gd name="connsiteX3" fmla="*/ 15231 w 274162"/>
                  <a:gd name="connsiteY3" fmla="*/ 0 h 38440"/>
                  <a:gd name="connsiteX4" fmla="*/ 258931 w 274162"/>
                  <a:gd name="connsiteY4" fmla="*/ 0 h 38440"/>
                  <a:gd name="connsiteX5" fmla="*/ 274163 w 274162"/>
                  <a:gd name="connsiteY5" fmla="*/ 19220 h 38440"/>
                  <a:gd name="connsiteX6" fmla="*/ 258931 w 274162"/>
                  <a:gd name="connsiteY6" fmla="*/ 38441 h 3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162" h="38440">
                    <a:moveTo>
                      <a:pt x="258931" y="38441"/>
                    </a:moveTo>
                    <a:lnTo>
                      <a:pt x="15231" y="38441"/>
                    </a:lnTo>
                    <a:cubicBezTo>
                      <a:pt x="6890" y="38441"/>
                      <a:pt x="0" y="29737"/>
                      <a:pt x="0" y="19220"/>
                    </a:cubicBezTo>
                    <a:cubicBezTo>
                      <a:pt x="0" y="8704"/>
                      <a:pt x="6890" y="0"/>
                      <a:pt x="15231" y="0"/>
                    </a:cubicBezTo>
                    <a:lnTo>
                      <a:pt x="258931" y="0"/>
                    </a:lnTo>
                    <a:cubicBezTo>
                      <a:pt x="267272" y="0"/>
                      <a:pt x="274163" y="8704"/>
                      <a:pt x="274163" y="19220"/>
                    </a:cubicBezTo>
                    <a:cubicBezTo>
                      <a:pt x="274163" y="29737"/>
                      <a:pt x="267272" y="38441"/>
                      <a:pt x="258931" y="38441"/>
                    </a:cubicBezTo>
                    <a:close/>
                  </a:path>
                </a:pathLst>
              </a:custGeom>
              <a:solidFill>
                <a:srgbClr val="020100"/>
              </a:solidFill>
              <a:ln w="3620" cap="flat">
                <a:noFill/>
                <a:prstDash val="solid"/>
                <a:miter/>
              </a:ln>
            </p:spPr>
            <p:txBody>
              <a:bodyPr rtlCol="0" anchor="ctr"/>
              <a:lstStyle/>
              <a:p>
                <a:endParaRPr lang="es-CO"/>
              </a:p>
            </p:txBody>
          </p:sp>
        </p:grpSp>
        <p:sp>
          <p:nvSpPr>
            <p:cNvPr id="47" name="Forma libre: forma 46">
              <a:extLst>
                <a:ext uri="{FF2B5EF4-FFF2-40B4-BE49-F238E27FC236}">
                  <a16:creationId xmlns:a16="http://schemas.microsoft.com/office/drawing/2014/main" id="{60FA74B0-FA65-BA5A-4524-EFD6DE0040C8}"/>
                </a:ext>
              </a:extLst>
            </p:cNvPr>
            <p:cNvSpPr/>
            <p:nvPr/>
          </p:nvSpPr>
          <p:spPr>
            <a:xfrm>
              <a:off x="452831" y="6193480"/>
              <a:ext cx="55122" cy="51858"/>
            </a:xfrm>
            <a:custGeom>
              <a:avLst/>
              <a:gdLst>
                <a:gd name="connsiteX0" fmla="*/ 54397 w 55122"/>
                <a:gd name="connsiteY0" fmla="*/ 19946 h 51858"/>
                <a:gd name="connsiteX1" fmla="*/ 55123 w 55122"/>
                <a:gd name="connsiteY1" fmla="*/ 19220 h 51858"/>
                <a:gd name="connsiteX2" fmla="*/ 54397 w 55122"/>
                <a:gd name="connsiteY2" fmla="*/ 19220 h 51858"/>
                <a:gd name="connsiteX3" fmla="*/ 37353 w 55122"/>
                <a:gd name="connsiteY3" fmla="*/ 16319 h 51858"/>
                <a:gd name="connsiteX4" fmla="*/ 36265 w 55122"/>
                <a:gd name="connsiteY4" fmla="*/ 15594 h 51858"/>
                <a:gd name="connsiteX5" fmla="*/ 29737 w 55122"/>
                <a:gd name="connsiteY5" fmla="*/ 3989 h 51858"/>
                <a:gd name="connsiteX6" fmla="*/ 27561 w 55122"/>
                <a:gd name="connsiteY6" fmla="*/ 0 h 51858"/>
                <a:gd name="connsiteX7" fmla="*/ 26836 w 55122"/>
                <a:gd name="connsiteY7" fmla="*/ 1088 h 51858"/>
                <a:gd name="connsiteX8" fmla="*/ 18858 w 55122"/>
                <a:gd name="connsiteY8" fmla="*/ 15957 h 51858"/>
                <a:gd name="connsiteX9" fmla="*/ 17770 w 55122"/>
                <a:gd name="connsiteY9" fmla="*/ 16682 h 51858"/>
                <a:gd name="connsiteX10" fmla="*/ 5077 w 55122"/>
                <a:gd name="connsiteY10" fmla="*/ 18858 h 51858"/>
                <a:gd name="connsiteX11" fmla="*/ 0 w 55122"/>
                <a:gd name="connsiteY11" fmla="*/ 19946 h 51858"/>
                <a:gd name="connsiteX12" fmla="*/ 725 w 55122"/>
                <a:gd name="connsiteY12" fmla="*/ 20671 h 51858"/>
                <a:gd name="connsiteX13" fmla="*/ 12693 w 55122"/>
                <a:gd name="connsiteY13" fmla="*/ 33001 h 51858"/>
                <a:gd name="connsiteX14" fmla="*/ 13055 w 55122"/>
                <a:gd name="connsiteY14" fmla="*/ 34089 h 51858"/>
                <a:gd name="connsiteX15" fmla="*/ 11242 w 55122"/>
                <a:gd name="connsiteY15" fmla="*/ 47870 h 51858"/>
                <a:gd name="connsiteX16" fmla="*/ 10879 w 55122"/>
                <a:gd name="connsiteY16" fmla="*/ 51859 h 51858"/>
                <a:gd name="connsiteX17" fmla="*/ 11605 w 55122"/>
                <a:gd name="connsiteY17" fmla="*/ 51496 h 51858"/>
                <a:gd name="connsiteX18" fmla="*/ 27199 w 55122"/>
                <a:gd name="connsiteY18" fmla="*/ 44243 h 51858"/>
                <a:gd name="connsiteX19" fmla="*/ 27924 w 55122"/>
                <a:gd name="connsiteY19" fmla="*/ 43881 h 51858"/>
                <a:gd name="connsiteX20" fmla="*/ 28649 w 55122"/>
                <a:gd name="connsiteY20" fmla="*/ 43881 h 51858"/>
                <a:gd name="connsiteX21" fmla="*/ 40979 w 55122"/>
                <a:gd name="connsiteY21" fmla="*/ 49683 h 51858"/>
                <a:gd name="connsiteX22" fmla="*/ 45331 w 55122"/>
                <a:gd name="connsiteY22" fmla="*/ 51496 h 51858"/>
                <a:gd name="connsiteX23" fmla="*/ 45331 w 55122"/>
                <a:gd name="connsiteY23" fmla="*/ 51134 h 51858"/>
                <a:gd name="connsiteX24" fmla="*/ 42793 w 55122"/>
                <a:gd name="connsiteY24" fmla="*/ 33726 h 51858"/>
                <a:gd name="connsiteX25" fmla="*/ 43155 w 55122"/>
                <a:gd name="connsiteY25" fmla="*/ 32276 h 51858"/>
                <a:gd name="connsiteX26" fmla="*/ 54397 w 55122"/>
                <a:gd name="connsiteY26" fmla="*/ 19946 h 5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122" h="51858">
                  <a:moveTo>
                    <a:pt x="54397" y="19946"/>
                  </a:moveTo>
                  <a:cubicBezTo>
                    <a:pt x="54760" y="19583"/>
                    <a:pt x="54760" y="19583"/>
                    <a:pt x="55123" y="19220"/>
                  </a:cubicBezTo>
                  <a:cubicBezTo>
                    <a:pt x="54760" y="19220"/>
                    <a:pt x="54397" y="19220"/>
                    <a:pt x="54397" y="19220"/>
                  </a:cubicBezTo>
                  <a:cubicBezTo>
                    <a:pt x="48595" y="18132"/>
                    <a:pt x="42793" y="17045"/>
                    <a:pt x="37353" y="16319"/>
                  </a:cubicBezTo>
                  <a:cubicBezTo>
                    <a:pt x="36990" y="16319"/>
                    <a:pt x="36628" y="15957"/>
                    <a:pt x="36265" y="15594"/>
                  </a:cubicBezTo>
                  <a:cubicBezTo>
                    <a:pt x="34089" y="11605"/>
                    <a:pt x="31913" y="7616"/>
                    <a:pt x="29737" y="3989"/>
                  </a:cubicBezTo>
                  <a:cubicBezTo>
                    <a:pt x="29012" y="2539"/>
                    <a:pt x="28287" y="1451"/>
                    <a:pt x="27561" y="0"/>
                  </a:cubicBezTo>
                  <a:cubicBezTo>
                    <a:pt x="27199" y="363"/>
                    <a:pt x="27199" y="725"/>
                    <a:pt x="26836" y="1088"/>
                  </a:cubicBezTo>
                  <a:cubicBezTo>
                    <a:pt x="23935" y="6165"/>
                    <a:pt x="21396" y="10879"/>
                    <a:pt x="18858" y="15957"/>
                  </a:cubicBezTo>
                  <a:cubicBezTo>
                    <a:pt x="18495" y="16319"/>
                    <a:pt x="18495" y="16682"/>
                    <a:pt x="17770" y="16682"/>
                  </a:cubicBezTo>
                  <a:cubicBezTo>
                    <a:pt x="13418" y="17407"/>
                    <a:pt x="9066" y="18132"/>
                    <a:pt x="5077" y="18858"/>
                  </a:cubicBezTo>
                  <a:cubicBezTo>
                    <a:pt x="3264" y="19220"/>
                    <a:pt x="1813" y="19583"/>
                    <a:pt x="0" y="19946"/>
                  </a:cubicBezTo>
                  <a:cubicBezTo>
                    <a:pt x="363" y="20308"/>
                    <a:pt x="363" y="20308"/>
                    <a:pt x="725" y="20671"/>
                  </a:cubicBezTo>
                  <a:cubicBezTo>
                    <a:pt x="4714" y="24660"/>
                    <a:pt x="8704" y="29012"/>
                    <a:pt x="12693" y="33001"/>
                  </a:cubicBezTo>
                  <a:cubicBezTo>
                    <a:pt x="13055" y="33364"/>
                    <a:pt x="13418" y="33726"/>
                    <a:pt x="13055" y="34089"/>
                  </a:cubicBezTo>
                  <a:cubicBezTo>
                    <a:pt x="12330" y="38803"/>
                    <a:pt x="11605" y="43155"/>
                    <a:pt x="11242" y="47870"/>
                  </a:cubicBezTo>
                  <a:cubicBezTo>
                    <a:pt x="10879" y="49320"/>
                    <a:pt x="10879" y="50408"/>
                    <a:pt x="10879" y="51859"/>
                  </a:cubicBezTo>
                  <a:cubicBezTo>
                    <a:pt x="11242" y="51859"/>
                    <a:pt x="11605" y="51496"/>
                    <a:pt x="11605" y="51496"/>
                  </a:cubicBezTo>
                  <a:cubicBezTo>
                    <a:pt x="16682" y="48958"/>
                    <a:pt x="22122" y="46419"/>
                    <a:pt x="27199" y="44243"/>
                  </a:cubicBezTo>
                  <a:cubicBezTo>
                    <a:pt x="27561" y="44243"/>
                    <a:pt x="27561" y="43881"/>
                    <a:pt x="27924" y="43881"/>
                  </a:cubicBezTo>
                  <a:cubicBezTo>
                    <a:pt x="28287" y="43881"/>
                    <a:pt x="28287" y="43881"/>
                    <a:pt x="28649" y="43881"/>
                  </a:cubicBezTo>
                  <a:cubicBezTo>
                    <a:pt x="32638" y="45694"/>
                    <a:pt x="36628" y="47870"/>
                    <a:pt x="40979" y="49683"/>
                  </a:cubicBezTo>
                  <a:cubicBezTo>
                    <a:pt x="42430" y="50408"/>
                    <a:pt x="43881" y="51134"/>
                    <a:pt x="45331" y="51496"/>
                  </a:cubicBezTo>
                  <a:cubicBezTo>
                    <a:pt x="45331" y="51134"/>
                    <a:pt x="45331" y="51134"/>
                    <a:pt x="45331" y="51134"/>
                  </a:cubicBezTo>
                  <a:cubicBezTo>
                    <a:pt x="44606" y="45331"/>
                    <a:pt x="43881" y="39529"/>
                    <a:pt x="42793" y="33726"/>
                  </a:cubicBezTo>
                  <a:cubicBezTo>
                    <a:pt x="42793" y="33001"/>
                    <a:pt x="42793" y="33001"/>
                    <a:pt x="43155" y="32276"/>
                  </a:cubicBezTo>
                  <a:cubicBezTo>
                    <a:pt x="46419" y="28287"/>
                    <a:pt x="50408" y="24297"/>
                    <a:pt x="54397" y="19946"/>
                  </a:cubicBezTo>
                  <a:close/>
                </a:path>
              </a:pathLst>
            </a:custGeom>
            <a:solidFill>
              <a:srgbClr val="020100"/>
            </a:solidFill>
            <a:ln w="3620" cap="flat">
              <a:noFill/>
              <a:prstDash val="solid"/>
              <a:miter/>
            </a:ln>
          </p:spPr>
          <p:txBody>
            <a:bodyPr rtlCol="0" anchor="ctr"/>
            <a:lstStyle/>
            <a:p>
              <a:endParaRPr lang="es-CO"/>
            </a:p>
          </p:txBody>
        </p:sp>
        <p:sp>
          <p:nvSpPr>
            <p:cNvPr id="48" name="Forma libre: forma 47">
              <a:extLst>
                <a:ext uri="{FF2B5EF4-FFF2-40B4-BE49-F238E27FC236}">
                  <a16:creationId xmlns:a16="http://schemas.microsoft.com/office/drawing/2014/main" id="{A42CEB16-5EB7-2E04-8B9B-24D5A74277EB}"/>
                </a:ext>
              </a:extLst>
            </p:cNvPr>
            <p:cNvSpPr/>
            <p:nvPr/>
          </p:nvSpPr>
          <p:spPr>
            <a:xfrm>
              <a:off x="452831" y="6328386"/>
              <a:ext cx="55122" cy="51858"/>
            </a:xfrm>
            <a:custGeom>
              <a:avLst/>
              <a:gdLst>
                <a:gd name="connsiteX0" fmla="*/ 54397 w 55122"/>
                <a:gd name="connsiteY0" fmla="*/ 19946 h 51858"/>
                <a:gd name="connsiteX1" fmla="*/ 55123 w 55122"/>
                <a:gd name="connsiteY1" fmla="*/ 19220 h 51858"/>
                <a:gd name="connsiteX2" fmla="*/ 54397 w 55122"/>
                <a:gd name="connsiteY2" fmla="*/ 19220 h 51858"/>
                <a:gd name="connsiteX3" fmla="*/ 37353 w 55122"/>
                <a:gd name="connsiteY3" fmla="*/ 16319 h 51858"/>
                <a:gd name="connsiteX4" fmla="*/ 36265 w 55122"/>
                <a:gd name="connsiteY4" fmla="*/ 15594 h 51858"/>
                <a:gd name="connsiteX5" fmla="*/ 29737 w 55122"/>
                <a:gd name="connsiteY5" fmla="*/ 3989 h 51858"/>
                <a:gd name="connsiteX6" fmla="*/ 27561 w 55122"/>
                <a:gd name="connsiteY6" fmla="*/ 0 h 51858"/>
                <a:gd name="connsiteX7" fmla="*/ 26836 w 55122"/>
                <a:gd name="connsiteY7" fmla="*/ 1088 h 51858"/>
                <a:gd name="connsiteX8" fmla="*/ 18858 w 55122"/>
                <a:gd name="connsiteY8" fmla="*/ 15957 h 51858"/>
                <a:gd name="connsiteX9" fmla="*/ 17770 w 55122"/>
                <a:gd name="connsiteY9" fmla="*/ 16682 h 51858"/>
                <a:gd name="connsiteX10" fmla="*/ 5077 w 55122"/>
                <a:gd name="connsiteY10" fmla="*/ 18858 h 51858"/>
                <a:gd name="connsiteX11" fmla="*/ 0 w 55122"/>
                <a:gd name="connsiteY11" fmla="*/ 19946 h 51858"/>
                <a:gd name="connsiteX12" fmla="*/ 725 w 55122"/>
                <a:gd name="connsiteY12" fmla="*/ 20671 h 51858"/>
                <a:gd name="connsiteX13" fmla="*/ 12693 w 55122"/>
                <a:gd name="connsiteY13" fmla="*/ 33001 h 51858"/>
                <a:gd name="connsiteX14" fmla="*/ 13055 w 55122"/>
                <a:gd name="connsiteY14" fmla="*/ 34089 h 51858"/>
                <a:gd name="connsiteX15" fmla="*/ 11242 w 55122"/>
                <a:gd name="connsiteY15" fmla="*/ 47870 h 51858"/>
                <a:gd name="connsiteX16" fmla="*/ 10879 w 55122"/>
                <a:gd name="connsiteY16" fmla="*/ 51859 h 51858"/>
                <a:gd name="connsiteX17" fmla="*/ 11605 w 55122"/>
                <a:gd name="connsiteY17" fmla="*/ 51496 h 51858"/>
                <a:gd name="connsiteX18" fmla="*/ 27199 w 55122"/>
                <a:gd name="connsiteY18" fmla="*/ 44243 h 51858"/>
                <a:gd name="connsiteX19" fmla="*/ 27924 w 55122"/>
                <a:gd name="connsiteY19" fmla="*/ 43881 h 51858"/>
                <a:gd name="connsiteX20" fmla="*/ 28649 w 55122"/>
                <a:gd name="connsiteY20" fmla="*/ 43881 h 51858"/>
                <a:gd name="connsiteX21" fmla="*/ 40979 w 55122"/>
                <a:gd name="connsiteY21" fmla="*/ 49683 h 51858"/>
                <a:gd name="connsiteX22" fmla="*/ 45331 w 55122"/>
                <a:gd name="connsiteY22" fmla="*/ 51496 h 51858"/>
                <a:gd name="connsiteX23" fmla="*/ 45331 w 55122"/>
                <a:gd name="connsiteY23" fmla="*/ 51134 h 51858"/>
                <a:gd name="connsiteX24" fmla="*/ 42793 w 55122"/>
                <a:gd name="connsiteY24" fmla="*/ 33726 h 51858"/>
                <a:gd name="connsiteX25" fmla="*/ 43155 w 55122"/>
                <a:gd name="connsiteY25" fmla="*/ 32276 h 51858"/>
                <a:gd name="connsiteX26" fmla="*/ 54397 w 55122"/>
                <a:gd name="connsiteY26" fmla="*/ 19946 h 5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122" h="51858">
                  <a:moveTo>
                    <a:pt x="54397" y="19946"/>
                  </a:moveTo>
                  <a:cubicBezTo>
                    <a:pt x="54760" y="19583"/>
                    <a:pt x="54760" y="19583"/>
                    <a:pt x="55123" y="19220"/>
                  </a:cubicBezTo>
                  <a:cubicBezTo>
                    <a:pt x="54760" y="19220"/>
                    <a:pt x="54397" y="19220"/>
                    <a:pt x="54397" y="19220"/>
                  </a:cubicBezTo>
                  <a:cubicBezTo>
                    <a:pt x="48595" y="18132"/>
                    <a:pt x="42793" y="17044"/>
                    <a:pt x="37353" y="16319"/>
                  </a:cubicBezTo>
                  <a:cubicBezTo>
                    <a:pt x="36990" y="16319"/>
                    <a:pt x="36628" y="15957"/>
                    <a:pt x="36265" y="15594"/>
                  </a:cubicBezTo>
                  <a:cubicBezTo>
                    <a:pt x="34089" y="11605"/>
                    <a:pt x="31913" y="7616"/>
                    <a:pt x="29737" y="3989"/>
                  </a:cubicBezTo>
                  <a:cubicBezTo>
                    <a:pt x="29012" y="2539"/>
                    <a:pt x="28287" y="1451"/>
                    <a:pt x="27561" y="0"/>
                  </a:cubicBezTo>
                  <a:cubicBezTo>
                    <a:pt x="27199" y="363"/>
                    <a:pt x="27199" y="725"/>
                    <a:pt x="26836" y="1088"/>
                  </a:cubicBezTo>
                  <a:cubicBezTo>
                    <a:pt x="23935" y="6165"/>
                    <a:pt x="21396" y="10879"/>
                    <a:pt x="18858" y="15957"/>
                  </a:cubicBezTo>
                  <a:cubicBezTo>
                    <a:pt x="18495" y="16319"/>
                    <a:pt x="18495" y="16682"/>
                    <a:pt x="17770" y="16682"/>
                  </a:cubicBezTo>
                  <a:cubicBezTo>
                    <a:pt x="13418" y="17407"/>
                    <a:pt x="9066" y="18132"/>
                    <a:pt x="5077" y="18858"/>
                  </a:cubicBezTo>
                  <a:cubicBezTo>
                    <a:pt x="3264" y="19220"/>
                    <a:pt x="1813" y="19583"/>
                    <a:pt x="0" y="19946"/>
                  </a:cubicBezTo>
                  <a:cubicBezTo>
                    <a:pt x="363" y="20308"/>
                    <a:pt x="363" y="20308"/>
                    <a:pt x="725" y="20671"/>
                  </a:cubicBezTo>
                  <a:cubicBezTo>
                    <a:pt x="4714" y="24660"/>
                    <a:pt x="8704" y="29012"/>
                    <a:pt x="12693" y="33001"/>
                  </a:cubicBezTo>
                  <a:cubicBezTo>
                    <a:pt x="13055" y="33364"/>
                    <a:pt x="13418" y="33726"/>
                    <a:pt x="13055" y="34089"/>
                  </a:cubicBezTo>
                  <a:cubicBezTo>
                    <a:pt x="12330" y="38803"/>
                    <a:pt x="11605" y="43155"/>
                    <a:pt x="11242" y="47870"/>
                  </a:cubicBezTo>
                  <a:cubicBezTo>
                    <a:pt x="10879" y="49320"/>
                    <a:pt x="10879" y="50408"/>
                    <a:pt x="10879" y="51859"/>
                  </a:cubicBezTo>
                  <a:cubicBezTo>
                    <a:pt x="11242" y="51859"/>
                    <a:pt x="11605" y="51496"/>
                    <a:pt x="11605" y="51496"/>
                  </a:cubicBezTo>
                  <a:cubicBezTo>
                    <a:pt x="16682" y="48958"/>
                    <a:pt x="22122" y="46419"/>
                    <a:pt x="27199" y="44243"/>
                  </a:cubicBezTo>
                  <a:cubicBezTo>
                    <a:pt x="27561" y="44243"/>
                    <a:pt x="27561" y="43881"/>
                    <a:pt x="27924" y="43881"/>
                  </a:cubicBezTo>
                  <a:cubicBezTo>
                    <a:pt x="28287" y="43881"/>
                    <a:pt x="28287" y="43881"/>
                    <a:pt x="28649" y="43881"/>
                  </a:cubicBezTo>
                  <a:cubicBezTo>
                    <a:pt x="32638" y="45694"/>
                    <a:pt x="36628" y="47870"/>
                    <a:pt x="40979" y="49683"/>
                  </a:cubicBezTo>
                  <a:cubicBezTo>
                    <a:pt x="42430" y="50408"/>
                    <a:pt x="43881" y="51134"/>
                    <a:pt x="45331" y="51496"/>
                  </a:cubicBezTo>
                  <a:cubicBezTo>
                    <a:pt x="45331" y="51134"/>
                    <a:pt x="45331" y="51134"/>
                    <a:pt x="45331" y="51134"/>
                  </a:cubicBezTo>
                  <a:cubicBezTo>
                    <a:pt x="44606" y="45331"/>
                    <a:pt x="43881" y="39529"/>
                    <a:pt x="42793" y="33726"/>
                  </a:cubicBezTo>
                  <a:cubicBezTo>
                    <a:pt x="42793" y="33001"/>
                    <a:pt x="42793" y="33001"/>
                    <a:pt x="43155" y="32276"/>
                  </a:cubicBezTo>
                  <a:cubicBezTo>
                    <a:pt x="46419" y="28287"/>
                    <a:pt x="50408" y="23935"/>
                    <a:pt x="54397" y="19946"/>
                  </a:cubicBezTo>
                  <a:close/>
                </a:path>
              </a:pathLst>
            </a:custGeom>
            <a:solidFill>
              <a:srgbClr val="020100"/>
            </a:solidFill>
            <a:ln w="3620" cap="flat">
              <a:noFill/>
              <a:prstDash val="solid"/>
              <a:miter/>
            </a:ln>
          </p:spPr>
          <p:txBody>
            <a:bodyPr rtlCol="0" anchor="ctr"/>
            <a:lstStyle/>
            <a:p>
              <a:endParaRPr lang="es-CO"/>
            </a:p>
          </p:txBody>
        </p:sp>
        <p:sp>
          <p:nvSpPr>
            <p:cNvPr id="49" name="Forma libre: forma 48">
              <a:extLst>
                <a:ext uri="{FF2B5EF4-FFF2-40B4-BE49-F238E27FC236}">
                  <a16:creationId xmlns:a16="http://schemas.microsoft.com/office/drawing/2014/main" id="{28CF2000-4E54-00CD-734B-6386B6717A80}"/>
                </a:ext>
              </a:extLst>
            </p:cNvPr>
            <p:cNvSpPr/>
            <p:nvPr/>
          </p:nvSpPr>
          <p:spPr>
            <a:xfrm>
              <a:off x="452831" y="6463291"/>
              <a:ext cx="55122" cy="51858"/>
            </a:xfrm>
            <a:custGeom>
              <a:avLst/>
              <a:gdLst>
                <a:gd name="connsiteX0" fmla="*/ 54397 w 55122"/>
                <a:gd name="connsiteY0" fmla="*/ 19946 h 51858"/>
                <a:gd name="connsiteX1" fmla="*/ 55123 w 55122"/>
                <a:gd name="connsiteY1" fmla="*/ 19220 h 51858"/>
                <a:gd name="connsiteX2" fmla="*/ 54397 w 55122"/>
                <a:gd name="connsiteY2" fmla="*/ 19220 h 51858"/>
                <a:gd name="connsiteX3" fmla="*/ 37353 w 55122"/>
                <a:gd name="connsiteY3" fmla="*/ 16319 h 51858"/>
                <a:gd name="connsiteX4" fmla="*/ 36265 w 55122"/>
                <a:gd name="connsiteY4" fmla="*/ 15594 h 51858"/>
                <a:gd name="connsiteX5" fmla="*/ 29737 w 55122"/>
                <a:gd name="connsiteY5" fmla="*/ 3989 h 51858"/>
                <a:gd name="connsiteX6" fmla="*/ 27561 w 55122"/>
                <a:gd name="connsiteY6" fmla="*/ 0 h 51858"/>
                <a:gd name="connsiteX7" fmla="*/ 26836 w 55122"/>
                <a:gd name="connsiteY7" fmla="*/ 1088 h 51858"/>
                <a:gd name="connsiteX8" fmla="*/ 18858 w 55122"/>
                <a:gd name="connsiteY8" fmla="*/ 15957 h 51858"/>
                <a:gd name="connsiteX9" fmla="*/ 17770 w 55122"/>
                <a:gd name="connsiteY9" fmla="*/ 16682 h 51858"/>
                <a:gd name="connsiteX10" fmla="*/ 5077 w 55122"/>
                <a:gd name="connsiteY10" fmla="*/ 18858 h 51858"/>
                <a:gd name="connsiteX11" fmla="*/ 0 w 55122"/>
                <a:gd name="connsiteY11" fmla="*/ 19946 h 51858"/>
                <a:gd name="connsiteX12" fmla="*/ 725 w 55122"/>
                <a:gd name="connsiteY12" fmla="*/ 20671 h 51858"/>
                <a:gd name="connsiteX13" fmla="*/ 12693 w 55122"/>
                <a:gd name="connsiteY13" fmla="*/ 33001 h 51858"/>
                <a:gd name="connsiteX14" fmla="*/ 13055 w 55122"/>
                <a:gd name="connsiteY14" fmla="*/ 34089 h 51858"/>
                <a:gd name="connsiteX15" fmla="*/ 11242 w 55122"/>
                <a:gd name="connsiteY15" fmla="*/ 47870 h 51858"/>
                <a:gd name="connsiteX16" fmla="*/ 10879 w 55122"/>
                <a:gd name="connsiteY16" fmla="*/ 51859 h 51858"/>
                <a:gd name="connsiteX17" fmla="*/ 11605 w 55122"/>
                <a:gd name="connsiteY17" fmla="*/ 51496 h 51858"/>
                <a:gd name="connsiteX18" fmla="*/ 27199 w 55122"/>
                <a:gd name="connsiteY18" fmla="*/ 44243 h 51858"/>
                <a:gd name="connsiteX19" fmla="*/ 27924 w 55122"/>
                <a:gd name="connsiteY19" fmla="*/ 43880 h 51858"/>
                <a:gd name="connsiteX20" fmla="*/ 28649 w 55122"/>
                <a:gd name="connsiteY20" fmla="*/ 43880 h 51858"/>
                <a:gd name="connsiteX21" fmla="*/ 40979 w 55122"/>
                <a:gd name="connsiteY21" fmla="*/ 49683 h 51858"/>
                <a:gd name="connsiteX22" fmla="*/ 45331 w 55122"/>
                <a:gd name="connsiteY22" fmla="*/ 51496 h 51858"/>
                <a:gd name="connsiteX23" fmla="*/ 45331 w 55122"/>
                <a:gd name="connsiteY23" fmla="*/ 51133 h 51858"/>
                <a:gd name="connsiteX24" fmla="*/ 42793 w 55122"/>
                <a:gd name="connsiteY24" fmla="*/ 33726 h 51858"/>
                <a:gd name="connsiteX25" fmla="*/ 43155 w 55122"/>
                <a:gd name="connsiteY25" fmla="*/ 32276 h 51858"/>
                <a:gd name="connsiteX26" fmla="*/ 54397 w 55122"/>
                <a:gd name="connsiteY26" fmla="*/ 19946 h 5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122" h="51858">
                  <a:moveTo>
                    <a:pt x="54397" y="19946"/>
                  </a:moveTo>
                  <a:cubicBezTo>
                    <a:pt x="54760" y="19583"/>
                    <a:pt x="54760" y="19583"/>
                    <a:pt x="55123" y="19220"/>
                  </a:cubicBezTo>
                  <a:cubicBezTo>
                    <a:pt x="54760" y="19220"/>
                    <a:pt x="54397" y="19220"/>
                    <a:pt x="54397" y="19220"/>
                  </a:cubicBezTo>
                  <a:cubicBezTo>
                    <a:pt x="48595" y="18132"/>
                    <a:pt x="42793" y="17044"/>
                    <a:pt x="37353" y="16319"/>
                  </a:cubicBezTo>
                  <a:cubicBezTo>
                    <a:pt x="36990" y="16319"/>
                    <a:pt x="36628" y="15957"/>
                    <a:pt x="36265" y="15594"/>
                  </a:cubicBezTo>
                  <a:cubicBezTo>
                    <a:pt x="34089" y="11605"/>
                    <a:pt x="31913" y="7616"/>
                    <a:pt x="29737" y="3989"/>
                  </a:cubicBezTo>
                  <a:cubicBezTo>
                    <a:pt x="29012" y="2539"/>
                    <a:pt x="28287" y="1451"/>
                    <a:pt x="27561" y="0"/>
                  </a:cubicBezTo>
                  <a:cubicBezTo>
                    <a:pt x="27199" y="363"/>
                    <a:pt x="27199" y="725"/>
                    <a:pt x="26836" y="1088"/>
                  </a:cubicBezTo>
                  <a:cubicBezTo>
                    <a:pt x="23935" y="6165"/>
                    <a:pt x="21396" y="10879"/>
                    <a:pt x="18858" y="15957"/>
                  </a:cubicBezTo>
                  <a:cubicBezTo>
                    <a:pt x="18495" y="16319"/>
                    <a:pt x="18495" y="16682"/>
                    <a:pt x="17770" y="16682"/>
                  </a:cubicBezTo>
                  <a:cubicBezTo>
                    <a:pt x="13418" y="17407"/>
                    <a:pt x="9066" y="18132"/>
                    <a:pt x="5077" y="18858"/>
                  </a:cubicBezTo>
                  <a:cubicBezTo>
                    <a:pt x="3264" y="19220"/>
                    <a:pt x="1813" y="19583"/>
                    <a:pt x="0" y="19946"/>
                  </a:cubicBezTo>
                  <a:cubicBezTo>
                    <a:pt x="363" y="20308"/>
                    <a:pt x="363" y="20308"/>
                    <a:pt x="725" y="20671"/>
                  </a:cubicBezTo>
                  <a:cubicBezTo>
                    <a:pt x="4714" y="24660"/>
                    <a:pt x="8704" y="29012"/>
                    <a:pt x="12693" y="33001"/>
                  </a:cubicBezTo>
                  <a:cubicBezTo>
                    <a:pt x="13055" y="33364"/>
                    <a:pt x="13418" y="33726"/>
                    <a:pt x="13055" y="34089"/>
                  </a:cubicBezTo>
                  <a:cubicBezTo>
                    <a:pt x="12330" y="38803"/>
                    <a:pt x="11605" y="43155"/>
                    <a:pt x="11242" y="47870"/>
                  </a:cubicBezTo>
                  <a:cubicBezTo>
                    <a:pt x="10879" y="49320"/>
                    <a:pt x="10879" y="50408"/>
                    <a:pt x="10879" y="51859"/>
                  </a:cubicBezTo>
                  <a:cubicBezTo>
                    <a:pt x="11242" y="51859"/>
                    <a:pt x="11605" y="51496"/>
                    <a:pt x="11605" y="51496"/>
                  </a:cubicBezTo>
                  <a:cubicBezTo>
                    <a:pt x="16682" y="48958"/>
                    <a:pt x="22122" y="46419"/>
                    <a:pt x="27199" y="44243"/>
                  </a:cubicBezTo>
                  <a:cubicBezTo>
                    <a:pt x="27561" y="44243"/>
                    <a:pt x="27561" y="43880"/>
                    <a:pt x="27924" y="43880"/>
                  </a:cubicBezTo>
                  <a:cubicBezTo>
                    <a:pt x="28287" y="43880"/>
                    <a:pt x="28287" y="43880"/>
                    <a:pt x="28649" y="43880"/>
                  </a:cubicBezTo>
                  <a:cubicBezTo>
                    <a:pt x="32638" y="45694"/>
                    <a:pt x="36628" y="47870"/>
                    <a:pt x="40979" y="49683"/>
                  </a:cubicBezTo>
                  <a:cubicBezTo>
                    <a:pt x="42430" y="50408"/>
                    <a:pt x="43881" y="51133"/>
                    <a:pt x="45331" y="51496"/>
                  </a:cubicBezTo>
                  <a:cubicBezTo>
                    <a:pt x="45331" y="51133"/>
                    <a:pt x="45331" y="51133"/>
                    <a:pt x="45331" y="51133"/>
                  </a:cubicBezTo>
                  <a:cubicBezTo>
                    <a:pt x="44606" y="45331"/>
                    <a:pt x="43881" y="39529"/>
                    <a:pt x="42793" y="33726"/>
                  </a:cubicBezTo>
                  <a:cubicBezTo>
                    <a:pt x="42793" y="33001"/>
                    <a:pt x="42793" y="33001"/>
                    <a:pt x="43155" y="32276"/>
                  </a:cubicBezTo>
                  <a:cubicBezTo>
                    <a:pt x="46419" y="27924"/>
                    <a:pt x="50408" y="23935"/>
                    <a:pt x="54397" y="19946"/>
                  </a:cubicBezTo>
                  <a:close/>
                </a:path>
              </a:pathLst>
            </a:custGeom>
            <a:solidFill>
              <a:srgbClr val="020100"/>
            </a:solidFill>
            <a:ln w="3620" cap="flat">
              <a:noFill/>
              <a:prstDash val="solid"/>
              <a:miter/>
            </a:ln>
          </p:spPr>
          <p:txBody>
            <a:bodyPr rtlCol="0" anchor="ctr"/>
            <a:lstStyle/>
            <a:p>
              <a:endParaRPr lang="es-CO"/>
            </a:p>
          </p:txBody>
        </p:sp>
      </p:grpSp>
      <p:grpSp>
        <p:nvGrpSpPr>
          <p:cNvPr id="39" name="Gráfico 15">
            <a:extLst>
              <a:ext uri="{FF2B5EF4-FFF2-40B4-BE49-F238E27FC236}">
                <a16:creationId xmlns:a16="http://schemas.microsoft.com/office/drawing/2014/main" id="{9310BEBA-190D-9A36-0434-FF19AEADDD40}"/>
              </a:ext>
            </a:extLst>
          </p:cNvPr>
          <p:cNvGrpSpPr/>
          <p:nvPr/>
        </p:nvGrpSpPr>
        <p:grpSpPr>
          <a:xfrm>
            <a:off x="542431" y="5363943"/>
            <a:ext cx="299438" cy="299438"/>
            <a:chOff x="482715" y="5571125"/>
            <a:chExt cx="333965" cy="333965"/>
          </a:xfrm>
          <a:solidFill>
            <a:srgbClr val="000000"/>
          </a:solidFill>
        </p:grpSpPr>
        <p:sp>
          <p:nvSpPr>
            <p:cNvPr id="40" name="Forma libre: forma 39">
              <a:extLst>
                <a:ext uri="{FF2B5EF4-FFF2-40B4-BE49-F238E27FC236}">
                  <a16:creationId xmlns:a16="http://schemas.microsoft.com/office/drawing/2014/main" id="{8016FD86-DF9A-AAD2-070B-F80214F7B5AF}"/>
                </a:ext>
              </a:extLst>
            </p:cNvPr>
            <p:cNvSpPr/>
            <p:nvPr/>
          </p:nvSpPr>
          <p:spPr>
            <a:xfrm>
              <a:off x="482715" y="5571125"/>
              <a:ext cx="333965" cy="333965"/>
            </a:xfrm>
            <a:custGeom>
              <a:avLst/>
              <a:gdLst>
                <a:gd name="connsiteX0" fmla="*/ 233867 w 333965"/>
                <a:gd name="connsiteY0" fmla="*/ 36172 h 333965"/>
                <a:gd name="connsiteX1" fmla="*/ 297794 w 333965"/>
                <a:gd name="connsiteY1" fmla="*/ 100099 h 333965"/>
                <a:gd name="connsiteX2" fmla="*/ 297794 w 333965"/>
                <a:gd name="connsiteY2" fmla="*/ 233867 h 333965"/>
                <a:gd name="connsiteX3" fmla="*/ 233867 w 333965"/>
                <a:gd name="connsiteY3" fmla="*/ 297794 h 333965"/>
                <a:gd name="connsiteX4" fmla="*/ 100099 w 333965"/>
                <a:gd name="connsiteY4" fmla="*/ 297794 h 333965"/>
                <a:gd name="connsiteX5" fmla="*/ 36172 w 333965"/>
                <a:gd name="connsiteY5" fmla="*/ 233867 h 333965"/>
                <a:gd name="connsiteX6" fmla="*/ 36172 w 333965"/>
                <a:gd name="connsiteY6" fmla="*/ 100099 h 333965"/>
                <a:gd name="connsiteX7" fmla="*/ 100099 w 333965"/>
                <a:gd name="connsiteY7" fmla="*/ 36172 h 333965"/>
                <a:gd name="connsiteX8" fmla="*/ 233867 w 333965"/>
                <a:gd name="connsiteY8" fmla="*/ 36172 h 333965"/>
                <a:gd name="connsiteX9" fmla="*/ 233867 w 333965"/>
                <a:gd name="connsiteY9" fmla="*/ 0 h 333965"/>
                <a:gd name="connsiteX10" fmla="*/ 100099 w 333965"/>
                <a:gd name="connsiteY10" fmla="*/ 0 h 333965"/>
                <a:gd name="connsiteX11" fmla="*/ 0 w 333965"/>
                <a:gd name="connsiteY11" fmla="*/ 100099 h 333965"/>
                <a:gd name="connsiteX12" fmla="*/ 0 w 333965"/>
                <a:gd name="connsiteY12" fmla="*/ 233867 h 333965"/>
                <a:gd name="connsiteX13" fmla="*/ 100099 w 333965"/>
                <a:gd name="connsiteY13" fmla="*/ 333966 h 333965"/>
                <a:gd name="connsiteX14" fmla="*/ 233867 w 333965"/>
                <a:gd name="connsiteY14" fmla="*/ 333966 h 333965"/>
                <a:gd name="connsiteX15" fmla="*/ 333966 w 333965"/>
                <a:gd name="connsiteY15" fmla="*/ 233867 h 333965"/>
                <a:gd name="connsiteX16" fmla="*/ 333966 w 333965"/>
                <a:gd name="connsiteY16" fmla="*/ 100099 h 333965"/>
                <a:gd name="connsiteX17" fmla="*/ 233867 w 333965"/>
                <a:gd name="connsiteY17" fmla="*/ 0 h 333965"/>
                <a:gd name="connsiteX18" fmla="*/ 233867 w 333965"/>
                <a:gd name="connsiteY18" fmla="*/ 0 h 33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3965" h="333965">
                  <a:moveTo>
                    <a:pt x="233867" y="36172"/>
                  </a:moveTo>
                  <a:cubicBezTo>
                    <a:pt x="269129" y="36172"/>
                    <a:pt x="297794" y="64837"/>
                    <a:pt x="297794" y="100099"/>
                  </a:cubicBezTo>
                  <a:lnTo>
                    <a:pt x="297794" y="233867"/>
                  </a:lnTo>
                  <a:cubicBezTo>
                    <a:pt x="297794" y="269129"/>
                    <a:pt x="269129" y="297794"/>
                    <a:pt x="233867" y="297794"/>
                  </a:cubicBezTo>
                  <a:lnTo>
                    <a:pt x="100099" y="297794"/>
                  </a:lnTo>
                  <a:cubicBezTo>
                    <a:pt x="64837" y="297794"/>
                    <a:pt x="36172" y="269129"/>
                    <a:pt x="36172" y="233867"/>
                  </a:cubicBezTo>
                  <a:lnTo>
                    <a:pt x="36172" y="100099"/>
                  </a:lnTo>
                  <a:cubicBezTo>
                    <a:pt x="36172" y="64837"/>
                    <a:pt x="64837" y="36172"/>
                    <a:pt x="100099" y="36172"/>
                  </a:cubicBezTo>
                  <a:lnTo>
                    <a:pt x="233867" y="36172"/>
                  </a:lnTo>
                  <a:moveTo>
                    <a:pt x="233867" y="0"/>
                  </a:moveTo>
                  <a:lnTo>
                    <a:pt x="100099" y="0"/>
                  </a:lnTo>
                  <a:cubicBezTo>
                    <a:pt x="44817" y="0"/>
                    <a:pt x="0" y="44817"/>
                    <a:pt x="0" y="100099"/>
                  </a:cubicBezTo>
                  <a:lnTo>
                    <a:pt x="0" y="233867"/>
                  </a:lnTo>
                  <a:cubicBezTo>
                    <a:pt x="0" y="289149"/>
                    <a:pt x="44817" y="333966"/>
                    <a:pt x="100099" y="333966"/>
                  </a:cubicBezTo>
                  <a:lnTo>
                    <a:pt x="233867" y="333966"/>
                  </a:lnTo>
                  <a:cubicBezTo>
                    <a:pt x="289149" y="333966"/>
                    <a:pt x="333966" y="289149"/>
                    <a:pt x="333966" y="233867"/>
                  </a:cubicBezTo>
                  <a:lnTo>
                    <a:pt x="333966" y="100099"/>
                  </a:lnTo>
                  <a:cubicBezTo>
                    <a:pt x="333966" y="44817"/>
                    <a:pt x="289149" y="0"/>
                    <a:pt x="233867" y="0"/>
                  </a:cubicBezTo>
                  <a:lnTo>
                    <a:pt x="233867" y="0"/>
                  </a:lnTo>
                  <a:close/>
                </a:path>
              </a:pathLst>
            </a:custGeom>
            <a:solidFill>
              <a:srgbClr val="000000"/>
            </a:solidFill>
            <a:ln w="2238" cap="flat">
              <a:noFill/>
              <a:prstDash val="solid"/>
              <a:miter/>
            </a:ln>
          </p:spPr>
          <p:txBody>
            <a:bodyPr rtlCol="0" anchor="ctr"/>
            <a:lstStyle/>
            <a:p>
              <a:endParaRPr lang="es-CO"/>
            </a:p>
          </p:txBody>
        </p:sp>
        <p:sp>
          <p:nvSpPr>
            <p:cNvPr id="41" name="Forma libre: forma 40">
              <a:extLst>
                <a:ext uri="{FF2B5EF4-FFF2-40B4-BE49-F238E27FC236}">
                  <a16:creationId xmlns:a16="http://schemas.microsoft.com/office/drawing/2014/main" id="{10F8E518-F2B7-A906-A7BB-35019D612302}"/>
                </a:ext>
              </a:extLst>
            </p:cNvPr>
            <p:cNvSpPr/>
            <p:nvPr/>
          </p:nvSpPr>
          <p:spPr>
            <a:xfrm>
              <a:off x="553921" y="5647109"/>
              <a:ext cx="191329" cy="191552"/>
            </a:xfrm>
            <a:custGeom>
              <a:avLst/>
              <a:gdLst>
                <a:gd name="connsiteX0" fmla="*/ 174490 w 191329"/>
                <a:gd name="connsiteY0" fmla="*/ 78486 h 191552"/>
                <a:gd name="connsiteX1" fmla="*/ 112839 w 191329"/>
                <a:gd name="connsiteY1" fmla="*/ 78486 h 191552"/>
                <a:gd name="connsiteX2" fmla="*/ 112839 w 191329"/>
                <a:gd name="connsiteY2" fmla="*/ 17062 h 191552"/>
                <a:gd name="connsiteX3" fmla="*/ 95776 w 191329"/>
                <a:gd name="connsiteY3" fmla="*/ 0 h 191552"/>
                <a:gd name="connsiteX4" fmla="*/ 78714 w 191329"/>
                <a:gd name="connsiteY4" fmla="*/ 17062 h 191552"/>
                <a:gd name="connsiteX5" fmla="*/ 78714 w 191329"/>
                <a:gd name="connsiteY5" fmla="*/ 78714 h 191552"/>
                <a:gd name="connsiteX6" fmla="*/ 17062 w 191329"/>
                <a:gd name="connsiteY6" fmla="*/ 78714 h 191552"/>
                <a:gd name="connsiteX7" fmla="*/ 0 w 191329"/>
                <a:gd name="connsiteY7" fmla="*/ 95776 h 191552"/>
                <a:gd name="connsiteX8" fmla="*/ 17062 w 191329"/>
                <a:gd name="connsiteY8" fmla="*/ 112839 h 191552"/>
                <a:gd name="connsiteX9" fmla="*/ 78486 w 191329"/>
                <a:gd name="connsiteY9" fmla="*/ 112839 h 191552"/>
                <a:gd name="connsiteX10" fmla="*/ 78486 w 191329"/>
                <a:gd name="connsiteY10" fmla="*/ 174490 h 191552"/>
                <a:gd name="connsiteX11" fmla="*/ 95549 w 191329"/>
                <a:gd name="connsiteY11" fmla="*/ 191552 h 191552"/>
                <a:gd name="connsiteX12" fmla="*/ 112611 w 191329"/>
                <a:gd name="connsiteY12" fmla="*/ 174490 h 191552"/>
                <a:gd name="connsiteX13" fmla="*/ 112611 w 191329"/>
                <a:gd name="connsiteY13" fmla="*/ 112839 h 191552"/>
                <a:gd name="connsiteX14" fmla="*/ 174263 w 191329"/>
                <a:gd name="connsiteY14" fmla="*/ 112839 h 191552"/>
                <a:gd name="connsiteX15" fmla="*/ 191325 w 191329"/>
                <a:gd name="connsiteY15" fmla="*/ 95776 h 191552"/>
                <a:gd name="connsiteX16" fmla="*/ 174490 w 191329"/>
                <a:gd name="connsiteY16" fmla="*/ 78486 h 19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1329" h="191552">
                  <a:moveTo>
                    <a:pt x="174490" y="78486"/>
                  </a:moveTo>
                  <a:lnTo>
                    <a:pt x="112839" y="78486"/>
                  </a:lnTo>
                  <a:lnTo>
                    <a:pt x="112839" y="17062"/>
                  </a:lnTo>
                  <a:cubicBezTo>
                    <a:pt x="112839" y="7507"/>
                    <a:pt x="105104" y="0"/>
                    <a:pt x="95776" y="0"/>
                  </a:cubicBezTo>
                  <a:cubicBezTo>
                    <a:pt x="86221" y="0"/>
                    <a:pt x="78714" y="7735"/>
                    <a:pt x="78714" y="17062"/>
                  </a:cubicBezTo>
                  <a:lnTo>
                    <a:pt x="78714" y="78714"/>
                  </a:lnTo>
                  <a:lnTo>
                    <a:pt x="17062" y="78714"/>
                  </a:lnTo>
                  <a:cubicBezTo>
                    <a:pt x="7507" y="78714"/>
                    <a:pt x="0" y="86449"/>
                    <a:pt x="0" y="95776"/>
                  </a:cubicBezTo>
                  <a:cubicBezTo>
                    <a:pt x="0" y="105331"/>
                    <a:pt x="7735" y="112839"/>
                    <a:pt x="17062" y="112839"/>
                  </a:cubicBezTo>
                  <a:lnTo>
                    <a:pt x="78486" y="112839"/>
                  </a:lnTo>
                  <a:lnTo>
                    <a:pt x="78486" y="174490"/>
                  </a:lnTo>
                  <a:cubicBezTo>
                    <a:pt x="78486" y="184045"/>
                    <a:pt x="86221" y="191552"/>
                    <a:pt x="95549" y="191552"/>
                  </a:cubicBezTo>
                  <a:cubicBezTo>
                    <a:pt x="105104" y="191552"/>
                    <a:pt x="112611" y="183818"/>
                    <a:pt x="112611" y="174490"/>
                  </a:cubicBezTo>
                  <a:lnTo>
                    <a:pt x="112611" y="112839"/>
                  </a:lnTo>
                  <a:lnTo>
                    <a:pt x="174263" y="112839"/>
                  </a:lnTo>
                  <a:cubicBezTo>
                    <a:pt x="183818" y="112839"/>
                    <a:pt x="191325" y="105104"/>
                    <a:pt x="191325" y="95776"/>
                  </a:cubicBezTo>
                  <a:cubicBezTo>
                    <a:pt x="191552" y="86221"/>
                    <a:pt x="183818" y="78486"/>
                    <a:pt x="174490" y="78486"/>
                  </a:cubicBezTo>
                  <a:close/>
                </a:path>
              </a:pathLst>
            </a:custGeom>
            <a:solidFill>
              <a:srgbClr val="000000"/>
            </a:solidFill>
            <a:ln w="2238" cap="flat">
              <a:noFill/>
              <a:prstDash val="solid"/>
              <a:miter/>
            </a:ln>
          </p:spPr>
          <p:txBody>
            <a:bodyPr rtlCol="0" anchor="ctr"/>
            <a:lstStyle/>
            <a:p>
              <a:endParaRPr lang="es-CO"/>
            </a:p>
          </p:txBody>
        </p:sp>
      </p:grpSp>
      <p:sp>
        <p:nvSpPr>
          <p:cNvPr id="38" name="Gráfico 5">
            <a:extLst>
              <a:ext uri="{FF2B5EF4-FFF2-40B4-BE49-F238E27FC236}">
                <a16:creationId xmlns:a16="http://schemas.microsoft.com/office/drawing/2014/main" id="{71619F7E-F007-8C30-43AB-82DBD4795E89}"/>
              </a:ext>
            </a:extLst>
          </p:cNvPr>
          <p:cNvSpPr/>
          <p:nvPr/>
        </p:nvSpPr>
        <p:spPr>
          <a:xfrm>
            <a:off x="487095" y="4739967"/>
            <a:ext cx="410111" cy="375985"/>
          </a:xfrm>
          <a:custGeom>
            <a:avLst/>
            <a:gdLst>
              <a:gd name="connsiteX0" fmla="*/ 317917 w 457399"/>
              <a:gd name="connsiteY0" fmla="*/ 49231 h 419338"/>
              <a:gd name="connsiteX1" fmla="*/ 344730 w 457399"/>
              <a:gd name="connsiteY1" fmla="*/ 53187 h 419338"/>
              <a:gd name="connsiteX2" fmla="*/ 405389 w 457399"/>
              <a:gd name="connsiteY2" fmla="*/ 114725 h 419338"/>
              <a:gd name="connsiteX3" fmla="*/ 385609 w 457399"/>
              <a:gd name="connsiteY3" fmla="*/ 196922 h 419338"/>
              <a:gd name="connsiteX4" fmla="*/ 266049 w 457399"/>
              <a:gd name="connsiteY4" fmla="*/ 317800 h 419338"/>
              <a:gd name="connsiteX5" fmla="*/ 229127 w 457399"/>
              <a:gd name="connsiteY5" fmla="*/ 354284 h 419338"/>
              <a:gd name="connsiteX6" fmla="*/ 191325 w 457399"/>
              <a:gd name="connsiteY6" fmla="*/ 316482 h 419338"/>
              <a:gd name="connsiteX7" fmla="*/ 72204 w 457399"/>
              <a:gd name="connsiteY7" fmla="*/ 196482 h 419338"/>
              <a:gd name="connsiteX8" fmla="*/ 70886 w 457399"/>
              <a:gd name="connsiteY8" fmla="*/ 79560 h 419338"/>
              <a:gd name="connsiteX9" fmla="*/ 138138 w 457399"/>
              <a:gd name="connsiteY9" fmla="*/ 49231 h 419338"/>
              <a:gd name="connsiteX10" fmla="*/ 187808 w 457399"/>
              <a:gd name="connsiteY10" fmla="*/ 64175 h 419338"/>
              <a:gd name="connsiteX11" fmla="*/ 195281 w 457399"/>
              <a:gd name="connsiteY11" fmla="*/ 69450 h 419338"/>
              <a:gd name="connsiteX12" fmla="*/ 200116 w 457399"/>
              <a:gd name="connsiteY12" fmla="*/ 72967 h 419338"/>
              <a:gd name="connsiteX13" fmla="*/ 230445 w 457399"/>
              <a:gd name="connsiteY13" fmla="*/ 94505 h 419338"/>
              <a:gd name="connsiteX14" fmla="*/ 259456 w 457399"/>
              <a:gd name="connsiteY14" fmla="*/ 71208 h 419338"/>
              <a:gd name="connsiteX15" fmla="*/ 317917 w 457399"/>
              <a:gd name="connsiteY15" fmla="*/ 49231 h 419338"/>
              <a:gd name="connsiteX16" fmla="*/ 317917 w 457399"/>
              <a:gd name="connsiteY16" fmla="*/ 0 h 419338"/>
              <a:gd name="connsiteX17" fmla="*/ 229127 w 457399"/>
              <a:gd name="connsiteY17" fmla="*/ 33406 h 419338"/>
              <a:gd name="connsiteX18" fmla="*/ 215940 w 457399"/>
              <a:gd name="connsiteY18" fmla="*/ 24176 h 419338"/>
              <a:gd name="connsiteX19" fmla="*/ 138578 w 457399"/>
              <a:gd name="connsiteY19" fmla="*/ 440 h 419338"/>
              <a:gd name="connsiteX20" fmla="*/ 33963 w 457399"/>
              <a:gd name="connsiteY20" fmla="*/ 47912 h 419338"/>
              <a:gd name="connsiteX21" fmla="*/ 36600 w 457399"/>
              <a:gd name="connsiteY21" fmla="*/ 231208 h 419338"/>
              <a:gd name="connsiteX22" fmla="*/ 218138 w 457399"/>
              <a:gd name="connsiteY22" fmla="*/ 413624 h 419338"/>
              <a:gd name="connsiteX23" fmla="*/ 228687 w 457399"/>
              <a:gd name="connsiteY23" fmla="*/ 419338 h 419338"/>
              <a:gd name="connsiteX24" fmla="*/ 239236 w 457399"/>
              <a:gd name="connsiteY24" fmla="*/ 413624 h 419338"/>
              <a:gd name="connsiteX25" fmla="*/ 420774 w 457399"/>
              <a:gd name="connsiteY25" fmla="*/ 231208 h 419338"/>
              <a:gd name="connsiteX26" fmla="*/ 357917 w 457399"/>
              <a:gd name="connsiteY26" fmla="*/ 6154 h 419338"/>
              <a:gd name="connsiteX27" fmla="*/ 317917 w 457399"/>
              <a:gd name="connsiteY27" fmla="*/ 0 h 419338"/>
              <a:gd name="connsiteX28" fmla="*/ 317917 w 457399"/>
              <a:gd name="connsiteY28" fmla="*/ 0 h 41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7399" h="419338">
                <a:moveTo>
                  <a:pt x="317917" y="49231"/>
                </a:moveTo>
                <a:cubicBezTo>
                  <a:pt x="326708" y="49231"/>
                  <a:pt x="335500" y="50549"/>
                  <a:pt x="344730" y="53187"/>
                </a:cubicBezTo>
                <a:cubicBezTo>
                  <a:pt x="374181" y="61538"/>
                  <a:pt x="397038" y="84395"/>
                  <a:pt x="405389" y="114725"/>
                </a:cubicBezTo>
                <a:cubicBezTo>
                  <a:pt x="413741" y="144615"/>
                  <a:pt x="406268" y="174944"/>
                  <a:pt x="385609" y="196922"/>
                </a:cubicBezTo>
                <a:cubicBezTo>
                  <a:pt x="346928" y="237801"/>
                  <a:pt x="305610" y="278680"/>
                  <a:pt x="266049" y="317800"/>
                </a:cubicBezTo>
                <a:cubicBezTo>
                  <a:pt x="253742" y="330108"/>
                  <a:pt x="241434" y="341976"/>
                  <a:pt x="229127" y="354284"/>
                </a:cubicBezTo>
                <a:cubicBezTo>
                  <a:pt x="216379" y="341537"/>
                  <a:pt x="203632" y="329229"/>
                  <a:pt x="191325" y="316482"/>
                </a:cubicBezTo>
                <a:cubicBezTo>
                  <a:pt x="151764" y="277361"/>
                  <a:pt x="111325" y="236922"/>
                  <a:pt x="72204" y="196482"/>
                </a:cubicBezTo>
                <a:cubicBezTo>
                  <a:pt x="41875" y="165274"/>
                  <a:pt x="41435" y="114285"/>
                  <a:pt x="70886" y="79560"/>
                </a:cubicBezTo>
                <a:cubicBezTo>
                  <a:pt x="87149" y="60219"/>
                  <a:pt x="111765" y="49231"/>
                  <a:pt x="138138" y="49231"/>
                </a:cubicBezTo>
                <a:cubicBezTo>
                  <a:pt x="156160" y="49231"/>
                  <a:pt x="173303" y="54505"/>
                  <a:pt x="187808" y="64175"/>
                </a:cubicBezTo>
                <a:cubicBezTo>
                  <a:pt x="190445" y="65934"/>
                  <a:pt x="192643" y="67692"/>
                  <a:pt x="195281" y="69450"/>
                </a:cubicBezTo>
                <a:lnTo>
                  <a:pt x="200116" y="72967"/>
                </a:lnTo>
                <a:lnTo>
                  <a:pt x="230445" y="94505"/>
                </a:lnTo>
                <a:lnTo>
                  <a:pt x="259456" y="71208"/>
                </a:lnTo>
                <a:cubicBezTo>
                  <a:pt x="278357" y="56263"/>
                  <a:pt x="297258" y="49231"/>
                  <a:pt x="317917" y="49231"/>
                </a:cubicBezTo>
                <a:moveTo>
                  <a:pt x="317917" y="0"/>
                </a:moveTo>
                <a:cubicBezTo>
                  <a:pt x="286269" y="0"/>
                  <a:pt x="256379" y="11429"/>
                  <a:pt x="229127" y="33406"/>
                </a:cubicBezTo>
                <a:cubicBezTo>
                  <a:pt x="224291" y="29890"/>
                  <a:pt x="220335" y="26813"/>
                  <a:pt x="215940" y="24176"/>
                </a:cubicBezTo>
                <a:cubicBezTo>
                  <a:pt x="192643" y="8352"/>
                  <a:pt x="165391" y="440"/>
                  <a:pt x="138578" y="440"/>
                </a:cubicBezTo>
                <a:cubicBezTo>
                  <a:pt x="99457" y="440"/>
                  <a:pt x="60776" y="16703"/>
                  <a:pt x="33963" y="47912"/>
                </a:cubicBezTo>
                <a:cubicBezTo>
                  <a:pt x="-11751" y="101098"/>
                  <a:pt x="-11751" y="181098"/>
                  <a:pt x="36600" y="231208"/>
                </a:cubicBezTo>
                <a:cubicBezTo>
                  <a:pt x="95940" y="293185"/>
                  <a:pt x="157918" y="352965"/>
                  <a:pt x="218138" y="413624"/>
                </a:cubicBezTo>
                <a:cubicBezTo>
                  <a:pt x="222094" y="417580"/>
                  <a:pt x="225171" y="419338"/>
                  <a:pt x="228687" y="419338"/>
                </a:cubicBezTo>
                <a:cubicBezTo>
                  <a:pt x="232203" y="419338"/>
                  <a:pt x="235720" y="417580"/>
                  <a:pt x="239236" y="413624"/>
                </a:cubicBezTo>
                <a:cubicBezTo>
                  <a:pt x="299895" y="352965"/>
                  <a:pt x="361873" y="293185"/>
                  <a:pt x="420774" y="231208"/>
                </a:cubicBezTo>
                <a:cubicBezTo>
                  <a:pt x="490664" y="157362"/>
                  <a:pt x="455499" y="33846"/>
                  <a:pt x="357917" y="6154"/>
                </a:cubicBezTo>
                <a:cubicBezTo>
                  <a:pt x="344291" y="1758"/>
                  <a:pt x="330664" y="0"/>
                  <a:pt x="317917" y="0"/>
                </a:cubicBezTo>
                <a:lnTo>
                  <a:pt x="317917" y="0"/>
                </a:lnTo>
                <a:close/>
              </a:path>
            </a:pathLst>
          </a:custGeom>
          <a:solidFill>
            <a:srgbClr val="000000"/>
          </a:solidFill>
          <a:ln w="4382" cap="flat">
            <a:noFill/>
            <a:prstDash val="solid"/>
            <a:miter/>
          </a:ln>
        </p:spPr>
        <p:txBody>
          <a:bodyPr rtlCol="0" anchor="ctr"/>
          <a:lstStyle/>
          <a:p>
            <a:endParaRPr lang="es-CO"/>
          </a:p>
        </p:txBody>
      </p:sp>
      <p:grpSp>
        <p:nvGrpSpPr>
          <p:cNvPr id="32" name="Gráfico 17">
            <a:extLst>
              <a:ext uri="{FF2B5EF4-FFF2-40B4-BE49-F238E27FC236}">
                <a16:creationId xmlns:a16="http://schemas.microsoft.com/office/drawing/2014/main" id="{6DD1250F-AA5C-F7B9-E893-CAD9DFCBE7E0}"/>
              </a:ext>
            </a:extLst>
          </p:cNvPr>
          <p:cNvGrpSpPr/>
          <p:nvPr/>
        </p:nvGrpSpPr>
        <p:grpSpPr>
          <a:xfrm>
            <a:off x="502834" y="3455142"/>
            <a:ext cx="378633" cy="378633"/>
            <a:chOff x="429250" y="3442228"/>
            <a:chExt cx="422292" cy="422292"/>
          </a:xfrm>
          <a:solidFill>
            <a:schemeClr val="tx1"/>
          </a:solidFill>
        </p:grpSpPr>
        <p:sp>
          <p:nvSpPr>
            <p:cNvPr id="33" name="Forma libre: forma 32">
              <a:extLst>
                <a:ext uri="{FF2B5EF4-FFF2-40B4-BE49-F238E27FC236}">
                  <a16:creationId xmlns:a16="http://schemas.microsoft.com/office/drawing/2014/main" id="{F0998193-75A4-143A-B454-7E979DE046FB}"/>
                </a:ext>
              </a:extLst>
            </p:cNvPr>
            <p:cNvSpPr/>
            <p:nvPr/>
          </p:nvSpPr>
          <p:spPr>
            <a:xfrm>
              <a:off x="429250" y="3442228"/>
              <a:ext cx="422292" cy="422292"/>
            </a:xfrm>
            <a:custGeom>
              <a:avLst/>
              <a:gdLst>
                <a:gd name="connsiteX0" fmla="*/ 295837 w 422292"/>
                <a:gd name="connsiteY0" fmla="*/ 0 h 422292"/>
                <a:gd name="connsiteX1" fmla="*/ 126455 w 422292"/>
                <a:gd name="connsiteY1" fmla="*/ 0 h 422292"/>
                <a:gd name="connsiteX2" fmla="*/ 0 w 422292"/>
                <a:gd name="connsiteY2" fmla="*/ 126455 h 422292"/>
                <a:gd name="connsiteX3" fmla="*/ 0 w 422292"/>
                <a:gd name="connsiteY3" fmla="*/ 295837 h 422292"/>
                <a:gd name="connsiteX4" fmla="*/ 126455 w 422292"/>
                <a:gd name="connsiteY4" fmla="*/ 422292 h 422292"/>
                <a:gd name="connsiteX5" fmla="*/ 295837 w 422292"/>
                <a:gd name="connsiteY5" fmla="*/ 422292 h 422292"/>
                <a:gd name="connsiteX6" fmla="*/ 422292 w 422292"/>
                <a:gd name="connsiteY6" fmla="*/ 295837 h 422292"/>
                <a:gd name="connsiteX7" fmla="*/ 422292 w 422292"/>
                <a:gd name="connsiteY7" fmla="*/ 126455 h 422292"/>
                <a:gd name="connsiteX8" fmla="*/ 295837 w 422292"/>
                <a:gd name="connsiteY8" fmla="*/ 0 h 422292"/>
                <a:gd name="connsiteX9" fmla="*/ 375486 w 422292"/>
                <a:gd name="connsiteY9" fmla="*/ 114559 h 422292"/>
                <a:gd name="connsiteX10" fmla="*/ 322473 w 422292"/>
                <a:gd name="connsiteY10" fmla="*/ 114559 h 422292"/>
                <a:gd name="connsiteX11" fmla="*/ 275408 w 422292"/>
                <a:gd name="connsiteY11" fmla="*/ 46031 h 422292"/>
                <a:gd name="connsiteX12" fmla="*/ 295579 w 422292"/>
                <a:gd name="connsiteY12" fmla="*/ 46031 h 422292"/>
                <a:gd name="connsiteX13" fmla="*/ 375486 w 422292"/>
                <a:gd name="connsiteY13" fmla="*/ 114559 h 422292"/>
                <a:gd name="connsiteX14" fmla="*/ 201707 w 422292"/>
                <a:gd name="connsiteY14" fmla="*/ 114559 h 422292"/>
                <a:gd name="connsiteX15" fmla="*/ 154642 w 422292"/>
                <a:gd name="connsiteY15" fmla="*/ 45772 h 422292"/>
                <a:gd name="connsiteX16" fmla="*/ 222912 w 422292"/>
                <a:gd name="connsiteY16" fmla="*/ 45772 h 422292"/>
                <a:gd name="connsiteX17" fmla="*/ 269977 w 422292"/>
                <a:gd name="connsiteY17" fmla="*/ 114301 h 422292"/>
                <a:gd name="connsiteX18" fmla="*/ 201707 w 422292"/>
                <a:gd name="connsiteY18" fmla="*/ 114301 h 422292"/>
                <a:gd name="connsiteX19" fmla="*/ 104474 w 422292"/>
                <a:gd name="connsiteY19" fmla="*/ 48875 h 422292"/>
                <a:gd name="connsiteX20" fmla="*/ 149212 w 422292"/>
                <a:gd name="connsiteY20" fmla="*/ 114301 h 422292"/>
                <a:gd name="connsiteX21" fmla="*/ 46806 w 422292"/>
                <a:gd name="connsiteY21" fmla="*/ 114301 h 422292"/>
                <a:gd name="connsiteX22" fmla="*/ 104474 w 422292"/>
                <a:gd name="connsiteY22" fmla="*/ 48875 h 422292"/>
                <a:gd name="connsiteX23" fmla="*/ 295837 w 422292"/>
                <a:gd name="connsiteY23" fmla="*/ 376520 h 422292"/>
                <a:gd name="connsiteX24" fmla="*/ 126455 w 422292"/>
                <a:gd name="connsiteY24" fmla="*/ 376520 h 422292"/>
                <a:gd name="connsiteX25" fmla="*/ 45772 w 422292"/>
                <a:gd name="connsiteY25" fmla="*/ 295837 h 422292"/>
                <a:gd name="connsiteX26" fmla="*/ 45772 w 422292"/>
                <a:gd name="connsiteY26" fmla="*/ 157745 h 422292"/>
                <a:gd name="connsiteX27" fmla="*/ 376520 w 422292"/>
                <a:gd name="connsiteY27" fmla="*/ 157745 h 422292"/>
                <a:gd name="connsiteX28" fmla="*/ 376520 w 422292"/>
                <a:gd name="connsiteY28" fmla="*/ 295837 h 422292"/>
                <a:gd name="connsiteX29" fmla="*/ 295837 w 422292"/>
                <a:gd name="connsiteY29" fmla="*/ 376520 h 42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22292" h="422292">
                  <a:moveTo>
                    <a:pt x="295837" y="0"/>
                  </a:moveTo>
                  <a:lnTo>
                    <a:pt x="126455" y="0"/>
                  </a:lnTo>
                  <a:cubicBezTo>
                    <a:pt x="56633" y="0"/>
                    <a:pt x="0" y="56633"/>
                    <a:pt x="0" y="126455"/>
                  </a:cubicBezTo>
                  <a:lnTo>
                    <a:pt x="0" y="295837"/>
                  </a:lnTo>
                  <a:cubicBezTo>
                    <a:pt x="0" y="365659"/>
                    <a:pt x="56633" y="422292"/>
                    <a:pt x="126455" y="422292"/>
                  </a:cubicBezTo>
                  <a:lnTo>
                    <a:pt x="295837" y="422292"/>
                  </a:lnTo>
                  <a:cubicBezTo>
                    <a:pt x="365659" y="422292"/>
                    <a:pt x="422292" y="365659"/>
                    <a:pt x="422292" y="295837"/>
                  </a:cubicBezTo>
                  <a:lnTo>
                    <a:pt x="422292" y="126455"/>
                  </a:lnTo>
                  <a:cubicBezTo>
                    <a:pt x="422292" y="56633"/>
                    <a:pt x="365659" y="0"/>
                    <a:pt x="295837" y="0"/>
                  </a:cubicBezTo>
                  <a:close/>
                  <a:moveTo>
                    <a:pt x="375486" y="114559"/>
                  </a:moveTo>
                  <a:lnTo>
                    <a:pt x="322473" y="114559"/>
                  </a:lnTo>
                  <a:lnTo>
                    <a:pt x="275408" y="46031"/>
                  </a:lnTo>
                  <a:lnTo>
                    <a:pt x="295579" y="46031"/>
                  </a:lnTo>
                  <a:cubicBezTo>
                    <a:pt x="336179" y="45772"/>
                    <a:pt x="369797" y="75770"/>
                    <a:pt x="375486" y="114559"/>
                  </a:cubicBezTo>
                  <a:close/>
                  <a:moveTo>
                    <a:pt x="201707" y="114559"/>
                  </a:moveTo>
                  <a:lnTo>
                    <a:pt x="154642" y="45772"/>
                  </a:lnTo>
                  <a:lnTo>
                    <a:pt x="222912" y="45772"/>
                  </a:lnTo>
                  <a:lnTo>
                    <a:pt x="269977" y="114301"/>
                  </a:lnTo>
                  <a:lnTo>
                    <a:pt x="201707" y="114301"/>
                  </a:lnTo>
                  <a:close/>
                  <a:moveTo>
                    <a:pt x="104474" y="48875"/>
                  </a:moveTo>
                  <a:lnTo>
                    <a:pt x="149212" y="114301"/>
                  </a:lnTo>
                  <a:lnTo>
                    <a:pt x="46806" y="114301"/>
                  </a:lnTo>
                  <a:cubicBezTo>
                    <a:pt x="51461" y="83010"/>
                    <a:pt x="74477" y="57668"/>
                    <a:pt x="104474" y="48875"/>
                  </a:cubicBezTo>
                  <a:close/>
                  <a:moveTo>
                    <a:pt x="295837" y="376520"/>
                  </a:moveTo>
                  <a:lnTo>
                    <a:pt x="126455" y="376520"/>
                  </a:lnTo>
                  <a:cubicBezTo>
                    <a:pt x="81976" y="376520"/>
                    <a:pt x="45772" y="340316"/>
                    <a:pt x="45772" y="295837"/>
                  </a:cubicBezTo>
                  <a:lnTo>
                    <a:pt x="45772" y="157745"/>
                  </a:lnTo>
                  <a:lnTo>
                    <a:pt x="376520" y="157745"/>
                  </a:lnTo>
                  <a:lnTo>
                    <a:pt x="376520" y="295837"/>
                  </a:lnTo>
                  <a:cubicBezTo>
                    <a:pt x="376520" y="340316"/>
                    <a:pt x="340316" y="376520"/>
                    <a:pt x="295837" y="376520"/>
                  </a:cubicBezTo>
                  <a:close/>
                </a:path>
              </a:pathLst>
            </a:custGeom>
            <a:grpFill/>
            <a:ln w="2572" cap="flat">
              <a:noFill/>
              <a:prstDash val="solid"/>
              <a:miter/>
            </a:ln>
          </p:spPr>
          <p:txBody>
            <a:bodyPr rtlCol="0" anchor="ctr"/>
            <a:lstStyle/>
            <a:p>
              <a:endParaRPr lang="es-CO"/>
            </a:p>
          </p:txBody>
        </p:sp>
        <p:sp>
          <p:nvSpPr>
            <p:cNvPr id="34" name="Forma libre: forma 33">
              <a:extLst>
                <a:ext uri="{FF2B5EF4-FFF2-40B4-BE49-F238E27FC236}">
                  <a16:creationId xmlns:a16="http://schemas.microsoft.com/office/drawing/2014/main" id="{18FDEE1A-050F-F294-F19C-2446F87A8323}"/>
                </a:ext>
              </a:extLst>
            </p:cNvPr>
            <p:cNvSpPr/>
            <p:nvPr/>
          </p:nvSpPr>
          <p:spPr>
            <a:xfrm>
              <a:off x="591392" y="3629129"/>
              <a:ext cx="122769" cy="139000"/>
            </a:xfrm>
            <a:custGeom>
              <a:avLst/>
              <a:gdLst>
                <a:gd name="connsiteX0" fmla="*/ 117921 w 122769"/>
                <a:gd name="connsiteY0" fmla="*/ 60837 h 139000"/>
                <a:gd name="connsiteX1" fmla="*/ 14740 w 122769"/>
                <a:gd name="connsiteY1" fmla="*/ 1359 h 139000"/>
                <a:gd name="connsiteX2" fmla="*/ 0 w 122769"/>
                <a:gd name="connsiteY2" fmla="*/ 9893 h 139000"/>
                <a:gd name="connsiteX3" fmla="*/ 0 w 122769"/>
                <a:gd name="connsiteY3" fmla="*/ 129107 h 139000"/>
                <a:gd name="connsiteX4" fmla="*/ 14740 w 122769"/>
                <a:gd name="connsiteY4" fmla="*/ 137641 h 139000"/>
                <a:gd name="connsiteX5" fmla="*/ 117921 w 122769"/>
                <a:gd name="connsiteY5" fmla="*/ 78163 h 139000"/>
                <a:gd name="connsiteX6" fmla="*/ 117921 w 122769"/>
                <a:gd name="connsiteY6" fmla="*/ 60837 h 13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69" h="139000">
                  <a:moveTo>
                    <a:pt x="117921" y="60837"/>
                  </a:moveTo>
                  <a:lnTo>
                    <a:pt x="14740" y="1359"/>
                  </a:lnTo>
                  <a:cubicBezTo>
                    <a:pt x="8275" y="-2520"/>
                    <a:pt x="0" y="2394"/>
                    <a:pt x="0" y="9893"/>
                  </a:cubicBezTo>
                  <a:lnTo>
                    <a:pt x="0" y="129107"/>
                  </a:lnTo>
                  <a:cubicBezTo>
                    <a:pt x="0" y="136607"/>
                    <a:pt x="8275" y="141520"/>
                    <a:pt x="14740" y="137641"/>
                  </a:cubicBezTo>
                  <a:lnTo>
                    <a:pt x="117921" y="78163"/>
                  </a:lnTo>
                  <a:cubicBezTo>
                    <a:pt x="124386" y="74284"/>
                    <a:pt x="124386" y="64716"/>
                    <a:pt x="117921" y="60837"/>
                  </a:cubicBezTo>
                  <a:close/>
                </a:path>
              </a:pathLst>
            </a:custGeom>
            <a:grpFill/>
            <a:ln w="2572" cap="flat">
              <a:noFill/>
              <a:prstDash val="solid"/>
              <a:miter/>
            </a:ln>
          </p:spPr>
          <p:txBody>
            <a:bodyPr rtlCol="0" anchor="ctr"/>
            <a:lstStyle/>
            <a:p>
              <a:endParaRPr lang="es-CO"/>
            </a:p>
          </p:txBody>
        </p:sp>
      </p:grpSp>
      <p:sp>
        <p:nvSpPr>
          <p:cNvPr id="27" name="Gráfico 19">
            <a:extLst>
              <a:ext uri="{FF2B5EF4-FFF2-40B4-BE49-F238E27FC236}">
                <a16:creationId xmlns:a16="http://schemas.microsoft.com/office/drawing/2014/main" id="{8E248732-B9F2-05E1-6505-735DD08F18E4}"/>
              </a:ext>
            </a:extLst>
          </p:cNvPr>
          <p:cNvSpPr/>
          <p:nvPr/>
        </p:nvSpPr>
        <p:spPr>
          <a:xfrm>
            <a:off x="491181" y="2149963"/>
            <a:ext cx="401939" cy="400267"/>
          </a:xfrm>
          <a:custGeom>
            <a:avLst/>
            <a:gdLst>
              <a:gd name="connsiteX0" fmla="*/ 441706 w 448285"/>
              <a:gd name="connsiteY0" fmla="*/ 407255 h 446420"/>
              <a:gd name="connsiteX1" fmla="*/ 346692 w 448285"/>
              <a:gd name="connsiteY1" fmla="*/ 308977 h 446420"/>
              <a:gd name="connsiteX2" fmla="*/ 385859 w 448285"/>
              <a:gd name="connsiteY2" fmla="*/ 192929 h 446420"/>
              <a:gd name="connsiteX3" fmla="*/ 192929 w 448285"/>
              <a:gd name="connsiteY3" fmla="*/ 0 h 446420"/>
              <a:gd name="connsiteX4" fmla="*/ 0 w 448285"/>
              <a:gd name="connsiteY4" fmla="*/ 192929 h 446420"/>
              <a:gd name="connsiteX5" fmla="*/ 192929 w 448285"/>
              <a:gd name="connsiteY5" fmla="*/ 385859 h 446420"/>
              <a:gd name="connsiteX6" fmla="*/ 314779 w 448285"/>
              <a:gd name="connsiteY6" fmla="*/ 342341 h 446420"/>
              <a:gd name="connsiteX7" fmla="*/ 408343 w 448285"/>
              <a:gd name="connsiteY7" fmla="*/ 439531 h 446420"/>
              <a:gd name="connsiteX8" fmla="*/ 425025 w 448285"/>
              <a:gd name="connsiteY8" fmla="*/ 446421 h 446420"/>
              <a:gd name="connsiteX9" fmla="*/ 440981 w 448285"/>
              <a:gd name="connsiteY9" fmla="*/ 439893 h 446420"/>
              <a:gd name="connsiteX10" fmla="*/ 441706 w 448285"/>
              <a:gd name="connsiteY10" fmla="*/ 407255 h 446420"/>
              <a:gd name="connsiteX11" fmla="*/ 192929 w 448285"/>
              <a:gd name="connsiteY11" fmla="*/ 336901 h 446420"/>
              <a:gd name="connsiteX12" fmla="*/ 48958 w 448285"/>
              <a:gd name="connsiteY12" fmla="*/ 192929 h 446420"/>
              <a:gd name="connsiteX13" fmla="*/ 192929 w 448285"/>
              <a:gd name="connsiteY13" fmla="*/ 48958 h 446420"/>
              <a:gd name="connsiteX14" fmla="*/ 336901 w 448285"/>
              <a:gd name="connsiteY14" fmla="*/ 192929 h 446420"/>
              <a:gd name="connsiteX15" fmla="*/ 192929 w 448285"/>
              <a:gd name="connsiteY15" fmla="*/ 336901 h 44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8285" h="446420">
                <a:moveTo>
                  <a:pt x="441706" y="407255"/>
                </a:moveTo>
                <a:lnTo>
                  <a:pt x="346692" y="308977"/>
                </a:lnTo>
                <a:cubicBezTo>
                  <a:pt x="370990" y="276701"/>
                  <a:pt x="385859" y="236447"/>
                  <a:pt x="385859" y="192929"/>
                </a:cubicBezTo>
                <a:cubicBezTo>
                  <a:pt x="385859" y="86310"/>
                  <a:pt x="299548" y="0"/>
                  <a:pt x="192929" y="0"/>
                </a:cubicBezTo>
                <a:cubicBezTo>
                  <a:pt x="86310" y="0"/>
                  <a:pt x="0" y="86310"/>
                  <a:pt x="0" y="192929"/>
                </a:cubicBezTo>
                <a:cubicBezTo>
                  <a:pt x="0" y="299548"/>
                  <a:pt x="86310" y="385859"/>
                  <a:pt x="192929" y="385859"/>
                </a:cubicBezTo>
                <a:cubicBezTo>
                  <a:pt x="238986" y="385859"/>
                  <a:pt x="281416" y="369539"/>
                  <a:pt x="314779" y="342341"/>
                </a:cubicBezTo>
                <a:lnTo>
                  <a:pt x="408343" y="439531"/>
                </a:lnTo>
                <a:cubicBezTo>
                  <a:pt x="412695" y="444245"/>
                  <a:pt x="418860" y="446421"/>
                  <a:pt x="425025" y="446421"/>
                </a:cubicBezTo>
                <a:cubicBezTo>
                  <a:pt x="430827" y="446421"/>
                  <a:pt x="436629" y="444245"/>
                  <a:pt x="440981" y="439893"/>
                </a:cubicBezTo>
                <a:cubicBezTo>
                  <a:pt x="450410" y="431190"/>
                  <a:pt x="450773" y="416684"/>
                  <a:pt x="441706" y="407255"/>
                </a:cubicBezTo>
                <a:close/>
                <a:moveTo>
                  <a:pt x="192929" y="336901"/>
                </a:moveTo>
                <a:cubicBezTo>
                  <a:pt x="113509" y="336901"/>
                  <a:pt x="48958" y="272349"/>
                  <a:pt x="48958" y="192929"/>
                </a:cubicBezTo>
                <a:cubicBezTo>
                  <a:pt x="48958" y="113509"/>
                  <a:pt x="113509" y="48958"/>
                  <a:pt x="192929" y="48958"/>
                </a:cubicBezTo>
                <a:cubicBezTo>
                  <a:pt x="272349" y="48958"/>
                  <a:pt x="336901" y="113509"/>
                  <a:pt x="336901" y="192929"/>
                </a:cubicBezTo>
                <a:cubicBezTo>
                  <a:pt x="337264" y="272349"/>
                  <a:pt x="272712" y="336901"/>
                  <a:pt x="192929" y="336901"/>
                </a:cubicBezTo>
                <a:close/>
              </a:path>
            </a:pathLst>
          </a:custGeom>
          <a:solidFill>
            <a:schemeClr val="tx1"/>
          </a:solidFill>
          <a:ln w="3620" cap="flat">
            <a:noFill/>
            <a:prstDash val="solid"/>
            <a:miter/>
          </a:ln>
        </p:spPr>
        <p:txBody>
          <a:bodyPr rtlCol="0" anchor="ctr"/>
          <a:lstStyle/>
          <a:p>
            <a:endParaRPr lang="es-CO"/>
          </a:p>
        </p:txBody>
      </p:sp>
      <p:sp>
        <p:nvSpPr>
          <p:cNvPr id="26" name="Gráfico 7">
            <a:extLst>
              <a:ext uri="{FF2B5EF4-FFF2-40B4-BE49-F238E27FC236}">
                <a16:creationId xmlns:a16="http://schemas.microsoft.com/office/drawing/2014/main" id="{4803DE39-6F68-9604-99B6-AB2871909786}"/>
              </a:ext>
            </a:extLst>
          </p:cNvPr>
          <p:cNvSpPr/>
          <p:nvPr/>
        </p:nvSpPr>
        <p:spPr>
          <a:xfrm>
            <a:off x="520793" y="1473220"/>
            <a:ext cx="342715" cy="344015"/>
          </a:xfrm>
          <a:custGeom>
            <a:avLst/>
            <a:gdLst>
              <a:gd name="connsiteX0" fmla="*/ 191116 w 382232"/>
              <a:gd name="connsiteY0" fmla="*/ 0 h 383682"/>
              <a:gd name="connsiteX1" fmla="*/ 0 w 382232"/>
              <a:gd name="connsiteY1" fmla="*/ 173709 h 383682"/>
              <a:gd name="connsiteX2" fmla="*/ 0 w 382232"/>
              <a:gd name="connsiteY2" fmla="*/ 383320 h 383682"/>
              <a:gd name="connsiteX3" fmla="*/ 138169 w 382232"/>
              <a:gd name="connsiteY3" fmla="*/ 383320 h 383682"/>
              <a:gd name="connsiteX4" fmla="*/ 138169 w 382232"/>
              <a:gd name="connsiteY4" fmla="*/ 275251 h 383682"/>
              <a:gd name="connsiteX5" fmla="*/ 191116 w 382232"/>
              <a:gd name="connsiteY5" fmla="*/ 222304 h 383682"/>
              <a:gd name="connsiteX6" fmla="*/ 244063 w 382232"/>
              <a:gd name="connsiteY6" fmla="*/ 275251 h 383682"/>
              <a:gd name="connsiteX7" fmla="*/ 244063 w 382232"/>
              <a:gd name="connsiteY7" fmla="*/ 383683 h 383682"/>
              <a:gd name="connsiteX8" fmla="*/ 382232 w 382232"/>
              <a:gd name="connsiteY8" fmla="*/ 383683 h 383682"/>
              <a:gd name="connsiteX9" fmla="*/ 382232 w 382232"/>
              <a:gd name="connsiteY9" fmla="*/ 173709 h 383682"/>
              <a:gd name="connsiteX10" fmla="*/ 191116 w 382232"/>
              <a:gd name="connsiteY10" fmla="*/ 0 h 38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2232" h="383682">
                <a:moveTo>
                  <a:pt x="191116" y="0"/>
                </a:moveTo>
                <a:lnTo>
                  <a:pt x="0" y="173709"/>
                </a:lnTo>
                <a:lnTo>
                  <a:pt x="0" y="383320"/>
                </a:lnTo>
                <a:lnTo>
                  <a:pt x="138169" y="383320"/>
                </a:lnTo>
                <a:lnTo>
                  <a:pt x="138169" y="275251"/>
                </a:lnTo>
                <a:cubicBezTo>
                  <a:pt x="138169" y="246239"/>
                  <a:pt x="161741" y="222304"/>
                  <a:pt x="191116" y="222304"/>
                </a:cubicBezTo>
                <a:cubicBezTo>
                  <a:pt x="220128" y="222304"/>
                  <a:pt x="244063" y="245876"/>
                  <a:pt x="244063" y="275251"/>
                </a:cubicBezTo>
                <a:lnTo>
                  <a:pt x="244063" y="383683"/>
                </a:lnTo>
                <a:lnTo>
                  <a:pt x="382232" y="383683"/>
                </a:lnTo>
                <a:lnTo>
                  <a:pt x="382232" y="173709"/>
                </a:lnTo>
                <a:lnTo>
                  <a:pt x="191116" y="0"/>
                </a:lnTo>
                <a:close/>
              </a:path>
            </a:pathLst>
          </a:custGeom>
          <a:solidFill>
            <a:schemeClr val="tx1"/>
          </a:solidFill>
          <a:ln w="3620" cap="flat">
            <a:noFill/>
            <a:prstDash val="solid"/>
            <a:miter/>
          </a:ln>
        </p:spPr>
        <p:txBody>
          <a:bodyPr rtlCol="0" anchor="ctr"/>
          <a:lstStyle/>
          <a:p>
            <a:endParaRPr lang="es-CO"/>
          </a:p>
        </p:txBody>
      </p:sp>
      <p:sp>
        <p:nvSpPr>
          <p:cNvPr id="78" name="CuadroTexto 77">
            <a:extLst>
              <a:ext uri="{FF2B5EF4-FFF2-40B4-BE49-F238E27FC236}">
                <a16:creationId xmlns:a16="http://schemas.microsoft.com/office/drawing/2014/main" id="{B76B5C3D-D1A6-C6DD-D515-D24F842351F0}"/>
              </a:ext>
            </a:extLst>
          </p:cNvPr>
          <p:cNvSpPr txBox="1"/>
          <p:nvPr/>
        </p:nvSpPr>
        <p:spPr>
          <a:xfrm>
            <a:off x="3401558" y="155594"/>
            <a:ext cx="5884638" cy="646331"/>
          </a:xfrm>
          <a:prstGeom prst="rect">
            <a:avLst/>
          </a:prstGeom>
          <a:noFill/>
        </p:spPr>
        <p:txBody>
          <a:bodyPr wrap="square" rtlCol="0">
            <a:spAutoFit/>
          </a:bodyPr>
          <a:lstStyle/>
          <a:p>
            <a:pPr algn="ctr"/>
            <a:r>
              <a:rPr lang="en-US" sz="3600" dirty="0">
                <a:latin typeface="Montserrat ExtraBold" panose="00000900000000000000" pitchFamily="50" charset="0"/>
              </a:rPr>
              <a:t>Your topic 3 </a:t>
            </a:r>
          </a:p>
        </p:txBody>
      </p:sp>
      <p:sp>
        <p:nvSpPr>
          <p:cNvPr id="6" name="Forma libre: forma 5">
            <a:extLst>
              <a:ext uri="{FF2B5EF4-FFF2-40B4-BE49-F238E27FC236}">
                <a16:creationId xmlns:a16="http://schemas.microsoft.com/office/drawing/2014/main" id="{7D76F141-9604-B9A5-99F7-24B36890BBF5}"/>
              </a:ext>
            </a:extLst>
          </p:cNvPr>
          <p:cNvSpPr/>
          <p:nvPr/>
        </p:nvSpPr>
        <p:spPr>
          <a:xfrm>
            <a:off x="2782311" y="6153552"/>
            <a:ext cx="308899" cy="308674"/>
          </a:xfrm>
          <a:custGeom>
            <a:avLst/>
            <a:gdLst>
              <a:gd name="connsiteX0" fmla="*/ 154200 w 308899"/>
              <a:gd name="connsiteY0" fmla="*/ 34862 h 308674"/>
              <a:gd name="connsiteX1" fmla="*/ 273311 w 308899"/>
              <a:gd name="connsiteY1" fmla="*/ 153974 h 308674"/>
              <a:gd name="connsiteX2" fmla="*/ 258786 w 308899"/>
              <a:gd name="connsiteY2" fmla="*/ 211351 h 308674"/>
              <a:gd name="connsiteX3" fmla="*/ 252975 w 308899"/>
              <a:gd name="connsiteY3" fmla="*/ 222245 h 308674"/>
              <a:gd name="connsiteX4" fmla="*/ 255154 w 308899"/>
              <a:gd name="connsiteY4" fmla="*/ 234592 h 308674"/>
              <a:gd name="connsiteX5" fmla="*/ 260238 w 308899"/>
              <a:gd name="connsiteY5" fmla="*/ 265097 h 308674"/>
              <a:gd name="connsiteX6" fmla="*/ 227555 w 308899"/>
              <a:gd name="connsiteY6" fmla="*/ 259286 h 308674"/>
              <a:gd name="connsiteX7" fmla="*/ 215934 w 308899"/>
              <a:gd name="connsiteY7" fmla="*/ 257107 h 308674"/>
              <a:gd name="connsiteX8" fmla="*/ 205766 w 308899"/>
              <a:gd name="connsiteY8" fmla="*/ 262191 h 308674"/>
              <a:gd name="connsiteX9" fmla="*/ 154200 w 308899"/>
              <a:gd name="connsiteY9" fmla="*/ 273812 h 308674"/>
              <a:gd name="connsiteX10" fmla="*/ 65592 w 308899"/>
              <a:gd name="connsiteY10" fmla="*/ 233866 h 308674"/>
              <a:gd name="connsiteX11" fmla="*/ 35814 w 308899"/>
              <a:gd name="connsiteY11" fmla="*/ 140901 h 308674"/>
              <a:gd name="connsiteX12" fmla="*/ 140400 w 308899"/>
              <a:gd name="connsiteY12" fmla="*/ 36315 h 308674"/>
              <a:gd name="connsiteX13" fmla="*/ 154200 w 308899"/>
              <a:gd name="connsiteY13" fmla="*/ 34862 h 308674"/>
              <a:gd name="connsiteX14" fmla="*/ 154200 w 308899"/>
              <a:gd name="connsiteY14" fmla="*/ 0 h 308674"/>
              <a:gd name="connsiteX15" fmla="*/ 136769 w 308899"/>
              <a:gd name="connsiteY15" fmla="*/ 726 h 308674"/>
              <a:gd name="connsiteX16" fmla="*/ 952 w 308899"/>
              <a:gd name="connsiteY16" fmla="*/ 136543 h 308674"/>
              <a:gd name="connsiteX17" fmla="*/ 154200 w 308899"/>
              <a:gd name="connsiteY17" fmla="*/ 308674 h 308674"/>
              <a:gd name="connsiteX18" fmla="*/ 221018 w 308899"/>
              <a:gd name="connsiteY18" fmla="*/ 293422 h 308674"/>
              <a:gd name="connsiteX19" fmla="*/ 299458 w 308899"/>
              <a:gd name="connsiteY19" fmla="*/ 307948 h 308674"/>
              <a:gd name="connsiteX20" fmla="*/ 300184 w 308899"/>
              <a:gd name="connsiteY20" fmla="*/ 307948 h 308674"/>
              <a:gd name="connsiteX21" fmla="*/ 303089 w 308899"/>
              <a:gd name="connsiteY21" fmla="*/ 305043 h 308674"/>
              <a:gd name="connsiteX22" fmla="*/ 290016 w 308899"/>
              <a:gd name="connsiteY22" fmla="*/ 228782 h 308674"/>
              <a:gd name="connsiteX23" fmla="*/ 308900 w 308899"/>
              <a:gd name="connsiteY23" fmla="*/ 154700 h 308674"/>
              <a:gd name="connsiteX24" fmla="*/ 154200 w 308899"/>
              <a:gd name="connsiteY24" fmla="*/ 0 h 308674"/>
              <a:gd name="connsiteX25" fmla="*/ 154200 w 308899"/>
              <a:gd name="connsiteY25" fmla="*/ 0 h 308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8899" h="308674">
                <a:moveTo>
                  <a:pt x="154200" y="34862"/>
                </a:moveTo>
                <a:cubicBezTo>
                  <a:pt x="220292" y="34862"/>
                  <a:pt x="273311" y="88608"/>
                  <a:pt x="273311" y="153974"/>
                </a:cubicBezTo>
                <a:cubicBezTo>
                  <a:pt x="273311" y="174310"/>
                  <a:pt x="268227" y="193920"/>
                  <a:pt x="258786" y="211351"/>
                </a:cubicBezTo>
                <a:lnTo>
                  <a:pt x="252975" y="222245"/>
                </a:lnTo>
                <a:lnTo>
                  <a:pt x="255154" y="234592"/>
                </a:lnTo>
                <a:lnTo>
                  <a:pt x="260238" y="265097"/>
                </a:lnTo>
                <a:lnTo>
                  <a:pt x="227555" y="259286"/>
                </a:lnTo>
                <a:lnTo>
                  <a:pt x="215934" y="257107"/>
                </a:lnTo>
                <a:lnTo>
                  <a:pt x="205766" y="262191"/>
                </a:lnTo>
                <a:cubicBezTo>
                  <a:pt x="189062" y="270181"/>
                  <a:pt x="172357" y="273812"/>
                  <a:pt x="154200" y="273812"/>
                </a:cubicBezTo>
                <a:cubicBezTo>
                  <a:pt x="120064" y="273812"/>
                  <a:pt x="88107" y="259286"/>
                  <a:pt x="65592" y="233866"/>
                </a:cubicBezTo>
                <a:cubicBezTo>
                  <a:pt x="42351" y="208446"/>
                  <a:pt x="32183" y="175036"/>
                  <a:pt x="35814" y="140901"/>
                </a:cubicBezTo>
                <a:cubicBezTo>
                  <a:pt x="41624" y="86429"/>
                  <a:pt x="85928" y="42125"/>
                  <a:pt x="140400" y="36315"/>
                </a:cubicBezTo>
                <a:cubicBezTo>
                  <a:pt x="145484" y="34862"/>
                  <a:pt x="149842" y="34862"/>
                  <a:pt x="154200" y="34862"/>
                </a:cubicBezTo>
                <a:moveTo>
                  <a:pt x="154200" y="0"/>
                </a:moveTo>
                <a:cubicBezTo>
                  <a:pt x="148389" y="0"/>
                  <a:pt x="142579" y="0"/>
                  <a:pt x="136769" y="726"/>
                </a:cubicBezTo>
                <a:cubicBezTo>
                  <a:pt x="66318" y="8716"/>
                  <a:pt x="8941" y="66093"/>
                  <a:pt x="952" y="136543"/>
                </a:cubicBezTo>
                <a:cubicBezTo>
                  <a:pt x="-9216" y="229508"/>
                  <a:pt x="63413" y="308674"/>
                  <a:pt x="154200" y="308674"/>
                </a:cubicBezTo>
                <a:cubicBezTo>
                  <a:pt x="178167" y="308674"/>
                  <a:pt x="200682" y="302864"/>
                  <a:pt x="221018" y="293422"/>
                </a:cubicBezTo>
                <a:lnTo>
                  <a:pt x="299458" y="307948"/>
                </a:lnTo>
                <a:cubicBezTo>
                  <a:pt x="299458" y="307948"/>
                  <a:pt x="299458" y="307948"/>
                  <a:pt x="300184" y="307948"/>
                </a:cubicBezTo>
                <a:cubicBezTo>
                  <a:pt x="301637" y="307948"/>
                  <a:pt x="303089" y="306495"/>
                  <a:pt x="303089" y="305043"/>
                </a:cubicBezTo>
                <a:lnTo>
                  <a:pt x="290016" y="228782"/>
                </a:lnTo>
                <a:cubicBezTo>
                  <a:pt x="302363" y="206993"/>
                  <a:pt x="308900" y="181573"/>
                  <a:pt x="308900" y="154700"/>
                </a:cubicBezTo>
                <a:cubicBezTo>
                  <a:pt x="308900" y="68998"/>
                  <a:pt x="239902" y="0"/>
                  <a:pt x="154200" y="0"/>
                </a:cubicBezTo>
                <a:lnTo>
                  <a:pt x="154200" y="0"/>
                </a:lnTo>
                <a:close/>
              </a:path>
            </a:pathLst>
          </a:custGeom>
          <a:solidFill>
            <a:srgbClr val="000000"/>
          </a:solidFill>
          <a:ln w="7262" cap="flat">
            <a:noFill/>
            <a:prstDash val="solid"/>
            <a:miter/>
          </a:ln>
        </p:spPr>
        <p:txBody>
          <a:bodyPr rtlCol="0" anchor="ctr"/>
          <a:lstStyle/>
          <a:p>
            <a:endParaRPr lang="es-CO"/>
          </a:p>
        </p:txBody>
      </p:sp>
      <p:sp>
        <p:nvSpPr>
          <p:cNvPr id="7" name="Forma libre: forma 6">
            <a:extLst>
              <a:ext uri="{FF2B5EF4-FFF2-40B4-BE49-F238E27FC236}">
                <a16:creationId xmlns:a16="http://schemas.microsoft.com/office/drawing/2014/main" id="{79052C81-4AC3-3367-F6E1-92FA4F7FDC34}"/>
              </a:ext>
            </a:extLst>
          </p:cNvPr>
          <p:cNvSpPr/>
          <p:nvPr/>
        </p:nvSpPr>
        <p:spPr>
          <a:xfrm>
            <a:off x="3234824" y="6170983"/>
            <a:ext cx="322190" cy="284706"/>
          </a:xfrm>
          <a:custGeom>
            <a:avLst/>
            <a:gdLst>
              <a:gd name="connsiteX0" fmla="*/ 319427 w 322190"/>
              <a:gd name="connsiteY0" fmla="*/ 0 h 284706"/>
              <a:gd name="connsiteX1" fmla="*/ 319427 w 322190"/>
              <a:gd name="connsiteY1" fmla="*/ 0 h 284706"/>
              <a:gd name="connsiteX2" fmla="*/ 2764 w 322190"/>
              <a:gd name="connsiteY2" fmla="*/ 0 h 284706"/>
              <a:gd name="connsiteX3" fmla="*/ 585 w 322190"/>
              <a:gd name="connsiteY3" fmla="*/ 4358 h 284706"/>
              <a:gd name="connsiteX4" fmla="*/ 106623 w 322190"/>
              <a:gd name="connsiteY4" fmla="*/ 125649 h 284706"/>
              <a:gd name="connsiteX5" fmla="*/ 107350 w 322190"/>
              <a:gd name="connsiteY5" fmla="*/ 126375 h 284706"/>
              <a:gd name="connsiteX6" fmla="*/ 152380 w 322190"/>
              <a:gd name="connsiteY6" fmla="*/ 282528 h 284706"/>
              <a:gd name="connsiteX7" fmla="*/ 154559 w 322190"/>
              <a:gd name="connsiteY7" fmla="*/ 284706 h 284706"/>
              <a:gd name="connsiteX8" fmla="*/ 156737 w 322190"/>
              <a:gd name="connsiteY8" fmla="*/ 283254 h 284706"/>
              <a:gd name="connsiteX9" fmla="*/ 321606 w 322190"/>
              <a:gd name="connsiteY9" fmla="*/ 3631 h 284706"/>
              <a:gd name="connsiteX10" fmla="*/ 319427 w 322190"/>
              <a:gd name="connsiteY10" fmla="*/ 0 h 284706"/>
              <a:gd name="connsiteX11" fmla="*/ 74667 w 322190"/>
              <a:gd name="connsiteY11" fmla="*/ 35588 h 284706"/>
              <a:gd name="connsiteX12" fmla="*/ 228640 w 322190"/>
              <a:gd name="connsiteY12" fmla="*/ 35588 h 284706"/>
              <a:gd name="connsiteX13" fmla="*/ 126233 w 322190"/>
              <a:gd name="connsiteY13" fmla="*/ 95144 h 284706"/>
              <a:gd name="connsiteX14" fmla="*/ 74667 w 322190"/>
              <a:gd name="connsiteY14" fmla="*/ 35588 h 284706"/>
              <a:gd name="connsiteX15" fmla="*/ 142938 w 322190"/>
              <a:gd name="connsiteY15" fmla="*/ 123470 h 284706"/>
              <a:gd name="connsiteX16" fmla="*/ 245345 w 322190"/>
              <a:gd name="connsiteY16" fmla="*/ 63914 h 284706"/>
              <a:gd name="connsiteX17" fmla="*/ 164727 w 322190"/>
              <a:gd name="connsiteY17" fmla="*/ 200457 h 284706"/>
              <a:gd name="connsiteX18" fmla="*/ 142938 w 322190"/>
              <a:gd name="connsiteY18" fmla="*/ 123470 h 28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2190" h="284706">
                <a:moveTo>
                  <a:pt x="319427" y="0"/>
                </a:moveTo>
                <a:cubicBezTo>
                  <a:pt x="319427" y="0"/>
                  <a:pt x="319427" y="0"/>
                  <a:pt x="319427" y="0"/>
                </a:cubicBezTo>
                <a:lnTo>
                  <a:pt x="2764" y="0"/>
                </a:lnTo>
                <a:cubicBezTo>
                  <a:pt x="585" y="0"/>
                  <a:pt x="-868" y="2905"/>
                  <a:pt x="585" y="4358"/>
                </a:cubicBezTo>
                <a:lnTo>
                  <a:pt x="106623" y="125649"/>
                </a:lnTo>
                <a:cubicBezTo>
                  <a:pt x="106623" y="125649"/>
                  <a:pt x="107350" y="126375"/>
                  <a:pt x="107350" y="126375"/>
                </a:cubicBezTo>
                <a:lnTo>
                  <a:pt x="152380" y="282528"/>
                </a:lnTo>
                <a:cubicBezTo>
                  <a:pt x="152380" y="283980"/>
                  <a:pt x="153832" y="284706"/>
                  <a:pt x="154559" y="284706"/>
                </a:cubicBezTo>
                <a:cubicBezTo>
                  <a:pt x="155285" y="284706"/>
                  <a:pt x="156011" y="283980"/>
                  <a:pt x="156737" y="283254"/>
                </a:cubicBezTo>
                <a:lnTo>
                  <a:pt x="321606" y="3631"/>
                </a:lnTo>
                <a:cubicBezTo>
                  <a:pt x="323058" y="2179"/>
                  <a:pt x="321606" y="0"/>
                  <a:pt x="319427" y="0"/>
                </a:cubicBezTo>
                <a:close/>
                <a:moveTo>
                  <a:pt x="74667" y="35588"/>
                </a:moveTo>
                <a:lnTo>
                  <a:pt x="228640" y="35588"/>
                </a:lnTo>
                <a:lnTo>
                  <a:pt x="126233" y="95144"/>
                </a:lnTo>
                <a:lnTo>
                  <a:pt x="74667" y="35588"/>
                </a:lnTo>
                <a:close/>
                <a:moveTo>
                  <a:pt x="142938" y="123470"/>
                </a:moveTo>
                <a:lnTo>
                  <a:pt x="245345" y="63914"/>
                </a:lnTo>
                <a:lnTo>
                  <a:pt x="164727" y="200457"/>
                </a:lnTo>
                <a:lnTo>
                  <a:pt x="142938" y="123470"/>
                </a:lnTo>
                <a:close/>
              </a:path>
            </a:pathLst>
          </a:custGeom>
          <a:solidFill>
            <a:srgbClr val="000000"/>
          </a:solidFill>
          <a:ln w="7262" cap="flat">
            <a:noFill/>
            <a:prstDash val="solid"/>
            <a:miter/>
          </a:ln>
        </p:spPr>
        <p:txBody>
          <a:bodyPr rtlCol="0" anchor="ctr"/>
          <a:lstStyle/>
          <a:p>
            <a:endParaRPr lang="es-CO"/>
          </a:p>
        </p:txBody>
      </p:sp>
      <p:sp>
        <p:nvSpPr>
          <p:cNvPr id="8" name="Forma libre: forma 7">
            <a:extLst>
              <a:ext uri="{FF2B5EF4-FFF2-40B4-BE49-F238E27FC236}">
                <a16:creationId xmlns:a16="http://schemas.microsoft.com/office/drawing/2014/main" id="{C37A57E7-1582-4D1F-038E-9084C5EC754C}"/>
              </a:ext>
            </a:extLst>
          </p:cNvPr>
          <p:cNvSpPr/>
          <p:nvPr/>
        </p:nvSpPr>
        <p:spPr>
          <a:xfrm>
            <a:off x="2295432" y="6162994"/>
            <a:ext cx="327903" cy="300684"/>
          </a:xfrm>
          <a:custGeom>
            <a:avLst/>
            <a:gdLst>
              <a:gd name="connsiteX0" fmla="*/ 227608 w 327903"/>
              <a:gd name="connsiteY0" fmla="*/ 35588 h 300684"/>
              <a:gd name="connsiteX1" fmla="*/ 247218 w 327903"/>
              <a:gd name="connsiteY1" fmla="*/ 38493 h 300684"/>
              <a:gd name="connsiteX2" fmla="*/ 290796 w 327903"/>
              <a:gd name="connsiteY2" fmla="*/ 82797 h 300684"/>
              <a:gd name="connsiteX3" fmla="*/ 276270 w 327903"/>
              <a:gd name="connsiteY3" fmla="*/ 141627 h 300684"/>
              <a:gd name="connsiteX4" fmla="*/ 190567 w 327903"/>
              <a:gd name="connsiteY4" fmla="*/ 228056 h 300684"/>
              <a:gd name="connsiteX5" fmla="*/ 164421 w 327903"/>
              <a:gd name="connsiteY5" fmla="*/ 254202 h 300684"/>
              <a:gd name="connsiteX6" fmla="*/ 137548 w 327903"/>
              <a:gd name="connsiteY6" fmla="*/ 227329 h 300684"/>
              <a:gd name="connsiteX7" fmla="*/ 52572 w 327903"/>
              <a:gd name="connsiteY7" fmla="*/ 141627 h 300684"/>
              <a:gd name="connsiteX8" fmla="*/ 51846 w 327903"/>
              <a:gd name="connsiteY8" fmla="*/ 58103 h 300684"/>
              <a:gd name="connsiteX9" fmla="*/ 99781 w 327903"/>
              <a:gd name="connsiteY9" fmla="*/ 36315 h 300684"/>
              <a:gd name="connsiteX10" fmla="*/ 135369 w 327903"/>
              <a:gd name="connsiteY10" fmla="*/ 47209 h 300684"/>
              <a:gd name="connsiteX11" fmla="*/ 140453 w 327903"/>
              <a:gd name="connsiteY11" fmla="*/ 50840 h 300684"/>
              <a:gd name="connsiteX12" fmla="*/ 144085 w 327903"/>
              <a:gd name="connsiteY12" fmla="*/ 53019 h 300684"/>
              <a:gd name="connsiteX13" fmla="*/ 165873 w 327903"/>
              <a:gd name="connsiteY13" fmla="*/ 68271 h 300684"/>
              <a:gd name="connsiteX14" fmla="*/ 186936 w 327903"/>
              <a:gd name="connsiteY14" fmla="*/ 51567 h 300684"/>
              <a:gd name="connsiteX15" fmla="*/ 227608 w 327903"/>
              <a:gd name="connsiteY15" fmla="*/ 35588 h 300684"/>
              <a:gd name="connsiteX16" fmla="*/ 227608 w 327903"/>
              <a:gd name="connsiteY16" fmla="*/ 0 h 300684"/>
              <a:gd name="connsiteX17" fmla="*/ 163695 w 327903"/>
              <a:gd name="connsiteY17" fmla="*/ 23968 h 300684"/>
              <a:gd name="connsiteX18" fmla="*/ 154253 w 327903"/>
              <a:gd name="connsiteY18" fmla="*/ 17431 h 300684"/>
              <a:gd name="connsiteX19" fmla="*/ 99055 w 327903"/>
              <a:gd name="connsiteY19" fmla="*/ 726 h 300684"/>
              <a:gd name="connsiteX20" fmla="*/ 24247 w 327903"/>
              <a:gd name="connsiteY20" fmla="*/ 34862 h 300684"/>
              <a:gd name="connsiteX21" fmla="*/ 26425 w 327903"/>
              <a:gd name="connsiteY21" fmla="*/ 165595 h 300684"/>
              <a:gd name="connsiteX22" fmla="*/ 156432 w 327903"/>
              <a:gd name="connsiteY22" fmla="*/ 296327 h 300684"/>
              <a:gd name="connsiteX23" fmla="*/ 163695 w 327903"/>
              <a:gd name="connsiteY23" fmla="*/ 300685 h 300684"/>
              <a:gd name="connsiteX24" fmla="*/ 171684 w 327903"/>
              <a:gd name="connsiteY24" fmla="*/ 296327 h 300684"/>
              <a:gd name="connsiteX25" fmla="*/ 301690 w 327903"/>
              <a:gd name="connsiteY25" fmla="*/ 165595 h 300684"/>
              <a:gd name="connsiteX26" fmla="*/ 256660 w 327903"/>
              <a:gd name="connsiteY26" fmla="*/ 4358 h 300684"/>
              <a:gd name="connsiteX27" fmla="*/ 227608 w 327903"/>
              <a:gd name="connsiteY27" fmla="*/ 0 h 300684"/>
              <a:gd name="connsiteX28" fmla="*/ 227608 w 327903"/>
              <a:gd name="connsiteY28" fmla="*/ 0 h 30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7903" h="300684">
                <a:moveTo>
                  <a:pt x="227608" y="35588"/>
                </a:moveTo>
                <a:cubicBezTo>
                  <a:pt x="233419" y="35588"/>
                  <a:pt x="239955" y="36315"/>
                  <a:pt x="247218" y="38493"/>
                </a:cubicBezTo>
                <a:cubicBezTo>
                  <a:pt x="268281" y="44304"/>
                  <a:pt x="284259" y="61009"/>
                  <a:pt x="290796" y="82797"/>
                </a:cubicBezTo>
                <a:cubicBezTo>
                  <a:pt x="296606" y="103860"/>
                  <a:pt x="291522" y="126375"/>
                  <a:pt x="276270" y="141627"/>
                </a:cubicBezTo>
                <a:cubicBezTo>
                  <a:pt x="248671" y="170679"/>
                  <a:pt x="218893" y="199730"/>
                  <a:pt x="190567" y="228056"/>
                </a:cubicBezTo>
                <a:cubicBezTo>
                  <a:pt x="181852" y="236771"/>
                  <a:pt x="173136" y="245487"/>
                  <a:pt x="164421" y="254202"/>
                </a:cubicBezTo>
                <a:cubicBezTo>
                  <a:pt x="155705" y="245487"/>
                  <a:pt x="146264" y="236045"/>
                  <a:pt x="137548" y="227329"/>
                </a:cubicBezTo>
                <a:cubicBezTo>
                  <a:pt x="109223" y="199004"/>
                  <a:pt x="80171" y="170679"/>
                  <a:pt x="52572" y="141627"/>
                </a:cubicBezTo>
                <a:cubicBezTo>
                  <a:pt x="30783" y="119112"/>
                  <a:pt x="30783" y="82797"/>
                  <a:pt x="51846" y="58103"/>
                </a:cubicBezTo>
                <a:cubicBezTo>
                  <a:pt x="63466" y="44304"/>
                  <a:pt x="80897" y="36315"/>
                  <a:pt x="99781" y="36315"/>
                </a:cubicBezTo>
                <a:cubicBezTo>
                  <a:pt x="112854" y="36315"/>
                  <a:pt x="125201" y="39946"/>
                  <a:pt x="135369" y="47209"/>
                </a:cubicBezTo>
                <a:cubicBezTo>
                  <a:pt x="136822" y="48662"/>
                  <a:pt x="139001" y="49388"/>
                  <a:pt x="140453" y="50840"/>
                </a:cubicBezTo>
                <a:lnTo>
                  <a:pt x="144085" y="53019"/>
                </a:lnTo>
                <a:lnTo>
                  <a:pt x="165873" y="68271"/>
                </a:lnTo>
                <a:lnTo>
                  <a:pt x="186936" y="51567"/>
                </a:lnTo>
                <a:cubicBezTo>
                  <a:pt x="199283" y="40672"/>
                  <a:pt x="213082" y="35588"/>
                  <a:pt x="227608" y="35588"/>
                </a:cubicBezTo>
                <a:moveTo>
                  <a:pt x="227608" y="0"/>
                </a:moveTo>
                <a:cubicBezTo>
                  <a:pt x="205093" y="0"/>
                  <a:pt x="183304" y="7989"/>
                  <a:pt x="163695" y="23968"/>
                </a:cubicBezTo>
                <a:cubicBezTo>
                  <a:pt x="160063" y="21789"/>
                  <a:pt x="157158" y="19610"/>
                  <a:pt x="154253" y="17431"/>
                </a:cubicBezTo>
                <a:cubicBezTo>
                  <a:pt x="137548" y="5810"/>
                  <a:pt x="117938" y="726"/>
                  <a:pt x="99055" y="726"/>
                </a:cubicBezTo>
                <a:cubicBezTo>
                  <a:pt x="70729" y="726"/>
                  <a:pt x="43130" y="12347"/>
                  <a:pt x="24247" y="34862"/>
                </a:cubicBezTo>
                <a:cubicBezTo>
                  <a:pt x="-8437" y="72629"/>
                  <a:pt x="-8437" y="130006"/>
                  <a:pt x="26425" y="165595"/>
                </a:cubicBezTo>
                <a:cubicBezTo>
                  <a:pt x="69277" y="209898"/>
                  <a:pt x="112854" y="252750"/>
                  <a:pt x="156432" y="296327"/>
                </a:cubicBezTo>
                <a:cubicBezTo>
                  <a:pt x="159337" y="299232"/>
                  <a:pt x="161516" y="300685"/>
                  <a:pt x="163695" y="300685"/>
                </a:cubicBezTo>
                <a:cubicBezTo>
                  <a:pt x="165873" y="300685"/>
                  <a:pt x="168779" y="299232"/>
                  <a:pt x="171684" y="296327"/>
                </a:cubicBezTo>
                <a:cubicBezTo>
                  <a:pt x="215261" y="252750"/>
                  <a:pt x="259565" y="209898"/>
                  <a:pt x="301690" y="165595"/>
                </a:cubicBezTo>
                <a:cubicBezTo>
                  <a:pt x="351804" y="112575"/>
                  <a:pt x="326384" y="23968"/>
                  <a:pt x="256660" y="4358"/>
                </a:cubicBezTo>
                <a:cubicBezTo>
                  <a:pt x="246492" y="1453"/>
                  <a:pt x="237050" y="0"/>
                  <a:pt x="227608" y="0"/>
                </a:cubicBezTo>
                <a:lnTo>
                  <a:pt x="227608" y="0"/>
                </a:lnTo>
                <a:close/>
              </a:path>
            </a:pathLst>
          </a:custGeom>
          <a:solidFill>
            <a:srgbClr val="000000"/>
          </a:solidFill>
          <a:ln w="7262" cap="flat">
            <a:noFill/>
            <a:prstDash val="solid"/>
            <a:miter/>
          </a:ln>
        </p:spPr>
        <p:txBody>
          <a:bodyPr rtlCol="0" anchor="ctr"/>
          <a:lstStyle/>
          <a:p>
            <a:endParaRPr lang="es-CO"/>
          </a:p>
        </p:txBody>
      </p:sp>
      <p:sp>
        <p:nvSpPr>
          <p:cNvPr id="16" name="Forma libre: forma 15">
            <a:extLst>
              <a:ext uri="{FF2B5EF4-FFF2-40B4-BE49-F238E27FC236}">
                <a16:creationId xmlns:a16="http://schemas.microsoft.com/office/drawing/2014/main" id="{9D4E697F-EE4E-720F-1FA5-2ED9C839B049}"/>
              </a:ext>
            </a:extLst>
          </p:cNvPr>
          <p:cNvSpPr/>
          <p:nvPr/>
        </p:nvSpPr>
        <p:spPr>
          <a:xfrm>
            <a:off x="5789594" y="6080923"/>
            <a:ext cx="254202" cy="310852"/>
          </a:xfrm>
          <a:custGeom>
            <a:avLst/>
            <a:gdLst>
              <a:gd name="connsiteX0" fmla="*/ 218614 w 254202"/>
              <a:gd name="connsiteY0" fmla="*/ 34862 h 310852"/>
              <a:gd name="connsiteX1" fmla="*/ 218614 w 254202"/>
              <a:gd name="connsiteY1" fmla="*/ 233866 h 310852"/>
              <a:gd name="connsiteX2" fmla="*/ 150342 w 254202"/>
              <a:gd name="connsiteY2" fmla="*/ 169952 h 310852"/>
              <a:gd name="connsiteX3" fmla="*/ 126375 w 254202"/>
              <a:gd name="connsiteY3" fmla="*/ 147437 h 310852"/>
              <a:gd name="connsiteX4" fmla="*/ 102407 w 254202"/>
              <a:gd name="connsiteY4" fmla="*/ 169952 h 310852"/>
              <a:gd name="connsiteX5" fmla="*/ 34136 w 254202"/>
              <a:gd name="connsiteY5" fmla="*/ 233866 h 310852"/>
              <a:gd name="connsiteX6" fmla="*/ 34136 w 254202"/>
              <a:gd name="connsiteY6" fmla="*/ 34862 h 310852"/>
              <a:gd name="connsiteX7" fmla="*/ 126375 w 254202"/>
              <a:gd name="connsiteY7" fmla="*/ 34862 h 310852"/>
              <a:gd name="connsiteX8" fmla="*/ 218614 w 254202"/>
              <a:gd name="connsiteY8" fmla="*/ 34862 h 310852"/>
              <a:gd name="connsiteX9" fmla="*/ 254202 w 254202"/>
              <a:gd name="connsiteY9" fmla="*/ 0 h 310852"/>
              <a:gd name="connsiteX10" fmla="*/ 127101 w 254202"/>
              <a:gd name="connsiteY10" fmla="*/ 0 h 310852"/>
              <a:gd name="connsiteX11" fmla="*/ 0 w 254202"/>
              <a:gd name="connsiteY11" fmla="*/ 0 h 310852"/>
              <a:gd name="connsiteX12" fmla="*/ 0 w 254202"/>
              <a:gd name="connsiteY12" fmla="*/ 307948 h 310852"/>
              <a:gd name="connsiteX13" fmla="*/ 2905 w 254202"/>
              <a:gd name="connsiteY13" fmla="*/ 310853 h 310852"/>
              <a:gd name="connsiteX14" fmla="*/ 5084 w 254202"/>
              <a:gd name="connsiteY14" fmla="*/ 310127 h 310852"/>
              <a:gd name="connsiteX15" fmla="*/ 127101 w 254202"/>
              <a:gd name="connsiteY15" fmla="*/ 195373 h 310852"/>
              <a:gd name="connsiteX16" fmla="*/ 249118 w 254202"/>
              <a:gd name="connsiteY16" fmla="*/ 309400 h 310852"/>
              <a:gd name="connsiteX17" fmla="*/ 251297 w 254202"/>
              <a:gd name="connsiteY17" fmla="*/ 310127 h 310852"/>
              <a:gd name="connsiteX18" fmla="*/ 254202 w 254202"/>
              <a:gd name="connsiteY18" fmla="*/ 307222 h 310852"/>
              <a:gd name="connsiteX19" fmla="*/ 254202 w 254202"/>
              <a:gd name="connsiteY19" fmla="*/ 0 h 310852"/>
              <a:gd name="connsiteX20" fmla="*/ 254202 w 254202"/>
              <a:gd name="connsiteY20" fmla="*/ 0 h 31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4202" h="310852">
                <a:moveTo>
                  <a:pt x="218614" y="34862"/>
                </a:moveTo>
                <a:lnTo>
                  <a:pt x="218614" y="233866"/>
                </a:lnTo>
                <a:lnTo>
                  <a:pt x="150342" y="169952"/>
                </a:lnTo>
                <a:lnTo>
                  <a:pt x="126375" y="147437"/>
                </a:lnTo>
                <a:lnTo>
                  <a:pt x="102407" y="169952"/>
                </a:lnTo>
                <a:lnTo>
                  <a:pt x="34136" y="233866"/>
                </a:lnTo>
                <a:lnTo>
                  <a:pt x="34136" y="34862"/>
                </a:lnTo>
                <a:lnTo>
                  <a:pt x="126375" y="34862"/>
                </a:lnTo>
                <a:lnTo>
                  <a:pt x="218614" y="34862"/>
                </a:lnTo>
                <a:moveTo>
                  <a:pt x="254202" y="0"/>
                </a:moveTo>
                <a:lnTo>
                  <a:pt x="127101" y="0"/>
                </a:lnTo>
                <a:lnTo>
                  <a:pt x="0" y="0"/>
                </a:lnTo>
                <a:lnTo>
                  <a:pt x="0" y="307948"/>
                </a:lnTo>
                <a:cubicBezTo>
                  <a:pt x="0" y="310127"/>
                  <a:pt x="1453" y="310853"/>
                  <a:pt x="2905" y="310853"/>
                </a:cubicBezTo>
                <a:cubicBezTo>
                  <a:pt x="3631" y="310853"/>
                  <a:pt x="4358" y="310853"/>
                  <a:pt x="5084" y="310127"/>
                </a:cubicBezTo>
                <a:lnTo>
                  <a:pt x="127101" y="195373"/>
                </a:lnTo>
                <a:lnTo>
                  <a:pt x="249118" y="309400"/>
                </a:lnTo>
                <a:cubicBezTo>
                  <a:pt x="249844" y="310127"/>
                  <a:pt x="250571" y="310127"/>
                  <a:pt x="251297" y="310127"/>
                </a:cubicBezTo>
                <a:cubicBezTo>
                  <a:pt x="252750" y="310127"/>
                  <a:pt x="254202" y="308674"/>
                  <a:pt x="254202" y="307222"/>
                </a:cubicBezTo>
                <a:lnTo>
                  <a:pt x="254202" y="0"/>
                </a:lnTo>
                <a:lnTo>
                  <a:pt x="254202" y="0"/>
                </a:lnTo>
                <a:close/>
              </a:path>
            </a:pathLst>
          </a:custGeom>
          <a:solidFill>
            <a:srgbClr val="000000"/>
          </a:solidFill>
          <a:ln w="7262" cap="flat">
            <a:noFill/>
            <a:prstDash val="solid"/>
            <a:miter/>
          </a:ln>
        </p:spPr>
        <p:txBody>
          <a:bodyPr rtlCol="0" anchor="ctr"/>
          <a:lstStyle/>
          <a:p>
            <a:endParaRPr lang="es-CO"/>
          </a:p>
        </p:txBody>
      </p:sp>
      <p:sp>
        <p:nvSpPr>
          <p:cNvPr id="17" name="CuadroTexto 16">
            <a:extLst>
              <a:ext uri="{FF2B5EF4-FFF2-40B4-BE49-F238E27FC236}">
                <a16:creationId xmlns:a16="http://schemas.microsoft.com/office/drawing/2014/main" id="{279D1CFD-1EAA-D11D-50C3-417FCF9A9B5D}"/>
              </a:ext>
            </a:extLst>
          </p:cNvPr>
          <p:cNvSpPr txBox="1"/>
          <p:nvPr/>
        </p:nvSpPr>
        <p:spPr>
          <a:xfrm>
            <a:off x="2254455" y="6462226"/>
            <a:ext cx="2664983" cy="307777"/>
          </a:xfrm>
          <a:prstGeom prst="rect">
            <a:avLst/>
          </a:prstGeom>
          <a:noFill/>
        </p:spPr>
        <p:txBody>
          <a:bodyPr wrap="square" rtlCol="0">
            <a:spAutoFit/>
          </a:bodyPr>
          <a:lstStyle/>
          <a:p>
            <a:r>
              <a:rPr lang="en-US" sz="1400"/>
              <a:t>1250 likes</a:t>
            </a:r>
          </a:p>
        </p:txBody>
      </p:sp>
      <p:sp>
        <p:nvSpPr>
          <p:cNvPr id="54" name="TextBox 5">
            <a:extLst>
              <a:ext uri="{FF2B5EF4-FFF2-40B4-BE49-F238E27FC236}">
                <a16:creationId xmlns:a16="http://schemas.microsoft.com/office/drawing/2014/main" id="{CAF7C809-37D9-4E01-1394-8A1B688D71F6}"/>
              </a:ext>
            </a:extLst>
          </p:cNvPr>
          <p:cNvSpPr txBox="1"/>
          <p:nvPr/>
        </p:nvSpPr>
        <p:spPr>
          <a:xfrm>
            <a:off x="7002459" y="2216958"/>
            <a:ext cx="4683473" cy="3970318"/>
          </a:xfrm>
          <a:prstGeom prst="rect">
            <a:avLst/>
          </a:prstGeom>
          <a:noFill/>
        </p:spPr>
        <p:txBody>
          <a:bodyPr wrap="square">
            <a:spAutoFit/>
          </a:bodyPr>
          <a:lstStyle/>
          <a:p>
            <a:r>
              <a:rPr lang="en-US" sz="1400" b="0" i="0" dirty="0">
                <a:effectLst/>
                <a:latin typeface="+mj-lt"/>
              </a:rPr>
              <a:t>Lorem ipsum dolor sit </a:t>
            </a:r>
            <a:r>
              <a:rPr lang="en-US" sz="1400" b="0" i="0" dirty="0" err="1">
                <a:effectLst/>
                <a:latin typeface="+mj-lt"/>
              </a:rPr>
              <a:t>amet</a:t>
            </a:r>
            <a:r>
              <a:rPr lang="en-US" sz="1400" b="0" i="0" dirty="0">
                <a:effectLst/>
                <a:latin typeface="+mj-lt"/>
              </a:rPr>
              <a:t>, </a:t>
            </a:r>
            <a:r>
              <a:rPr lang="en-US" sz="1400" b="0" i="0" dirty="0" err="1">
                <a:effectLst/>
                <a:latin typeface="+mj-lt"/>
              </a:rPr>
              <a:t>consectetur</a:t>
            </a:r>
            <a:r>
              <a:rPr lang="en-US" sz="1400" b="0" i="0" dirty="0">
                <a:effectLst/>
                <a:latin typeface="+mj-lt"/>
              </a:rPr>
              <a:t> </a:t>
            </a:r>
            <a:r>
              <a:rPr lang="en-US" sz="1400" b="0" i="0" dirty="0" err="1">
                <a:effectLst/>
                <a:latin typeface="+mj-lt"/>
              </a:rPr>
              <a:t>adipiscing</a:t>
            </a:r>
            <a:r>
              <a:rPr lang="en-US" sz="1400" b="0" i="0" dirty="0">
                <a:effectLst/>
                <a:latin typeface="+mj-lt"/>
              </a:rPr>
              <a:t> </a:t>
            </a:r>
            <a:r>
              <a:rPr lang="en-US" sz="1400" b="0" i="0" dirty="0" err="1">
                <a:effectLst/>
                <a:latin typeface="+mj-lt"/>
              </a:rPr>
              <a:t>elit</a:t>
            </a:r>
            <a:r>
              <a:rPr lang="en-US" sz="1400" b="0" i="0" dirty="0">
                <a:effectLst/>
                <a:latin typeface="+mj-lt"/>
              </a:rPr>
              <a:t>. </a:t>
            </a:r>
            <a:r>
              <a:rPr lang="en-US" sz="1400" b="0" i="0" dirty="0" err="1">
                <a:effectLst/>
                <a:latin typeface="+mj-lt"/>
              </a:rPr>
              <a:t>Nulla</a:t>
            </a:r>
            <a:r>
              <a:rPr lang="en-US" sz="1400" b="0" i="0" dirty="0">
                <a:effectLst/>
                <a:latin typeface="+mj-lt"/>
              </a:rPr>
              <a:t> </a:t>
            </a:r>
            <a:r>
              <a:rPr lang="en-US" sz="1400" b="0" i="0" dirty="0" err="1">
                <a:effectLst/>
                <a:latin typeface="+mj-lt"/>
              </a:rPr>
              <a:t>purus</a:t>
            </a:r>
            <a:r>
              <a:rPr lang="en-US" sz="1400" b="0" i="0" dirty="0">
                <a:effectLst/>
                <a:latin typeface="+mj-lt"/>
              </a:rPr>
              <a:t> </a:t>
            </a:r>
            <a:r>
              <a:rPr lang="en-US" sz="1400" b="0" i="0" dirty="0" err="1">
                <a:effectLst/>
                <a:latin typeface="+mj-lt"/>
              </a:rPr>
              <a:t>urna</a:t>
            </a:r>
            <a:r>
              <a:rPr lang="en-US" sz="1400" b="0" i="0" dirty="0">
                <a:effectLst/>
                <a:latin typeface="+mj-lt"/>
              </a:rPr>
              <a:t>, </a:t>
            </a:r>
            <a:r>
              <a:rPr lang="en-US" sz="1400" b="0" i="0" dirty="0" err="1">
                <a:effectLst/>
                <a:latin typeface="+mj-lt"/>
              </a:rPr>
              <a:t>bibendum</a:t>
            </a:r>
            <a:r>
              <a:rPr lang="en-US" sz="1400" b="0" i="0" dirty="0">
                <a:effectLst/>
                <a:latin typeface="+mj-lt"/>
              </a:rPr>
              <a:t> sed </a:t>
            </a:r>
            <a:r>
              <a:rPr lang="en-US" sz="1400" b="0" i="0" dirty="0" err="1">
                <a:effectLst/>
                <a:latin typeface="+mj-lt"/>
              </a:rPr>
              <a:t>ultrices</a:t>
            </a:r>
            <a:r>
              <a:rPr lang="en-US" sz="1400" b="0" i="0" dirty="0">
                <a:effectLst/>
                <a:latin typeface="+mj-lt"/>
              </a:rPr>
              <a:t> </a:t>
            </a:r>
            <a:r>
              <a:rPr lang="en-US" sz="1400" b="0" i="0" dirty="0" err="1">
                <a:effectLst/>
                <a:latin typeface="+mj-lt"/>
              </a:rPr>
              <a:t>eget</a:t>
            </a:r>
            <a:r>
              <a:rPr lang="en-US" sz="1400" b="0" i="0" dirty="0">
                <a:effectLst/>
                <a:latin typeface="+mj-lt"/>
              </a:rPr>
              <a:t>, </a:t>
            </a:r>
            <a:r>
              <a:rPr lang="en-US" sz="1400" b="0" i="0" dirty="0" err="1">
                <a:effectLst/>
                <a:latin typeface="+mj-lt"/>
              </a:rPr>
              <a:t>sagittis</a:t>
            </a:r>
            <a:r>
              <a:rPr lang="en-US" sz="1400" b="0" i="0" dirty="0">
                <a:effectLst/>
                <a:latin typeface="+mj-lt"/>
              </a:rPr>
              <a:t> </a:t>
            </a:r>
            <a:r>
              <a:rPr lang="en-US" sz="1400" b="0" i="0" dirty="0" err="1">
                <a:effectLst/>
                <a:latin typeface="+mj-lt"/>
              </a:rPr>
              <a:t>efficitur</a:t>
            </a:r>
            <a:r>
              <a:rPr lang="en-US" sz="1400" b="0" i="0" dirty="0">
                <a:effectLst/>
                <a:latin typeface="+mj-lt"/>
              </a:rPr>
              <a:t> </a:t>
            </a:r>
            <a:r>
              <a:rPr lang="en-US" sz="1400" b="0" i="0" dirty="0" err="1">
                <a:effectLst/>
                <a:latin typeface="+mj-lt"/>
              </a:rPr>
              <a:t>augue</a:t>
            </a:r>
            <a:r>
              <a:rPr lang="en-US" sz="1400" b="0" i="0" dirty="0">
                <a:effectLst/>
                <a:latin typeface="+mj-lt"/>
              </a:rPr>
              <a:t>.</a:t>
            </a:r>
          </a:p>
          <a:p>
            <a:endParaRPr lang="en-US" sz="1400" dirty="0">
              <a:latin typeface="+mj-lt"/>
            </a:endParaRPr>
          </a:p>
          <a:p>
            <a:r>
              <a:rPr lang="en-US" sz="1400" b="0" i="0" dirty="0">
                <a:effectLst/>
                <a:latin typeface="+mj-lt"/>
              </a:rPr>
              <a:t> Sed </a:t>
            </a:r>
            <a:r>
              <a:rPr lang="en-US" sz="1400" b="0" i="0" dirty="0" err="1">
                <a:effectLst/>
                <a:latin typeface="+mj-lt"/>
              </a:rPr>
              <a:t>elementum</a:t>
            </a:r>
            <a:r>
              <a:rPr lang="en-US" sz="1400" b="0" i="0" dirty="0">
                <a:effectLst/>
                <a:latin typeface="+mj-lt"/>
              </a:rPr>
              <a:t> </a:t>
            </a:r>
            <a:r>
              <a:rPr lang="en-US" sz="1400" b="0" i="0" dirty="0" err="1">
                <a:effectLst/>
                <a:latin typeface="+mj-lt"/>
              </a:rPr>
              <a:t>suscipit</a:t>
            </a:r>
            <a:r>
              <a:rPr lang="en-US" sz="1400" b="0" i="0" dirty="0">
                <a:effectLst/>
                <a:latin typeface="+mj-lt"/>
              </a:rPr>
              <a:t> ipsum, id </a:t>
            </a:r>
            <a:r>
              <a:rPr lang="en-US" sz="1400" b="0" i="0" dirty="0" err="1">
                <a:effectLst/>
                <a:latin typeface="+mj-lt"/>
              </a:rPr>
              <a:t>pretium</a:t>
            </a:r>
            <a:r>
              <a:rPr lang="en-US" sz="1400" b="0" i="0" dirty="0">
                <a:effectLst/>
                <a:latin typeface="+mj-lt"/>
              </a:rPr>
              <a:t> </a:t>
            </a:r>
            <a:r>
              <a:rPr lang="en-US" sz="1400" b="0" i="0" dirty="0" err="1">
                <a:effectLst/>
                <a:latin typeface="+mj-lt"/>
              </a:rPr>
              <a:t>nisl</a:t>
            </a:r>
            <a:r>
              <a:rPr lang="en-US" sz="1400" b="0" i="0" dirty="0">
                <a:effectLst/>
                <a:latin typeface="+mj-lt"/>
              </a:rPr>
              <a:t> </a:t>
            </a:r>
            <a:r>
              <a:rPr lang="en-US" sz="1400" b="0" i="0" dirty="0" err="1">
                <a:effectLst/>
                <a:latin typeface="+mj-lt"/>
              </a:rPr>
              <a:t>consectetur</a:t>
            </a:r>
            <a:r>
              <a:rPr lang="en-US" sz="1400" b="0" i="0" dirty="0">
                <a:effectLst/>
                <a:latin typeface="+mj-lt"/>
              </a:rPr>
              <a:t> a. </a:t>
            </a:r>
            <a:r>
              <a:rPr lang="en-US" sz="1400" b="0" i="0" dirty="0" err="1">
                <a:effectLst/>
                <a:latin typeface="+mj-lt"/>
              </a:rPr>
              <a:t>Pellentesque</a:t>
            </a:r>
            <a:r>
              <a:rPr lang="en-US" sz="1400" b="0" i="0" dirty="0">
                <a:effectLst/>
                <a:latin typeface="+mj-lt"/>
              </a:rPr>
              <a:t> ac ante </a:t>
            </a:r>
            <a:r>
              <a:rPr lang="en-US" sz="1400" b="0" i="0" dirty="0" err="1">
                <a:effectLst/>
                <a:latin typeface="+mj-lt"/>
              </a:rPr>
              <a:t>augue</a:t>
            </a:r>
            <a:r>
              <a:rPr lang="en-US" sz="1400" b="0" i="0" dirty="0">
                <a:effectLst/>
                <a:latin typeface="+mj-lt"/>
              </a:rPr>
              <a:t>. </a:t>
            </a:r>
            <a:r>
              <a:rPr lang="en-US" sz="1400" dirty="0" err="1">
                <a:latin typeface="+mj-lt"/>
              </a:rPr>
              <a:t>Ph</a:t>
            </a:r>
            <a:r>
              <a:rPr lang="en-US" sz="1400" b="0" i="0" dirty="0" err="1">
                <a:effectLst/>
                <a:latin typeface="+mj-lt"/>
              </a:rPr>
              <a:t>asellus</a:t>
            </a:r>
            <a:r>
              <a:rPr lang="en-US" sz="1400" b="0" i="0" dirty="0">
                <a:effectLst/>
                <a:latin typeface="+mj-lt"/>
              </a:rPr>
              <a:t> </a:t>
            </a:r>
            <a:r>
              <a:rPr lang="en-US" sz="1400" b="0" i="0" dirty="0" err="1">
                <a:effectLst/>
                <a:latin typeface="+mj-lt"/>
              </a:rPr>
              <a:t>mollis</a:t>
            </a:r>
            <a:r>
              <a:rPr lang="en-US" sz="1400" b="0" i="0" dirty="0">
                <a:effectLst/>
                <a:latin typeface="+mj-lt"/>
              </a:rPr>
              <a:t> a </a:t>
            </a:r>
            <a:r>
              <a:rPr lang="en-US" sz="1400" b="0" i="0" dirty="0" err="1">
                <a:effectLst/>
                <a:latin typeface="+mj-lt"/>
              </a:rPr>
              <a:t>lacus</a:t>
            </a:r>
            <a:r>
              <a:rPr lang="en-US" sz="1400" b="0" i="0" dirty="0">
                <a:effectLst/>
                <a:latin typeface="+mj-lt"/>
              </a:rPr>
              <a:t> porta </a:t>
            </a:r>
            <a:r>
              <a:rPr lang="en-US" sz="1400" b="0" i="0" dirty="0" err="1">
                <a:effectLst/>
                <a:latin typeface="+mj-lt"/>
              </a:rPr>
              <a:t>consequat</a:t>
            </a:r>
            <a:r>
              <a:rPr lang="en-US" sz="1400" b="0" i="0" dirty="0">
                <a:effectLst/>
                <a:latin typeface="+mj-lt"/>
              </a:rPr>
              <a:t>. Ut </a:t>
            </a:r>
            <a:r>
              <a:rPr lang="en-US" sz="1400" b="0" i="0" dirty="0" err="1">
                <a:effectLst/>
                <a:latin typeface="+mj-lt"/>
              </a:rPr>
              <a:t>sapien</a:t>
            </a:r>
            <a:r>
              <a:rPr lang="en-US" sz="1400" b="0" i="0" dirty="0">
                <a:effectLst/>
                <a:latin typeface="+mj-lt"/>
              </a:rPr>
              <a:t> </a:t>
            </a:r>
            <a:r>
              <a:rPr lang="en-US" sz="1400" b="0" i="0" dirty="0" err="1">
                <a:effectLst/>
                <a:latin typeface="+mj-lt"/>
              </a:rPr>
              <a:t>arcu</a:t>
            </a:r>
            <a:r>
              <a:rPr lang="en-US" sz="1400" b="0" i="0" dirty="0">
                <a:effectLst/>
                <a:latin typeface="+mj-lt"/>
              </a:rPr>
              <a:t>, </a:t>
            </a:r>
            <a:r>
              <a:rPr lang="en-US" sz="1400" b="0" i="0" dirty="0" err="1">
                <a:effectLst/>
                <a:latin typeface="+mj-lt"/>
              </a:rPr>
              <a:t>rhoncus</a:t>
            </a:r>
            <a:r>
              <a:rPr lang="en-US" sz="1400" b="0" i="0" dirty="0">
                <a:effectLst/>
                <a:latin typeface="+mj-lt"/>
              </a:rPr>
              <a:t> </a:t>
            </a:r>
            <a:r>
              <a:rPr lang="en-US" sz="1400" b="0" i="0" dirty="0" err="1">
                <a:effectLst/>
                <a:latin typeface="+mj-lt"/>
              </a:rPr>
              <a:t>eget</a:t>
            </a:r>
            <a:r>
              <a:rPr lang="en-US" sz="1400" b="0" i="0" dirty="0">
                <a:effectLst/>
                <a:latin typeface="+mj-lt"/>
              </a:rPr>
              <a:t> </a:t>
            </a:r>
            <a:r>
              <a:rPr lang="en-US" sz="1400" b="0" i="0" dirty="0" err="1">
                <a:effectLst/>
                <a:latin typeface="+mj-lt"/>
              </a:rPr>
              <a:t>feugiat</a:t>
            </a:r>
            <a:r>
              <a:rPr lang="en-US" sz="1400" b="0" i="0" dirty="0">
                <a:effectLst/>
                <a:latin typeface="+mj-lt"/>
              </a:rPr>
              <a:t> sed, dictum at </a:t>
            </a:r>
            <a:r>
              <a:rPr lang="en-US" sz="1400" b="0" i="0" dirty="0" err="1">
                <a:effectLst/>
                <a:latin typeface="+mj-lt"/>
              </a:rPr>
              <a:t>augue</a:t>
            </a:r>
            <a:r>
              <a:rPr lang="en-US" sz="1400" b="0" i="0" dirty="0">
                <a:effectLst/>
                <a:latin typeface="+mj-lt"/>
              </a:rPr>
              <a:t>. </a:t>
            </a:r>
          </a:p>
          <a:p>
            <a:endParaRPr lang="en-US" sz="1400" dirty="0">
              <a:latin typeface="+mj-lt"/>
            </a:endParaRPr>
          </a:p>
          <a:p>
            <a:r>
              <a:rPr lang="en-US" sz="1400" b="0" i="0" dirty="0">
                <a:effectLst/>
                <a:latin typeface="+mj-lt"/>
              </a:rPr>
              <a:t>Lorem ipsum dolor sit </a:t>
            </a:r>
            <a:r>
              <a:rPr lang="en-US" sz="1400" b="0" i="0" dirty="0" err="1">
                <a:effectLst/>
                <a:latin typeface="+mj-lt"/>
              </a:rPr>
              <a:t>amet</a:t>
            </a:r>
            <a:r>
              <a:rPr lang="en-US" sz="1400" b="0" i="0" dirty="0">
                <a:effectLst/>
                <a:latin typeface="+mj-lt"/>
              </a:rPr>
              <a:t>, </a:t>
            </a:r>
            <a:r>
              <a:rPr lang="en-US" sz="1400" b="0" i="0" dirty="0" err="1">
                <a:effectLst/>
                <a:latin typeface="+mj-lt"/>
              </a:rPr>
              <a:t>consectetur</a:t>
            </a:r>
            <a:r>
              <a:rPr lang="en-US" sz="1400" b="0" i="0" dirty="0">
                <a:effectLst/>
                <a:latin typeface="+mj-lt"/>
              </a:rPr>
              <a:t> </a:t>
            </a:r>
            <a:r>
              <a:rPr lang="en-US" sz="1400" b="0" i="0" dirty="0" err="1">
                <a:effectLst/>
                <a:latin typeface="+mj-lt"/>
              </a:rPr>
              <a:t>adipiscing</a:t>
            </a:r>
            <a:r>
              <a:rPr lang="en-US" sz="1400" b="0" i="0" dirty="0">
                <a:effectLst/>
                <a:latin typeface="+mj-lt"/>
              </a:rPr>
              <a:t> </a:t>
            </a:r>
            <a:r>
              <a:rPr lang="en-US" sz="1400" b="0" i="0" dirty="0" err="1">
                <a:effectLst/>
                <a:latin typeface="+mj-lt"/>
              </a:rPr>
              <a:t>elit</a:t>
            </a:r>
            <a:r>
              <a:rPr lang="en-US" sz="1400" b="0" i="0" dirty="0">
                <a:effectLst/>
                <a:latin typeface="+mj-lt"/>
              </a:rPr>
              <a:t>. </a:t>
            </a:r>
            <a:r>
              <a:rPr lang="en-US" sz="1400" b="0" i="0" dirty="0" err="1">
                <a:effectLst/>
                <a:latin typeface="+mj-lt"/>
              </a:rPr>
              <a:t>Nulla</a:t>
            </a:r>
            <a:r>
              <a:rPr lang="en-US" sz="1400" b="0" i="0" dirty="0">
                <a:effectLst/>
                <a:latin typeface="+mj-lt"/>
              </a:rPr>
              <a:t> </a:t>
            </a:r>
            <a:r>
              <a:rPr lang="en-US" sz="1400" b="0" i="0" dirty="0" err="1">
                <a:effectLst/>
                <a:latin typeface="+mj-lt"/>
              </a:rPr>
              <a:t>purus</a:t>
            </a:r>
            <a:r>
              <a:rPr lang="en-US" sz="1400" b="0" i="0" dirty="0">
                <a:effectLst/>
                <a:latin typeface="+mj-lt"/>
              </a:rPr>
              <a:t> </a:t>
            </a:r>
            <a:r>
              <a:rPr lang="en-US" sz="1400" b="0" i="0" dirty="0" err="1">
                <a:effectLst/>
                <a:latin typeface="+mj-lt"/>
              </a:rPr>
              <a:t>urna</a:t>
            </a:r>
            <a:r>
              <a:rPr lang="en-US" sz="1400" b="0" i="0" dirty="0">
                <a:effectLst/>
                <a:latin typeface="+mj-lt"/>
              </a:rPr>
              <a:t>, </a:t>
            </a:r>
            <a:r>
              <a:rPr lang="en-US" sz="1400" b="0" i="0" dirty="0" err="1">
                <a:effectLst/>
                <a:latin typeface="+mj-lt"/>
              </a:rPr>
              <a:t>bibendum</a:t>
            </a:r>
            <a:r>
              <a:rPr lang="en-US" sz="1400" b="0" i="0" dirty="0">
                <a:effectLst/>
                <a:latin typeface="+mj-lt"/>
              </a:rPr>
              <a:t> sed </a:t>
            </a:r>
            <a:r>
              <a:rPr lang="en-US" sz="1400" b="0" i="0" dirty="0" err="1">
                <a:effectLst/>
                <a:latin typeface="+mj-lt"/>
              </a:rPr>
              <a:t>ultrices</a:t>
            </a:r>
            <a:r>
              <a:rPr lang="en-US" sz="1400" b="0" i="0" dirty="0">
                <a:effectLst/>
                <a:latin typeface="+mj-lt"/>
              </a:rPr>
              <a:t> </a:t>
            </a:r>
            <a:r>
              <a:rPr lang="en-US" sz="1400" b="0" i="0" dirty="0" err="1">
                <a:effectLst/>
                <a:latin typeface="+mj-lt"/>
              </a:rPr>
              <a:t>eget</a:t>
            </a:r>
            <a:r>
              <a:rPr lang="en-US" sz="1400" b="0" i="0" dirty="0">
                <a:effectLst/>
                <a:latin typeface="+mj-lt"/>
              </a:rPr>
              <a:t>, </a:t>
            </a:r>
            <a:r>
              <a:rPr lang="en-US" sz="1400" b="0" i="0" dirty="0" err="1">
                <a:effectLst/>
                <a:latin typeface="+mj-lt"/>
              </a:rPr>
              <a:t>sagittis</a:t>
            </a:r>
            <a:r>
              <a:rPr lang="en-US" sz="1400" b="0" i="0" dirty="0">
                <a:effectLst/>
                <a:latin typeface="+mj-lt"/>
              </a:rPr>
              <a:t> </a:t>
            </a:r>
            <a:r>
              <a:rPr lang="en-US" sz="1400" b="0" i="0" dirty="0" err="1">
                <a:effectLst/>
                <a:latin typeface="+mj-lt"/>
              </a:rPr>
              <a:t>efficitur</a:t>
            </a:r>
            <a:r>
              <a:rPr lang="en-US" sz="1400" b="0" i="0" dirty="0">
                <a:effectLst/>
                <a:latin typeface="+mj-lt"/>
              </a:rPr>
              <a:t> </a:t>
            </a:r>
            <a:r>
              <a:rPr lang="en-US" sz="1400" b="0" i="0" dirty="0" err="1">
                <a:effectLst/>
                <a:latin typeface="+mj-lt"/>
              </a:rPr>
              <a:t>augue</a:t>
            </a:r>
            <a:r>
              <a:rPr lang="en-US" sz="1400" b="0" i="0" dirty="0">
                <a:effectLst/>
                <a:latin typeface="+mj-lt"/>
              </a:rPr>
              <a:t>.</a:t>
            </a:r>
          </a:p>
          <a:p>
            <a:endParaRPr lang="en-US" sz="1400" dirty="0">
              <a:latin typeface="+mj-lt"/>
            </a:endParaRPr>
          </a:p>
          <a:p>
            <a:r>
              <a:rPr lang="en-US" sz="1400" b="0" i="0" dirty="0">
                <a:effectLst/>
                <a:latin typeface="+mj-lt"/>
              </a:rPr>
              <a:t> Sed </a:t>
            </a:r>
            <a:r>
              <a:rPr lang="en-US" sz="1400" b="0" i="0" dirty="0" err="1">
                <a:effectLst/>
                <a:latin typeface="+mj-lt"/>
              </a:rPr>
              <a:t>elementum</a:t>
            </a:r>
            <a:r>
              <a:rPr lang="en-US" sz="1400" b="0" i="0" dirty="0">
                <a:effectLst/>
                <a:latin typeface="+mj-lt"/>
              </a:rPr>
              <a:t> </a:t>
            </a:r>
            <a:r>
              <a:rPr lang="en-US" sz="1400" b="0" i="0" dirty="0" err="1">
                <a:effectLst/>
                <a:latin typeface="+mj-lt"/>
              </a:rPr>
              <a:t>suscipit</a:t>
            </a:r>
            <a:r>
              <a:rPr lang="en-US" sz="1400" b="0" i="0" dirty="0">
                <a:effectLst/>
                <a:latin typeface="+mj-lt"/>
              </a:rPr>
              <a:t> ipsum, id </a:t>
            </a:r>
            <a:r>
              <a:rPr lang="en-US" sz="1400" b="0" i="0" dirty="0" err="1">
                <a:effectLst/>
                <a:latin typeface="+mj-lt"/>
              </a:rPr>
              <a:t>pretium</a:t>
            </a:r>
            <a:r>
              <a:rPr lang="en-US" sz="1400" b="0" i="0" dirty="0">
                <a:effectLst/>
                <a:latin typeface="+mj-lt"/>
              </a:rPr>
              <a:t> </a:t>
            </a:r>
            <a:r>
              <a:rPr lang="en-US" sz="1400" b="0" i="0" dirty="0" err="1">
                <a:effectLst/>
                <a:latin typeface="+mj-lt"/>
              </a:rPr>
              <a:t>nisl</a:t>
            </a:r>
            <a:r>
              <a:rPr lang="en-US" sz="1400" b="0" i="0" dirty="0">
                <a:effectLst/>
                <a:latin typeface="+mj-lt"/>
              </a:rPr>
              <a:t> </a:t>
            </a:r>
            <a:r>
              <a:rPr lang="en-US" sz="1400" b="0" i="0" dirty="0" err="1">
                <a:effectLst/>
                <a:latin typeface="+mj-lt"/>
              </a:rPr>
              <a:t>consectetur</a:t>
            </a:r>
            <a:r>
              <a:rPr lang="en-US" sz="1400" b="0" i="0" dirty="0">
                <a:effectLst/>
                <a:latin typeface="+mj-lt"/>
              </a:rPr>
              <a:t> a. </a:t>
            </a:r>
            <a:r>
              <a:rPr lang="en-US" sz="1400" b="0" i="0" dirty="0" err="1">
                <a:effectLst/>
                <a:latin typeface="+mj-lt"/>
              </a:rPr>
              <a:t>Pellentesque</a:t>
            </a:r>
            <a:r>
              <a:rPr lang="en-US" sz="1400" b="0" i="0" dirty="0">
                <a:effectLst/>
                <a:latin typeface="+mj-lt"/>
              </a:rPr>
              <a:t> ac ante </a:t>
            </a:r>
            <a:r>
              <a:rPr lang="en-US" sz="1400" b="0" i="0" dirty="0" err="1">
                <a:effectLst/>
                <a:latin typeface="+mj-lt"/>
              </a:rPr>
              <a:t>augue</a:t>
            </a:r>
            <a:r>
              <a:rPr lang="en-US" sz="1400" b="0" i="0" dirty="0">
                <a:effectLst/>
                <a:latin typeface="+mj-lt"/>
              </a:rPr>
              <a:t>. </a:t>
            </a:r>
            <a:r>
              <a:rPr lang="en-US" sz="1400" dirty="0" err="1">
                <a:latin typeface="+mj-lt"/>
              </a:rPr>
              <a:t>Ph</a:t>
            </a:r>
            <a:r>
              <a:rPr lang="en-US" sz="1400" b="0" i="0" dirty="0" err="1">
                <a:effectLst/>
                <a:latin typeface="+mj-lt"/>
              </a:rPr>
              <a:t>asellus</a:t>
            </a:r>
            <a:r>
              <a:rPr lang="en-US" sz="1400" b="0" i="0" dirty="0">
                <a:effectLst/>
                <a:latin typeface="+mj-lt"/>
              </a:rPr>
              <a:t> </a:t>
            </a:r>
            <a:r>
              <a:rPr lang="en-US" sz="1400" b="0" i="0" dirty="0" err="1">
                <a:effectLst/>
                <a:latin typeface="+mj-lt"/>
              </a:rPr>
              <a:t>mollis</a:t>
            </a:r>
            <a:r>
              <a:rPr lang="en-US" sz="1400" b="0" i="0" dirty="0">
                <a:effectLst/>
                <a:latin typeface="+mj-lt"/>
              </a:rPr>
              <a:t> a </a:t>
            </a:r>
            <a:r>
              <a:rPr lang="en-US" sz="1400" b="0" i="0" dirty="0" err="1">
                <a:effectLst/>
                <a:latin typeface="+mj-lt"/>
              </a:rPr>
              <a:t>lacus</a:t>
            </a:r>
            <a:r>
              <a:rPr lang="en-US" sz="1400" b="0" i="0" dirty="0">
                <a:effectLst/>
                <a:latin typeface="+mj-lt"/>
              </a:rPr>
              <a:t> porta </a:t>
            </a:r>
            <a:r>
              <a:rPr lang="en-US" sz="1400" b="0" i="0" dirty="0" err="1">
                <a:effectLst/>
                <a:latin typeface="+mj-lt"/>
              </a:rPr>
              <a:t>consequat</a:t>
            </a:r>
            <a:r>
              <a:rPr lang="en-US" sz="1400" b="0" i="0" dirty="0">
                <a:effectLst/>
                <a:latin typeface="+mj-lt"/>
              </a:rPr>
              <a:t>. Ut </a:t>
            </a:r>
            <a:r>
              <a:rPr lang="en-US" sz="1400" b="0" i="0" dirty="0" err="1">
                <a:effectLst/>
                <a:latin typeface="+mj-lt"/>
              </a:rPr>
              <a:t>sapien</a:t>
            </a:r>
            <a:r>
              <a:rPr lang="en-US" sz="1400" b="0" i="0" dirty="0">
                <a:effectLst/>
                <a:latin typeface="+mj-lt"/>
              </a:rPr>
              <a:t> </a:t>
            </a:r>
            <a:r>
              <a:rPr lang="en-US" sz="1400" b="0" i="0" dirty="0" err="1">
                <a:effectLst/>
                <a:latin typeface="+mj-lt"/>
              </a:rPr>
              <a:t>arcu</a:t>
            </a:r>
            <a:r>
              <a:rPr lang="en-US" sz="1400" b="0" i="0" dirty="0">
                <a:effectLst/>
                <a:latin typeface="+mj-lt"/>
              </a:rPr>
              <a:t>, </a:t>
            </a:r>
            <a:r>
              <a:rPr lang="en-US" sz="1400" b="0" i="0" dirty="0" err="1">
                <a:effectLst/>
                <a:latin typeface="+mj-lt"/>
              </a:rPr>
              <a:t>rhoncus</a:t>
            </a:r>
            <a:r>
              <a:rPr lang="en-US" sz="1400" b="0" i="0" dirty="0">
                <a:effectLst/>
                <a:latin typeface="+mj-lt"/>
              </a:rPr>
              <a:t> </a:t>
            </a:r>
            <a:r>
              <a:rPr lang="en-US" sz="1400" b="0" i="0" dirty="0" err="1">
                <a:effectLst/>
                <a:latin typeface="+mj-lt"/>
              </a:rPr>
              <a:t>eget</a:t>
            </a:r>
            <a:r>
              <a:rPr lang="en-US" sz="1400" b="0" i="0" dirty="0">
                <a:effectLst/>
                <a:latin typeface="+mj-lt"/>
              </a:rPr>
              <a:t> </a:t>
            </a:r>
            <a:r>
              <a:rPr lang="en-US" sz="1400" b="0" i="0" dirty="0" err="1">
                <a:effectLst/>
                <a:latin typeface="+mj-lt"/>
              </a:rPr>
              <a:t>feugiat</a:t>
            </a:r>
            <a:r>
              <a:rPr lang="en-US" sz="1400" b="0" i="0" dirty="0">
                <a:effectLst/>
                <a:latin typeface="+mj-lt"/>
              </a:rPr>
              <a:t> sed, dictum at </a:t>
            </a:r>
            <a:r>
              <a:rPr lang="en-US" sz="1400" b="0" i="0" dirty="0" err="1">
                <a:effectLst/>
                <a:latin typeface="+mj-lt"/>
              </a:rPr>
              <a:t>augue</a:t>
            </a:r>
            <a:r>
              <a:rPr lang="en-US" sz="1400" b="0" i="0" dirty="0">
                <a:effectLst/>
                <a:latin typeface="+mj-lt"/>
              </a:rPr>
              <a:t>. </a:t>
            </a:r>
            <a:endParaRPr lang="en-US" sz="1400" dirty="0">
              <a:latin typeface="+mj-lt"/>
            </a:endParaRPr>
          </a:p>
          <a:p>
            <a:endParaRPr lang="en-US" sz="1400" dirty="0">
              <a:latin typeface="+mj-lt"/>
            </a:endParaRPr>
          </a:p>
        </p:txBody>
      </p:sp>
      <p:pic>
        <p:nvPicPr>
          <p:cNvPr id="65" name="Imagen 64" descr="Primer plano de conejo sentado con un fondo rosa">
            <a:extLst>
              <a:ext uri="{FF2B5EF4-FFF2-40B4-BE49-F238E27FC236}">
                <a16:creationId xmlns:a16="http://schemas.microsoft.com/office/drawing/2014/main" id="{31EA3664-9AE9-1383-04FD-13BE9A1BFBC2}"/>
              </a:ext>
            </a:extLst>
          </p:cNvPr>
          <p:cNvPicPr>
            <a:picLocks noChangeAspect="1"/>
          </p:cNvPicPr>
          <p:nvPr/>
        </p:nvPicPr>
        <p:blipFill rotWithShape="1">
          <a:blip r:embed="rId4">
            <a:extLst>
              <a:ext uri="{28A0092B-C50C-407E-A947-70E740481C1C}">
                <a14:useLocalDpi xmlns:a14="http://schemas.microsoft.com/office/drawing/2010/main" val="0"/>
              </a:ext>
            </a:extLst>
          </a:blip>
          <a:srcRect l="4907" r="4907"/>
          <a:stretch/>
        </p:blipFill>
        <p:spPr>
          <a:xfrm>
            <a:off x="2242722" y="2194135"/>
            <a:ext cx="3789340" cy="3789340"/>
          </a:xfrm>
          <a:prstGeom prst="rect">
            <a:avLst/>
          </a:prstGeom>
        </p:spPr>
      </p:pic>
      <p:sp>
        <p:nvSpPr>
          <p:cNvPr id="4" name="Elipse 3">
            <a:extLst>
              <a:ext uri="{FF2B5EF4-FFF2-40B4-BE49-F238E27FC236}">
                <a16:creationId xmlns:a16="http://schemas.microsoft.com/office/drawing/2014/main" id="{ACA5E7D0-A3A7-4787-1668-CC64BF3DC740}"/>
              </a:ext>
            </a:extLst>
          </p:cNvPr>
          <p:cNvSpPr/>
          <p:nvPr/>
        </p:nvSpPr>
        <p:spPr>
          <a:xfrm>
            <a:off x="4633908" y="841857"/>
            <a:ext cx="732390" cy="732390"/>
          </a:xfrm>
          <a:prstGeom prst="ellipse">
            <a:avLst/>
          </a:prstGeom>
          <a:noFill/>
          <a:ln w="28575">
            <a:gradFill>
              <a:gsLst>
                <a:gs pos="0">
                  <a:schemeClr val="accent1"/>
                </a:gs>
                <a:gs pos="30000">
                  <a:schemeClr val="accent2"/>
                </a:gs>
                <a:gs pos="63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Elipse 8">
            <a:extLst>
              <a:ext uri="{FF2B5EF4-FFF2-40B4-BE49-F238E27FC236}">
                <a16:creationId xmlns:a16="http://schemas.microsoft.com/office/drawing/2014/main" id="{C2E74AA1-6C1E-0D87-54B5-6511B4FC699C}"/>
              </a:ext>
            </a:extLst>
          </p:cNvPr>
          <p:cNvSpPr/>
          <p:nvPr/>
        </p:nvSpPr>
        <p:spPr>
          <a:xfrm>
            <a:off x="5451948" y="841857"/>
            <a:ext cx="732390" cy="732390"/>
          </a:xfrm>
          <a:prstGeom prst="ellipse">
            <a:avLst/>
          </a:prstGeom>
          <a:noFill/>
          <a:ln w="28575">
            <a:gradFill>
              <a:gsLst>
                <a:gs pos="0">
                  <a:schemeClr val="accent1"/>
                </a:gs>
                <a:gs pos="30000">
                  <a:schemeClr val="accent2"/>
                </a:gs>
                <a:gs pos="63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Elipse 10">
            <a:extLst>
              <a:ext uri="{FF2B5EF4-FFF2-40B4-BE49-F238E27FC236}">
                <a16:creationId xmlns:a16="http://schemas.microsoft.com/office/drawing/2014/main" id="{A3F3B35D-5216-C63B-F90A-5CAE552034EE}"/>
              </a:ext>
            </a:extLst>
          </p:cNvPr>
          <p:cNvSpPr/>
          <p:nvPr/>
        </p:nvSpPr>
        <p:spPr>
          <a:xfrm>
            <a:off x="6289119" y="841857"/>
            <a:ext cx="732390" cy="732390"/>
          </a:xfrm>
          <a:prstGeom prst="ellipse">
            <a:avLst/>
          </a:prstGeom>
          <a:noFill/>
          <a:ln w="28575">
            <a:gradFill>
              <a:gsLst>
                <a:gs pos="0">
                  <a:schemeClr val="accent1"/>
                </a:gs>
                <a:gs pos="30000">
                  <a:schemeClr val="accent2"/>
                </a:gs>
                <a:gs pos="63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Elipse 11">
            <a:extLst>
              <a:ext uri="{FF2B5EF4-FFF2-40B4-BE49-F238E27FC236}">
                <a16:creationId xmlns:a16="http://schemas.microsoft.com/office/drawing/2014/main" id="{9CC9DEBB-1544-264A-95D6-CB741AEA872B}"/>
              </a:ext>
            </a:extLst>
          </p:cNvPr>
          <p:cNvSpPr/>
          <p:nvPr/>
        </p:nvSpPr>
        <p:spPr>
          <a:xfrm>
            <a:off x="7199480" y="841857"/>
            <a:ext cx="732390" cy="732390"/>
          </a:xfrm>
          <a:prstGeom prst="ellipse">
            <a:avLst/>
          </a:prstGeom>
          <a:noFill/>
          <a:ln w="28575">
            <a:gradFill>
              <a:gsLst>
                <a:gs pos="0">
                  <a:schemeClr val="accent1"/>
                </a:gs>
                <a:gs pos="30000">
                  <a:schemeClr val="accent2"/>
                </a:gs>
                <a:gs pos="63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8" name="Imagen 17" descr="Gatito siberiano">
            <a:extLst>
              <a:ext uri="{FF2B5EF4-FFF2-40B4-BE49-F238E27FC236}">
                <a16:creationId xmlns:a16="http://schemas.microsoft.com/office/drawing/2014/main" id="{CCFBB11E-EFB6-31F3-FF19-EEDA4A53658E}"/>
              </a:ext>
            </a:extLst>
          </p:cNvPr>
          <p:cNvPicPr>
            <a:picLocks noChangeAspect="1"/>
          </p:cNvPicPr>
          <p:nvPr/>
        </p:nvPicPr>
        <p:blipFill rotWithShape="1">
          <a:blip r:embed="rId5">
            <a:extLst>
              <a:ext uri="{28A0092B-C50C-407E-A947-70E740481C1C}">
                <a14:useLocalDpi xmlns:a14="http://schemas.microsoft.com/office/drawing/2010/main" val="0"/>
              </a:ext>
            </a:extLst>
          </a:blip>
          <a:srcRect l="16675" r="16675"/>
          <a:stretch/>
        </p:blipFill>
        <p:spPr>
          <a:xfrm>
            <a:off x="6331379" y="892066"/>
            <a:ext cx="639792" cy="639792"/>
          </a:xfrm>
          <a:prstGeom prst="ellipse">
            <a:avLst/>
          </a:prstGeom>
        </p:spPr>
      </p:pic>
      <p:pic>
        <p:nvPicPr>
          <p:cNvPr id="20" name="Imagen 19" descr="Perro negro mirando a la cámara">
            <a:extLst>
              <a:ext uri="{FF2B5EF4-FFF2-40B4-BE49-F238E27FC236}">
                <a16:creationId xmlns:a16="http://schemas.microsoft.com/office/drawing/2014/main" id="{143FCE9A-BD20-498B-F47F-93480667CC71}"/>
              </a:ext>
            </a:extLst>
          </p:cNvPr>
          <p:cNvPicPr>
            <a:picLocks noChangeAspect="1"/>
          </p:cNvPicPr>
          <p:nvPr/>
        </p:nvPicPr>
        <p:blipFill rotWithShape="1">
          <a:blip r:embed="rId6">
            <a:extLst>
              <a:ext uri="{28A0092B-C50C-407E-A947-70E740481C1C}">
                <a14:useLocalDpi xmlns:a14="http://schemas.microsoft.com/office/drawing/2010/main" val="0"/>
              </a:ext>
            </a:extLst>
          </a:blip>
          <a:srcRect l="16663" r="16663"/>
          <a:stretch/>
        </p:blipFill>
        <p:spPr>
          <a:xfrm>
            <a:off x="5496452" y="891000"/>
            <a:ext cx="649029" cy="649029"/>
          </a:xfrm>
          <a:prstGeom prst="ellipse">
            <a:avLst/>
          </a:prstGeom>
        </p:spPr>
      </p:pic>
      <p:pic>
        <p:nvPicPr>
          <p:cNvPr id="21" name="Imagen 20" descr="Primer plano de la cara de una cabra, con una etiqueta en la oreja, de pie en un refugio, mirando por encima de una cerca de madera">
            <a:extLst>
              <a:ext uri="{FF2B5EF4-FFF2-40B4-BE49-F238E27FC236}">
                <a16:creationId xmlns:a16="http://schemas.microsoft.com/office/drawing/2014/main" id="{414D9B1C-9984-4209-48ED-89DF2B0965E1}"/>
              </a:ext>
            </a:extLst>
          </p:cNvPr>
          <p:cNvPicPr>
            <a:picLocks noChangeAspect="1"/>
          </p:cNvPicPr>
          <p:nvPr/>
        </p:nvPicPr>
        <p:blipFill rotWithShape="1">
          <a:blip r:embed="rId7">
            <a:extLst>
              <a:ext uri="{28A0092B-C50C-407E-A947-70E740481C1C}">
                <a14:useLocalDpi xmlns:a14="http://schemas.microsoft.com/office/drawing/2010/main" val="0"/>
              </a:ext>
            </a:extLst>
          </a:blip>
          <a:srcRect l="16629" r="16629"/>
          <a:stretch/>
        </p:blipFill>
        <p:spPr>
          <a:xfrm>
            <a:off x="4675588" y="887595"/>
            <a:ext cx="649029" cy="649029"/>
          </a:xfrm>
          <a:prstGeom prst="ellipse">
            <a:avLst/>
          </a:prstGeom>
        </p:spPr>
      </p:pic>
      <p:grpSp>
        <p:nvGrpSpPr>
          <p:cNvPr id="22" name="Group 141">
            <a:extLst>
              <a:ext uri="{FF2B5EF4-FFF2-40B4-BE49-F238E27FC236}">
                <a16:creationId xmlns:a16="http://schemas.microsoft.com/office/drawing/2014/main" id="{26AA43BD-BA97-D2AC-7ED2-BDFF2E2E7B76}"/>
              </a:ext>
            </a:extLst>
          </p:cNvPr>
          <p:cNvGrpSpPr/>
          <p:nvPr/>
        </p:nvGrpSpPr>
        <p:grpSpPr>
          <a:xfrm>
            <a:off x="2735445" y="7242647"/>
            <a:ext cx="3292866" cy="446352"/>
            <a:chOff x="997856" y="4670261"/>
            <a:chExt cx="2964696" cy="277267"/>
          </a:xfrm>
        </p:grpSpPr>
        <p:sp>
          <p:nvSpPr>
            <p:cNvPr id="23" name="TextBox 139">
              <a:extLst>
                <a:ext uri="{FF2B5EF4-FFF2-40B4-BE49-F238E27FC236}">
                  <a16:creationId xmlns:a16="http://schemas.microsoft.com/office/drawing/2014/main" id="{E4FA4248-AAB8-42A9-5054-19092FD98EEA}"/>
                </a:ext>
              </a:extLst>
            </p:cNvPr>
            <p:cNvSpPr txBox="1"/>
            <p:nvPr/>
          </p:nvSpPr>
          <p:spPr>
            <a:xfrm>
              <a:off x="997856" y="4670261"/>
              <a:ext cx="1687332" cy="276999"/>
            </a:xfrm>
            <a:prstGeom prst="rect">
              <a:avLst/>
            </a:prstGeom>
            <a:noFill/>
          </p:spPr>
          <p:txBody>
            <a:bodyPr wrap="square" rtlCol="0">
              <a:spAutoFit/>
            </a:bodyPr>
            <a:lstStyle/>
            <a:p>
              <a:pPr algn="ctr"/>
              <a:r>
                <a:rPr lang="en-PH" sz="1200" dirty="0">
                  <a:solidFill>
                    <a:schemeClr val="tx1">
                      <a:lumMod val="85000"/>
                      <a:lumOff val="15000"/>
                    </a:schemeClr>
                  </a:solidFill>
                  <a:latin typeface="Montserrat ExtraBold" panose="00000900000000000000" pitchFamily="50" charset="0"/>
                </a:rPr>
                <a:t>Name 1 Surname 1 </a:t>
              </a:r>
            </a:p>
          </p:txBody>
        </p:sp>
        <p:sp>
          <p:nvSpPr>
            <p:cNvPr id="24" name="TextBox 140">
              <a:extLst>
                <a:ext uri="{FF2B5EF4-FFF2-40B4-BE49-F238E27FC236}">
                  <a16:creationId xmlns:a16="http://schemas.microsoft.com/office/drawing/2014/main" id="{A756C998-8320-50F7-132F-1018C6E08899}"/>
                </a:ext>
              </a:extLst>
            </p:cNvPr>
            <p:cNvSpPr txBox="1"/>
            <p:nvPr/>
          </p:nvSpPr>
          <p:spPr>
            <a:xfrm>
              <a:off x="2685188" y="4670529"/>
              <a:ext cx="1277364" cy="276999"/>
            </a:xfrm>
            <a:prstGeom prst="rect">
              <a:avLst/>
            </a:prstGeom>
            <a:noFill/>
          </p:spPr>
          <p:txBody>
            <a:bodyPr wrap="square" rtlCol="0">
              <a:spAutoFit/>
            </a:bodyPr>
            <a:lstStyle/>
            <a:p>
              <a:pPr algn="ctr"/>
              <a:r>
                <a:rPr lang="en-PH" sz="1200" dirty="0">
                  <a:solidFill>
                    <a:schemeClr val="tx1">
                      <a:lumMod val="85000"/>
                      <a:lumOff val="15000"/>
                    </a:schemeClr>
                  </a:solidFill>
                  <a:latin typeface="Lato Light" panose="020F0302020204030203" pitchFamily="34" charset="0"/>
                </a:rPr>
                <a:t>Contribution 1</a:t>
              </a:r>
            </a:p>
          </p:txBody>
        </p:sp>
      </p:grpSp>
      <p:grpSp>
        <p:nvGrpSpPr>
          <p:cNvPr id="28" name="Group 141">
            <a:extLst>
              <a:ext uri="{FF2B5EF4-FFF2-40B4-BE49-F238E27FC236}">
                <a16:creationId xmlns:a16="http://schemas.microsoft.com/office/drawing/2014/main" id="{1185104F-BDAB-32C7-450A-D2E6FD5B22BD}"/>
              </a:ext>
            </a:extLst>
          </p:cNvPr>
          <p:cNvGrpSpPr/>
          <p:nvPr/>
        </p:nvGrpSpPr>
        <p:grpSpPr>
          <a:xfrm>
            <a:off x="2735445" y="7621306"/>
            <a:ext cx="3292866" cy="277431"/>
            <a:chOff x="997856" y="4670261"/>
            <a:chExt cx="2964696" cy="172336"/>
          </a:xfrm>
        </p:grpSpPr>
        <p:sp>
          <p:nvSpPr>
            <p:cNvPr id="52" name="TextBox 139">
              <a:extLst>
                <a:ext uri="{FF2B5EF4-FFF2-40B4-BE49-F238E27FC236}">
                  <a16:creationId xmlns:a16="http://schemas.microsoft.com/office/drawing/2014/main" id="{453A3DCD-F977-767C-9862-C4B8EB81131B}"/>
                </a:ext>
              </a:extLst>
            </p:cNvPr>
            <p:cNvSpPr txBox="1"/>
            <p:nvPr/>
          </p:nvSpPr>
          <p:spPr>
            <a:xfrm>
              <a:off x="997856" y="4670261"/>
              <a:ext cx="1687332" cy="172068"/>
            </a:xfrm>
            <a:prstGeom prst="rect">
              <a:avLst/>
            </a:prstGeom>
            <a:noFill/>
          </p:spPr>
          <p:txBody>
            <a:bodyPr wrap="square" rtlCol="0">
              <a:spAutoFit/>
            </a:bodyPr>
            <a:lstStyle/>
            <a:p>
              <a:pPr algn="ctr"/>
              <a:r>
                <a:rPr lang="en-PH" sz="1200" dirty="0">
                  <a:solidFill>
                    <a:schemeClr val="tx1">
                      <a:lumMod val="85000"/>
                      <a:lumOff val="15000"/>
                    </a:schemeClr>
                  </a:solidFill>
                  <a:latin typeface="Montserrat ExtraBold" panose="00000900000000000000" pitchFamily="50" charset="0"/>
                </a:rPr>
                <a:t>Name 2 Surname 2 </a:t>
              </a:r>
            </a:p>
          </p:txBody>
        </p:sp>
        <p:sp>
          <p:nvSpPr>
            <p:cNvPr id="56" name="TextBox 140">
              <a:extLst>
                <a:ext uri="{FF2B5EF4-FFF2-40B4-BE49-F238E27FC236}">
                  <a16:creationId xmlns:a16="http://schemas.microsoft.com/office/drawing/2014/main" id="{98F14F1E-39B5-70DE-58CC-042AA996B32A}"/>
                </a:ext>
              </a:extLst>
            </p:cNvPr>
            <p:cNvSpPr txBox="1"/>
            <p:nvPr/>
          </p:nvSpPr>
          <p:spPr>
            <a:xfrm>
              <a:off x="2685188" y="4670529"/>
              <a:ext cx="1277364" cy="172068"/>
            </a:xfrm>
            <a:prstGeom prst="rect">
              <a:avLst/>
            </a:prstGeom>
            <a:noFill/>
          </p:spPr>
          <p:txBody>
            <a:bodyPr wrap="square" rtlCol="0">
              <a:spAutoFit/>
            </a:bodyPr>
            <a:lstStyle/>
            <a:p>
              <a:pPr algn="ctr"/>
              <a:r>
                <a:rPr lang="en-PH" sz="1200" dirty="0">
                  <a:solidFill>
                    <a:schemeClr val="tx1">
                      <a:lumMod val="85000"/>
                      <a:lumOff val="15000"/>
                    </a:schemeClr>
                  </a:solidFill>
                  <a:latin typeface="Lato Light" panose="020F0302020204030203" pitchFamily="34" charset="0"/>
                </a:rPr>
                <a:t>Contribution 2</a:t>
              </a:r>
            </a:p>
          </p:txBody>
        </p:sp>
      </p:grpSp>
      <p:sp>
        <p:nvSpPr>
          <p:cNvPr id="64" name="Elipse 63">
            <a:extLst>
              <a:ext uri="{FF2B5EF4-FFF2-40B4-BE49-F238E27FC236}">
                <a16:creationId xmlns:a16="http://schemas.microsoft.com/office/drawing/2014/main" id="{CAA271D9-9743-BBC0-83C1-AB119797222E}"/>
              </a:ext>
            </a:extLst>
          </p:cNvPr>
          <p:cNvSpPr/>
          <p:nvPr/>
        </p:nvSpPr>
        <p:spPr>
          <a:xfrm>
            <a:off x="9320054" y="6065675"/>
            <a:ext cx="444524" cy="446353"/>
          </a:xfrm>
          <a:prstGeom prst="ellipse">
            <a:avLst/>
          </a:prstGeom>
          <a:noFill/>
          <a:ln w="12700">
            <a:gradFill>
              <a:gsLst>
                <a:gs pos="0">
                  <a:schemeClr val="accent1"/>
                </a:gs>
                <a:gs pos="27000">
                  <a:schemeClr val="accent2"/>
                </a:gs>
                <a:gs pos="64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100"/>
          </a:p>
        </p:txBody>
      </p:sp>
      <p:sp>
        <p:nvSpPr>
          <p:cNvPr id="67" name="Elipse 66">
            <a:extLst>
              <a:ext uri="{FF2B5EF4-FFF2-40B4-BE49-F238E27FC236}">
                <a16:creationId xmlns:a16="http://schemas.microsoft.com/office/drawing/2014/main" id="{0B4AE7A0-77EE-3C2E-B959-71A2CC032946}"/>
              </a:ext>
            </a:extLst>
          </p:cNvPr>
          <p:cNvSpPr/>
          <p:nvPr/>
        </p:nvSpPr>
        <p:spPr>
          <a:xfrm>
            <a:off x="10520172" y="6065675"/>
            <a:ext cx="444524" cy="446353"/>
          </a:xfrm>
          <a:prstGeom prst="ellipse">
            <a:avLst/>
          </a:prstGeom>
          <a:noFill/>
          <a:ln w="12700">
            <a:gradFill>
              <a:gsLst>
                <a:gs pos="0">
                  <a:schemeClr val="accent1"/>
                </a:gs>
                <a:gs pos="27000">
                  <a:schemeClr val="accent2"/>
                </a:gs>
                <a:gs pos="64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100"/>
          </a:p>
        </p:txBody>
      </p:sp>
      <p:pic>
        <p:nvPicPr>
          <p:cNvPr id="68" name="Imagen 67">
            <a:extLst>
              <a:ext uri="{FF2B5EF4-FFF2-40B4-BE49-F238E27FC236}">
                <a16:creationId xmlns:a16="http://schemas.microsoft.com/office/drawing/2014/main" id="{3CB829EC-93A3-9F44-3B9D-5DF32331A50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02724" y="6068471"/>
            <a:ext cx="455498" cy="411664"/>
          </a:xfrm>
          <a:prstGeom prst="rect">
            <a:avLst/>
          </a:prstGeom>
        </p:spPr>
      </p:pic>
      <p:pic>
        <p:nvPicPr>
          <p:cNvPr id="71" name="Imagen 70">
            <a:extLst>
              <a:ext uri="{FF2B5EF4-FFF2-40B4-BE49-F238E27FC236}">
                <a16:creationId xmlns:a16="http://schemas.microsoft.com/office/drawing/2014/main" id="{53C272CE-CF18-381C-7234-8D51345AED8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06204" y="6072536"/>
            <a:ext cx="455498" cy="411664"/>
          </a:xfrm>
          <a:prstGeom prst="rect">
            <a:avLst/>
          </a:prstGeom>
        </p:spPr>
      </p:pic>
      <p:sp>
        <p:nvSpPr>
          <p:cNvPr id="73" name="Elipse 72">
            <a:extLst>
              <a:ext uri="{FF2B5EF4-FFF2-40B4-BE49-F238E27FC236}">
                <a16:creationId xmlns:a16="http://schemas.microsoft.com/office/drawing/2014/main" id="{B8ED326C-6B92-1596-290D-13286335B1FC}"/>
              </a:ext>
            </a:extLst>
          </p:cNvPr>
          <p:cNvSpPr/>
          <p:nvPr/>
        </p:nvSpPr>
        <p:spPr>
          <a:xfrm>
            <a:off x="9947372" y="6065675"/>
            <a:ext cx="444524" cy="446353"/>
          </a:xfrm>
          <a:prstGeom prst="ellipse">
            <a:avLst/>
          </a:prstGeom>
          <a:noFill/>
          <a:ln w="12700">
            <a:gradFill>
              <a:gsLst>
                <a:gs pos="0">
                  <a:schemeClr val="accent1"/>
                </a:gs>
                <a:gs pos="27000">
                  <a:schemeClr val="accent2"/>
                </a:gs>
                <a:gs pos="64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100"/>
          </a:p>
        </p:txBody>
      </p:sp>
      <p:pic>
        <p:nvPicPr>
          <p:cNvPr id="74" name="Imagen 73">
            <a:extLst>
              <a:ext uri="{FF2B5EF4-FFF2-40B4-BE49-F238E27FC236}">
                <a16:creationId xmlns:a16="http://schemas.microsoft.com/office/drawing/2014/main" id="{F8C3484C-5672-6C02-9687-1282E3F5A01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34236" y="6068648"/>
            <a:ext cx="455498" cy="411664"/>
          </a:xfrm>
          <a:prstGeom prst="rect">
            <a:avLst/>
          </a:prstGeom>
        </p:spPr>
      </p:pic>
      <p:grpSp>
        <p:nvGrpSpPr>
          <p:cNvPr id="75" name="Group 141">
            <a:extLst>
              <a:ext uri="{FF2B5EF4-FFF2-40B4-BE49-F238E27FC236}">
                <a16:creationId xmlns:a16="http://schemas.microsoft.com/office/drawing/2014/main" id="{3DCFE792-3107-23FA-4AE5-66C8E21967F2}"/>
              </a:ext>
            </a:extLst>
          </p:cNvPr>
          <p:cNvGrpSpPr/>
          <p:nvPr/>
        </p:nvGrpSpPr>
        <p:grpSpPr>
          <a:xfrm>
            <a:off x="2750930" y="1718476"/>
            <a:ext cx="3292866" cy="277431"/>
            <a:chOff x="997856" y="4670261"/>
            <a:chExt cx="2964696" cy="172336"/>
          </a:xfrm>
        </p:grpSpPr>
        <p:sp>
          <p:nvSpPr>
            <p:cNvPr id="77" name="TextBox 139">
              <a:extLst>
                <a:ext uri="{FF2B5EF4-FFF2-40B4-BE49-F238E27FC236}">
                  <a16:creationId xmlns:a16="http://schemas.microsoft.com/office/drawing/2014/main" id="{C9E4A450-BE85-83A2-5B4C-13264733F2FB}"/>
                </a:ext>
              </a:extLst>
            </p:cNvPr>
            <p:cNvSpPr txBox="1"/>
            <p:nvPr/>
          </p:nvSpPr>
          <p:spPr>
            <a:xfrm>
              <a:off x="997856" y="4670261"/>
              <a:ext cx="1687332" cy="172068"/>
            </a:xfrm>
            <a:prstGeom prst="rect">
              <a:avLst/>
            </a:prstGeom>
            <a:noFill/>
          </p:spPr>
          <p:txBody>
            <a:bodyPr wrap="square" rtlCol="0">
              <a:spAutoFit/>
            </a:bodyPr>
            <a:lstStyle/>
            <a:p>
              <a:pPr algn="ctr"/>
              <a:r>
                <a:rPr lang="en-PH" sz="1200" dirty="0">
                  <a:solidFill>
                    <a:schemeClr val="tx1">
                      <a:lumMod val="85000"/>
                      <a:lumOff val="15000"/>
                    </a:schemeClr>
                  </a:solidFill>
                  <a:latin typeface="Montserrat ExtraBold" panose="00000900000000000000" pitchFamily="50" charset="0"/>
                </a:rPr>
                <a:t>Name 4 Surname 4</a:t>
              </a:r>
            </a:p>
          </p:txBody>
        </p:sp>
        <p:sp>
          <p:nvSpPr>
            <p:cNvPr id="80" name="TextBox 140">
              <a:extLst>
                <a:ext uri="{FF2B5EF4-FFF2-40B4-BE49-F238E27FC236}">
                  <a16:creationId xmlns:a16="http://schemas.microsoft.com/office/drawing/2014/main" id="{2DD75102-5F00-2F0F-607A-EDEC7C10CD56}"/>
                </a:ext>
              </a:extLst>
            </p:cNvPr>
            <p:cNvSpPr txBox="1"/>
            <p:nvPr/>
          </p:nvSpPr>
          <p:spPr>
            <a:xfrm>
              <a:off x="2685188" y="4670529"/>
              <a:ext cx="1277364" cy="172068"/>
            </a:xfrm>
            <a:prstGeom prst="rect">
              <a:avLst/>
            </a:prstGeom>
            <a:noFill/>
          </p:spPr>
          <p:txBody>
            <a:bodyPr wrap="square" rtlCol="0">
              <a:spAutoFit/>
            </a:bodyPr>
            <a:lstStyle/>
            <a:p>
              <a:pPr algn="ctr"/>
              <a:r>
                <a:rPr lang="en-PH" sz="1200" dirty="0">
                  <a:solidFill>
                    <a:schemeClr val="tx1">
                      <a:lumMod val="85000"/>
                      <a:lumOff val="15000"/>
                    </a:schemeClr>
                  </a:solidFill>
                  <a:latin typeface="Lato Light" panose="020F0302020204030203" pitchFamily="34" charset="0"/>
                </a:rPr>
                <a:t>Contribution 4</a:t>
              </a:r>
            </a:p>
          </p:txBody>
        </p:sp>
      </p:grpSp>
      <p:grpSp>
        <p:nvGrpSpPr>
          <p:cNvPr id="90" name="Group 141">
            <a:extLst>
              <a:ext uri="{FF2B5EF4-FFF2-40B4-BE49-F238E27FC236}">
                <a16:creationId xmlns:a16="http://schemas.microsoft.com/office/drawing/2014/main" id="{BD2B2D32-4BD1-42E5-9260-D373026FAD42}"/>
              </a:ext>
            </a:extLst>
          </p:cNvPr>
          <p:cNvGrpSpPr/>
          <p:nvPr/>
        </p:nvGrpSpPr>
        <p:grpSpPr>
          <a:xfrm>
            <a:off x="2735445" y="8022496"/>
            <a:ext cx="3292866" cy="277431"/>
            <a:chOff x="997856" y="4670261"/>
            <a:chExt cx="2964696" cy="172336"/>
          </a:xfrm>
        </p:grpSpPr>
        <p:sp>
          <p:nvSpPr>
            <p:cNvPr id="91" name="TextBox 139">
              <a:extLst>
                <a:ext uri="{FF2B5EF4-FFF2-40B4-BE49-F238E27FC236}">
                  <a16:creationId xmlns:a16="http://schemas.microsoft.com/office/drawing/2014/main" id="{F771E66C-5519-F244-09A2-DC8177FA31DB}"/>
                </a:ext>
              </a:extLst>
            </p:cNvPr>
            <p:cNvSpPr txBox="1"/>
            <p:nvPr/>
          </p:nvSpPr>
          <p:spPr>
            <a:xfrm>
              <a:off x="997856" y="4670261"/>
              <a:ext cx="1687332" cy="172068"/>
            </a:xfrm>
            <a:prstGeom prst="rect">
              <a:avLst/>
            </a:prstGeom>
            <a:noFill/>
          </p:spPr>
          <p:txBody>
            <a:bodyPr wrap="square" rtlCol="0">
              <a:spAutoFit/>
            </a:bodyPr>
            <a:lstStyle/>
            <a:p>
              <a:pPr algn="ctr"/>
              <a:r>
                <a:rPr lang="en-PH" sz="1200" dirty="0">
                  <a:solidFill>
                    <a:schemeClr val="tx1">
                      <a:lumMod val="85000"/>
                      <a:lumOff val="15000"/>
                    </a:schemeClr>
                  </a:solidFill>
                  <a:latin typeface="Montserrat ExtraBold" panose="00000900000000000000" pitchFamily="50" charset="0"/>
                </a:rPr>
                <a:t>Name 3 Surname 3 </a:t>
              </a:r>
            </a:p>
          </p:txBody>
        </p:sp>
        <p:sp>
          <p:nvSpPr>
            <p:cNvPr id="92" name="TextBox 140">
              <a:extLst>
                <a:ext uri="{FF2B5EF4-FFF2-40B4-BE49-F238E27FC236}">
                  <a16:creationId xmlns:a16="http://schemas.microsoft.com/office/drawing/2014/main" id="{2B2A8BA6-64E6-18F2-865E-7487D96708EA}"/>
                </a:ext>
              </a:extLst>
            </p:cNvPr>
            <p:cNvSpPr txBox="1"/>
            <p:nvPr/>
          </p:nvSpPr>
          <p:spPr>
            <a:xfrm>
              <a:off x="2685188" y="4670529"/>
              <a:ext cx="1277364" cy="172068"/>
            </a:xfrm>
            <a:prstGeom prst="rect">
              <a:avLst/>
            </a:prstGeom>
            <a:noFill/>
          </p:spPr>
          <p:txBody>
            <a:bodyPr wrap="square" rtlCol="0">
              <a:spAutoFit/>
            </a:bodyPr>
            <a:lstStyle/>
            <a:p>
              <a:pPr algn="ctr"/>
              <a:r>
                <a:rPr lang="en-PH" sz="1200" dirty="0">
                  <a:solidFill>
                    <a:schemeClr val="tx1">
                      <a:lumMod val="85000"/>
                      <a:lumOff val="15000"/>
                    </a:schemeClr>
                  </a:solidFill>
                  <a:latin typeface="Lato Light" panose="020F0302020204030203" pitchFamily="34" charset="0"/>
                </a:rPr>
                <a:t>Contribution 3</a:t>
              </a:r>
            </a:p>
          </p:txBody>
        </p:sp>
      </p:grpSp>
      <p:sp>
        <p:nvSpPr>
          <p:cNvPr id="96" name="Line 1">
            <a:extLst>
              <a:ext uri="{FF2B5EF4-FFF2-40B4-BE49-F238E27FC236}">
                <a16:creationId xmlns:a16="http://schemas.microsoft.com/office/drawing/2014/main" id="{3FE40387-7748-D9B8-1AFA-87525C35F95A}"/>
              </a:ext>
            </a:extLst>
          </p:cNvPr>
          <p:cNvSpPr>
            <a:spLocks/>
          </p:cNvSpPr>
          <p:nvPr/>
        </p:nvSpPr>
        <p:spPr bwMode="auto">
          <a:xfrm>
            <a:off x="19007346" y="3155789"/>
            <a:ext cx="1888826" cy="698708"/>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chemeClr val="accent4">
              <a:alpha val="80000"/>
            </a:schemeClr>
          </a:solidFill>
          <a:ln>
            <a:noFill/>
          </a:ln>
          <a:effec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97" name="Side 1">
            <a:extLst>
              <a:ext uri="{FF2B5EF4-FFF2-40B4-BE49-F238E27FC236}">
                <a16:creationId xmlns:a16="http://schemas.microsoft.com/office/drawing/2014/main" id="{1A6B905C-75BA-AF83-C732-D6A3A907128B}"/>
              </a:ext>
            </a:extLst>
          </p:cNvPr>
          <p:cNvSpPr>
            <a:spLocks/>
          </p:cNvSpPr>
          <p:nvPr/>
        </p:nvSpPr>
        <p:spPr bwMode="auto">
          <a:xfrm rot="16200000">
            <a:off x="19516129" y="3123328"/>
            <a:ext cx="1411909" cy="1419157"/>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accent4">
              <a:alpha val="80000"/>
            </a:schemeClr>
          </a:solidFill>
          <a:ln>
            <a:noFill/>
          </a:ln>
          <a:effec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98" name="Side 2">
            <a:extLst>
              <a:ext uri="{FF2B5EF4-FFF2-40B4-BE49-F238E27FC236}">
                <a16:creationId xmlns:a16="http://schemas.microsoft.com/office/drawing/2014/main" id="{695F31D9-2C6F-EDFB-8FA6-FECB31FF93F9}"/>
              </a:ext>
            </a:extLst>
          </p:cNvPr>
          <p:cNvSpPr>
            <a:spLocks/>
          </p:cNvSpPr>
          <p:nvPr/>
        </p:nvSpPr>
        <p:spPr bwMode="auto">
          <a:xfrm rot="5400000">
            <a:off x="19516593" y="2466595"/>
            <a:ext cx="1411909" cy="1422057"/>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accent4">
              <a:alpha val="80000"/>
            </a:schemeClr>
          </a:solidFill>
          <a:ln>
            <a:noFill/>
          </a:ln>
          <a:effec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99" name="Oval 1">
            <a:extLst>
              <a:ext uri="{FF2B5EF4-FFF2-40B4-BE49-F238E27FC236}">
                <a16:creationId xmlns:a16="http://schemas.microsoft.com/office/drawing/2014/main" id="{607A5937-4212-46C2-1F64-AC40BE98A6DA}"/>
              </a:ext>
            </a:extLst>
          </p:cNvPr>
          <p:cNvSpPr>
            <a:spLocks noChangeArrowheads="1"/>
          </p:cNvSpPr>
          <p:nvPr/>
        </p:nvSpPr>
        <p:spPr bwMode="auto">
          <a:xfrm>
            <a:off x="20261250" y="3215229"/>
            <a:ext cx="575491" cy="581290"/>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00" name="Line 1">
            <a:extLst>
              <a:ext uri="{FF2B5EF4-FFF2-40B4-BE49-F238E27FC236}">
                <a16:creationId xmlns:a16="http://schemas.microsoft.com/office/drawing/2014/main" id="{A2C62C9C-788B-D4A1-0C46-067E75BFA7A3}"/>
              </a:ext>
            </a:extLst>
          </p:cNvPr>
          <p:cNvSpPr>
            <a:spLocks/>
          </p:cNvSpPr>
          <p:nvPr/>
        </p:nvSpPr>
        <p:spPr bwMode="auto">
          <a:xfrm>
            <a:off x="17014568" y="3155789"/>
            <a:ext cx="1888826" cy="698708"/>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chemeClr val="accent3">
              <a:alpha val="80000"/>
            </a:schemeClr>
          </a:solidFill>
          <a:ln>
            <a:noFill/>
          </a:ln>
          <a:effec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01" name="Side 1">
            <a:extLst>
              <a:ext uri="{FF2B5EF4-FFF2-40B4-BE49-F238E27FC236}">
                <a16:creationId xmlns:a16="http://schemas.microsoft.com/office/drawing/2014/main" id="{6544F1BB-DEA1-564D-67BC-AA2C61DF4B63}"/>
              </a:ext>
            </a:extLst>
          </p:cNvPr>
          <p:cNvSpPr>
            <a:spLocks/>
          </p:cNvSpPr>
          <p:nvPr/>
        </p:nvSpPr>
        <p:spPr bwMode="auto">
          <a:xfrm rot="16200000">
            <a:off x="17523352" y="3123328"/>
            <a:ext cx="1411909" cy="1419157"/>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accent3">
              <a:alpha val="80000"/>
            </a:schemeClr>
          </a:solidFill>
          <a:ln>
            <a:noFill/>
          </a:ln>
          <a:effec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02" name="Side 2">
            <a:extLst>
              <a:ext uri="{FF2B5EF4-FFF2-40B4-BE49-F238E27FC236}">
                <a16:creationId xmlns:a16="http://schemas.microsoft.com/office/drawing/2014/main" id="{BF7911F0-11AD-747C-2D05-4E75021DD447}"/>
              </a:ext>
            </a:extLst>
          </p:cNvPr>
          <p:cNvSpPr>
            <a:spLocks/>
          </p:cNvSpPr>
          <p:nvPr/>
        </p:nvSpPr>
        <p:spPr bwMode="auto">
          <a:xfrm rot="5400000">
            <a:off x="17523815" y="2466595"/>
            <a:ext cx="1411909" cy="1422057"/>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accent3">
              <a:alpha val="80000"/>
            </a:schemeClr>
          </a:solidFill>
          <a:ln>
            <a:noFill/>
          </a:ln>
          <a:effec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03" name="Oval 1">
            <a:extLst>
              <a:ext uri="{FF2B5EF4-FFF2-40B4-BE49-F238E27FC236}">
                <a16:creationId xmlns:a16="http://schemas.microsoft.com/office/drawing/2014/main" id="{B80D0C81-48BC-32DA-2F43-D424D6368A7C}"/>
              </a:ext>
            </a:extLst>
          </p:cNvPr>
          <p:cNvSpPr>
            <a:spLocks noChangeArrowheads="1"/>
          </p:cNvSpPr>
          <p:nvPr/>
        </p:nvSpPr>
        <p:spPr bwMode="auto">
          <a:xfrm>
            <a:off x="18268471" y="3215229"/>
            <a:ext cx="575491" cy="581290"/>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04" name="Line 1">
            <a:extLst>
              <a:ext uri="{FF2B5EF4-FFF2-40B4-BE49-F238E27FC236}">
                <a16:creationId xmlns:a16="http://schemas.microsoft.com/office/drawing/2014/main" id="{7D3167B8-1075-F470-63E9-23B9559C3D3A}"/>
              </a:ext>
            </a:extLst>
          </p:cNvPr>
          <p:cNvSpPr>
            <a:spLocks/>
          </p:cNvSpPr>
          <p:nvPr/>
        </p:nvSpPr>
        <p:spPr bwMode="auto">
          <a:xfrm>
            <a:off x="15011232" y="3155789"/>
            <a:ext cx="1888826" cy="698708"/>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chemeClr val="accent2">
              <a:alpha val="80000"/>
            </a:schemeClr>
          </a:solidFill>
          <a:ln>
            <a:noFill/>
          </a:ln>
          <a:effec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05" name="Side 1">
            <a:extLst>
              <a:ext uri="{FF2B5EF4-FFF2-40B4-BE49-F238E27FC236}">
                <a16:creationId xmlns:a16="http://schemas.microsoft.com/office/drawing/2014/main" id="{5EF8F6F2-61A9-AAC9-FBDB-768D728497AD}"/>
              </a:ext>
            </a:extLst>
          </p:cNvPr>
          <p:cNvSpPr>
            <a:spLocks/>
          </p:cNvSpPr>
          <p:nvPr/>
        </p:nvSpPr>
        <p:spPr bwMode="auto">
          <a:xfrm rot="16200000">
            <a:off x="15520015" y="3123328"/>
            <a:ext cx="1411909" cy="1419157"/>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accent2">
              <a:alpha val="80000"/>
            </a:schemeClr>
          </a:solidFill>
          <a:ln>
            <a:noFill/>
          </a:ln>
          <a:effec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06" name="Side 2">
            <a:extLst>
              <a:ext uri="{FF2B5EF4-FFF2-40B4-BE49-F238E27FC236}">
                <a16:creationId xmlns:a16="http://schemas.microsoft.com/office/drawing/2014/main" id="{C8BC638D-2D51-3B29-E928-E4D190C13F19}"/>
              </a:ext>
            </a:extLst>
          </p:cNvPr>
          <p:cNvSpPr>
            <a:spLocks/>
          </p:cNvSpPr>
          <p:nvPr/>
        </p:nvSpPr>
        <p:spPr bwMode="auto">
          <a:xfrm rot="5400000">
            <a:off x="15520480" y="2466595"/>
            <a:ext cx="1411909" cy="1422057"/>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accent2">
              <a:alpha val="80000"/>
            </a:schemeClr>
          </a:solidFill>
          <a:ln>
            <a:noFill/>
          </a:ln>
          <a:effec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07" name="Oval 1">
            <a:extLst>
              <a:ext uri="{FF2B5EF4-FFF2-40B4-BE49-F238E27FC236}">
                <a16:creationId xmlns:a16="http://schemas.microsoft.com/office/drawing/2014/main" id="{FD5E61CB-91FE-856D-6371-3961E8596EFA}"/>
              </a:ext>
            </a:extLst>
          </p:cNvPr>
          <p:cNvSpPr>
            <a:spLocks noChangeArrowheads="1"/>
          </p:cNvSpPr>
          <p:nvPr/>
        </p:nvSpPr>
        <p:spPr bwMode="auto">
          <a:xfrm>
            <a:off x="16265136" y="3215229"/>
            <a:ext cx="575491" cy="581290"/>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08" name="Line 1">
            <a:extLst>
              <a:ext uri="{FF2B5EF4-FFF2-40B4-BE49-F238E27FC236}">
                <a16:creationId xmlns:a16="http://schemas.microsoft.com/office/drawing/2014/main" id="{2E8BE6DF-F18F-B4F6-2335-413A7746EBB3}"/>
              </a:ext>
            </a:extLst>
          </p:cNvPr>
          <p:cNvSpPr>
            <a:spLocks/>
          </p:cNvSpPr>
          <p:nvPr/>
        </p:nvSpPr>
        <p:spPr bwMode="auto">
          <a:xfrm>
            <a:off x="13013175" y="3155789"/>
            <a:ext cx="1888826" cy="698708"/>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chemeClr val="accent1">
              <a:alpha val="80000"/>
            </a:schemeClr>
          </a:solidFill>
          <a:ln>
            <a:noFill/>
          </a:ln>
          <a:effec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09" name="Side 1">
            <a:extLst>
              <a:ext uri="{FF2B5EF4-FFF2-40B4-BE49-F238E27FC236}">
                <a16:creationId xmlns:a16="http://schemas.microsoft.com/office/drawing/2014/main" id="{938EDB4B-0CB7-70D7-F760-B16FD22E08E2}"/>
              </a:ext>
            </a:extLst>
          </p:cNvPr>
          <p:cNvSpPr>
            <a:spLocks/>
          </p:cNvSpPr>
          <p:nvPr/>
        </p:nvSpPr>
        <p:spPr bwMode="auto">
          <a:xfrm rot="16200000">
            <a:off x="13521958" y="3123328"/>
            <a:ext cx="1411909" cy="1419157"/>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accent1">
              <a:alpha val="80000"/>
            </a:schemeClr>
          </a:solidFill>
          <a:ln>
            <a:noFill/>
          </a:ln>
          <a:effec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10" name="Side 2">
            <a:extLst>
              <a:ext uri="{FF2B5EF4-FFF2-40B4-BE49-F238E27FC236}">
                <a16:creationId xmlns:a16="http://schemas.microsoft.com/office/drawing/2014/main" id="{944C8533-D8EF-7C23-8318-3C9CA2D5A2FC}"/>
              </a:ext>
            </a:extLst>
          </p:cNvPr>
          <p:cNvSpPr>
            <a:spLocks/>
          </p:cNvSpPr>
          <p:nvPr/>
        </p:nvSpPr>
        <p:spPr bwMode="auto">
          <a:xfrm rot="5400000">
            <a:off x="13522422" y="2466595"/>
            <a:ext cx="1411909" cy="1422057"/>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accent1">
              <a:alpha val="80000"/>
            </a:schemeClr>
          </a:solidFill>
          <a:ln>
            <a:noFill/>
          </a:ln>
          <a:effec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11" name="Oval 1">
            <a:extLst>
              <a:ext uri="{FF2B5EF4-FFF2-40B4-BE49-F238E27FC236}">
                <a16:creationId xmlns:a16="http://schemas.microsoft.com/office/drawing/2014/main" id="{C8D4FC8E-4F7D-FA37-0DD0-FF4D2A7EFC0B}"/>
              </a:ext>
            </a:extLst>
          </p:cNvPr>
          <p:cNvSpPr>
            <a:spLocks noChangeArrowheads="1"/>
          </p:cNvSpPr>
          <p:nvPr/>
        </p:nvSpPr>
        <p:spPr bwMode="auto">
          <a:xfrm>
            <a:off x="14267079" y="3215229"/>
            <a:ext cx="575491" cy="581290"/>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12" name="Line 1">
            <a:extLst>
              <a:ext uri="{FF2B5EF4-FFF2-40B4-BE49-F238E27FC236}">
                <a16:creationId xmlns:a16="http://schemas.microsoft.com/office/drawing/2014/main" id="{FB94E817-8DA0-1848-3A46-8E7F6B79B018}"/>
              </a:ext>
            </a:extLst>
          </p:cNvPr>
          <p:cNvSpPr>
            <a:spLocks/>
          </p:cNvSpPr>
          <p:nvPr/>
        </p:nvSpPr>
        <p:spPr bwMode="auto">
          <a:xfrm>
            <a:off x="20989234" y="3155722"/>
            <a:ext cx="1888826" cy="698708"/>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chemeClr val="accent5">
              <a:alpha val="80000"/>
            </a:schemeClr>
          </a:solidFill>
          <a:ln>
            <a:noFill/>
          </a:ln>
          <a:effec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13" name="Side 1">
            <a:extLst>
              <a:ext uri="{FF2B5EF4-FFF2-40B4-BE49-F238E27FC236}">
                <a16:creationId xmlns:a16="http://schemas.microsoft.com/office/drawing/2014/main" id="{4D521371-E1BA-04C3-E4E5-ED3D5A79677C}"/>
              </a:ext>
            </a:extLst>
          </p:cNvPr>
          <p:cNvSpPr>
            <a:spLocks/>
          </p:cNvSpPr>
          <p:nvPr/>
        </p:nvSpPr>
        <p:spPr bwMode="auto">
          <a:xfrm rot="16200000">
            <a:off x="21498017" y="3123261"/>
            <a:ext cx="1411909" cy="1419157"/>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accent5">
              <a:alpha val="80000"/>
            </a:schemeClr>
          </a:solidFill>
          <a:ln>
            <a:noFill/>
          </a:ln>
          <a:effec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14" name="Side 2">
            <a:extLst>
              <a:ext uri="{FF2B5EF4-FFF2-40B4-BE49-F238E27FC236}">
                <a16:creationId xmlns:a16="http://schemas.microsoft.com/office/drawing/2014/main" id="{78BF8C55-1A31-AED8-0037-59C64AC98097}"/>
              </a:ext>
            </a:extLst>
          </p:cNvPr>
          <p:cNvSpPr>
            <a:spLocks/>
          </p:cNvSpPr>
          <p:nvPr/>
        </p:nvSpPr>
        <p:spPr bwMode="auto">
          <a:xfrm rot="5400000">
            <a:off x="21498481" y="2466528"/>
            <a:ext cx="1411909" cy="1422057"/>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accent5">
              <a:alpha val="80000"/>
            </a:schemeClr>
          </a:solidFill>
          <a:ln>
            <a:noFill/>
          </a:ln>
          <a:effec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15" name="Oval 1">
            <a:extLst>
              <a:ext uri="{FF2B5EF4-FFF2-40B4-BE49-F238E27FC236}">
                <a16:creationId xmlns:a16="http://schemas.microsoft.com/office/drawing/2014/main" id="{4B6C05B6-7EFF-702C-4793-5D3B53D22552}"/>
              </a:ext>
            </a:extLst>
          </p:cNvPr>
          <p:cNvSpPr>
            <a:spLocks noChangeArrowheads="1"/>
          </p:cNvSpPr>
          <p:nvPr/>
        </p:nvSpPr>
        <p:spPr bwMode="auto">
          <a:xfrm>
            <a:off x="22243137" y="3215162"/>
            <a:ext cx="575491" cy="581290"/>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16" name="TextBox 59">
            <a:extLst>
              <a:ext uri="{FF2B5EF4-FFF2-40B4-BE49-F238E27FC236}">
                <a16:creationId xmlns:a16="http://schemas.microsoft.com/office/drawing/2014/main" id="{DD30251E-CC38-9293-A8D1-85C1D37F2BF5}"/>
              </a:ext>
            </a:extLst>
          </p:cNvPr>
          <p:cNvSpPr txBox="1"/>
          <p:nvPr/>
        </p:nvSpPr>
        <p:spPr>
          <a:xfrm>
            <a:off x="13095904" y="3327030"/>
            <a:ext cx="1098239" cy="356090"/>
          </a:xfrm>
          <a:prstGeom prst="rect">
            <a:avLst/>
          </a:prstGeom>
          <a:noFill/>
        </p:spPr>
        <p:txBody>
          <a:bodyPr wrap="none" rtlCol="0" anchor="ctr" anchorCtr="0">
            <a:spAutoFit/>
          </a:bodyPr>
          <a:lstStyle/>
          <a:p>
            <a:pPr algn="ctr"/>
            <a:r>
              <a:rPr lang="en-US" sz="1900" b="1" spc="150" dirty="0">
                <a:solidFill>
                  <a:schemeClr val="bg1"/>
                </a:solidFill>
                <a:latin typeface="Bebas Neue" pitchFamily="2" charset="0"/>
                <a:ea typeface="League Spartan" charset="0"/>
                <a:cs typeface="Poppins" pitchFamily="2" charset="77"/>
              </a:rPr>
              <a:t>YOUR TITLE</a:t>
            </a:r>
          </a:p>
        </p:txBody>
      </p:sp>
      <p:sp>
        <p:nvSpPr>
          <p:cNvPr id="117" name="TextBox 60">
            <a:extLst>
              <a:ext uri="{FF2B5EF4-FFF2-40B4-BE49-F238E27FC236}">
                <a16:creationId xmlns:a16="http://schemas.microsoft.com/office/drawing/2014/main" id="{26359C78-2EAA-5983-9789-EFF033F91F30}"/>
              </a:ext>
            </a:extLst>
          </p:cNvPr>
          <p:cNvSpPr txBox="1"/>
          <p:nvPr/>
        </p:nvSpPr>
        <p:spPr>
          <a:xfrm>
            <a:off x="15091773" y="3327030"/>
            <a:ext cx="1098239" cy="356090"/>
          </a:xfrm>
          <a:prstGeom prst="rect">
            <a:avLst/>
          </a:prstGeom>
          <a:noFill/>
        </p:spPr>
        <p:txBody>
          <a:bodyPr wrap="none" rtlCol="0" anchor="ctr" anchorCtr="0">
            <a:spAutoFit/>
          </a:bodyPr>
          <a:lstStyle/>
          <a:p>
            <a:pPr algn="ctr"/>
            <a:r>
              <a:rPr lang="en-US" sz="1900" b="1" spc="150" dirty="0">
                <a:solidFill>
                  <a:schemeClr val="bg1"/>
                </a:solidFill>
                <a:latin typeface="Bebas Neue" pitchFamily="2" charset="0"/>
                <a:ea typeface="League Spartan" charset="0"/>
                <a:cs typeface="Poppins" pitchFamily="2" charset="77"/>
              </a:rPr>
              <a:t>YOUR TITLE</a:t>
            </a:r>
          </a:p>
        </p:txBody>
      </p:sp>
      <p:sp>
        <p:nvSpPr>
          <p:cNvPr id="118" name="TextBox 61">
            <a:extLst>
              <a:ext uri="{FF2B5EF4-FFF2-40B4-BE49-F238E27FC236}">
                <a16:creationId xmlns:a16="http://schemas.microsoft.com/office/drawing/2014/main" id="{B78C587A-90F7-25FA-88CF-4BE262A3A1DA}"/>
              </a:ext>
            </a:extLst>
          </p:cNvPr>
          <p:cNvSpPr txBox="1"/>
          <p:nvPr/>
        </p:nvSpPr>
        <p:spPr>
          <a:xfrm>
            <a:off x="17099683" y="3327030"/>
            <a:ext cx="1098239" cy="356090"/>
          </a:xfrm>
          <a:prstGeom prst="rect">
            <a:avLst/>
          </a:prstGeom>
          <a:noFill/>
        </p:spPr>
        <p:txBody>
          <a:bodyPr wrap="none" rtlCol="0" anchor="ctr" anchorCtr="0">
            <a:spAutoFit/>
          </a:bodyPr>
          <a:lstStyle/>
          <a:p>
            <a:pPr algn="ctr"/>
            <a:r>
              <a:rPr lang="en-US" sz="1900" b="1" spc="150" dirty="0">
                <a:solidFill>
                  <a:schemeClr val="bg1"/>
                </a:solidFill>
                <a:latin typeface="Bebas Neue" pitchFamily="2" charset="0"/>
                <a:ea typeface="League Spartan" charset="0"/>
                <a:cs typeface="Poppins" pitchFamily="2" charset="77"/>
              </a:rPr>
              <a:t>YOUR TITLE</a:t>
            </a:r>
          </a:p>
        </p:txBody>
      </p:sp>
      <p:sp>
        <p:nvSpPr>
          <p:cNvPr id="119" name="TextBox 62">
            <a:extLst>
              <a:ext uri="{FF2B5EF4-FFF2-40B4-BE49-F238E27FC236}">
                <a16:creationId xmlns:a16="http://schemas.microsoft.com/office/drawing/2014/main" id="{51E82690-A5DE-9DED-6B5F-70B9DDEE1DE6}"/>
              </a:ext>
            </a:extLst>
          </p:cNvPr>
          <p:cNvSpPr txBox="1"/>
          <p:nvPr/>
        </p:nvSpPr>
        <p:spPr>
          <a:xfrm>
            <a:off x="19078349" y="3327030"/>
            <a:ext cx="1098239" cy="356090"/>
          </a:xfrm>
          <a:prstGeom prst="rect">
            <a:avLst/>
          </a:prstGeom>
          <a:noFill/>
        </p:spPr>
        <p:txBody>
          <a:bodyPr wrap="none" rtlCol="0" anchor="ctr" anchorCtr="0">
            <a:spAutoFit/>
          </a:bodyPr>
          <a:lstStyle/>
          <a:p>
            <a:pPr algn="ctr"/>
            <a:r>
              <a:rPr lang="en-US" sz="1900" b="1" spc="150" dirty="0">
                <a:solidFill>
                  <a:schemeClr val="bg1"/>
                </a:solidFill>
                <a:latin typeface="Bebas Neue" pitchFamily="2" charset="0"/>
                <a:ea typeface="League Spartan" charset="0"/>
                <a:cs typeface="Poppins" pitchFamily="2" charset="77"/>
              </a:rPr>
              <a:t>YOUR TITLE</a:t>
            </a:r>
          </a:p>
        </p:txBody>
      </p:sp>
      <p:sp>
        <p:nvSpPr>
          <p:cNvPr id="120" name="TextBox 64">
            <a:extLst>
              <a:ext uri="{FF2B5EF4-FFF2-40B4-BE49-F238E27FC236}">
                <a16:creationId xmlns:a16="http://schemas.microsoft.com/office/drawing/2014/main" id="{DBEE5D2F-9CA7-AAF1-ED53-939DF5AB6CE3}"/>
              </a:ext>
            </a:extLst>
          </p:cNvPr>
          <p:cNvSpPr txBox="1"/>
          <p:nvPr/>
        </p:nvSpPr>
        <p:spPr>
          <a:xfrm>
            <a:off x="21061195" y="3327030"/>
            <a:ext cx="1098239" cy="356090"/>
          </a:xfrm>
          <a:prstGeom prst="rect">
            <a:avLst/>
          </a:prstGeom>
          <a:noFill/>
        </p:spPr>
        <p:txBody>
          <a:bodyPr wrap="none" rtlCol="0" anchor="ctr" anchorCtr="0">
            <a:spAutoFit/>
          </a:bodyPr>
          <a:lstStyle/>
          <a:p>
            <a:pPr algn="ctr"/>
            <a:r>
              <a:rPr lang="en-US" sz="1900" b="1" spc="150" dirty="0">
                <a:solidFill>
                  <a:schemeClr val="bg1"/>
                </a:solidFill>
                <a:latin typeface="Bebas Neue" pitchFamily="2" charset="0"/>
                <a:ea typeface="League Spartan" charset="0"/>
                <a:cs typeface="Poppins" pitchFamily="2" charset="77"/>
              </a:rPr>
              <a:t>YOUR TITLE</a:t>
            </a:r>
          </a:p>
        </p:txBody>
      </p:sp>
      <p:sp>
        <p:nvSpPr>
          <p:cNvPr id="121" name="TextBox 65">
            <a:extLst>
              <a:ext uri="{FF2B5EF4-FFF2-40B4-BE49-F238E27FC236}">
                <a16:creationId xmlns:a16="http://schemas.microsoft.com/office/drawing/2014/main" id="{BE3E54EF-28CC-B593-9B52-1D05D3360886}"/>
              </a:ext>
            </a:extLst>
          </p:cNvPr>
          <p:cNvSpPr txBox="1"/>
          <p:nvPr/>
        </p:nvSpPr>
        <p:spPr>
          <a:xfrm>
            <a:off x="14415950" y="3327030"/>
            <a:ext cx="277750" cy="356090"/>
          </a:xfrm>
          <a:prstGeom prst="rect">
            <a:avLst/>
          </a:prstGeom>
          <a:noFill/>
        </p:spPr>
        <p:txBody>
          <a:bodyPr wrap="none" rtlCol="0" anchor="ctr" anchorCtr="0">
            <a:spAutoFit/>
          </a:bodyPr>
          <a:lstStyle/>
          <a:p>
            <a:pPr algn="ctr"/>
            <a:r>
              <a:rPr lang="en-US" sz="1900" b="1" spc="150" dirty="0">
                <a:solidFill>
                  <a:schemeClr val="accent1"/>
                </a:solidFill>
                <a:latin typeface="Bebas Neue" pitchFamily="2" charset="0"/>
                <a:ea typeface="League Spartan" charset="0"/>
                <a:cs typeface="Poppins" pitchFamily="2" charset="77"/>
              </a:rPr>
              <a:t>1</a:t>
            </a:r>
          </a:p>
        </p:txBody>
      </p:sp>
      <p:sp>
        <p:nvSpPr>
          <p:cNvPr id="122" name="TextBox 66">
            <a:extLst>
              <a:ext uri="{FF2B5EF4-FFF2-40B4-BE49-F238E27FC236}">
                <a16:creationId xmlns:a16="http://schemas.microsoft.com/office/drawing/2014/main" id="{2BD6F018-2FC8-5490-B783-CFC8A0BE5781}"/>
              </a:ext>
            </a:extLst>
          </p:cNvPr>
          <p:cNvSpPr txBox="1"/>
          <p:nvPr/>
        </p:nvSpPr>
        <p:spPr>
          <a:xfrm>
            <a:off x="16412506" y="3327030"/>
            <a:ext cx="277750" cy="356090"/>
          </a:xfrm>
          <a:prstGeom prst="rect">
            <a:avLst/>
          </a:prstGeom>
          <a:noFill/>
        </p:spPr>
        <p:txBody>
          <a:bodyPr wrap="none" rtlCol="0" anchor="ctr" anchorCtr="0">
            <a:spAutoFit/>
          </a:bodyPr>
          <a:lstStyle/>
          <a:p>
            <a:pPr algn="ctr"/>
            <a:r>
              <a:rPr lang="en-US" sz="1900" b="1" spc="150" dirty="0">
                <a:solidFill>
                  <a:schemeClr val="accent2"/>
                </a:solidFill>
                <a:latin typeface="Bebas Neue" pitchFamily="2" charset="0"/>
                <a:ea typeface="League Spartan" charset="0"/>
                <a:cs typeface="Poppins" pitchFamily="2" charset="77"/>
              </a:rPr>
              <a:t>2</a:t>
            </a:r>
          </a:p>
        </p:txBody>
      </p:sp>
      <p:sp>
        <p:nvSpPr>
          <p:cNvPr id="123" name="TextBox 67">
            <a:extLst>
              <a:ext uri="{FF2B5EF4-FFF2-40B4-BE49-F238E27FC236}">
                <a16:creationId xmlns:a16="http://schemas.microsoft.com/office/drawing/2014/main" id="{EBC46A3D-4C81-8DEB-7602-80AE369211EC}"/>
              </a:ext>
            </a:extLst>
          </p:cNvPr>
          <p:cNvSpPr txBox="1"/>
          <p:nvPr/>
        </p:nvSpPr>
        <p:spPr>
          <a:xfrm>
            <a:off x="18418281" y="3327030"/>
            <a:ext cx="277750" cy="356090"/>
          </a:xfrm>
          <a:prstGeom prst="rect">
            <a:avLst/>
          </a:prstGeom>
          <a:noFill/>
        </p:spPr>
        <p:txBody>
          <a:bodyPr wrap="none" rtlCol="0" anchor="ctr" anchorCtr="0">
            <a:spAutoFit/>
          </a:bodyPr>
          <a:lstStyle/>
          <a:p>
            <a:pPr algn="ctr"/>
            <a:r>
              <a:rPr lang="en-US" sz="1900" b="1" spc="150" dirty="0">
                <a:solidFill>
                  <a:schemeClr val="accent3"/>
                </a:solidFill>
                <a:latin typeface="Bebas Neue" pitchFamily="2" charset="0"/>
                <a:ea typeface="League Spartan" charset="0"/>
                <a:cs typeface="Poppins" pitchFamily="2" charset="77"/>
              </a:rPr>
              <a:t>3</a:t>
            </a:r>
          </a:p>
        </p:txBody>
      </p:sp>
      <p:sp>
        <p:nvSpPr>
          <p:cNvPr id="124" name="TextBox 68">
            <a:extLst>
              <a:ext uri="{FF2B5EF4-FFF2-40B4-BE49-F238E27FC236}">
                <a16:creationId xmlns:a16="http://schemas.microsoft.com/office/drawing/2014/main" id="{B442B0F7-1E6D-74E7-C25F-518F1DDE0BA7}"/>
              </a:ext>
            </a:extLst>
          </p:cNvPr>
          <p:cNvSpPr txBox="1"/>
          <p:nvPr/>
        </p:nvSpPr>
        <p:spPr>
          <a:xfrm>
            <a:off x="20410121" y="3327030"/>
            <a:ext cx="277750" cy="356090"/>
          </a:xfrm>
          <a:prstGeom prst="rect">
            <a:avLst/>
          </a:prstGeom>
          <a:noFill/>
        </p:spPr>
        <p:txBody>
          <a:bodyPr wrap="none" rtlCol="0" anchor="ctr" anchorCtr="0">
            <a:spAutoFit/>
          </a:bodyPr>
          <a:lstStyle/>
          <a:p>
            <a:pPr algn="ctr"/>
            <a:r>
              <a:rPr lang="en-US" sz="1900" b="1" spc="150" dirty="0">
                <a:solidFill>
                  <a:schemeClr val="accent4"/>
                </a:solidFill>
                <a:latin typeface="Bebas Neue" pitchFamily="2" charset="0"/>
                <a:ea typeface="League Spartan" charset="0"/>
                <a:cs typeface="Poppins" pitchFamily="2" charset="77"/>
              </a:rPr>
              <a:t>4</a:t>
            </a:r>
          </a:p>
        </p:txBody>
      </p:sp>
      <p:sp>
        <p:nvSpPr>
          <p:cNvPr id="125" name="TextBox 69">
            <a:extLst>
              <a:ext uri="{FF2B5EF4-FFF2-40B4-BE49-F238E27FC236}">
                <a16:creationId xmlns:a16="http://schemas.microsoft.com/office/drawing/2014/main" id="{6C2D94AB-5EC1-EF3E-C377-B28E74498BDC}"/>
              </a:ext>
            </a:extLst>
          </p:cNvPr>
          <p:cNvSpPr txBox="1"/>
          <p:nvPr/>
        </p:nvSpPr>
        <p:spPr>
          <a:xfrm>
            <a:off x="22392008" y="3327030"/>
            <a:ext cx="277750" cy="356090"/>
          </a:xfrm>
          <a:prstGeom prst="rect">
            <a:avLst/>
          </a:prstGeom>
          <a:noFill/>
        </p:spPr>
        <p:txBody>
          <a:bodyPr wrap="none" rtlCol="0" anchor="ctr" anchorCtr="0">
            <a:spAutoFit/>
          </a:bodyPr>
          <a:lstStyle/>
          <a:p>
            <a:pPr algn="ctr"/>
            <a:r>
              <a:rPr lang="en-US" sz="1900" b="1" spc="150" dirty="0">
                <a:solidFill>
                  <a:schemeClr val="accent5"/>
                </a:solidFill>
                <a:latin typeface="Bebas Neue" pitchFamily="2" charset="0"/>
                <a:ea typeface="League Spartan" charset="0"/>
                <a:cs typeface="Poppins" pitchFamily="2" charset="77"/>
              </a:rPr>
              <a:t>5</a:t>
            </a:r>
          </a:p>
        </p:txBody>
      </p:sp>
      <p:sp>
        <p:nvSpPr>
          <p:cNvPr id="126" name="Subtitle 2">
            <a:extLst>
              <a:ext uri="{FF2B5EF4-FFF2-40B4-BE49-F238E27FC236}">
                <a16:creationId xmlns:a16="http://schemas.microsoft.com/office/drawing/2014/main" id="{19FE4FB0-62BB-E4E4-1AF5-08F055BF7A22}"/>
              </a:ext>
            </a:extLst>
          </p:cNvPr>
          <p:cNvSpPr txBox="1">
            <a:spLocks/>
          </p:cNvSpPr>
          <p:nvPr/>
        </p:nvSpPr>
        <p:spPr>
          <a:xfrm>
            <a:off x="12793329" y="4731469"/>
            <a:ext cx="1761496" cy="84221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200" dirty="0">
                <a:solidFill>
                  <a:schemeClr val="tx1"/>
                </a:solidFill>
                <a:latin typeface="Lato Light" panose="020F0502020204030203" pitchFamily="34" charset="0"/>
              </a:rPr>
              <a:t>You can do whatever you want, go a impress your audience with an amazing presentation</a:t>
            </a:r>
          </a:p>
        </p:txBody>
      </p:sp>
      <p:sp>
        <p:nvSpPr>
          <p:cNvPr id="127" name="Subtitle 2">
            <a:extLst>
              <a:ext uri="{FF2B5EF4-FFF2-40B4-BE49-F238E27FC236}">
                <a16:creationId xmlns:a16="http://schemas.microsoft.com/office/drawing/2014/main" id="{5CA4C49F-7D7C-6DA0-D161-488CE2172F17}"/>
              </a:ext>
            </a:extLst>
          </p:cNvPr>
          <p:cNvSpPr txBox="1">
            <a:spLocks/>
          </p:cNvSpPr>
          <p:nvPr/>
        </p:nvSpPr>
        <p:spPr>
          <a:xfrm>
            <a:off x="15011232" y="4730068"/>
            <a:ext cx="1761496" cy="84221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200" dirty="0">
                <a:solidFill>
                  <a:schemeClr val="tx1"/>
                </a:solidFill>
                <a:latin typeface="Lato Light" panose="020F0502020204030203" pitchFamily="34" charset="0"/>
              </a:rPr>
              <a:t>You can do whatever you want, go a impress your audience with an amazing presentation</a:t>
            </a:r>
          </a:p>
        </p:txBody>
      </p:sp>
      <p:sp>
        <p:nvSpPr>
          <p:cNvPr id="128" name="Subtitle 2">
            <a:extLst>
              <a:ext uri="{FF2B5EF4-FFF2-40B4-BE49-F238E27FC236}">
                <a16:creationId xmlns:a16="http://schemas.microsoft.com/office/drawing/2014/main" id="{0268D9D0-0EDE-85F0-63EB-40FB7CE89066}"/>
              </a:ext>
            </a:extLst>
          </p:cNvPr>
          <p:cNvSpPr txBox="1">
            <a:spLocks/>
          </p:cNvSpPr>
          <p:nvPr/>
        </p:nvSpPr>
        <p:spPr>
          <a:xfrm>
            <a:off x="17014568" y="4730068"/>
            <a:ext cx="1761496" cy="84221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200" dirty="0">
                <a:solidFill>
                  <a:schemeClr val="tx1"/>
                </a:solidFill>
                <a:latin typeface="Lato Light" panose="020F0502020204030203" pitchFamily="34" charset="0"/>
              </a:rPr>
              <a:t>You can do whatever you want, go a impress your audience with an amazing presentation</a:t>
            </a:r>
          </a:p>
        </p:txBody>
      </p:sp>
      <p:sp>
        <p:nvSpPr>
          <p:cNvPr id="129" name="Subtitle 2">
            <a:extLst>
              <a:ext uri="{FF2B5EF4-FFF2-40B4-BE49-F238E27FC236}">
                <a16:creationId xmlns:a16="http://schemas.microsoft.com/office/drawing/2014/main" id="{6F516192-01BA-8042-04E9-B6C11CF43534}"/>
              </a:ext>
            </a:extLst>
          </p:cNvPr>
          <p:cNvSpPr txBox="1">
            <a:spLocks/>
          </p:cNvSpPr>
          <p:nvPr/>
        </p:nvSpPr>
        <p:spPr>
          <a:xfrm>
            <a:off x="19232471" y="4728667"/>
            <a:ext cx="1761496" cy="84221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200" dirty="0">
                <a:solidFill>
                  <a:schemeClr val="tx1"/>
                </a:solidFill>
                <a:latin typeface="Lato Light" panose="020F0502020204030203" pitchFamily="34" charset="0"/>
              </a:rPr>
              <a:t>You can do whatever you want, go a impress your audience with an amazing presentation</a:t>
            </a:r>
          </a:p>
        </p:txBody>
      </p:sp>
      <p:sp>
        <p:nvSpPr>
          <p:cNvPr id="130" name="Subtitle 2">
            <a:extLst>
              <a:ext uri="{FF2B5EF4-FFF2-40B4-BE49-F238E27FC236}">
                <a16:creationId xmlns:a16="http://schemas.microsoft.com/office/drawing/2014/main" id="{28987A9C-04B4-C44D-74D7-5F1005B7078D}"/>
              </a:ext>
            </a:extLst>
          </p:cNvPr>
          <p:cNvSpPr txBox="1">
            <a:spLocks/>
          </p:cNvSpPr>
          <p:nvPr/>
        </p:nvSpPr>
        <p:spPr>
          <a:xfrm>
            <a:off x="21112095" y="4728667"/>
            <a:ext cx="1761496" cy="84221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200" dirty="0">
                <a:solidFill>
                  <a:schemeClr val="tx1"/>
                </a:solidFill>
                <a:latin typeface="Lato Light" panose="020F0502020204030203" pitchFamily="34" charset="0"/>
              </a:rPr>
              <a:t>You can do whatever you want, go a impress your audience with an amazing presentation</a:t>
            </a:r>
          </a:p>
        </p:txBody>
      </p:sp>
      <p:sp>
        <p:nvSpPr>
          <p:cNvPr id="133" name="Elipse 132">
            <a:extLst>
              <a:ext uri="{FF2B5EF4-FFF2-40B4-BE49-F238E27FC236}">
                <a16:creationId xmlns:a16="http://schemas.microsoft.com/office/drawing/2014/main" id="{9886BFC1-6C8F-7FDD-D5F2-201DD761106B}"/>
              </a:ext>
            </a:extLst>
          </p:cNvPr>
          <p:cNvSpPr/>
          <p:nvPr/>
        </p:nvSpPr>
        <p:spPr>
          <a:xfrm>
            <a:off x="2312986" y="1594049"/>
            <a:ext cx="444524" cy="446353"/>
          </a:xfrm>
          <a:prstGeom prst="ellipse">
            <a:avLst/>
          </a:prstGeom>
          <a:noFill/>
          <a:ln w="12700">
            <a:gradFill>
              <a:gsLst>
                <a:gs pos="0">
                  <a:schemeClr val="accent1"/>
                </a:gs>
                <a:gs pos="27000">
                  <a:schemeClr val="accent2"/>
                </a:gs>
                <a:gs pos="64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100"/>
          </a:p>
        </p:txBody>
      </p:sp>
      <p:pic>
        <p:nvPicPr>
          <p:cNvPr id="134" name="Imagen 133">
            <a:extLst>
              <a:ext uri="{FF2B5EF4-FFF2-40B4-BE49-F238E27FC236}">
                <a16:creationId xmlns:a16="http://schemas.microsoft.com/office/drawing/2014/main" id="{936B0511-E7FE-8E8F-040B-0034D20E0BC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98935" y="1597022"/>
            <a:ext cx="455498" cy="411664"/>
          </a:xfrm>
          <a:prstGeom prst="rect">
            <a:avLst/>
          </a:prstGeom>
        </p:spPr>
      </p:pic>
    </p:spTree>
    <p:extLst>
      <p:ext uri="{BB962C8B-B14F-4D97-AF65-F5344CB8AC3E}">
        <p14:creationId xmlns:p14="http://schemas.microsoft.com/office/powerpoint/2010/main" val="36024364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2000" fill="hold"/>
                                        <p:tgtEl>
                                          <p:spTgt spid="4"/>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9"/>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21600000">
                                      <p:cBhvr>
                                        <p:cTn id="10" dur="2000" fill="hold"/>
                                        <p:tgtEl>
                                          <p:spTgt spid="11"/>
                                        </p:tgtEl>
                                        <p:attrNameLst>
                                          <p:attrName>r</p:attrName>
                                        </p:attrNameLst>
                                      </p:cBhvr>
                                    </p:animRot>
                                  </p:childTnLst>
                                </p:cTn>
                              </p:par>
                              <p:par>
                                <p:cTn id="11" presetID="8" presetClass="emph" presetSubtype="0" repeatCount="indefinite" fill="hold" grpId="0" nodeType="withEffect">
                                  <p:stCondLst>
                                    <p:cond delay="0"/>
                                  </p:stCondLst>
                                  <p:endCondLst>
                                    <p:cond evt="onNext" delay="0">
                                      <p:tgtEl>
                                        <p:sldTgt/>
                                      </p:tgtEl>
                                    </p:cond>
                                  </p:endCondLst>
                                  <p:childTnLst>
                                    <p:animRot by="21600000">
                                      <p:cBhvr>
                                        <p:cTn id="12" dur="2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ángulo 78">
            <a:extLst>
              <a:ext uri="{FF2B5EF4-FFF2-40B4-BE49-F238E27FC236}">
                <a16:creationId xmlns:a16="http://schemas.microsoft.com/office/drawing/2014/main" id="{B3F9797A-214F-7106-7BB4-3E20AC1C4853}"/>
              </a:ext>
            </a:extLst>
          </p:cNvPr>
          <p:cNvSpPr/>
          <p:nvPr/>
        </p:nvSpPr>
        <p:spPr>
          <a:xfrm>
            <a:off x="0" y="4626717"/>
            <a:ext cx="1384300" cy="51502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Rectángulo 1">
            <a:extLst>
              <a:ext uri="{FF2B5EF4-FFF2-40B4-BE49-F238E27FC236}">
                <a16:creationId xmlns:a16="http://schemas.microsoft.com/office/drawing/2014/main" id="{8B3E7474-F5A3-D827-95E5-C8D6B5474886}"/>
              </a:ext>
            </a:extLst>
          </p:cNvPr>
          <p:cNvSpPr/>
          <p:nvPr/>
        </p:nvSpPr>
        <p:spPr>
          <a:xfrm>
            <a:off x="0" y="0"/>
            <a:ext cx="1384300" cy="6858000"/>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 name="Gráfico 9">
            <a:extLst>
              <a:ext uri="{FF2B5EF4-FFF2-40B4-BE49-F238E27FC236}">
                <a16:creationId xmlns:a16="http://schemas.microsoft.com/office/drawing/2014/main" id="{79A0094E-9A45-473C-B9B6-88B73970CB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4197" y="155594"/>
            <a:ext cx="655907" cy="655907"/>
          </a:xfrm>
          <a:prstGeom prst="rect">
            <a:avLst/>
          </a:prstGeom>
        </p:spPr>
      </p:pic>
      <p:sp>
        <p:nvSpPr>
          <p:cNvPr id="25" name="CuadroTexto 24">
            <a:extLst>
              <a:ext uri="{FF2B5EF4-FFF2-40B4-BE49-F238E27FC236}">
                <a16:creationId xmlns:a16="http://schemas.microsoft.com/office/drawing/2014/main" id="{2D4349A1-03A2-D14F-7F8C-59E7B6761E3F}"/>
              </a:ext>
            </a:extLst>
          </p:cNvPr>
          <p:cNvSpPr txBox="1"/>
          <p:nvPr/>
        </p:nvSpPr>
        <p:spPr>
          <a:xfrm>
            <a:off x="8573077" y="155594"/>
            <a:ext cx="3254726" cy="769441"/>
          </a:xfrm>
          <a:prstGeom prst="rect">
            <a:avLst/>
          </a:prstGeom>
          <a:noFill/>
        </p:spPr>
        <p:txBody>
          <a:bodyPr wrap="square" rtlCol="0">
            <a:spAutoFit/>
          </a:bodyPr>
          <a:lstStyle/>
          <a:p>
            <a:pPr algn="r"/>
            <a:r>
              <a:rPr lang="en-US" sz="4400" dirty="0">
                <a:gradFill>
                  <a:gsLst>
                    <a:gs pos="0">
                      <a:schemeClr val="accent1"/>
                    </a:gs>
                    <a:gs pos="32000">
                      <a:schemeClr val="accent2"/>
                    </a:gs>
                    <a:gs pos="72000">
                      <a:schemeClr val="accent3"/>
                    </a:gs>
                    <a:gs pos="100000">
                      <a:schemeClr val="accent4"/>
                    </a:gs>
                  </a:gsLst>
                  <a:lin ang="5400000" scaled="1"/>
                </a:gradFill>
                <a:latin typeface="Billabong" panose="04000506040000020003" pitchFamily="82" charset="0"/>
              </a:rPr>
              <a:t>Group Name</a:t>
            </a:r>
          </a:p>
        </p:txBody>
      </p:sp>
      <p:grpSp>
        <p:nvGrpSpPr>
          <p:cNvPr id="35" name="Gráfico 13">
            <a:extLst>
              <a:ext uri="{FF2B5EF4-FFF2-40B4-BE49-F238E27FC236}">
                <a16:creationId xmlns:a16="http://schemas.microsoft.com/office/drawing/2014/main" id="{743FBAA4-75A6-3C65-C872-35126BC9EA2B}"/>
              </a:ext>
            </a:extLst>
          </p:cNvPr>
          <p:cNvGrpSpPr/>
          <p:nvPr/>
        </p:nvGrpSpPr>
        <p:grpSpPr>
          <a:xfrm>
            <a:off x="506068" y="4079822"/>
            <a:ext cx="372165" cy="372304"/>
            <a:chOff x="449204" y="4138938"/>
            <a:chExt cx="415078" cy="415233"/>
          </a:xfrm>
          <a:solidFill>
            <a:schemeClr val="tx1"/>
          </a:solidFill>
        </p:grpSpPr>
        <p:sp>
          <p:nvSpPr>
            <p:cNvPr id="36" name="Forma libre: forma 35">
              <a:extLst>
                <a:ext uri="{FF2B5EF4-FFF2-40B4-BE49-F238E27FC236}">
                  <a16:creationId xmlns:a16="http://schemas.microsoft.com/office/drawing/2014/main" id="{37A62AB5-611A-0284-F59B-2A9DC87C0151}"/>
                </a:ext>
              </a:extLst>
            </p:cNvPr>
            <p:cNvSpPr/>
            <p:nvPr/>
          </p:nvSpPr>
          <p:spPr>
            <a:xfrm>
              <a:off x="449204" y="4138938"/>
              <a:ext cx="415078" cy="415233"/>
            </a:xfrm>
            <a:custGeom>
              <a:avLst/>
              <a:gdLst>
                <a:gd name="connsiteX0" fmla="*/ 207435 w 415078"/>
                <a:gd name="connsiteY0" fmla="*/ 0 h 415233"/>
                <a:gd name="connsiteX1" fmla="*/ 207435 w 415078"/>
                <a:gd name="connsiteY1" fmla="*/ 47144 h 415233"/>
                <a:gd name="connsiteX2" fmla="*/ 225930 w 415078"/>
                <a:gd name="connsiteY2" fmla="*/ 48232 h 415233"/>
                <a:gd name="connsiteX3" fmla="*/ 366638 w 415078"/>
                <a:gd name="connsiteY3" fmla="*/ 188940 h 415233"/>
                <a:gd name="connsiteX4" fmla="*/ 326747 w 415078"/>
                <a:gd name="connsiteY4" fmla="*/ 314417 h 415233"/>
                <a:gd name="connsiteX5" fmla="*/ 207435 w 415078"/>
                <a:gd name="connsiteY5" fmla="*/ 367726 h 415233"/>
                <a:gd name="connsiteX6" fmla="*/ 138169 w 415078"/>
                <a:gd name="connsiteY6" fmla="*/ 351770 h 415233"/>
                <a:gd name="connsiteX7" fmla="*/ 124389 w 415078"/>
                <a:gd name="connsiteY7" fmla="*/ 345242 h 415233"/>
                <a:gd name="connsiteX8" fmla="*/ 109157 w 415078"/>
                <a:gd name="connsiteY8" fmla="*/ 348143 h 415233"/>
                <a:gd name="connsiteX9" fmla="*/ 64914 w 415078"/>
                <a:gd name="connsiteY9" fmla="*/ 356484 h 415233"/>
                <a:gd name="connsiteX10" fmla="*/ 71805 w 415078"/>
                <a:gd name="connsiteY10" fmla="*/ 315142 h 415233"/>
                <a:gd name="connsiteX11" fmla="*/ 74706 w 415078"/>
                <a:gd name="connsiteY11" fmla="*/ 298823 h 415233"/>
                <a:gd name="connsiteX12" fmla="*/ 66727 w 415078"/>
                <a:gd name="connsiteY12" fmla="*/ 284317 h 415233"/>
                <a:gd name="connsiteX13" fmla="*/ 47144 w 415078"/>
                <a:gd name="connsiteY13" fmla="*/ 207435 h 415233"/>
                <a:gd name="connsiteX14" fmla="*/ 207435 w 415078"/>
                <a:gd name="connsiteY14" fmla="*/ 47144 h 415233"/>
                <a:gd name="connsiteX15" fmla="*/ 207435 w 415078"/>
                <a:gd name="connsiteY15" fmla="*/ 0 h 415233"/>
                <a:gd name="connsiteX16" fmla="*/ 207435 w 415078"/>
                <a:gd name="connsiteY16" fmla="*/ 0 h 415233"/>
                <a:gd name="connsiteX17" fmla="*/ 0 w 415078"/>
                <a:gd name="connsiteY17" fmla="*/ 207435 h 415233"/>
                <a:gd name="connsiteX18" fmla="*/ 25385 w 415078"/>
                <a:gd name="connsiteY18" fmla="*/ 307164 h 415233"/>
                <a:gd name="connsiteX19" fmla="*/ 7978 w 415078"/>
                <a:gd name="connsiteY19" fmla="*/ 409793 h 415233"/>
                <a:gd name="connsiteX20" fmla="*/ 11605 w 415078"/>
                <a:gd name="connsiteY20" fmla="*/ 414145 h 415233"/>
                <a:gd name="connsiteX21" fmla="*/ 12330 w 415078"/>
                <a:gd name="connsiteY21" fmla="*/ 414145 h 415233"/>
                <a:gd name="connsiteX22" fmla="*/ 117861 w 415078"/>
                <a:gd name="connsiteY22" fmla="*/ 394562 h 415233"/>
                <a:gd name="connsiteX23" fmla="*/ 207435 w 415078"/>
                <a:gd name="connsiteY23" fmla="*/ 415233 h 415233"/>
                <a:gd name="connsiteX24" fmla="*/ 413783 w 415078"/>
                <a:gd name="connsiteY24" fmla="*/ 184226 h 415233"/>
                <a:gd name="connsiteX25" fmla="*/ 231370 w 415078"/>
                <a:gd name="connsiteY25" fmla="*/ 1813 h 415233"/>
                <a:gd name="connsiteX26" fmla="*/ 207435 w 415078"/>
                <a:gd name="connsiteY26" fmla="*/ 0 h 415233"/>
                <a:gd name="connsiteX27" fmla="*/ 207435 w 415078"/>
                <a:gd name="connsiteY27" fmla="*/ 0 h 41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15078" h="415233">
                  <a:moveTo>
                    <a:pt x="207435" y="0"/>
                  </a:moveTo>
                  <a:lnTo>
                    <a:pt x="207435" y="47144"/>
                  </a:lnTo>
                  <a:cubicBezTo>
                    <a:pt x="213600" y="47144"/>
                    <a:pt x="219765" y="47507"/>
                    <a:pt x="225930" y="48232"/>
                  </a:cubicBezTo>
                  <a:cubicBezTo>
                    <a:pt x="299548" y="56211"/>
                    <a:pt x="358660" y="115685"/>
                    <a:pt x="366638" y="188940"/>
                  </a:cubicBezTo>
                  <a:cubicBezTo>
                    <a:pt x="371715" y="235359"/>
                    <a:pt x="357572" y="279965"/>
                    <a:pt x="326747" y="314417"/>
                  </a:cubicBezTo>
                  <a:cubicBezTo>
                    <a:pt x="296284" y="348506"/>
                    <a:pt x="252766" y="367726"/>
                    <a:pt x="207435" y="367726"/>
                  </a:cubicBezTo>
                  <a:cubicBezTo>
                    <a:pt x="183500" y="367726"/>
                    <a:pt x="160291" y="362286"/>
                    <a:pt x="138169" y="351770"/>
                  </a:cubicBezTo>
                  <a:lnTo>
                    <a:pt x="124389" y="345242"/>
                  </a:lnTo>
                  <a:lnTo>
                    <a:pt x="109157" y="348143"/>
                  </a:lnTo>
                  <a:lnTo>
                    <a:pt x="64914" y="356484"/>
                  </a:lnTo>
                  <a:lnTo>
                    <a:pt x="71805" y="315142"/>
                  </a:lnTo>
                  <a:lnTo>
                    <a:pt x="74706" y="298823"/>
                  </a:lnTo>
                  <a:lnTo>
                    <a:pt x="66727" y="284317"/>
                  </a:lnTo>
                  <a:cubicBezTo>
                    <a:pt x="54035" y="260745"/>
                    <a:pt x="47144" y="234271"/>
                    <a:pt x="47144" y="207435"/>
                  </a:cubicBezTo>
                  <a:cubicBezTo>
                    <a:pt x="47144" y="118949"/>
                    <a:pt x="118949" y="47144"/>
                    <a:pt x="207435" y="47144"/>
                  </a:cubicBezTo>
                  <a:lnTo>
                    <a:pt x="207435" y="0"/>
                  </a:lnTo>
                  <a:moveTo>
                    <a:pt x="207435" y="0"/>
                  </a:moveTo>
                  <a:cubicBezTo>
                    <a:pt x="92838" y="0"/>
                    <a:pt x="0" y="92838"/>
                    <a:pt x="0" y="207435"/>
                  </a:cubicBezTo>
                  <a:cubicBezTo>
                    <a:pt x="0" y="243337"/>
                    <a:pt x="9066" y="277427"/>
                    <a:pt x="25385" y="307164"/>
                  </a:cubicBezTo>
                  <a:lnTo>
                    <a:pt x="7978" y="409793"/>
                  </a:lnTo>
                  <a:cubicBezTo>
                    <a:pt x="7616" y="411969"/>
                    <a:pt x="9429" y="414145"/>
                    <a:pt x="11605" y="414145"/>
                  </a:cubicBezTo>
                  <a:cubicBezTo>
                    <a:pt x="11967" y="414145"/>
                    <a:pt x="11967" y="414145"/>
                    <a:pt x="12330" y="414145"/>
                  </a:cubicBezTo>
                  <a:lnTo>
                    <a:pt x="117861" y="394562"/>
                  </a:lnTo>
                  <a:cubicBezTo>
                    <a:pt x="145060" y="407617"/>
                    <a:pt x="175522" y="415233"/>
                    <a:pt x="207435" y="415233"/>
                  </a:cubicBezTo>
                  <a:cubicBezTo>
                    <a:pt x="329648" y="415233"/>
                    <a:pt x="427563" y="309340"/>
                    <a:pt x="413783" y="184226"/>
                  </a:cubicBezTo>
                  <a:cubicBezTo>
                    <a:pt x="403266" y="89212"/>
                    <a:pt x="326021" y="11967"/>
                    <a:pt x="231370" y="1813"/>
                  </a:cubicBezTo>
                  <a:cubicBezTo>
                    <a:pt x="223029" y="363"/>
                    <a:pt x="215051" y="0"/>
                    <a:pt x="207435" y="0"/>
                  </a:cubicBezTo>
                  <a:lnTo>
                    <a:pt x="207435" y="0"/>
                  </a:lnTo>
                  <a:close/>
                </a:path>
              </a:pathLst>
            </a:custGeom>
            <a:grpFill/>
            <a:ln w="3620" cap="flat">
              <a:noFill/>
              <a:prstDash val="solid"/>
              <a:miter/>
            </a:ln>
          </p:spPr>
          <p:txBody>
            <a:bodyPr rtlCol="0" anchor="ctr"/>
            <a:lstStyle/>
            <a:p>
              <a:endParaRPr lang="es-CO"/>
            </a:p>
          </p:txBody>
        </p:sp>
        <p:sp>
          <p:nvSpPr>
            <p:cNvPr id="37" name="Forma libre: forma 36">
              <a:extLst>
                <a:ext uri="{FF2B5EF4-FFF2-40B4-BE49-F238E27FC236}">
                  <a16:creationId xmlns:a16="http://schemas.microsoft.com/office/drawing/2014/main" id="{779DC61E-919B-50BF-CD49-E3790ECBF407}"/>
                </a:ext>
              </a:extLst>
            </p:cNvPr>
            <p:cNvSpPr/>
            <p:nvPr/>
          </p:nvSpPr>
          <p:spPr>
            <a:xfrm>
              <a:off x="549300" y="4302809"/>
              <a:ext cx="210326" cy="99821"/>
            </a:xfrm>
            <a:custGeom>
              <a:avLst/>
              <a:gdLst>
                <a:gd name="connsiteX0" fmla="*/ 1083 w 210326"/>
                <a:gd name="connsiteY0" fmla="*/ 82368 h 99821"/>
                <a:gd name="connsiteX1" fmla="*/ 67810 w 210326"/>
                <a:gd name="connsiteY1" fmla="*/ 1860 h 99821"/>
                <a:gd name="connsiteX2" fmla="*/ 74338 w 210326"/>
                <a:gd name="connsiteY2" fmla="*/ 772 h 99821"/>
                <a:gd name="connsiteX3" fmla="*/ 136714 w 210326"/>
                <a:gd name="connsiteY3" fmla="*/ 39212 h 99821"/>
                <a:gd name="connsiteX4" fmla="*/ 141428 w 210326"/>
                <a:gd name="connsiteY4" fmla="*/ 39575 h 99821"/>
                <a:gd name="connsiteX5" fmla="*/ 203078 w 210326"/>
                <a:gd name="connsiteY5" fmla="*/ 8025 h 99821"/>
                <a:gd name="connsiteX6" fmla="*/ 209244 w 210326"/>
                <a:gd name="connsiteY6" fmla="*/ 15640 h 99821"/>
                <a:gd name="connsiteX7" fmla="*/ 141428 w 210326"/>
                <a:gd name="connsiteY7" fmla="*/ 97962 h 99821"/>
                <a:gd name="connsiteX8" fmla="*/ 134900 w 210326"/>
                <a:gd name="connsiteY8" fmla="*/ 99050 h 99821"/>
                <a:gd name="connsiteX9" fmla="*/ 73975 w 210326"/>
                <a:gd name="connsiteY9" fmla="*/ 58433 h 99821"/>
                <a:gd name="connsiteX10" fmla="*/ 68898 w 210326"/>
                <a:gd name="connsiteY10" fmla="*/ 58070 h 99821"/>
                <a:gd name="connsiteX11" fmla="*/ 7248 w 210326"/>
                <a:gd name="connsiteY11" fmla="*/ 89983 h 99821"/>
                <a:gd name="connsiteX12" fmla="*/ 1083 w 210326"/>
                <a:gd name="connsiteY12" fmla="*/ 82368 h 9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0326" h="99821">
                  <a:moveTo>
                    <a:pt x="1083" y="82368"/>
                  </a:moveTo>
                  <a:lnTo>
                    <a:pt x="67810" y="1860"/>
                  </a:lnTo>
                  <a:cubicBezTo>
                    <a:pt x="69261" y="46"/>
                    <a:pt x="72162" y="-679"/>
                    <a:pt x="74338" y="772"/>
                  </a:cubicBezTo>
                  <a:lnTo>
                    <a:pt x="136714" y="39212"/>
                  </a:lnTo>
                  <a:cubicBezTo>
                    <a:pt x="138164" y="40300"/>
                    <a:pt x="139978" y="40300"/>
                    <a:pt x="141428" y="39575"/>
                  </a:cubicBezTo>
                  <a:lnTo>
                    <a:pt x="203078" y="8025"/>
                  </a:lnTo>
                  <a:cubicBezTo>
                    <a:pt x="207793" y="5486"/>
                    <a:pt x="212507" y="11289"/>
                    <a:pt x="209244" y="15640"/>
                  </a:cubicBezTo>
                  <a:lnTo>
                    <a:pt x="141428" y="97962"/>
                  </a:lnTo>
                  <a:cubicBezTo>
                    <a:pt x="139978" y="99775"/>
                    <a:pt x="137076" y="100500"/>
                    <a:pt x="134900" y="99050"/>
                  </a:cubicBezTo>
                  <a:lnTo>
                    <a:pt x="73975" y="58433"/>
                  </a:lnTo>
                  <a:cubicBezTo>
                    <a:pt x="72525" y="57345"/>
                    <a:pt x="70712" y="57345"/>
                    <a:pt x="68898" y="58070"/>
                  </a:cubicBezTo>
                  <a:lnTo>
                    <a:pt x="7248" y="89983"/>
                  </a:lnTo>
                  <a:cubicBezTo>
                    <a:pt x="2534" y="92522"/>
                    <a:pt x="-2181" y="86719"/>
                    <a:pt x="1083" y="82368"/>
                  </a:cubicBezTo>
                  <a:close/>
                </a:path>
              </a:pathLst>
            </a:custGeom>
            <a:grpFill/>
            <a:ln w="3620" cap="flat">
              <a:noFill/>
              <a:prstDash val="solid"/>
              <a:miter/>
            </a:ln>
          </p:spPr>
          <p:txBody>
            <a:bodyPr rtlCol="0" anchor="ctr"/>
            <a:lstStyle/>
            <a:p>
              <a:endParaRPr lang="es-CO"/>
            </a:p>
          </p:txBody>
        </p:sp>
      </p:grpSp>
      <p:grpSp>
        <p:nvGrpSpPr>
          <p:cNvPr id="55" name="Grupo 54">
            <a:extLst>
              <a:ext uri="{FF2B5EF4-FFF2-40B4-BE49-F238E27FC236}">
                <a16:creationId xmlns:a16="http://schemas.microsoft.com/office/drawing/2014/main" id="{A47749EE-5FDA-0E39-EAF7-6B655E859AAE}"/>
              </a:ext>
            </a:extLst>
          </p:cNvPr>
          <p:cNvGrpSpPr/>
          <p:nvPr/>
        </p:nvGrpSpPr>
        <p:grpSpPr>
          <a:xfrm>
            <a:off x="486000" y="2769329"/>
            <a:ext cx="412301" cy="412949"/>
            <a:chOff x="486000" y="2769329"/>
            <a:chExt cx="412301" cy="412949"/>
          </a:xfrm>
          <a:solidFill>
            <a:schemeClr val="tx1"/>
          </a:solidFill>
        </p:grpSpPr>
        <p:sp>
          <p:nvSpPr>
            <p:cNvPr id="29" name="Forma libre: forma 28">
              <a:extLst>
                <a:ext uri="{FF2B5EF4-FFF2-40B4-BE49-F238E27FC236}">
                  <a16:creationId xmlns:a16="http://schemas.microsoft.com/office/drawing/2014/main" id="{213F6E92-8718-DE03-72C8-3EC4A1457139}"/>
                </a:ext>
              </a:extLst>
            </p:cNvPr>
            <p:cNvSpPr/>
            <p:nvPr/>
          </p:nvSpPr>
          <p:spPr>
            <a:xfrm>
              <a:off x="486000" y="2769329"/>
              <a:ext cx="412301" cy="412949"/>
            </a:xfrm>
            <a:custGeom>
              <a:avLst/>
              <a:gdLst>
                <a:gd name="connsiteX0" fmla="*/ 230282 w 459842"/>
                <a:gd name="connsiteY0" fmla="*/ 0 h 460564"/>
                <a:gd name="connsiteX1" fmla="*/ 0 w 459842"/>
                <a:gd name="connsiteY1" fmla="*/ 230282 h 460564"/>
                <a:gd name="connsiteX2" fmla="*/ 91025 w 459842"/>
                <a:gd name="connsiteY2" fmla="*/ 414145 h 460564"/>
                <a:gd name="connsiteX3" fmla="*/ 129103 w 459842"/>
                <a:gd name="connsiteY3" fmla="*/ 437355 h 460564"/>
                <a:gd name="connsiteX4" fmla="*/ 229919 w 459842"/>
                <a:gd name="connsiteY4" fmla="*/ 460564 h 460564"/>
                <a:gd name="connsiteX5" fmla="*/ 330736 w 459842"/>
                <a:gd name="connsiteY5" fmla="*/ 437355 h 460564"/>
                <a:gd name="connsiteX6" fmla="*/ 368814 w 459842"/>
                <a:gd name="connsiteY6" fmla="*/ 413783 h 460564"/>
                <a:gd name="connsiteX7" fmla="*/ 459839 w 459842"/>
                <a:gd name="connsiteY7" fmla="*/ 230282 h 460564"/>
                <a:gd name="connsiteX8" fmla="*/ 230282 w 459842"/>
                <a:gd name="connsiteY8" fmla="*/ 0 h 460564"/>
                <a:gd name="connsiteX9" fmla="*/ 349231 w 459842"/>
                <a:gd name="connsiteY9" fmla="*/ 374616 h 460564"/>
                <a:gd name="connsiteX10" fmla="*/ 312966 w 459842"/>
                <a:gd name="connsiteY10" fmla="*/ 398189 h 460564"/>
                <a:gd name="connsiteX11" fmla="*/ 230282 w 459842"/>
                <a:gd name="connsiteY11" fmla="*/ 417409 h 460564"/>
                <a:gd name="connsiteX12" fmla="*/ 147598 w 459842"/>
                <a:gd name="connsiteY12" fmla="*/ 398189 h 460564"/>
                <a:gd name="connsiteX13" fmla="*/ 111333 w 459842"/>
                <a:gd name="connsiteY13" fmla="*/ 374616 h 460564"/>
                <a:gd name="connsiteX14" fmla="*/ 43155 w 459842"/>
                <a:gd name="connsiteY14" fmla="*/ 229919 h 460564"/>
                <a:gd name="connsiteX15" fmla="*/ 230282 w 459842"/>
                <a:gd name="connsiteY15" fmla="*/ 42793 h 460564"/>
                <a:gd name="connsiteX16" fmla="*/ 417409 w 459842"/>
                <a:gd name="connsiteY16" fmla="*/ 229919 h 460564"/>
                <a:gd name="connsiteX17" fmla="*/ 349231 w 459842"/>
                <a:gd name="connsiteY17" fmla="*/ 374616 h 460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9842" h="460564">
                  <a:moveTo>
                    <a:pt x="230282" y="0"/>
                  </a:moveTo>
                  <a:cubicBezTo>
                    <a:pt x="102992" y="0"/>
                    <a:pt x="0" y="102992"/>
                    <a:pt x="0" y="230282"/>
                  </a:cubicBezTo>
                  <a:cubicBezTo>
                    <a:pt x="0" y="305350"/>
                    <a:pt x="35902" y="372078"/>
                    <a:pt x="91025" y="414145"/>
                  </a:cubicBezTo>
                  <a:cubicBezTo>
                    <a:pt x="102992" y="422849"/>
                    <a:pt x="115685" y="430827"/>
                    <a:pt x="129103" y="437355"/>
                  </a:cubicBezTo>
                  <a:cubicBezTo>
                    <a:pt x="159566" y="452223"/>
                    <a:pt x="193655" y="460564"/>
                    <a:pt x="229919" y="460564"/>
                  </a:cubicBezTo>
                  <a:cubicBezTo>
                    <a:pt x="266184" y="460564"/>
                    <a:pt x="300273" y="452223"/>
                    <a:pt x="330736" y="437355"/>
                  </a:cubicBezTo>
                  <a:cubicBezTo>
                    <a:pt x="344517" y="430827"/>
                    <a:pt x="357209" y="422849"/>
                    <a:pt x="368814" y="413783"/>
                  </a:cubicBezTo>
                  <a:cubicBezTo>
                    <a:pt x="424299" y="371715"/>
                    <a:pt x="459839" y="304988"/>
                    <a:pt x="459839" y="230282"/>
                  </a:cubicBezTo>
                  <a:cubicBezTo>
                    <a:pt x="460564" y="102992"/>
                    <a:pt x="357572" y="0"/>
                    <a:pt x="230282" y="0"/>
                  </a:cubicBezTo>
                  <a:close/>
                  <a:moveTo>
                    <a:pt x="349231" y="374616"/>
                  </a:moveTo>
                  <a:cubicBezTo>
                    <a:pt x="337989" y="384045"/>
                    <a:pt x="326021" y="391661"/>
                    <a:pt x="312966" y="398189"/>
                  </a:cubicBezTo>
                  <a:cubicBezTo>
                    <a:pt x="287943" y="410519"/>
                    <a:pt x="260019" y="417409"/>
                    <a:pt x="230282" y="417409"/>
                  </a:cubicBezTo>
                  <a:cubicBezTo>
                    <a:pt x="200545" y="417409"/>
                    <a:pt x="172621" y="410519"/>
                    <a:pt x="147598" y="398189"/>
                  </a:cubicBezTo>
                  <a:cubicBezTo>
                    <a:pt x="134543" y="391661"/>
                    <a:pt x="122575" y="384045"/>
                    <a:pt x="111333" y="374616"/>
                  </a:cubicBezTo>
                  <a:cubicBezTo>
                    <a:pt x="69629" y="340165"/>
                    <a:pt x="43155" y="288306"/>
                    <a:pt x="43155" y="229919"/>
                  </a:cubicBezTo>
                  <a:cubicBezTo>
                    <a:pt x="43155" y="126565"/>
                    <a:pt x="126927" y="42793"/>
                    <a:pt x="230282" y="42793"/>
                  </a:cubicBezTo>
                  <a:cubicBezTo>
                    <a:pt x="333637" y="42793"/>
                    <a:pt x="417409" y="126565"/>
                    <a:pt x="417409" y="229919"/>
                  </a:cubicBezTo>
                  <a:cubicBezTo>
                    <a:pt x="417409" y="288306"/>
                    <a:pt x="390573" y="340527"/>
                    <a:pt x="349231" y="374616"/>
                  </a:cubicBezTo>
                  <a:close/>
                </a:path>
              </a:pathLst>
            </a:custGeom>
            <a:grpFill/>
            <a:ln w="3620" cap="flat">
              <a:noFill/>
              <a:prstDash val="solid"/>
              <a:miter/>
            </a:ln>
          </p:spPr>
          <p:txBody>
            <a:bodyPr rtlCol="0" anchor="ctr"/>
            <a:lstStyle/>
            <a:p>
              <a:endParaRPr lang="es-CO"/>
            </a:p>
          </p:txBody>
        </p:sp>
        <p:sp>
          <p:nvSpPr>
            <p:cNvPr id="30" name="Forma libre: forma 29">
              <a:extLst>
                <a:ext uri="{FF2B5EF4-FFF2-40B4-BE49-F238E27FC236}">
                  <a16:creationId xmlns:a16="http://schemas.microsoft.com/office/drawing/2014/main" id="{BB3C2851-238A-43CF-FEC0-A5EB6F47B1BC}"/>
                </a:ext>
              </a:extLst>
            </p:cNvPr>
            <p:cNvSpPr/>
            <p:nvPr/>
          </p:nvSpPr>
          <p:spPr>
            <a:xfrm>
              <a:off x="610211" y="2889268"/>
              <a:ext cx="163879" cy="168756"/>
            </a:xfrm>
            <a:custGeom>
              <a:avLst/>
              <a:gdLst>
                <a:gd name="connsiteX0" fmla="*/ 48232 w 182775"/>
                <a:gd name="connsiteY0" fmla="*/ 37716 h 188214"/>
                <a:gd name="connsiteX1" fmla="*/ 0 w 182775"/>
                <a:gd name="connsiteY1" fmla="*/ 188215 h 188214"/>
                <a:gd name="connsiteX2" fmla="*/ 134543 w 182775"/>
                <a:gd name="connsiteY2" fmla="*/ 139983 h 188214"/>
                <a:gd name="connsiteX3" fmla="*/ 182775 w 182775"/>
                <a:gd name="connsiteY3" fmla="*/ 0 h 188214"/>
              </a:gdLst>
              <a:ahLst/>
              <a:cxnLst>
                <a:cxn ang="0">
                  <a:pos x="connsiteX0" y="connsiteY0"/>
                </a:cxn>
                <a:cxn ang="0">
                  <a:pos x="connsiteX1" y="connsiteY1"/>
                </a:cxn>
                <a:cxn ang="0">
                  <a:pos x="connsiteX2" y="connsiteY2"/>
                </a:cxn>
                <a:cxn ang="0">
                  <a:pos x="connsiteX3" y="connsiteY3"/>
                </a:cxn>
              </a:cxnLst>
              <a:rect l="l" t="t" r="r" b="b"/>
              <a:pathLst>
                <a:path w="182775" h="188214">
                  <a:moveTo>
                    <a:pt x="48232" y="37716"/>
                  </a:moveTo>
                  <a:lnTo>
                    <a:pt x="0" y="188215"/>
                  </a:lnTo>
                  <a:lnTo>
                    <a:pt x="134543" y="139983"/>
                  </a:lnTo>
                  <a:lnTo>
                    <a:pt x="182775" y="0"/>
                  </a:lnTo>
                  <a:close/>
                </a:path>
              </a:pathLst>
            </a:custGeom>
            <a:noFill/>
            <a:ln w="25337" cap="flat">
              <a:solidFill>
                <a:schemeClr val="tx1"/>
              </a:solidFill>
              <a:prstDash val="solid"/>
              <a:miter/>
            </a:ln>
          </p:spPr>
          <p:txBody>
            <a:bodyPr rtlCol="0" anchor="ctr"/>
            <a:lstStyle/>
            <a:p>
              <a:endParaRPr lang="es-CO"/>
            </a:p>
          </p:txBody>
        </p:sp>
        <p:sp>
          <p:nvSpPr>
            <p:cNvPr id="31" name="Forma libre: forma 30">
              <a:extLst>
                <a:ext uri="{FF2B5EF4-FFF2-40B4-BE49-F238E27FC236}">
                  <a16:creationId xmlns:a16="http://schemas.microsoft.com/office/drawing/2014/main" id="{23F0E4A6-3DD4-95AB-855E-831A1597371B}"/>
                </a:ext>
              </a:extLst>
            </p:cNvPr>
            <p:cNvSpPr/>
            <p:nvPr/>
          </p:nvSpPr>
          <p:spPr>
            <a:xfrm>
              <a:off x="610768" y="2910872"/>
              <a:ext cx="120632" cy="134940"/>
            </a:xfrm>
            <a:custGeom>
              <a:avLst/>
              <a:gdLst>
                <a:gd name="connsiteX0" fmla="*/ 48232 w 134542"/>
                <a:gd name="connsiteY0" fmla="*/ 0 h 150499"/>
                <a:gd name="connsiteX1" fmla="*/ 134543 w 134542"/>
                <a:gd name="connsiteY1" fmla="*/ 102267 h 150499"/>
                <a:gd name="connsiteX2" fmla="*/ 0 w 134542"/>
                <a:gd name="connsiteY2" fmla="*/ 150499 h 150499"/>
              </a:gdLst>
              <a:ahLst/>
              <a:cxnLst>
                <a:cxn ang="0">
                  <a:pos x="connsiteX0" y="connsiteY0"/>
                </a:cxn>
                <a:cxn ang="0">
                  <a:pos x="connsiteX1" y="connsiteY1"/>
                </a:cxn>
                <a:cxn ang="0">
                  <a:pos x="connsiteX2" y="connsiteY2"/>
                </a:cxn>
              </a:cxnLst>
              <a:rect l="l" t="t" r="r" b="b"/>
              <a:pathLst>
                <a:path w="134542" h="150499">
                  <a:moveTo>
                    <a:pt x="48232" y="0"/>
                  </a:moveTo>
                  <a:lnTo>
                    <a:pt x="134543" y="102267"/>
                  </a:lnTo>
                  <a:lnTo>
                    <a:pt x="0" y="150499"/>
                  </a:lnTo>
                  <a:close/>
                </a:path>
              </a:pathLst>
            </a:custGeom>
            <a:grpFill/>
            <a:ln w="3620" cap="flat">
              <a:noFill/>
              <a:prstDash val="solid"/>
              <a:miter/>
            </a:ln>
          </p:spPr>
          <p:txBody>
            <a:bodyPr rtlCol="0" anchor="ctr"/>
            <a:lstStyle/>
            <a:p>
              <a:endParaRPr lang="es-CO"/>
            </a:p>
          </p:txBody>
        </p:sp>
      </p:grpSp>
      <p:grpSp>
        <p:nvGrpSpPr>
          <p:cNvPr id="42" name="Gráfico 11">
            <a:extLst>
              <a:ext uri="{FF2B5EF4-FFF2-40B4-BE49-F238E27FC236}">
                <a16:creationId xmlns:a16="http://schemas.microsoft.com/office/drawing/2014/main" id="{2A82854D-A070-B816-F9AA-A98252EE4DBA}"/>
              </a:ext>
            </a:extLst>
          </p:cNvPr>
          <p:cNvGrpSpPr/>
          <p:nvPr/>
        </p:nvGrpSpPr>
        <p:grpSpPr>
          <a:xfrm>
            <a:off x="525670" y="5921956"/>
            <a:ext cx="332960" cy="288413"/>
            <a:chOff x="452831" y="6193480"/>
            <a:chExt cx="371352" cy="321669"/>
          </a:xfrm>
          <a:solidFill>
            <a:srgbClr val="020100"/>
          </a:solidFill>
        </p:grpSpPr>
        <p:grpSp>
          <p:nvGrpSpPr>
            <p:cNvPr id="43" name="Gráfico 11">
              <a:extLst>
                <a:ext uri="{FF2B5EF4-FFF2-40B4-BE49-F238E27FC236}">
                  <a16:creationId xmlns:a16="http://schemas.microsoft.com/office/drawing/2014/main" id="{ED1CDD86-7842-1B06-64A4-41095831147E}"/>
                </a:ext>
              </a:extLst>
            </p:cNvPr>
            <p:cNvGrpSpPr/>
            <p:nvPr/>
          </p:nvGrpSpPr>
          <p:grpSpPr>
            <a:xfrm>
              <a:off x="550021" y="6200008"/>
              <a:ext cx="274162" cy="307888"/>
              <a:chOff x="550021" y="6200008"/>
              <a:chExt cx="274162" cy="307888"/>
            </a:xfrm>
            <a:solidFill>
              <a:srgbClr val="020100"/>
            </a:solidFill>
          </p:grpSpPr>
          <p:sp>
            <p:nvSpPr>
              <p:cNvPr id="44" name="Forma libre: forma 43">
                <a:extLst>
                  <a:ext uri="{FF2B5EF4-FFF2-40B4-BE49-F238E27FC236}">
                    <a16:creationId xmlns:a16="http://schemas.microsoft.com/office/drawing/2014/main" id="{764E8A34-2896-5FDD-C178-D78C9E3AB8A4}"/>
                  </a:ext>
                </a:extLst>
              </p:cNvPr>
              <p:cNvSpPr/>
              <p:nvPr/>
            </p:nvSpPr>
            <p:spPr>
              <a:xfrm>
                <a:off x="550021" y="6200008"/>
                <a:ext cx="274162" cy="38440"/>
              </a:xfrm>
              <a:custGeom>
                <a:avLst/>
                <a:gdLst>
                  <a:gd name="connsiteX0" fmla="*/ 258931 w 274162"/>
                  <a:gd name="connsiteY0" fmla="*/ 38441 h 38440"/>
                  <a:gd name="connsiteX1" fmla="*/ 15231 w 274162"/>
                  <a:gd name="connsiteY1" fmla="*/ 38441 h 38440"/>
                  <a:gd name="connsiteX2" fmla="*/ 0 w 274162"/>
                  <a:gd name="connsiteY2" fmla="*/ 19220 h 38440"/>
                  <a:gd name="connsiteX3" fmla="*/ 15231 w 274162"/>
                  <a:gd name="connsiteY3" fmla="*/ 0 h 38440"/>
                  <a:gd name="connsiteX4" fmla="*/ 258931 w 274162"/>
                  <a:gd name="connsiteY4" fmla="*/ 0 h 38440"/>
                  <a:gd name="connsiteX5" fmla="*/ 274163 w 274162"/>
                  <a:gd name="connsiteY5" fmla="*/ 19220 h 38440"/>
                  <a:gd name="connsiteX6" fmla="*/ 258931 w 274162"/>
                  <a:gd name="connsiteY6" fmla="*/ 38441 h 3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162" h="38440">
                    <a:moveTo>
                      <a:pt x="258931" y="38441"/>
                    </a:moveTo>
                    <a:lnTo>
                      <a:pt x="15231" y="38441"/>
                    </a:lnTo>
                    <a:cubicBezTo>
                      <a:pt x="6890" y="38441"/>
                      <a:pt x="0" y="29737"/>
                      <a:pt x="0" y="19220"/>
                    </a:cubicBezTo>
                    <a:cubicBezTo>
                      <a:pt x="0" y="8704"/>
                      <a:pt x="6890" y="0"/>
                      <a:pt x="15231" y="0"/>
                    </a:cubicBezTo>
                    <a:lnTo>
                      <a:pt x="258931" y="0"/>
                    </a:lnTo>
                    <a:cubicBezTo>
                      <a:pt x="267272" y="0"/>
                      <a:pt x="274163" y="8704"/>
                      <a:pt x="274163" y="19220"/>
                    </a:cubicBezTo>
                    <a:cubicBezTo>
                      <a:pt x="274163" y="29737"/>
                      <a:pt x="267272" y="38441"/>
                      <a:pt x="258931" y="38441"/>
                    </a:cubicBezTo>
                    <a:close/>
                  </a:path>
                </a:pathLst>
              </a:custGeom>
              <a:solidFill>
                <a:srgbClr val="020100"/>
              </a:solidFill>
              <a:ln w="3620" cap="flat">
                <a:noFill/>
                <a:prstDash val="solid"/>
                <a:miter/>
              </a:ln>
            </p:spPr>
            <p:txBody>
              <a:bodyPr rtlCol="0" anchor="ctr"/>
              <a:lstStyle/>
              <a:p>
                <a:endParaRPr lang="es-CO"/>
              </a:p>
            </p:txBody>
          </p:sp>
          <p:sp>
            <p:nvSpPr>
              <p:cNvPr id="45" name="Forma libre: forma 44">
                <a:extLst>
                  <a:ext uri="{FF2B5EF4-FFF2-40B4-BE49-F238E27FC236}">
                    <a16:creationId xmlns:a16="http://schemas.microsoft.com/office/drawing/2014/main" id="{8766C5AE-9717-E3B6-385E-A30ADC8D3612}"/>
                  </a:ext>
                </a:extLst>
              </p:cNvPr>
              <p:cNvSpPr/>
              <p:nvPr/>
            </p:nvSpPr>
            <p:spPr>
              <a:xfrm>
                <a:off x="550021" y="6334551"/>
                <a:ext cx="274162" cy="38440"/>
              </a:xfrm>
              <a:custGeom>
                <a:avLst/>
                <a:gdLst>
                  <a:gd name="connsiteX0" fmla="*/ 258931 w 274162"/>
                  <a:gd name="connsiteY0" fmla="*/ 38441 h 38440"/>
                  <a:gd name="connsiteX1" fmla="*/ 15231 w 274162"/>
                  <a:gd name="connsiteY1" fmla="*/ 38441 h 38440"/>
                  <a:gd name="connsiteX2" fmla="*/ 0 w 274162"/>
                  <a:gd name="connsiteY2" fmla="*/ 19220 h 38440"/>
                  <a:gd name="connsiteX3" fmla="*/ 15231 w 274162"/>
                  <a:gd name="connsiteY3" fmla="*/ 0 h 38440"/>
                  <a:gd name="connsiteX4" fmla="*/ 258931 w 274162"/>
                  <a:gd name="connsiteY4" fmla="*/ 0 h 38440"/>
                  <a:gd name="connsiteX5" fmla="*/ 274163 w 274162"/>
                  <a:gd name="connsiteY5" fmla="*/ 19220 h 38440"/>
                  <a:gd name="connsiteX6" fmla="*/ 258931 w 274162"/>
                  <a:gd name="connsiteY6" fmla="*/ 38441 h 3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162" h="38440">
                    <a:moveTo>
                      <a:pt x="258931" y="38441"/>
                    </a:moveTo>
                    <a:lnTo>
                      <a:pt x="15231" y="38441"/>
                    </a:lnTo>
                    <a:cubicBezTo>
                      <a:pt x="6890" y="38441"/>
                      <a:pt x="0" y="29737"/>
                      <a:pt x="0" y="19220"/>
                    </a:cubicBezTo>
                    <a:cubicBezTo>
                      <a:pt x="0" y="8704"/>
                      <a:pt x="6890" y="0"/>
                      <a:pt x="15231" y="0"/>
                    </a:cubicBezTo>
                    <a:lnTo>
                      <a:pt x="258931" y="0"/>
                    </a:lnTo>
                    <a:cubicBezTo>
                      <a:pt x="267272" y="0"/>
                      <a:pt x="274163" y="8704"/>
                      <a:pt x="274163" y="19220"/>
                    </a:cubicBezTo>
                    <a:cubicBezTo>
                      <a:pt x="274163" y="29737"/>
                      <a:pt x="267272" y="38441"/>
                      <a:pt x="258931" y="38441"/>
                    </a:cubicBezTo>
                    <a:close/>
                  </a:path>
                </a:pathLst>
              </a:custGeom>
              <a:solidFill>
                <a:srgbClr val="020100"/>
              </a:solidFill>
              <a:ln w="3620" cap="flat">
                <a:noFill/>
                <a:prstDash val="solid"/>
                <a:miter/>
              </a:ln>
            </p:spPr>
            <p:txBody>
              <a:bodyPr rtlCol="0" anchor="ctr"/>
              <a:lstStyle/>
              <a:p>
                <a:endParaRPr lang="es-CO"/>
              </a:p>
            </p:txBody>
          </p:sp>
          <p:sp>
            <p:nvSpPr>
              <p:cNvPr id="46" name="Forma libre: forma 45">
                <a:extLst>
                  <a:ext uri="{FF2B5EF4-FFF2-40B4-BE49-F238E27FC236}">
                    <a16:creationId xmlns:a16="http://schemas.microsoft.com/office/drawing/2014/main" id="{C1F75F61-8279-BC63-6C6F-115B1439345A}"/>
                  </a:ext>
                </a:extLst>
              </p:cNvPr>
              <p:cNvSpPr/>
              <p:nvPr/>
            </p:nvSpPr>
            <p:spPr>
              <a:xfrm>
                <a:off x="550021" y="6469456"/>
                <a:ext cx="274162" cy="38440"/>
              </a:xfrm>
              <a:custGeom>
                <a:avLst/>
                <a:gdLst>
                  <a:gd name="connsiteX0" fmla="*/ 258931 w 274162"/>
                  <a:gd name="connsiteY0" fmla="*/ 38441 h 38440"/>
                  <a:gd name="connsiteX1" fmla="*/ 15231 w 274162"/>
                  <a:gd name="connsiteY1" fmla="*/ 38441 h 38440"/>
                  <a:gd name="connsiteX2" fmla="*/ 0 w 274162"/>
                  <a:gd name="connsiteY2" fmla="*/ 19220 h 38440"/>
                  <a:gd name="connsiteX3" fmla="*/ 15231 w 274162"/>
                  <a:gd name="connsiteY3" fmla="*/ 0 h 38440"/>
                  <a:gd name="connsiteX4" fmla="*/ 258931 w 274162"/>
                  <a:gd name="connsiteY4" fmla="*/ 0 h 38440"/>
                  <a:gd name="connsiteX5" fmla="*/ 274163 w 274162"/>
                  <a:gd name="connsiteY5" fmla="*/ 19220 h 38440"/>
                  <a:gd name="connsiteX6" fmla="*/ 258931 w 274162"/>
                  <a:gd name="connsiteY6" fmla="*/ 38441 h 3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162" h="38440">
                    <a:moveTo>
                      <a:pt x="258931" y="38441"/>
                    </a:moveTo>
                    <a:lnTo>
                      <a:pt x="15231" y="38441"/>
                    </a:lnTo>
                    <a:cubicBezTo>
                      <a:pt x="6890" y="38441"/>
                      <a:pt x="0" y="29737"/>
                      <a:pt x="0" y="19220"/>
                    </a:cubicBezTo>
                    <a:cubicBezTo>
                      <a:pt x="0" y="8704"/>
                      <a:pt x="6890" y="0"/>
                      <a:pt x="15231" y="0"/>
                    </a:cubicBezTo>
                    <a:lnTo>
                      <a:pt x="258931" y="0"/>
                    </a:lnTo>
                    <a:cubicBezTo>
                      <a:pt x="267272" y="0"/>
                      <a:pt x="274163" y="8704"/>
                      <a:pt x="274163" y="19220"/>
                    </a:cubicBezTo>
                    <a:cubicBezTo>
                      <a:pt x="274163" y="29737"/>
                      <a:pt x="267272" y="38441"/>
                      <a:pt x="258931" y="38441"/>
                    </a:cubicBezTo>
                    <a:close/>
                  </a:path>
                </a:pathLst>
              </a:custGeom>
              <a:solidFill>
                <a:srgbClr val="020100"/>
              </a:solidFill>
              <a:ln w="3620" cap="flat">
                <a:noFill/>
                <a:prstDash val="solid"/>
                <a:miter/>
              </a:ln>
            </p:spPr>
            <p:txBody>
              <a:bodyPr rtlCol="0" anchor="ctr"/>
              <a:lstStyle/>
              <a:p>
                <a:endParaRPr lang="es-CO"/>
              </a:p>
            </p:txBody>
          </p:sp>
        </p:grpSp>
        <p:sp>
          <p:nvSpPr>
            <p:cNvPr id="47" name="Forma libre: forma 46">
              <a:extLst>
                <a:ext uri="{FF2B5EF4-FFF2-40B4-BE49-F238E27FC236}">
                  <a16:creationId xmlns:a16="http://schemas.microsoft.com/office/drawing/2014/main" id="{60FA74B0-FA65-BA5A-4524-EFD6DE0040C8}"/>
                </a:ext>
              </a:extLst>
            </p:cNvPr>
            <p:cNvSpPr/>
            <p:nvPr/>
          </p:nvSpPr>
          <p:spPr>
            <a:xfrm>
              <a:off x="452831" y="6193480"/>
              <a:ext cx="55122" cy="51858"/>
            </a:xfrm>
            <a:custGeom>
              <a:avLst/>
              <a:gdLst>
                <a:gd name="connsiteX0" fmla="*/ 54397 w 55122"/>
                <a:gd name="connsiteY0" fmla="*/ 19946 h 51858"/>
                <a:gd name="connsiteX1" fmla="*/ 55123 w 55122"/>
                <a:gd name="connsiteY1" fmla="*/ 19220 h 51858"/>
                <a:gd name="connsiteX2" fmla="*/ 54397 w 55122"/>
                <a:gd name="connsiteY2" fmla="*/ 19220 h 51858"/>
                <a:gd name="connsiteX3" fmla="*/ 37353 w 55122"/>
                <a:gd name="connsiteY3" fmla="*/ 16319 h 51858"/>
                <a:gd name="connsiteX4" fmla="*/ 36265 w 55122"/>
                <a:gd name="connsiteY4" fmla="*/ 15594 h 51858"/>
                <a:gd name="connsiteX5" fmla="*/ 29737 w 55122"/>
                <a:gd name="connsiteY5" fmla="*/ 3989 h 51858"/>
                <a:gd name="connsiteX6" fmla="*/ 27561 w 55122"/>
                <a:gd name="connsiteY6" fmla="*/ 0 h 51858"/>
                <a:gd name="connsiteX7" fmla="*/ 26836 w 55122"/>
                <a:gd name="connsiteY7" fmla="*/ 1088 h 51858"/>
                <a:gd name="connsiteX8" fmla="*/ 18858 w 55122"/>
                <a:gd name="connsiteY8" fmla="*/ 15957 h 51858"/>
                <a:gd name="connsiteX9" fmla="*/ 17770 w 55122"/>
                <a:gd name="connsiteY9" fmla="*/ 16682 h 51858"/>
                <a:gd name="connsiteX10" fmla="*/ 5077 w 55122"/>
                <a:gd name="connsiteY10" fmla="*/ 18858 h 51858"/>
                <a:gd name="connsiteX11" fmla="*/ 0 w 55122"/>
                <a:gd name="connsiteY11" fmla="*/ 19946 h 51858"/>
                <a:gd name="connsiteX12" fmla="*/ 725 w 55122"/>
                <a:gd name="connsiteY12" fmla="*/ 20671 h 51858"/>
                <a:gd name="connsiteX13" fmla="*/ 12693 w 55122"/>
                <a:gd name="connsiteY13" fmla="*/ 33001 h 51858"/>
                <a:gd name="connsiteX14" fmla="*/ 13055 w 55122"/>
                <a:gd name="connsiteY14" fmla="*/ 34089 h 51858"/>
                <a:gd name="connsiteX15" fmla="*/ 11242 w 55122"/>
                <a:gd name="connsiteY15" fmla="*/ 47870 h 51858"/>
                <a:gd name="connsiteX16" fmla="*/ 10879 w 55122"/>
                <a:gd name="connsiteY16" fmla="*/ 51859 h 51858"/>
                <a:gd name="connsiteX17" fmla="*/ 11605 w 55122"/>
                <a:gd name="connsiteY17" fmla="*/ 51496 h 51858"/>
                <a:gd name="connsiteX18" fmla="*/ 27199 w 55122"/>
                <a:gd name="connsiteY18" fmla="*/ 44243 h 51858"/>
                <a:gd name="connsiteX19" fmla="*/ 27924 w 55122"/>
                <a:gd name="connsiteY19" fmla="*/ 43881 h 51858"/>
                <a:gd name="connsiteX20" fmla="*/ 28649 w 55122"/>
                <a:gd name="connsiteY20" fmla="*/ 43881 h 51858"/>
                <a:gd name="connsiteX21" fmla="*/ 40979 w 55122"/>
                <a:gd name="connsiteY21" fmla="*/ 49683 h 51858"/>
                <a:gd name="connsiteX22" fmla="*/ 45331 w 55122"/>
                <a:gd name="connsiteY22" fmla="*/ 51496 h 51858"/>
                <a:gd name="connsiteX23" fmla="*/ 45331 w 55122"/>
                <a:gd name="connsiteY23" fmla="*/ 51134 h 51858"/>
                <a:gd name="connsiteX24" fmla="*/ 42793 w 55122"/>
                <a:gd name="connsiteY24" fmla="*/ 33726 h 51858"/>
                <a:gd name="connsiteX25" fmla="*/ 43155 w 55122"/>
                <a:gd name="connsiteY25" fmla="*/ 32276 h 51858"/>
                <a:gd name="connsiteX26" fmla="*/ 54397 w 55122"/>
                <a:gd name="connsiteY26" fmla="*/ 19946 h 5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122" h="51858">
                  <a:moveTo>
                    <a:pt x="54397" y="19946"/>
                  </a:moveTo>
                  <a:cubicBezTo>
                    <a:pt x="54760" y="19583"/>
                    <a:pt x="54760" y="19583"/>
                    <a:pt x="55123" y="19220"/>
                  </a:cubicBezTo>
                  <a:cubicBezTo>
                    <a:pt x="54760" y="19220"/>
                    <a:pt x="54397" y="19220"/>
                    <a:pt x="54397" y="19220"/>
                  </a:cubicBezTo>
                  <a:cubicBezTo>
                    <a:pt x="48595" y="18132"/>
                    <a:pt x="42793" y="17045"/>
                    <a:pt x="37353" y="16319"/>
                  </a:cubicBezTo>
                  <a:cubicBezTo>
                    <a:pt x="36990" y="16319"/>
                    <a:pt x="36628" y="15957"/>
                    <a:pt x="36265" y="15594"/>
                  </a:cubicBezTo>
                  <a:cubicBezTo>
                    <a:pt x="34089" y="11605"/>
                    <a:pt x="31913" y="7616"/>
                    <a:pt x="29737" y="3989"/>
                  </a:cubicBezTo>
                  <a:cubicBezTo>
                    <a:pt x="29012" y="2539"/>
                    <a:pt x="28287" y="1451"/>
                    <a:pt x="27561" y="0"/>
                  </a:cubicBezTo>
                  <a:cubicBezTo>
                    <a:pt x="27199" y="363"/>
                    <a:pt x="27199" y="725"/>
                    <a:pt x="26836" y="1088"/>
                  </a:cubicBezTo>
                  <a:cubicBezTo>
                    <a:pt x="23935" y="6165"/>
                    <a:pt x="21396" y="10879"/>
                    <a:pt x="18858" y="15957"/>
                  </a:cubicBezTo>
                  <a:cubicBezTo>
                    <a:pt x="18495" y="16319"/>
                    <a:pt x="18495" y="16682"/>
                    <a:pt x="17770" y="16682"/>
                  </a:cubicBezTo>
                  <a:cubicBezTo>
                    <a:pt x="13418" y="17407"/>
                    <a:pt x="9066" y="18132"/>
                    <a:pt x="5077" y="18858"/>
                  </a:cubicBezTo>
                  <a:cubicBezTo>
                    <a:pt x="3264" y="19220"/>
                    <a:pt x="1813" y="19583"/>
                    <a:pt x="0" y="19946"/>
                  </a:cubicBezTo>
                  <a:cubicBezTo>
                    <a:pt x="363" y="20308"/>
                    <a:pt x="363" y="20308"/>
                    <a:pt x="725" y="20671"/>
                  </a:cubicBezTo>
                  <a:cubicBezTo>
                    <a:pt x="4714" y="24660"/>
                    <a:pt x="8704" y="29012"/>
                    <a:pt x="12693" y="33001"/>
                  </a:cubicBezTo>
                  <a:cubicBezTo>
                    <a:pt x="13055" y="33364"/>
                    <a:pt x="13418" y="33726"/>
                    <a:pt x="13055" y="34089"/>
                  </a:cubicBezTo>
                  <a:cubicBezTo>
                    <a:pt x="12330" y="38803"/>
                    <a:pt x="11605" y="43155"/>
                    <a:pt x="11242" y="47870"/>
                  </a:cubicBezTo>
                  <a:cubicBezTo>
                    <a:pt x="10879" y="49320"/>
                    <a:pt x="10879" y="50408"/>
                    <a:pt x="10879" y="51859"/>
                  </a:cubicBezTo>
                  <a:cubicBezTo>
                    <a:pt x="11242" y="51859"/>
                    <a:pt x="11605" y="51496"/>
                    <a:pt x="11605" y="51496"/>
                  </a:cubicBezTo>
                  <a:cubicBezTo>
                    <a:pt x="16682" y="48958"/>
                    <a:pt x="22122" y="46419"/>
                    <a:pt x="27199" y="44243"/>
                  </a:cubicBezTo>
                  <a:cubicBezTo>
                    <a:pt x="27561" y="44243"/>
                    <a:pt x="27561" y="43881"/>
                    <a:pt x="27924" y="43881"/>
                  </a:cubicBezTo>
                  <a:cubicBezTo>
                    <a:pt x="28287" y="43881"/>
                    <a:pt x="28287" y="43881"/>
                    <a:pt x="28649" y="43881"/>
                  </a:cubicBezTo>
                  <a:cubicBezTo>
                    <a:pt x="32638" y="45694"/>
                    <a:pt x="36628" y="47870"/>
                    <a:pt x="40979" y="49683"/>
                  </a:cubicBezTo>
                  <a:cubicBezTo>
                    <a:pt x="42430" y="50408"/>
                    <a:pt x="43881" y="51134"/>
                    <a:pt x="45331" y="51496"/>
                  </a:cubicBezTo>
                  <a:cubicBezTo>
                    <a:pt x="45331" y="51134"/>
                    <a:pt x="45331" y="51134"/>
                    <a:pt x="45331" y="51134"/>
                  </a:cubicBezTo>
                  <a:cubicBezTo>
                    <a:pt x="44606" y="45331"/>
                    <a:pt x="43881" y="39529"/>
                    <a:pt x="42793" y="33726"/>
                  </a:cubicBezTo>
                  <a:cubicBezTo>
                    <a:pt x="42793" y="33001"/>
                    <a:pt x="42793" y="33001"/>
                    <a:pt x="43155" y="32276"/>
                  </a:cubicBezTo>
                  <a:cubicBezTo>
                    <a:pt x="46419" y="28287"/>
                    <a:pt x="50408" y="24297"/>
                    <a:pt x="54397" y="19946"/>
                  </a:cubicBezTo>
                  <a:close/>
                </a:path>
              </a:pathLst>
            </a:custGeom>
            <a:solidFill>
              <a:srgbClr val="020100"/>
            </a:solidFill>
            <a:ln w="3620" cap="flat">
              <a:noFill/>
              <a:prstDash val="solid"/>
              <a:miter/>
            </a:ln>
          </p:spPr>
          <p:txBody>
            <a:bodyPr rtlCol="0" anchor="ctr"/>
            <a:lstStyle/>
            <a:p>
              <a:endParaRPr lang="es-CO"/>
            </a:p>
          </p:txBody>
        </p:sp>
        <p:sp>
          <p:nvSpPr>
            <p:cNvPr id="48" name="Forma libre: forma 47">
              <a:extLst>
                <a:ext uri="{FF2B5EF4-FFF2-40B4-BE49-F238E27FC236}">
                  <a16:creationId xmlns:a16="http://schemas.microsoft.com/office/drawing/2014/main" id="{A42CEB16-5EB7-2E04-8B9B-24D5A74277EB}"/>
                </a:ext>
              </a:extLst>
            </p:cNvPr>
            <p:cNvSpPr/>
            <p:nvPr/>
          </p:nvSpPr>
          <p:spPr>
            <a:xfrm>
              <a:off x="452831" y="6328386"/>
              <a:ext cx="55122" cy="51858"/>
            </a:xfrm>
            <a:custGeom>
              <a:avLst/>
              <a:gdLst>
                <a:gd name="connsiteX0" fmla="*/ 54397 w 55122"/>
                <a:gd name="connsiteY0" fmla="*/ 19946 h 51858"/>
                <a:gd name="connsiteX1" fmla="*/ 55123 w 55122"/>
                <a:gd name="connsiteY1" fmla="*/ 19220 h 51858"/>
                <a:gd name="connsiteX2" fmla="*/ 54397 w 55122"/>
                <a:gd name="connsiteY2" fmla="*/ 19220 h 51858"/>
                <a:gd name="connsiteX3" fmla="*/ 37353 w 55122"/>
                <a:gd name="connsiteY3" fmla="*/ 16319 h 51858"/>
                <a:gd name="connsiteX4" fmla="*/ 36265 w 55122"/>
                <a:gd name="connsiteY4" fmla="*/ 15594 h 51858"/>
                <a:gd name="connsiteX5" fmla="*/ 29737 w 55122"/>
                <a:gd name="connsiteY5" fmla="*/ 3989 h 51858"/>
                <a:gd name="connsiteX6" fmla="*/ 27561 w 55122"/>
                <a:gd name="connsiteY6" fmla="*/ 0 h 51858"/>
                <a:gd name="connsiteX7" fmla="*/ 26836 w 55122"/>
                <a:gd name="connsiteY7" fmla="*/ 1088 h 51858"/>
                <a:gd name="connsiteX8" fmla="*/ 18858 w 55122"/>
                <a:gd name="connsiteY8" fmla="*/ 15957 h 51858"/>
                <a:gd name="connsiteX9" fmla="*/ 17770 w 55122"/>
                <a:gd name="connsiteY9" fmla="*/ 16682 h 51858"/>
                <a:gd name="connsiteX10" fmla="*/ 5077 w 55122"/>
                <a:gd name="connsiteY10" fmla="*/ 18858 h 51858"/>
                <a:gd name="connsiteX11" fmla="*/ 0 w 55122"/>
                <a:gd name="connsiteY11" fmla="*/ 19946 h 51858"/>
                <a:gd name="connsiteX12" fmla="*/ 725 w 55122"/>
                <a:gd name="connsiteY12" fmla="*/ 20671 h 51858"/>
                <a:gd name="connsiteX13" fmla="*/ 12693 w 55122"/>
                <a:gd name="connsiteY13" fmla="*/ 33001 h 51858"/>
                <a:gd name="connsiteX14" fmla="*/ 13055 w 55122"/>
                <a:gd name="connsiteY14" fmla="*/ 34089 h 51858"/>
                <a:gd name="connsiteX15" fmla="*/ 11242 w 55122"/>
                <a:gd name="connsiteY15" fmla="*/ 47870 h 51858"/>
                <a:gd name="connsiteX16" fmla="*/ 10879 w 55122"/>
                <a:gd name="connsiteY16" fmla="*/ 51859 h 51858"/>
                <a:gd name="connsiteX17" fmla="*/ 11605 w 55122"/>
                <a:gd name="connsiteY17" fmla="*/ 51496 h 51858"/>
                <a:gd name="connsiteX18" fmla="*/ 27199 w 55122"/>
                <a:gd name="connsiteY18" fmla="*/ 44243 h 51858"/>
                <a:gd name="connsiteX19" fmla="*/ 27924 w 55122"/>
                <a:gd name="connsiteY19" fmla="*/ 43881 h 51858"/>
                <a:gd name="connsiteX20" fmla="*/ 28649 w 55122"/>
                <a:gd name="connsiteY20" fmla="*/ 43881 h 51858"/>
                <a:gd name="connsiteX21" fmla="*/ 40979 w 55122"/>
                <a:gd name="connsiteY21" fmla="*/ 49683 h 51858"/>
                <a:gd name="connsiteX22" fmla="*/ 45331 w 55122"/>
                <a:gd name="connsiteY22" fmla="*/ 51496 h 51858"/>
                <a:gd name="connsiteX23" fmla="*/ 45331 w 55122"/>
                <a:gd name="connsiteY23" fmla="*/ 51134 h 51858"/>
                <a:gd name="connsiteX24" fmla="*/ 42793 w 55122"/>
                <a:gd name="connsiteY24" fmla="*/ 33726 h 51858"/>
                <a:gd name="connsiteX25" fmla="*/ 43155 w 55122"/>
                <a:gd name="connsiteY25" fmla="*/ 32276 h 51858"/>
                <a:gd name="connsiteX26" fmla="*/ 54397 w 55122"/>
                <a:gd name="connsiteY26" fmla="*/ 19946 h 5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122" h="51858">
                  <a:moveTo>
                    <a:pt x="54397" y="19946"/>
                  </a:moveTo>
                  <a:cubicBezTo>
                    <a:pt x="54760" y="19583"/>
                    <a:pt x="54760" y="19583"/>
                    <a:pt x="55123" y="19220"/>
                  </a:cubicBezTo>
                  <a:cubicBezTo>
                    <a:pt x="54760" y="19220"/>
                    <a:pt x="54397" y="19220"/>
                    <a:pt x="54397" y="19220"/>
                  </a:cubicBezTo>
                  <a:cubicBezTo>
                    <a:pt x="48595" y="18132"/>
                    <a:pt x="42793" y="17044"/>
                    <a:pt x="37353" y="16319"/>
                  </a:cubicBezTo>
                  <a:cubicBezTo>
                    <a:pt x="36990" y="16319"/>
                    <a:pt x="36628" y="15957"/>
                    <a:pt x="36265" y="15594"/>
                  </a:cubicBezTo>
                  <a:cubicBezTo>
                    <a:pt x="34089" y="11605"/>
                    <a:pt x="31913" y="7616"/>
                    <a:pt x="29737" y="3989"/>
                  </a:cubicBezTo>
                  <a:cubicBezTo>
                    <a:pt x="29012" y="2539"/>
                    <a:pt x="28287" y="1451"/>
                    <a:pt x="27561" y="0"/>
                  </a:cubicBezTo>
                  <a:cubicBezTo>
                    <a:pt x="27199" y="363"/>
                    <a:pt x="27199" y="725"/>
                    <a:pt x="26836" y="1088"/>
                  </a:cubicBezTo>
                  <a:cubicBezTo>
                    <a:pt x="23935" y="6165"/>
                    <a:pt x="21396" y="10879"/>
                    <a:pt x="18858" y="15957"/>
                  </a:cubicBezTo>
                  <a:cubicBezTo>
                    <a:pt x="18495" y="16319"/>
                    <a:pt x="18495" y="16682"/>
                    <a:pt x="17770" y="16682"/>
                  </a:cubicBezTo>
                  <a:cubicBezTo>
                    <a:pt x="13418" y="17407"/>
                    <a:pt x="9066" y="18132"/>
                    <a:pt x="5077" y="18858"/>
                  </a:cubicBezTo>
                  <a:cubicBezTo>
                    <a:pt x="3264" y="19220"/>
                    <a:pt x="1813" y="19583"/>
                    <a:pt x="0" y="19946"/>
                  </a:cubicBezTo>
                  <a:cubicBezTo>
                    <a:pt x="363" y="20308"/>
                    <a:pt x="363" y="20308"/>
                    <a:pt x="725" y="20671"/>
                  </a:cubicBezTo>
                  <a:cubicBezTo>
                    <a:pt x="4714" y="24660"/>
                    <a:pt x="8704" y="29012"/>
                    <a:pt x="12693" y="33001"/>
                  </a:cubicBezTo>
                  <a:cubicBezTo>
                    <a:pt x="13055" y="33364"/>
                    <a:pt x="13418" y="33726"/>
                    <a:pt x="13055" y="34089"/>
                  </a:cubicBezTo>
                  <a:cubicBezTo>
                    <a:pt x="12330" y="38803"/>
                    <a:pt x="11605" y="43155"/>
                    <a:pt x="11242" y="47870"/>
                  </a:cubicBezTo>
                  <a:cubicBezTo>
                    <a:pt x="10879" y="49320"/>
                    <a:pt x="10879" y="50408"/>
                    <a:pt x="10879" y="51859"/>
                  </a:cubicBezTo>
                  <a:cubicBezTo>
                    <a:pt x="11242" y="51859"/>
                    <a:pt x="11605" y="51496"/>
                    <a:pt x="11605" y="51496"/>
                  </a:cubicBezTo>
                  <a:cubicBezTo>
                    <a:pt x="16682" y="48958"/>
                    <a:pt x="22122" y="46419"/>
                    <a:pt x="27199" y="44243"/>
                  </a:cubicBezTo>
                  <a:cubicBezTo>
                    <a:pt x="27561" y="44243"/>
                    <a:pt x="27561" y="43881"/>
                    <a:pt x="27924" y="43881"/>
                  </a:cubicBezTo>
                  <a:cubicBezTo>
                    <a:pt x="28287" y="43881"/>
                    <a:pt x="28287" y="43881"/>
                    <a:pt x="28649" y="43881"/>
                  </a:cubicBezTo>
                  <a:cubicBezTo>
                    <a:pt x="32638" y="45694"/>
                    <a:pt x="36628" y="47870"/>
                    <a:pt x="40979" y="49683"/>
                  </a:cubicBezTo>
                  <a:cubicBezTo>
                    <a:pt x="42430" y="50408"/>
                    <a:pt x="43881" y="51134"/>
                    <a:pt x="45331" y="51496"/>
                  </a:cubicBezTo>
                  <a:cubicBezTo>
                    <a:pt x="45331" y="51134"/>
                    <a:pt x="45331" y="51134"/>
                    <a:pt x="45331" y="51134"/>
                  </a:cubicBezTo>
                  <a:cubicBezTo>
                    <a:pt x="44606" y="45331"/>
                    <a:pt x="43881" y="39529"/>
                    <a:pt x="42793" y="33726"/>
                  </a:cubicBezTo>
                  <a:cubicBezTo>
                    <a:pt x="42793" y="33001"/>
                    <a:pt x="42793" y="33001"/>
                    <a:pt x="43155" y="32276"/>
                  </a:cubicBezTo>
                  <a:cubicBezTo>
                    <a:pt x="46419" y="28287"/>
                    <a:pt x="50408" y="23935"/>
                    <a:pt x="54397" y="19946"/>
                  </a:cubicBezTo>
                  <a:close/>
                </a:path>
              </a:pathLst>
            </a:custGeom>
            <a:solidFill>
              <a:srgbClr val="020100"/>
            </a:solidFill>
            <a:ln w="3620" cap="flat">
              <a:noFill/>
              <a:prstDash val="solid"/>
              <a:miter/>
            </a:ln>
          </p:spPr>
          <p:txBody>
            <a:bodyPr rtlCol="0" anchor="ctr"/>
            <a:lstStyle/>
            <a:p>
              <a:endParaRPr lang="es-CO"/>
            </a:p>
          </p:txBody>
        </p:sp>
        <p:sp>
          <p:nvSpPr>
            <p:cNvPr id="49" name="Forma libre: forma 48">
              <a:extLst>
                <a:ext uri="{FF2B5EF4-FFF2-40B4-BE49-F238E27FC236}">
                  <a16:creationId xmlns:a16="http://schemas.microsoft.com/office/drawing/2014/main" id="{28CF2000-4E54-00CD-734B-6386B6717A80}"/>
                </a:ext>
              </a:extLst>
            </p:cNvPr>
            <p:cNvSpPr/>
            <p:nvPr/>
          </p:nvSpPr>
          <p:spPr>
            <a:xfrm>
              <a:off x="452831" y="6463291"/>
              <a:ext cx="55122" cy="51858"/>
            </a:xfrm>
            <a:custGeom>
              <a:avLst/>
              <a:gdLst>
                <a:gd name="connsiteX0" fmla="*/ 54397 w 55122"/>
                <a:gd name="connsiteY0" fmla="*/ 19946 h 51858"/>
                <a:gd name="connsiteX1" fmla="*/ 55123 w 55122"/>
                <a:gd name="connsiteY1" fmla="*/ 19220 h 51858"/>
                <a:gd name="connsiteX2" fmla="*/ 54397 w 55122"/>
                <a:gd name="connsiteY2" fmla="*/ 19220 h 51858"/>
                <a:gd name="connsiteX3" fmla="*/ 37353 w 55122"/>
                <a:gd name="connsiteY3" fmla="*/ 16319 h 51858"/>
                <a:gd name="connsiteX4" fmla="*/ 36265 w 55122"/>
                <a:gd name="connsiteY4" fmla="*/ 15594 h 51858"/>
                <a:gd name="connsiteX5" fmla="*/ 29737 w 55122"/>
                <a:gd name="connsiteY5" fmla="*/ 3989 h 51858"/>
                <a:gd name="connsiteX6" fmla="*/ 27561 w 55122"/>
                <a:gd name="connsiteY6" fmla="*/ 0 h 51858"/>
                <a:gd name="connsiteX7" fmla="*/ 26836 w 55122"/>
                <a:gd name="connsiteY7" fmla="*/ 1088 h 51858"/>
                <a:gd name="connsiteX8" fmla="*/ 18858 w 55122"/>
                <a:gd name="connsiteY8" fmla="*/ 15957 h 51858"/>
                <a:gd name="connsiteX9" fmla="*/ 17770 w 55122"/>
                <a:gd name="connsiteY9" fmla="*/ 16682 h 51858"/>
                <a:gd name="connsiteX10" fmla="*/ 5077 w 55122"/>
                <a:gd name="connsiteY10" fmla="*/ 18858 h 51858"/>
                <a:gd name="connsiteX11" fmla="*/ 0 w 55122"/>
                <a:gd name="connsiteY11" fmla="*/ 19946 h 51858"/>
                <a:gd name="connsiteX12" fmla="*/ 725 w 55122"/>
                <a:gd name="connsiteY12" fmla="*/ 20671 h 51858"/>
                <a:gd name="connsiteX13" fmla="*/ 12693 w 55122"/>
                <a:gd name="connsiteY13" fmla="*/ 33001 h 51858"/>
                <a:gd name="connsiteX14" fmla="*/ 13055 w 55122"/>
                <a:gd name="connsiteY14" fmla="*/ 34089 h 51858"/>
                <a:gd name="connsiteX15" fmla="*/ 11242 w 55122"/>
                <a:gd name="connsiteY15" fmla="*/ 47870 h 51858"/>
                <a:gd name="connsiteX16" fmla="*/ 10879 w 55122"/>
                <a:gd name="connsiteY16" fmla="*/ 51859 h 51858"/>
                <a:gd name="connsiteX17" fmla="*/ 11605 w 55122"/>
                <a:gd name="connsiteY17" fmla="*/ 51496 h 51858"/>
                <a:gd name="connsiteX18" fmla="*/ 27199 w 55122"/>
                <a:gd name="connsiteY18" fmla="*/ 44243 h 51858"/>
                <a:gd name="connsiteX19" fmla="*/ 27924 w 55122"/>
                <a:gd name="connsiteY19" fmla="*/ 43880 h 51858"/>
                <a:gd name="connsiteX20" fmla="*/ 28649 w 55122"/>
                <a:gd name="connsiteY20" fmla="*/ 43880 h 51858"/>
                <a:gd name="connsiteX21" fmla="*/ 40979 w 55122"/>
                <a:gd name="connsiteY21" fmla="*/ 49683 h 51858"/>
                <a:gd name="connsiteX22" fmla="*/ 45331 w 55122"/>
                <a:gd name="connsiteY22" fmla="*/ 51496 h 51858"/>
                <a:gd name="connsiteX23" fmla="*/ 45331 w 55122"/>
                <a:gd name="connsiteY23" fmla="*/ 51133 h 51858"/>
                <a:gd name="connsiteX24" fmla="*/ 42793 w 55122"/>
                <a:gd name="connsiteY24" fmla="*/ 33726 h 51858"/>
                <a:gd name="connsiteX25" fmla="*/ 43155 w 55122"/>
                <a:gd name="connsiteY25" fmla="*/ 32276 h 51858"/>
                <a:gd name="connsiteX26" fmla="*/ 54397 w 55122"/>
                <a:gd name="connsiteY26" fmla="*/ 19946 h 5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122" h="51858">
                  <a:moveTo>
                    <a:pt x="54397" y="19946"/>
                  </a:moveTo>
                  <a:cubicBezTo>
                    <a:pt x="54760" y="19583"/>
                    <a:pt x="54760" y="19583"/>
                    <a:pt x="55123" y="19220"/>
                  </a:cubicBezTo>
                  <a:cubicBezTo>
                    <a:pt x="54760" y="19220"/>
                    <a:pt x="54397" y="19220"/>
                    <a:pt x="54397" y="19220"/>
                  </a:cubicBezTo>
                  <a:cubicBezTo>
                    <a:pt x="48595" y="18132"/>
                    <a:pt x="42793" y="17044"/>
                    <a:pt x="37353" y="16319"/>
                  </a:cubicBezTo>
                  <a:cubicBezTo>
                    <a:pt x="36990" y="16319"/>
                    <a:pt x="36628" y="15957"/>
                    <a:pt x="36265" y="15594"/>
                  </a:cubicBezTo>
                  <a:cubicBezTo>
                    <a:pt x="34089" y="11605"/>
                    <a:pt x="31913" y="7616"/>
                    <a:pt x="29737" y="3989"/>
                  </a:cubicBezTo>
                  <a:cubicBezTo>
                    <a:pt x="29012" y="2539"/>
                    <a:pt x="28287" y="1451"/>
                    <a:pt x="27561" y="0"/>
                  </a:cubicBezTo>
                  <a:cubicBezTo>
                    <a:pt x="27199" y="363"/>
                    <a:pt x="27199" y="725"/>
                    <a:pt x="26836" y="1088"/>
                  </a:cubicBezTo>
                  <a:cubicBezTo>
                    <a:pt x="23935" y="6165"/>
                    <a:pt x="21396" y="10879"/>
                    <a:pt x="18858" y="15957"/>
                  </a:cubicBezTo>
                  <a:cubicBezTo>
                    <a:pt x="18495" y="16319"/>
                    <a:pt x="18495" y="16682"/>
                    <a:pt x="17770" y="16682"/>
                  </a:cubicBezTo>
                  <a:cubicBezTo>
                    <a:pt x="13418" y="17407"/>
                    <a:pt x="9066" y="18132"/>
                    <a:pt x="5077" y="18858"/>
                  </a:cubicBezTo>
                  <a:cubicBezTo>
                    <a:pt x="3264" y="19220"/>
                    <a:pt x="1813" y="19583"/>
                    <a:pt x="0" y="19946"/>
                  </a:cubicBezTo>
                  <a:cubicBezTo>
                    <a:pt x="363" y="20308"/>
                    <a:pt x="363" y="20308"/>
                    <a:pt x="725" y="20671"/>
                  </a:cubicBezTo>
                  <a:cubicBezTo>
                    <a:pt x="4714" y="24660"/>
                    <a:pt x="8704" y="29012"/>
                    <a:pt x="12693" y="33001"/>
                  </a:cubicBezTo>
                  <a:cubicBezTo>
                    <a:pt x="13055" y="33364"/>
                    <a:pt x="13418" y="33726"/>
                    <a:pt x="13055" y="34089"/>
                  </a:cubicBezTo>
                  <a:cubicBezTo>
                    <a:pt x="12330" y="38803"/>
                    <a:pt x="11605" y="43155"/>
                    <a:pt x="11242" y="47870"/>
                  </a:cubicBezTo>
                  <a:cubicBezTo>
                    <a:pt x="10879" y="49320"/>
                    <a:pt x="10879" y="50408"/>
                    <a:pt x="10879" y="51859"/>
                  </a:cubicBezTo>
                  <a:cubicBezTo>
                    <a:pt x="11242" y="51859"/>
                    <a:pt x="11605" y="51496"/>
                    <a:pt x="11605" y="51496"/>
                  </a:cubicBezTo>
                  <a:cubicBezTo>
                    <a:pt x="16682" y="48958"/>
                    <a:pt x="22122" y="46419"/>
                    <a:pt x="27199" y="44243"/>
                  </a:cubicBezTo>
                  <a:cubicBezTo>
                    <a:pt x="27561" y="44243"/>
                    <a:pt x="27561" y="43880"/>
                    <a:pt x="27924" y="43880"/>
                  </a:cubicBezTo>
                  <a:cubicBezTo>
                    <a:pt x="28287" y="43880"/>
                    <a:pt x="28287" y="43880"/>
                    <a:pt x="28649" y="43880"/>
                  </a:cubicBezTo>
                  <a:cubicBezTo>
                    <a:pt x="32638" y="45694"/>
                    <a:pt x="36628" y="47870"/>
                    <a:pt x="40979" y="49683"/>
                  </a:cubicBezTo>
                  <a:cubicBezTo>
                    <a:pt x="42430" y="50408"/>
                    <a:pt x="43881" y="51133"/>
                    <a:pt x="45331" y="51496"/>
                  </a:cubicBezTo>
                  <a:cubicBezTo>
                    <a:pt x="45331" y="51133"/>
                    <a:pt x="45331" y="51133"/>
                    <a:pt x="45331" y="51133"/>
                  </a:cubicBezTo>
                  <a:cubicBezTo>
                    <a:pt x="44606" y="45331"/>
                    <a:pt x="43881" y="39529"/>
                    <a:pt x="42793" y="33726"/>
                  </a:cubicBezTo>
                  <a:cubicBezTo>
                    <a:pt x="42793" y="33001"/>
                    <a:pt x="42793" y="33001"/>
                    <a:pt x="43155" y="32276"/>
                  </a:cubicBezTo>
                  <a:cubicBezTo>
                    <a:pt x="46419" y="27924"/>
                    <a:pt x="50408" y="23935"/>
                    <a:pt x="54397" y="19946"/>
                  </a:cubicBezTo>
                  <a:close/>
                </a:path>
              </a:pathLst>
            </a:custGeom>
            <a:solidFill>
              <a:srgbClr val="020100"/>
            </a:solidFill>
            <a:ln w="3620" cap="flat">
              <a:noFill/>
              <a:prstDash val="solid"/>
              <a:miter/>
            </a:ln>
          </p:spPr>
          <p:txBody>
            <a:bodyPr rtlCol="0" anchor="ctr"/>
            <a:lstStyle/>
            <a:p>
              <a:endParaRPr lang="es-CO"/>
            </a:p>
          </p:txBody>
        </p:sp>
      </p:grpSp>
      <p:grpSp>
        <p:nvGrpSpPr>
          <p:cNvPr id="39" name="Gráfico 15">
            <a:extLst>
              <a:ext uri="{FF2B5EF4-FFF2-40B4-BE49-F238E27FC236}">
                <a16:creationId xmlns:a16="http://schemas.microsoft.com/office/drawing/2014/main" id="{9310BEBA-190D-9A36-0434-FF19AEADDD40}"/>
              </a:ext>
            </a:extLst>
          </p:cNvPr>
          <p:cNvGrpSpPr/>
          <p:nvPr/>
        </p:nvGrpSpPr>
        <p:grpSpPr>
          <a:xfrm>
            <a:off x="542431" y="5363943"/>
            <a:ext cx="299438" cy="299438"/>
            <a:chOff x="482715" y="5571125"/>
            <a:chExt cx="333965" cy="333965"/>
          </a:xfrm>
          <a:solidFill>
            <a:srgbClr val="000000"/>
          </a:solidFill>
        </p:grpSpPr>
        <p:sp>
          <p:nvSpPr>
            <p:cNvPr id="40" name="Forma libre: forma 39">
              <a:extLst>
                <a:ext uri="{FF2B5EF4-FFF2-40B4-BE49-F238E27FC236}">
                  <a16:creationId xmlns:a16="http://schemas.microsoft.com/office/drawing/2014/main" id="{8016FD86-DF9A-AAD2-070B-F80214F7B5AF}"/>
                </a:ext>
              </a:extLst>
            </p:cNvPr>
            <p:cNvSpPr/>
            <p:nvPr/>
          </p:nvSpPr>
          <p:spPr>
            <a:xfrm>
              <a:off x="482715" y="5571125"/>
              <a:ext cx="333965" cy="333965"/>
            </a:xfrm>
            <a:custGeom>
              <a:avLst/>
              <a:gdLst>
                <a:gd name="connsiteX0" fmla="*/ 233867 w 333965"/>
                <a:gd name="connsiteY0" fmla="*/ 36172 h 333965"/>
                <a:gd name="connsiteX1" fmla="*/ 297794 w 333965"/>
                <a:gd name="connsiteY1" fmla="*/ 100099 h 333965"/>
                <a:gd name="connsiteX2" fmla="*/ 297794 w 333965"/>
                <a:gd name="connsiteY2" fmla="*/ 233867 h 333965"/>
                <a:gd name="connsiteX3" fmla="*/ 233867 w 333965"/>
                <a:gd name="connsiteY3" fmla="*/ 297794 h 333965"/>
                <a:gd name="connsiteX4" fmla="*/ 100099 w 333965"/>
                <a:gd name="connsiteY4" fmla="*/ 297794 h 333965"/>
                <a:gd name="connsiteX5" fmla="*/ 36172 w 333965"/>
                <a:gd name="connsiteY5" fmla="*/ 233867 h 333965"/>
                <a:gd name="connsiteX6" fmla="*/ 36172 w 333965"/>
                <a:gd name="connsiteY6" fmla="*/ 100099 h 333965"/>
                <a:gd name="connsiteX7" fmla="*/ 100099 w 333965"/>
                <a:gd name="connsiteY7" fmla="*/ 36172 h 333965"/>
                <a:gd name="connsiteX8" fmla="*/ 233867 w 333965"/>
                <a:gd name="connsiteY8" fmla="*/ 36172 h 333965"/>
                <a:gd name="connsiteX9" fmla="*/ 233867 w 333965"/>
                <a:gd name="connsiteY9" fmla="*/ 0 h 333965"/>
                <a:gd name="connsiteX10" fmla="*/ 100099 w 333965"/>
                <a:gd name="connsiteY10" fmla="*/ 0 h 333965"/>
                <a:gd name="connsiteX11" fmla="*/ 0 w 333965"/>
                <a:gd name="connsiteY11" fmla="*/ 100099 h 333965"/>
                <a:gd name="connsiteX12" fmla="*/ 0 w 333965"/>
                <a:gd name="connsiteY12" fmla="*/ 233867 h 333965"/>
                <a:gd name="connsiteX13" fmla="*/ 100099 w 333965"/>
                <a:gd name="connsiteY13" fmla="*/ 333966 h 333965"/>
                <a:gd name="connsiteX14" fmla="*/ 233867 w 333965"/>
                <a:gd name="connsiteY14" fmla="*/ 333966 h 333965"/>
                <a:gd name="connsiteX15" fmla="*/ 333966 w 333965"/>
                <a:gd name="connsiteY15" fmla="*/ 233867 h 333965"/>
                <a:gd name="connsiteX16" fmla="*/ 333966 w 333965"/>
                <a:gd name="connsiteY16" fmla="*/ 100099 h 333965"/>
                <a:gd name="connsiteX17" fmla="*/ 233867 w 333965"/>
                <a:gd name="connsiteY17" fmla="*/ 0 h 333965"/>
                <a:gd name="connsiteX18" fmla="*/ 233867 w 333965"/>
                <a:gd name="connsiteY18" fmla="*/ 0 h 33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3965" h="333965">
                  <a:moveTo>
                    <a:pt x="233867" y="36172"/>
                  </a:moveTo>
                  <a:cubicBezTo>
                    <a:pt x="269129" y="36172"/>
                    <a:pt x="297794" y="64837"/>
                    <a:pt x="297794" y="100099"/>
                  </a:cubicBezTo>
                  <a:lnTo>
                    <a:pt x="297794" y="233867"/>
                  </a:lnTo>
                  <a:cubicBezTo>
                    <a:pt x="297794" y="269129"/>
                    <a:pt x="269129" y="297794"/>
                    <a:pt x="233867" y="297794"/>
                  </a:cubicBezTo>
                  <a:lnTo>
                    <a:pt x="100099" y="297794"/>
                  </a:lnTo>
                  <a:cubicBezTo>
                    <a:pt x="64837" y="297794"/>
                    <a:pt x="36172" y="269129"/>
                    <a:pt x="36172" y="233867"/>
                  </a:cubicBezTo>
                  <a:lnTo>
                    <a:pt x="36172" y="100099"/>
                  </a:lnTo>
                  <a:cubicBezTo>
                    <a:pt x="36172" y="64837"/>
                    <a:pt x="64837" y="36172"/>
                    <a:pt x="100099" y="36172"/>
                  </a:cubicBezTo>
                  <a:lnTo>
                    <a:pt x="233867" y="36172"/>
                  </a:lnTo>
                  <a:moveTo>
                    <a:pt x="233867" y="0"/>
                  </a:moveTo>
                  <a:lnTo>
                    <a:pt x="100099" y="0"/>
                  </a:lnTo>
                  <a:cubicBezTo>
                    <a:pt x="44817" y="0"/>
                    <a:pt x="0" y="44817"/>
                    <a:pt x="0" y="100099"/>
                  </a:cubicBezTo>
                  <a:lnTo>
                    <a:pt x="0" y="233867"/>
                  </a:lnTo>
                  <a:cubicBezTo>
                    <a:pt x="0" y="289149"/>
                    <a:pt x="44817" y="333966"/>
                    <a:pt x="100099" y="333966"/>
                  </a:cubicBezTo>
                  <a:lnTo>
                    <a:pt x="233867" y="333966"/>
                  </a:lnTo>
                  <a:cubicBezTo>
                    <a:pt x="289149" y="333966"/>
                    <a:pt x="333966" y="289149"/>
                    <a:pt x="333966" y="233867"/>
                  </a:cubicBezTo>
                  <a:lnTo>
                    <a:pt x="333966" y="100099"/>
                  </a:lnTo>
                  <a:cubicBezTo>
                    <a:pt x="333966" y="44817"/>
                    <a:pt x="289149" y="0"/>
                    <a:pt x="233867" y="0"/>
                  </a:cubicBezTo>
                  <a:lnTo>
                    <a:pt x="233867" y="0"/>
                  </a:lnTo>
                  <a:close/>
                </a:path>
              </a:pathLst>
            </a:custGeom>
            <a:solidFill>
              <a:srgbClr val="000000"/>
            </a:solidFill>
            <a:ln w="2238" cap="flat">
              <a:noFill/>
              <a:prstDash val="solid"/>
              <a:miter/>
            </a:ln>
          </p:spPr>
          <p:txBody>
            <a:bodyPr rtlCol="0" anchor="ctr"/>
            <a:lstStyle/>
            <a:p>
              <a:endParaRPr lang="es-CO"/>
            </a:p>
          </p:txBody>
        </p:sp>
        <p:sp>
          <p:nvSpPr>
            <p:cNvPr id="41" name="Forma libre: forma 40">
              <a:extLst>
                <a:ext uri="{FF2B5EF4-FFF2-40B4-BE49-F238E27FC236}">
                  <a16:creationId xmlns:a16="http://schemas.microsoft.com/office/drawing/2014/main" id="{10F8E518-F2B7-A906-A7BB-35019D612302}"/>
                </a:ext>
              </a:extLst>
            </p:cNvPr>
            <p:cNvSpPr/>
            <p:nvPr/>
          </p:nvSpPr>
          <p:spPr>
            <a:xfrm>
              <a:off x="553921" y="5647109"/>
              <a:ext cx="191329" cy="191552"/>
            </a:xfrm>
            <a:custGeom>
              <a:avLst/>
              <a:gdLst>
                <a:gd name="connsiteX0" fmla="*/ 174490 w 191329"/>
                <a:gd name="connsiteY0" fmla="*/ 78486 h 191552"/>
                <a:gd name="connsiteX1" fmla="*/ 112839 w 191329"/>
                <a:gd name="connsiteY1" fmla="*/ 78486 h 191552"/>
                <a:gd name="connsiteX2" fmla="*/ 112839 w 191329"/>
                <a:gd name="connsiteY2" fmla="*/ 17062 h 191552"/>
                <a:gd name="connsiteX3" fmla="*/ 95776 w 191329"/>
                <a:gd name="connsiteY3" fmla="*/ 0 h 191552"/>
                <a:gd name="connsiteX4" fmla="*/ 78714 w 191329"/>
                <a:gd name="connsiteY4" fmla="*/ 17062 h 191552"/>
                <a:gd name="connsiteX5" fmla="*/ 78714 w 191329"/>
                <a:gd name="connsiteY5" fmla="*/ 78714 h 191552"/>
                <a:gd name="connsiteX6" fmla="*/ 17062 w 191329"/>
                <a:gd name="connsiteY6" fmla="*/ 78714 h 191552"/>
                <a:gd name="connsiteX7" fmla="*/ 0 w 191329"/>
                <a:gd name="connsiteY7" fmla="*/ 95776 h 191552"/>
                <a:gd name="connsiteX8" fmla="*/ 17062 w 191329"/>
                <a:gd name="connsiteY8" fmla="*/ 112839 h 191552"/>
                <a:gd name="connsiteX9" fmla="*/ 78486 w 191329"/>
                <a:gd name="connsiteY9" fmla="*/ 112839 h 191552"/>
                <a:gd name="connsiteX10" fmla="*/ 78486 w 191329"/>
                <a:gd name="connsiteY10" fmla="*/ 174490 h 191552"/>
                <a:gd name="connsiteX11" fmla="*/ 95549 w 191329"/>
                <a:gd name="connsiteY11" fmla="*/ 191552 h 191552"/>
                <a:gd name="connsiteX12" fmla="*/ 112611 w 191329"/>
                <a:gd name="connsiteY12" fmla="*/ 174490 h 191552"/>
                <a:gd name="connsiteX13" fmla="*/ 112611 w 191329"/>
                <a:gd name="connsiteY13" fmla="*/ 112839 h 191552"/>
                <a:gd name="connsiteX14" fmla="*/ 174263 w 191329"/>
                <a:gd name="connsiteY14" fmla="*/ 112839 h 191552"/>
                <a:gd name="connsiteX15" fmla="*/ 191325 w 191329"/>
                <a:gd name="connsiteY15" fmla="*/ 95776 h 191552"/>
                <a:gd name="connsiteX16" fmla="*/ 174490 w 191329"/>
                <a:gd name="connsiteY16" fmla="*/ 78486 h 19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1329" h="191552">
                  <a:moveTo>
                    <a:pt x="174490" y="78486"/>
                  </a:moveTo>
                  <a:lnTo>
                    <a:pt x="112839" y="78486"/>
                  </a:lnTo>
                  <a:lnTo>
                    <a:pt x="112839" y="17062"/>
                  </a:lnTo>
                  <a:cubicBezTo>
                    <a:pt x="112839" y="7507"/>
                    <a:pt x="105104" y="0"/>
                    <a:pt x="95776" y="0"/>
                  </a:cubicBezTo>
                  <a:cubicBezTo>
                    <a:pt x="86221" y="0"/>
                    <a:pt x="78714" y="7735"/>
                    <a:pt x="78714" y="17062"/>
                  </a:cubicBezTo>
                  <a:lnTo>
                    <a:pt x="78714" y="78714"/>
                  </a:lnTo>
                  <a:lnTo>
                    <a:pt x="17062" y="78714"/>
                  </a:lnTo>
                  <a:cubicBezTo>
                    <a:pt x="7507" y="78714"/>
                    <a:pt x="0" y="86449"/>
                    <a:pt x="0" y="95776"/>
                  </a:cubicBezTo>
                  <a:cubicBezTo>
                    <a:pt x="0" y="105331"/>
                    <a:pt x="7735" y="112839"/>
                    <a:pt x="17062" y="112839"/>
                  </a:cubicBezTo>
                  <a:lnTo>
                    <a:pt x="78486" y="112839"/>
                  </a:lnTo>
                  <a:lnTo>
                    <a:pt x="78486" y="174490"/>
                  </a:lnTo>
                  <a:cubicBezTo>
                    <a:pt x="78486" y="184045"/>
                    <a:pt x="86221" y="191552"/>
                    <a:pt x="95549" y="191552"/>
                  </a:cubicBezTo>
                  <a:cubicBezTo>
                    <a:pt x="105104" y="191552"/>
                    <a:pt x="112611" y="183818"/>
                    <a:pt x="112611" y="174490"/>
                  </a:cubicBezTo>
                  <a:lnTo>
                    <a:pt x="112611" y="112839"/>
                  </a:lnTo>
                  <a:lnTo>
                    <a:pt x="174263" y="112839"/>
                  </a:lnTo>
                  <a:cubicBezTo>
                    <a:pt x="183818" y="112839"/>
                    <a:pt x="191325" y="105104"/>
                    <a:pt x="191325" y="95776"/>
                  </a:cubicBezTo>
                  <a:cubicBezTo>
                    <a:pt x="191552" y="86221"/>
                    <a:pt x="183818" y="78486"/>
                    <a:pt x="174490" y="78486"/>
                  </a:cubicBezTo>
                  <a:close/>
                </a:path>
              </a:pathLst>
            </a:custGeom>
            <a:solidFill>
              <a:srgbClr val="000000"/>
            </a:solidFill>
            <a:ln w="2238" cap="flat">
              <a:noFill/>
              <a:prstDash val="solid"/>
              <a:miter/>
            </a:ln>
          </p:spPr>
          <p:txBody>
            <a:bodyPr rtlCol="0" anchor="ctr"/>
            <a:lstStyle/>
            <a:p>
              <a:endParaRPr lang="es-CO"/>
            </a:p>
          </p:txBody>
        </p:sp>
      </p:grpSp>
      <p:sp>
        <p:nvSpPr>
          <p:cNvPr id="38" name="Gráfico 5">
            <a:extLst>
              <a:ext uri="{FF2B5EF4-FFF2-40B4-BE49-F238E27FC236}">
                <a16:creationId xmlns:a16="http://schemas.microsoft.com/office/drawing/2014/main" id="{71619F7E-F007-8C30-43AB-82DBD4795E89}"/>
              </a:ext>
            </a:extLst>
          </p:cNvPr>
          <p:cNvSpPr/>
          <p:nvPr/>
        </p:nvSpPr>
        <p:spPr>
          <a:xfrm>
            <a:off x="487095" y="4739967"/>
            <a:ext cx="410111" cy="375985"/>
          </a:xfrm>
          <a:custGeom>
            <a:avLst/>
            <a:gdLst>
              <a:gd name="connsiteX0" fmla="*/ 317917 w 457399"/>
              <a:gd name="connsiteY0" fmla="*/ 49231 h 419338"/>
              <a:gd name="connsiteX1" fmla="*/ 344730 w 457399"/>
              <a:gd name="connsiteY1" fmla="*/ 53187 h 419338"/>
              <a:gd name="connsiteX2" fmla="*/ 405389 w 457399"/>
              <a:gd name="connsiteY2" fmla="*/ 114725 h 419338"/>
              <a:gd name="connsiteX3" fmla="*/ 385609 w 457399"/>
              <a:gd name="connsiteY3" fmla="*/ 196922 h 419338"/>
              <a:gd name="connsiteX4" fmla="*/ 266049 w 457399"/>
              <a:gd name="connsiteY4" fmla="*/ 317800 h 419338"/>
              <a:gd name="connsiteX5" fmla="*/ 229127 w 457399"/>
              <a:gd name="connsiteY5" fmla="*/ 354284 h 419338"/>
              <a:gd name="connsiteX6" fmla="*/ 191325 w 457399"/>
              <a:gd name="connsiteY6" fmla="*/ 316482 h 419338"/>
              <a:gd name="connsiteX7" fmla="*/ 72204 w 457399"/>
              <a:gd name="connsiteY7" fmla="*/ 196482 h 419338"/>
              <a:gd name="connsiteX8" fmla="*/ 70886 w 457399"/>
              <a:gd name="connsiteY8" fmla="*/ 79560 h 419338"/>
              <a:gd name="connsiteX9" fmla="*/ 138138 w 457399"/>
              <a:gd name="connsiteY9" fmla="*/ 49231 h 419338"/>
              <a:gd name="connsiteX10" fmla="*/ 187808 w 457399"/>
              <a:gd name="connsiteY10" fmla="*/ 64175 h 419338"/>
              <a:gd name="connsiteX11" fmla="*/ 195281 w 457399"/>
              <a:gd name="connsiteY11" fmla="*/ 69450 h 419338"/>
              <a:gd name="connsiteX12" fmla="*/ 200116 w 457399"/>
              <a:gd name="connsiteY12" fmla="*/ 72967 h 419338"/>
              <a:gd name="connsiteX13" fmla="*/ 230445 w 457399"/>
              <a:gd name="connsiteY13" fmla="*/ 94505 h 419338"/>
              <a:gd name="connsiteX14" fmla="*/ 259456 w 457399"/>
              <a:gd name="connsiteY14" fmla="*/ 71208 h 419338"/>
              <a:gd name="connsiteX15" fmla="*/ 317917 w 457399"/>
              <a:gd name="connsiteY15" fmla="*/ 49231 h 419338"/>
              <a:gd name="connsiteX16" fmla="*/ 317917 w 457399"/>
              <a:gd name="connsiteY16" fmla="*/ 0 h 419338"/>
              <a:gd name="connsiteX17" fmla="*/ 229127 w 457399"/>
              <a:gd name="connsiteY17" fmla="*/ 33406 h 419338"/>
              <a:gd name="connsiteX18" fmla="*/ 215940 w 457399"/>
              <a:gd name="connsiteY18" fmla="*/ 24176 h 419338"/>
              <a:gd name="connsiteX19" fmla="*/ 138578 w 457399"/>
              <a:gd name="connsiteY19" fmla="*/ 440 h 419338"/>
              <a:gd name="connsiteX20" fmla="*/ 33963 w 457399"/>
              <a:gd name="connsiteY20" fmla="*/ 47912 h 419338"/>
              <a:gd name="connsiteX21" fmla="*/ 36600 w 457399"/>
              <a:gd name="connsiteY21" fmla="*/ 231208 h 419338"/>
              <a:gd name="connsiteX22" fmla="*/ 218138 w 457399"/>
              <a:gd name="connsiteY22" fmla="*/ 413624 h 419338"/>
              <a:gd name="connsiteX23" fmla="*/ 228687 w 457399"/>
              <a:gd name="connsiteY23" fmla="*/ 419338 h 419338"/>
              <a:gd name="connsiteX24" fmla="*/ 239236 w 457399"/>
              <a:gd name="connsiteY24" fmla="*/ 413624 h 419338"/>
              <a:gd name="connsiteX25" fmla="*/ 420774 w 457399"/>
              <a:gd name="connsiteY25" fmla="*/ 231208 h 419338"/>
              <a:gd name="connsiteX26" fmla="*/ 357917 w 457399"/>
              <a:gd name="connsiteY26" fmla="*/ 6154 h 419338"/>
              <a:gd name="connsiteX27" fmla="*/ 317917 w 457399"/>
              <a:gd name="connsiteY27" fmla="*/ 0 h 419338"/>
              <a:gd name="connsiteX28" fmla="*/ 317917 w 457399"/>
              <a:gd name="connsiteY28" fmla="*/ 0 h 41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7399" h="419338">
                <a:moveTo>
                  <a:pt x="317917" y="49231"/>
                </a:moveTo>
                <a:cubicBezTo>
                  <a:pt x="326708" y="49231"/>
                  <a:pt x="335500" y="50549"/>
                  <a:pt x="344730" y="53187"/>
                </a:cubicBezTo>
                <a:cubicBezTo>
                  <a:pt x="374181" y="61538"/>
                  <a:pt x="397038" y="84395"/>
                  <a:pt x="405389" y="114725"/>
                </a:cubicBezTo>
                <a:cubicBezTo>
                  <a:pt x="413741" y="144615"/>
                  <a:pt x="406268" y="174944"/>
                  <a:pt x="385609" y="196922"/>
                </a:cubicBezTo>
                <a:cubicBezTo>
                  <a:pt x="346928" y="237801"/>
                  <a:pt x="305610" y="278680"/>
                  <a:pt x="266049" y="317800"/>
                </a:cubicBezTo>
                <a:cubicBezTo>
                  <a:pt x="253742" y="330108"/>
                  <a:pt x="241434" y="341976"/>
                  <a:pt x="229127" y="354284"/>
                </a:cubicBezTo>
                <a:cubicBezTo>
                  <a:pt x="216379" y="341537"/>
                  <a:pt x="203632" y="329229"/>
                  <a:pt x="191325" y="316482"/>
                </a:cubicBezTo>
                <a:cubicBezTo>
                  <a:pt x="151764" y="277361"/>
                  <a:pt x="111325" y="236922"/>
                  <a:pt x="72204" y="196482"/>
                </a:cubicBezTo>
                <a:cubicBezTo>
                  <a:pt x="41875" y="165274"/>
                  <a:pt x="41435" y="114285"/>
                  <a:pt x="70886" y="79560"/>
                </a:cubicBezTo>
                <a:cubicBezTo>
                  <a:pt x="87149" y="60219"/>
                  <a:pt x="111765" y="49231"/>
                  <a:pt x="138138" y="49231"/>
                </a:cubicBezTo>
                <a:cubicBezTo>
                  <a:pt x="156160" y="49231"/>
                  <a:pt x="173303" y="54505"/>
                  <a:pt x="187808" y="64175"/>
                </a:cubicBezTo>
                <a:cubicBezTo>
                  <a:pt x="190445" y="65934"/>
                  <a:pt x="192643" y="67692"/>
                  <a:pt x="195281" y="69450"/>
                </a:cubicBezTo>
                <a:lnTo>
                  <a:pt x="200116" y="72967"/>
                </a:lnTo>
                <a:lnTo>
                  <a:pt x="230445" y="94505"/>
                </a:lnTo>
                <a:lnTo>
                  <a:pt x="259456" y="71208"/>
                </a:lnTo>
                <a:cubicBezTo>
                  <a:pt x="278357" y="56263"/>
                  <a:pt x="297258" y="49231"/>
                  <a:pt x="317917" y="49231"/>
                </a:cubicBezTo>
                <a:moveTo>
                  <a:pt x="317917" y="0"/>
                </a:moveTo>
                <a:cubicBezTo>
                  <a:pt x="286269" y="0"/>
                  <a:pt x="256379" y="11429"/>
                  <a:pt x="229127" y="33406"/>
                </a:cubicBezTo>
                <a:cubicBezTo>
                  <a:pt x="224291" y="29890"/>
                  <a:pt x="220335" y="26813"/>
                  <a:pt x="215940" y="24176"/>
                </a:cubicBezTo>
                <a:cubicBezTo>
                  <a:pt x="192643" y="8352"/>
                  <a:pt x="165391" y="440"/>
                  <a:pt x="138578" y="440"/>
                </a:cubicBezTo>
                <a:cubicBezTo>
                  <a:pt x="99457" y="440"/>
                  <a:pt x="60776" y="16703"/>
                  <a:pt x="33963" y="47912"/>
                </a:cubicBezTo>
                <a:cubicBezTo>
                  <a:pt x="-11751" y="101098"/>
                  <a:pt x="-11751" y="181098"/>
                  <a:pt x="36600" y="231208"/>
                </a:cubicBezTo>
                <a:cubicBezTo>
                  <a:pt x="95940" y="293185"/>
                  <a:pt x="157918" y="352965"/>
                  <a:pt x="218138" y="413624"/>
                </a:cubicBezTo>
                <a:cubicBezTo>
                  <a:pt x="222094" y="417580"/>
                  <a:pt x="225171" y="419338"/>
                  <a:pt x="228687" y="419338"/>
                </a:cubicBezTo>
                <a:cubicBezTo>
                  <a:pt x="232203" y="419338"/>
                  <a:pt x="235720" y="417580"/>
                  <a:pt x="239236" y="413624"/>
                </a:cubicBezTo>
                <a:cubicBezTo>
                  <a:pt x="299895" y="352965"/>
                  <a:pt x="361873" y="293185"/>
                  <a:pt x="420774" y="231208"/>
                </a:cubicBezTo>
                <a:cubicBezTo>
                  <a:pt x="490664" y="157362"/>
                  <a:pt x="455499" y="33846"/>
                  <a:pt x="357917" y="6154"/>
                </a:cubicBezTo>
                <a:cubicBezTo>
                  <a:pt x="344291" y="1758"/>
                  <a:pt x="330664" y="0"/>
                  <a:pt x="317917" y="0"/>
                </a:cubicBezTo>
                <a:lnTo>
                  <a:pt x="317917" y="0"/>
                </a:lnTo>
                <a:close/>
              </a:path>
            </a:pathLst>
          </a:custGeom>
          <a:gradFill>
            <a:gsLst>
              <a:gs pos="0">
                <a:schemeClr val="accent1"/>
              </a:gs>
              <a:gs pos="27000">
                <a:schemeClr val="accent2"/>
              </a:gs>
              <a:gs pos="64000">
                <a:schemeClr val="accent3"/>
              </a:gs>
              <a:gs pos="100000">
                <a:schemeClr val="accent4"/>
              </a:gs>
            </a:gsLst>
            <a:lin ang="5400000" scaled="1"/>
          </a:gradFill>
          <a:ln w="4382" cap="flat">
            <a:noFill/>
            <a:prstDash val="solid"/>
            <a:miter/>
          </a:ln>
        </p:spPr>
        <p:txBody>
          <a:bodyPr rtlCol="0" anchor="ctr"/>
          <a:lstStyle/>
          <a:p>
            <a:endParaRPr lang="es-CO"/>
          </a:p>
        </p:txBody>
      </p:sp>
      <p:grpSp>
        <p:nvGrpSpPr>
          <p:cNvPr id="32" name="Gráfico 17">
            <a:extLst>
              <a:ext uri="{FF2B5EF4-FFF2-40B4-BE49-F238E27FC236}">
                <a16:creationId xmlns:a16="http://schemas.microsoft.com/office/drawing/2014/main" id="{6DD1250F-AA5C-F7B9-E893-CAD9DFCBE7E0}"/>
              </a:ext>
            </a:extLst>
          </p:cNvPr>
          <p:cNvGrpSpPr/>
          <p:nvPr/>
        </p:nvGrpSpPr>
        <p:grpSpPr>
          <a:xfrm>
            <a:off x="502834" y="3455142"/>
            <a:ext cx="378633" cy="378633"/>
            <a:chOff x="429250" y="3442228"/>
            <a:chExt cx="422292" cy="422292"/>
          </a:xfrm>
          <a:solidFill>
            <a:schemeClr val="tx1"/>
          </a:solidFill>
        </p:grpSpPr>
        <p:sp>
          <p:nvSpPr>
            <p:cNvPr id="33" name="Forma libre: forma 32">
              <a:extLst>
                <a:ext uri="{FF2B5EF4-FFF2-40B4-BE49-F238E27FC236}">
                  <a16:creationId xmlns:a16="http://schemas.microsoft.com/office/drawing/2014/main" id="{F0998193-75A4-143A-B454-7E979DE046FB}"/>
                </a:ext>
              </a:extLst>
            </p:cNvPr>
            <p:cNvSpPr/>
            <p:nvPr/>
          </p:nvSpPr>
          <p:spPr>
            <a:xfrm>
              <a:off x="429250" y="3442228"/>
              <a:ext cx="422292" cy="422292"/>
            </a:xfrm>
            <a:custGeom>
              <a:avLst/>
              <a:gdLst>
                <a:gd name="connsiteX0" fmla="*/ 295837 w 422292"/>
                <a:gd name="connsiteY0" fmla="*/ 0 h 422292"/>
                <a:gd name="connsiteX1" fmla="*/ 126455 w 422292"/>
                <a:gd name="connsiteY1" fmla="*/ 0 h 422292"/>
                <a:gd name="connsiteX2" fmla="*/ 0 w 422292"/>
                <a:gd name="connsiteY2" fmla="*/ 126455 h 422292"/>
                <a:gd name="connsiteX3" fmla="*/ 0 w 422292"/>
                <a:gd name="connsiteY3" fmla="*/ 295837 h 422292"/>
                <a:gd name="connsiteX4" fmla="*/ 126455 w 422292"/>
                <a:gd name="connsiteY4" fmla="*/ 422292 h 422292"/>
                <a:gd name="connsiteX5" fmla="*/ 295837 w 422292"/>
                <a:gd name="connsiteY5" fmla="*/ 422292 h 422292"/>
                <a:gd name="connsiteX6" fmla="*/ 422292 w 422292"/>
                <a:gd name="connsiteY6" fmla="*/ 295837 h 422292"/>
                <a:gd name="connsiteX7" fmla="*/ 422292 w 422292"/>
                <a:gd name="connsiteY7" fmla="*/ 126455 h 422292"/>
                <a:gd name="connsiteX8" fmla="*/ 295837 w 422292"/>
                <a:gd name="connsiteY8" fmla="*/ 0 h 422292"/>
                <a:gd name="connsiteX9" fmla="*/ 375486 w 422292"/>
                <a:gd name="connsiteY9" fmla="*/ 114559 h 422292"/>
                <a:gd name="connsiteX10" fmla="*/ 322473 w 422292"/>
                <a:gd name="connsiteY10" fmla="*/ 114559 h 422292"/>
                <a:gd name="connsiteX11" fmla="*/ 275408 w 422292"/>
                <a:gd name="connsiteY11" fmla="*/ 46031 h 422292"/>
                <a:gd name="connsiteX12" fmla="*/ 295579 w 422292"/>
                <a:gd name="connsiteY12" fmla="*/ 46031 h 422292"/>
                <a:gd name="connsiteX13" fmla="*/ 375486 w 422292"/>
                <a:gd name="connsiteY13" fmla="*/ 114559 h 422292"/>
                <a:gd name="connsiteX14" fmla="*/ 201707 w 422292"/>
                <a:gd name="connsiteY14" fmla="*/ 114559 h 422292"/>
                <a:gd name="connsiteX15" fmla="*/ 154642 w 422292"/>
                <a:gd name="connsiteY15" fmla="*/ 45772 h 422292"/>
                <a:gd name="connsiteX16" fmla="*/ 222912 w 422292"/>
                <a:gd name="connsiteY16" fmla="*/ 45772 h 422292"/>
                <a:gd name="connsiteX17" fmla="*/ 269977 w 422292"/>
                <a:gd name="connsiteY17" fmla="*/ 114301 h 422292"/>
                <a:gd name="connsiteX18" fmla="*/ 201707 w 422292"/>
                <a:gd name="connsiteY18" fmla="*/ 114301 h 422292"/>
                <a:gd name="connsiteX19" fmla="*/ 104474 w 422292"/>
                <a:gd name="connsiteY19" fmla="*/ 48875 h 422292"/>
                <a:gd name="connsiteX20" fmla="*/ 149212 w 422292"/>
                <a:gd name="connsiteY20" fmla="*/ 114301 h 422292"/>
                <a:gd name="connsiteX21" fmla="*/ 46806 w 422292"/>
                <a:gd name="connsiteY21" fmla="*/ 114301 h 422292"/>
                <a:gd name="connsiteX22" fmla="*/ 104474 w 422292"/>
                <a:gd name="connsiteY22" fmla="*/ 48875 h 422292"/>
                <a:gd name="connsiteX23" fmla="*/ 295837 w 422292"/>
                <a:gd name="connsiteY23" fmla="*/ 376520 h 422292"/>
                <a:gd name="connsiteX24" fmla="*/ 126455 w 422292"/>
                <a:gd name="connsiteY24" fmla="*/ 376520 h 422292"/>
                <a:gd name="connsiteX25" fmla="*/ 45772 w 422292"/>
                <a:gd name="connsiteY25" fmla="*/ 295837 h 422292"/>
                <a:gd name="connsiteX26" fmla="*/ 45772 w 422292"/>
                <a:gd name="connsiteY26" fmla="*/ 157745 h 422292"/>
                <a:gd name="connsiteX27" fmla="*/ 376520 w 422292"/>
                <a:gd name="connsiteY27" fmla="*/ 157745 h 422292"/>
                <a:gd name="connsiteX28" fmla="*/ 376520 w 422292"/>
                <a:gd name="connsiteY28" fmla="*/ 295837 h 422292"/>
                <a:gd name="connsiteX29" fmla="*/ 295837 w 422292"/>
                <a:gd name="connsiteY29" fmla="*/ 376520 h 42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22292" h="422292">
                  <a:moveTo>
                    <a:pt x="295837" y="0"/>
                  </a:moveTo>
                  <a:lnTo>
                    <a:pt x="126455" y="0"/>
                  </a:lnTo>
                  <a:cubicBezTo>
                    <a:pt x="56633" y="0"/>
                    <a:pt x="0" y="56633"/>
                    <a:pt x="0" y="126455"/>
                  </a:cubicBezTo>
                  <a:lnTo>
                    <a:pt x="0" y="295837"/>
                  </a:lnTo>
                  <a:cubicBezTo>
                    <a:pt x="0" y="365659"/>
                    <a:pt x="56633" y="422292"/>
                    <a:pt x="126455" y="422292"/>
                  </a:cubicBezTo>
                  <a:lnTo>
                    <a:pt x="295837" y="422292"/>
                  </a:lnTo>
                  <a:cubicBezTo>
                    <a:pt x="365659" y="422292"/>
                    <a:pt x="422292" y="365659"/>
                    <a:pt x="422292" y="295837"/>
                  </a:cubicBezTo>
                  <a:lnTo>
                    <a:pt x="422292" y="126455"/>
                  </a:lnTo>
                  <a:cubicBezTo>
                    <a:pt x="422292" y="56633"/>
                    <a:pt x="365659" y="0"/>
                    <a:pt x="295837" y="0"/>
                  </a:cubicBezTo>
                  <a:close/>
                  <a:moveTo>
                    <a:pt x="375486" y="114559"/>
                  </a:moveTo>
                  <a:lnTo>
                    <a:pt x="322473" y="114559"/>
                  </a:lnTo>
                  <a:lnTo>
                    <a:pt x="275408" y="46031"/>
                  </a:lnTo>
                  <a:lnTo>
                    <a:pt x="295579" y="46031"/>
                  </a:lnTo>
                  <a:cubicBezTo>
                    <a:pt x="336179" y="45772"/>
                    <a:pt x="369797" y="75770"/>
                    <a:pt x="375486" y="114559"/>
                  </a:cubicBezTo>
                  <a:close/>
                  <a:moveTo>
                    <a:pt x="201707" y="114559"/>
                  </a:moveTo>
                  <a:lnTo>
                    <a:pt x="154642" y="45772"/>
                  </a:lnTo>
                  <a:lnTo>
                    <a:pt x="222912" y="45772"/>
                  </a:lnTo>
                  <a:lnTo>
                    <a:pt x="269977" y="114301"/>
                  </a:lnTo>
                  <a:lnTo>
                    <a:pt x="201707" y="114301"/>
                  </a:lnTo>
                  <a:close/>
                  <a:moveTo>
                    <a:pt x="104474" y="48875"/>
                  </a:moveTo>
                  <a:lnTo>
                    <a:pt x="149212" y="114301"/>
                  </a:lnTo>
                  <a:lnTo>
                    <a:pt x="46806" y="114301"/>
                  </a:lnTo>
                  <a:cubicBezTo>
                    <a:pt x="51461" y="83010"/>
                    <a:pt x="74477" y="57668"/>
                    <a:pt x="104474" y="48875"/>
                  </a:cubicBezTo>
                  <a:close/>
                  <a:moveTo>
                    <a:pt x="295837" y="376520"/>
                  </a:moveTo>
                  <a:lnTo>
                    <a:pt x="126455" y="376520"/>
                  </a:lnTo>
                  <a:cubicBezTo>
                    <a:pt x="81976" y="376520"/>
                    <a:pt x="45772" y="340316"/>
                    <a:pt x="45772" y="295837"/>
                  </a:cubicBezTo>
                  <a:lnTo>
                    <a:pt x="45772" y="157745"/>
                  </a:lnTo>
                  <a:lnTo>
                    <a:pt x="376520" y="157745"/>
                  </a:lnTo>
                  <a:lnTo>
                    <a:pt x="376520" y="295837"/>
                  </a:lnTo>
                  <a:cubicBezTo>
                    <a:pt x="376520" y="340316"/>
                    <a:pt x="340316" y="376520"/>
                    <a:pt x="295837" y="376520"/>
                  </a:cubicBezTo>
                  <a:close/>
                </a:path>
              </a:pathLst>
            </a:custGeom>
            <a:grpFill/>
            <a:ln w="2572" cap="flat">
              <a:noFill/>
              <a:prstDash val="solid"/>
              <a:miter/>
            </a:ln>
          </p:spPr>
          <p:txBody>
            <a:bodyPr rtlCol="0" anchor="ctr"/>
            <a:lstStyle/>
            <a:p>
              <a:endParaRPr lang="es-CO"/>
            </a:p>
          </p:txBody>
        </p:sp>
        <p:sp>
          <p:nvSpPr>
            <p:cNvPr id="34" name="Forma libre: forma 33">
              <a:extLst>
                <a:ext uri="{FF2B5EF4-FFF2-40B4-BE49-F238E27FC236}">
                  <a16:creationId xmlns:a16="http://schemas.microsoft.com/office/drawing/2014/main" id="{18FDEE1A-050F-F294-F19C-2446F87A8323}"/>
                </a:ext>
              </a:extLst>
            </p:cNvPr>
            <p:cNvSpPr/>
            <p:nvPr/>
          </p:nvSpPr>
          <p:spPr>
            <a:xfrm>
              <a:off x="591392" y="3629129"/>
              <a:ext cx="122769" cy="139000"/>
            </a:xfrm>
            <a:custGeom>
              <a:avLst/>
              <a:gdLst>
                <a:gd name="connsiteX0" fmla="*/ 117921 w 122769"/>
                <a:gd name="connsiteY0" fmla="*/ 60837 h 139000"/>
                <a:gd name="connsiteX1" fmla="*/ 14740 w 122769"/>
                <a:gd name="connsiteY1" fmla="*/ 1359 h 139000"/>
                <a:gd name="connsiteX2" fmla="*/ 0 w 122769"/>
                <a:gd name="connsiteY2" fmla="*/ 9893 h 139000"/>
                <a:gd name="connsiteX3" fmla="*/ 0 w 122769"/>
                <a:gd name="connsiteY3" fmla="*/ 129107 h 139000"/>
                <a:gd name="connsiteX4" fmla="*/ 14740 w 122769"/>
                <a:gd name="connsiteY4" fmla="*/ 137641 h 139000"/>
                <a:gd name="connsiteX5" fmla="*/ 117921 w 122769"/>
                <a:gd name="connsiteY5" fmla="*/ 78163 h 139000"/>
                <a:gd name="connsiteX6" fmla="*/ 117921 w 122769"/>
                <a:gd name="connsiteY6" fmla="*/ 60837 h 13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69" h="139000">
                  <a:moveTo>
                    <a:pt x="117921" y="60837"/>
                  </a:moveTo>
                  <a:lnTo>
                    <a:pt x="14740" y="1359"/>
                  </a:lnTo>
                  <a:cubicBezTo>
                    <a:pt x="8275" y="-2520"/>
                    <a:pt x="0" y="2394"/>
                    <a:pt x="0" y="9893"/>
                  </a:cubicBezTo>
                  <a:lnTo>
                    <a:pt x="0" y="129107"/>
                  </a:lnTo>
                  <a:cubicBezTo>
                    <a:pt x="0" y="136607"/>
                    <a:pt x="8275" y="141520"/>
                    <a:pt x="14740" y="137641"/>
                  </a:cubicBezTo>
                  <a:lnTo>
                    <a:pt x="117921" y="78163"/>
                  </a:lnTo>
                  <a:cubicBezTo>
                    <a:pt x="124386" y="74284"/>
                    <a:pt x="124386" y="64716"/>
                    <a:pt x="117921" y="60837"/>
                  </a:cubicBezTo>
                  <a:close/>
                </a:path>
              </a:pathLst>
            </a:custGeom>
            <a:grpFill/>
            <a:ln w="2572" cap="flat">
              <a:noFill/>
              <a:prstDash val="solid"/>
              <a:miter/>
            </a:ln>
          </p:spPr>
          <p:txBody>
            <a:bodyPr rtlCol="0" anchor="ctr"/>
            <a:lstStyle/>
            <a:p>
              <a:endParaRPr lang="es-CO"/>
            </a:p>
          </p:txBody>
        </p:sp>
      </p:grpSp>
      <p:sp>
        <p:nvSpPr>
          <p:cNvPr id="27" name="Gráfico 19">
            <a:extLst>
              <a:ext uri="{FF2B5EF4-FFF2-40B4-BE49-F238E27FC236}">
                <a16:creationId xmlns:a16="http://schemas.microsoft.com/office/drawing/2014/main" id="{8E248732-B9F2-05E1-6505-735DD08F18E4}"/>
              </a:ext>
            </a:extLst>
          </p:cNvPr>
          <p:cNvSpPr/>
          <p:nvPr/>
        </p:nvSpPr>
        <p:spPr>
          <a:xfrm>
            <a:off x="491181" y="2149963"/>
            <a:ext cx="401939" cy="400267"/>
          </a:xfrm>
          <a:custGeom>
            <a:avLst/>
            <a:gdLst>
              <a:gd name="connsiteX0" fmla="*/ 441706 w 448285"/>
              <a:gd name="connsiteY0" fmla="*/ 407255 h 446420"/>
              <a:gd name="connsiteX1" fmla="*/ 346692 w 448285"/>
              <a:gd name="connsiteY1" fmla="*/ 308977 h 446420"/>
              <a:gd name="connsiteX2" fmla="*/ 385859 w 448285"/>
              <a:gd name="connsiteY2" fmla="*/ 192929 h 446420"/>
              <a:gd name="connsiteX3" fmla="*/ 192929 w 448285"/>
              <a:gd name="connsiteY3" fmla="*/ 0 h 446420"/>
              <a:gd name="connsiteX4" fmla="*/ 0 w 448285"/>
              <a:gd name="connsiteY4" fmla="*/ 192929 h 446420"/>
              <a:gd name="connsiteX5" fmla="*/ 192929 w 448285"/>
              <a:gd name="connsiteY5" fmla="*/ 385859 h 446420"/>
              <a:gd name="connsiteX6" fmla="*/ 314779 w 448285"/>
              <a:gd name="connsiteY6" fmla="*/ 342341 h 446420"/>
              <a:gd name="connsiteX7" fmla="*/ 408343 w 448285"/>
              <a:gd name="connsiteY7" fmla="*/ 439531 h 446420"/>
              <a:gd name="connsiteX8" fmla="*/ 425025 w 448285"/>
              <a:gd name="connsiteY8" fmla="*/ 446421 h 446420"/>
              <a:gd name="connsiteX9" fmla="*/ 440981 w 448285"/>
              <a:gd name="connsiteY9" fmla="*/ 439893 h 446420"/>
              <a:gd name="connsiteX10" fmla="*/ 441706 w 448285"/>
              <a:gd name="connsiteY10" fmla="*/ 407255 h 446420"/>
              <a:gd name="connsiteX11" fmla="*/ 192929 w 448285"/>
              <a:gd name="connsiteY11" fmla="*/ 336901 h 446420"/>
              <a:gd name="connsiteX12" fmla="*/ 48958 w 448285"/>
              <a:gd name="connsiteY12" fmla="*/ 192929 h 446420"/>
              <a:gd name="connsiteX13" fmla="*/ 192929 w 448285"/>
              <a:gd name="connsiteY13" fmla="*/ 48958 h 446420"/>
              <a:gd name="connsiteX14" fmla="*/ 336901 w 448285"/>
              <a:gd name="connsiteY14" fmla="*/ 192929 h 446420"/>
              <a:gd name="connsiteX15" fmla="*/ 192929 w 448285"/>
              <a:gd name="connsiteY15" fmla="*/ 336901 h 44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8285" h="446420">
                <a:moveTo>
                  <a:pt x="441706" y="407255"/>
                </a:moveTo>
                <a:lnTo>
                  <a:pt x="346692" y="308977"/>
                </a:lnTo>
                <a:cubicBezTo>
                  <a:pt x="370990" y="276701"/>
                  <a:pt x="385859" y="236447"/>
                  <a:pt x="385859" y="192929"/>
                </a:cubicBezTo>
                <a:cubicBezTo>
                  <a:pt x="385859" y="86310"/>
                  <a:pt x="299548" y="0"/>
                  <a:pt x="192929" y="0"/>
                </a:cubicBezTo>
                <a:cubicBezTo>
                  <a:pt x="86310" y="0"/>
                  <a:pt x="0" y="86310"/>
                  <a:pt x="0" y="192929"/>
                </a:cubicBezTo>
                <a:cubicBezTo>
                  <a:pt x="0" y="299548"/>
                  <a:pt x="86310" y="385859"/>
                  <a:pt x="192929" y="385859"/>
                </a:cubicBezTo>
                <a:cubicBezTo>
                  <a:pt x="238986" y="385859"/>
                  <a:pt x="281416" y="369539"/>
                  <a:pt x="314779" y="342341"/>
                </a:cubicBezTo>
                <a:lnTo>
                  <a:pt x="408343" y="439531"/>
                </a:lnTo>
                <a:cubicBezTo>
                  <a:pt x="412695" y="444245"/>
                  <a:pt x="418860" y="446421"/>
                  <a:pt x="425025" y="446421"/>
                </a:cubicBezTo>
                <a:cubicBezTo>
                  <a:pt x="430827" y="446421"/>
                  <a:pt x="436629" y="444245"/>
                  <a:pt x="440981" y="439893"/>
                </a:cubicBezTo>
                <a:cubicBezTo>
                  <a:pt x="450410" y="431190"/>
                  <a:pt x="450773" y="416684"/>
                  <a:pt x="441706" y="407255"/>
                </a:cubicBezTo>
                <a:close/>
                <a:moveTo>
                  <a:pt x="192929" y="336901"/>
                </a:moveTo>
                <a:cubicBezTo>
                  <a:pt x="113509" y="336901"/>
                  <a:pt x="48958" y="272349"/>
                  <a:pt x="48958" y="192929"/>
                </a:cubicBezTo>
                <a:cubicBezTo>
                  <a:pt x="48958" y="113509"/>
                  <a:pt x="113509" y="48958"/>
                  <a:pt x="192929" y="48958"/>
                </a:cubicBezTo>
                <a:cubicBezTo>
                  <a:pt x="272349" y="48958"/>
                  <a:pt x="336901" y="113509"/>
                  <a:pt x="336901" y="192929"/>
                </a:cubicBezTo>
                <a:cubicBezTo>
                  <a:pt x="337264" y="272349"/>
                  <a:pt x="272712" y="336901"/>
                  <a:pt x="192929" y="336901"/>
                </a:cubicBezTo>
                <a:close/>
              </a:path>
            </a:pathLst>
          </a:custGeom>
          <a:solidFill>
            <a:schemeClr val="tx1"/>
          </a:solidFill>
          <a:ln w="3620" cap="flat">
            <a:noFill/>
            <a:prstDash val="solid"/>
            <a:miter/>
          </a:ln>
        </p:spPr>
        <p:txBody>
          <a:bodyPr rtlCol="0" anchor="ctr"/>
          <a:lstStyle/>
          <a:p>
            <a:endParaRPr lang="es-CO"/>
          </a:p>
        </p:txBody>
      </p:sp>
      <p:sp>
        <p:nvSpPr>
          <p:cNvPr id="26" name="Gráfico 7">
            <a:extLst>
              <a:ext uri="{FF2B5EF4-FFF2-40B4-BE49-F238E27FC236}">
                <a16:creationId xmlns:a16="http://schemas.microsoft.com/office/drawing/2014/main" id="{4803DE39-6F68-9604-99B6-AB2871909786}"/>
              </a:ext>
            </a:extLst>
          </p:cNvPr>
          <p:cNvSpPr/>
          <p:nvPr/>
        </p:nvSpPr>
        <p:spPr>
          <a:xfrm>
            <a:off x="520793" y="1473220"/>
            <a:ext cx="342715" cy="344015"/>
          </a:xfrm>
          <a:custGeom>
            <a:avLst/>
            <a:gdLst>
              <a:gd name="connsiteX0" fmla="*/ 191116 w 382232"/>
              <a:gd name="connsiteY0" fmla="*/ 0 h 383682"/>
              <a:gd name="connsiteX1" fmla="*/ 0 w 382232"/>
              <a:gd name="connsiteY1" fmla="*/ 173709 h 383682"/>
              <a:gd name="connsiteX2" fmla="*/ 0 w 382232"/>
              <a:gd name="connsiteY2" fmla="*/ 383320 h 383682"/>
              <a:gd name="connsiteX3" fmla="*/ 138169 w 382232"/>
              <a:gd name="connsiteY3" fmla="*/ 383320 h 383682"/>
              <a:gd name="connsiteX4" fmla="*/ 138169 w 382232"/>
              <a:gd name="connsiteY4" fmla="*/ 275251 h 383682"/>
              <a:gd name="connsiteX5" fmla="*/ 191116 w 382232"/>
              <a:gd name="connsiteY5" fmla="*/ 222304 h 383682"/>
              <a:gd name="connsiteX6" fmla="*/ 244063 w 382232"/>
              <a:gd name="connsiteY6" fmla="*/ 275251 h 383682"/>
              <a:gd name="connsiteX7" fmla="*/ 244063 w 382232"/>
              <a:gd name="connsiteY7" fmla="*/ 383683 h 383682"/>
              <a:gd name="connsiteX8" fmla="*/ 382232 w 382232"/>
              <a:gd name="connsiteY8" fmla="*/ 383683 h 383682"/>
              <a:gd name="connsiteX9" fmla="*/ 382232 w 382232"/>
              <a:gd name="connsiteY9" fmla="*/ 173709 h 383682"/>
              <a:gd name="connsiteX10" fmla="*/ 191116 w 382232"/>
              <a:gd name="connsiteY10" fmla="*/ 0 h 38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2232" h="383682">
                <a:moveTo>
                  <a:pt x="191116" y="0"/>
                </a:moveTo>
                <a:lnTo>
                  <a:pt x="0" y="173709"/>
                </a:lnTo>
                <a:lnTo>
                  <a:pt x="0" y="383320"/>
                </a:lnTo>
                <a:lnTo>
                  <a:pt x="138169" y="383320"/>
                </a:lnTo>
                <a:lnTo>
                  <a:pt x="138169" y="275251"/>
                </a:lnTo>
                <a:cubicBezTo>
                  <a:pt x="138169" y="246239"/>
                  <a:pt x="161741" y="222304"/>
                  <a:pt x="191116" y="222304"/>
                </a:cubicBezTo>
                <a:cubicBezTo>
                  <a:pt x="220128" y="222304"/>
                  <a:pt x="244063" y="245876"/>
                  <a:pt x="244063" y="275251"/>
                </a:cubicBezTo>
                <a:lnTo>
                  <a:pt x="244063" y="383683"/>
                </a:lnTo>
                <a:lnTo>
                  <a:pt x="382232" y="383683"/>
                </a:lnTo>
                <a:lnTo>
                  <a:pt x="382232" y="173709"/>
                </a:lnTo>
                <a:lnTo>
                  <a:pt x="191116" y="0"/>
                </a:lnTo>
                <a:close/>
              </a:path>
            </a:pathLst>
          </a:custGeom>
          <a:solidFill>
            <a:schemeClr val="tx1"/>
          </a:solidFill>
          <a:ln w="3620" cap="flat">
            <a:noFill/>
            <a:prstDash val="solid"/>
            <a:miter/>
          </a:ln>
        </p:spPr>
        <p:txBody>
          <a:bodyPr rtlCol="0" anchor="ctr"/>
          <a:lstStyle/>
          <a:p>
            <a:endParaRPr lang="es-CO"/>
          </a:p>
        </p:txBody>
      </p:sp>
      <p:sp>
        <p:nvSpPr>
          <p:cNvPr id="78" name="CuadroTexto 77">
            <a:extLst>
              <a:ext uri="{FF2B5EF4-FFF2-40B4-BE49-F238E27FC236}">
                <a16:creationId xmlns:a16="http://schemas.microsoft.com/office/drawing/2014/main" id="{B76B5C3D-D1A6-C6DD-D515-D24F842351F0}"/>
              </a:ext>
            </a:extLst>
          </p:cNvPr>
          <p:cNvSpPr txBox="1"/>
          <p:nvPr/>
        </p:nvSpPr>
        <p:spPr>
          <a:xfrm>
            <a:off x="3401558" y="155594"/>
            <a:ext cx="5884638" cy="646331"/>
          </a:xfrm>
          <a:prstGeom prst="rect">
            <a:avLst/>
          </a:prstGeom>
          <a:noFill/>
        </p:spPr>
        <p:txBody>
          <a:bodyPr wrap="square" rtlCol="0">
            <a:spAutoFit/>
          </a:bodyPr>
          <a:lstStyle/>
          <a:p>
            <a:pPr algn="ctr"/>
            <a:r>
              <a:rPr lang="en-US" sz="3600" dirty="0">
                <a:latin typeface="Montserrat ExtraBold" panose="00000900000000000000" pitchFamily="50" charset="0"/>
              </a:rPr>
              <a:t>Conclusions </a:t>
            </a:r>
          </a:p>
        </p:txBody>
      </p:sp>
      <p:sp>
        <p:nvSpPr>
          <p:cNvPr id="6" name="Forma libre: forma 5">
            <a:extLst>
              <a:ext uri="{FF2B5EF4-FFF2-40B4-BE49-F238E27FC236}">
                <a16:creationId xmlns:a16="http://schemas.microsoft.com/office/drawing/2014/main" id="{7D76F141-9604-B9A5-99F7-24B36890BBF5}"/>
              </a:ext>
            </a:extLst>
          </p:cNvPr>
          <p:cNvSpPr/>
          <p:nvPr/>
        </p:nvSpPr>
        <p:spPr>
          <a:xfrm>
            <a:off x="2782311" y="7448952"/>
            <a:ext cx="308899" cy="308674"/>
          </a:xfrm>
          <a:custGeom>
            <a:avLst/>
            <a:gdLst>
              <a:gd name="connsiteX0" fmla="*/ 154200 w 308899"/>
              <a:gd name="connsiteY0" fmla="*/ 34862 h 308674"/>
              <a:gd name="connsiteX1" fmla="*/ 273311 w 308899"/>
              <a:gd name="connsiteY1" fmla="*/ 153974 h 308674"/>
              <a:gd name="connsiteX2" fmla="*/ 258786 w 308899"/>
              <a:gd name="connsiteY2" fmla="*/ 211351 h 308674"/>
              <a:gd name="connsiteX3" fmla="*/ 252975 w 308899"/>
              <a:gd name="connsiteY3" fmla="*/ 222245 h 308674"/>
              <a:gd name="connsiteX4" fmla="*/ 255154 w 308899"/>
              <a:gd name="connsiteY4" fmla="*/ 234592 h 308674"/>
              <a:gd name="connsiteX5" fmla="*/ 260238 w 308899"/>
              <a:gd name="connsiteY5" fmla="*/ 265097 h 308674"/>
              <a:gd name="connsiteX6" fmla="*/ 227555 w 308899"/>
              <a:gd name="connsiteY6" fmla="*/ 259286 h 308674"/>
              <a:gd name="connsiteX7" fmla="*/ 215934 w 308899"/>
              <a:gd name="connsiteY7" fmla="*/ 257107 h 308674"/>
              <a:gd name="connsiteX8" fmla="*/ 205766 w 308899"/>
              <a:gd name="connsiteY8" fmla="*/ 262191 h 308674"/>
              <a:gd name="connsiteX9" fmla="*/ 154200 w 308899"/>
              <a:gd name="connsiteY9" fmla="*/ 273812 h 308674"/>
              <a:gd name="connsiteX10" fmla="*/ 65592 w 308899"/>
              <a:gd name="connsiteY10" fmla="*/ 233866 h 308674"/>
              <a:gd name="connsiteX11" fmla="*/ 35814 w 308899"/>
              <a:gd name="connsiteY11" fmla="*/ 140901 h 308674"/>
              <a:gd name="connsiteX12" fmla="*/ 140400 w 308899"/>
              <a:gd name="connsiteY12" fmla="*/ 36315 h 308674"/>
              <a:gd name="connsiteX13" fmla="*/ 154200 w 308899"/>
              <a:gd name="connsiteY13" fmla="*/ 34862 h 308674"/>
              <a:gd name="connsiteX14" fmla="*/ 154200 w 308899"/>
              <a:gd name="connsiteY14" fmla="*/ 0 h 308674"/>
              <a:gd name="connsiteX15" fmla="*/ 136769 w 308899"/>
              <a:gd name="connsiteY15" fmla="*/ 726 h 308674"/>
              <a:gd name="connsiteX16" fmla="*/ 952 w 308899"/>
              <a:gd name="connsiteY16" fmla="*/ 136543 h 308674"/>
              <a:gd name="connsiteX17" fmla="*/ 154200 w 308899"/>
              <a:gd name="connsiteY17" fmla="*/ 308674 h 308674"/>
              <a:gd name="connsiteX18" fmla="*/ 221018 w 308899"/>
              <a:gd name="connsiteY18" fmla="*/ 293422 h 308674"/>
              <a:gd name="connsiteX19" fmla="*/ 299458 w 308899"/>
              <a:gd name="connsiteY19" fmla="*/ 307948 h 308674"/>
              <a:gd name="connsiteX20" fmla="*/ 300184 w 308899"/>
              <a:gd name="connsiteY20" fmla="*/ 307948 h 308674"/>
              <a:gd name="connsiteX21" fmla="*/ 303089 w 308899"/>
              <a:gd name="connsiteY21" fmla="*/ 305043 h 308674"/>
              <a:gd name="connsiteX22" fmla="*/ 290016 w 308899"/>
              <a:gd name="connsiteY22" fmla="*/ 228782 h 308674"/>
              <a:gd name="connsiteX23" fmla="*/ 308900 w 308899"/>
              <a:gd name="connsiteY23" fmla="*/ 154700 h 308674"/>
              <a:gd name="connsiteX24" fmla="*/ 154200 w 308899"/>
              <a:gd name="connsiteY24" fmla="*/ 0 h 308674"/>
              <a:gd name="connsiteX25" fmla="*/ 154200 w 308899"/>
              <a:gd name="connsiteY25" fmla="*/ 0 h 308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8899" h="308674">
                <a:moveTo>
                  <a:pt x="154200" y="34862"/>
                </a:moveTo>
                <a:cubicBezTo>
                  <a:pt x="220292" y="34862"/>
                  <a:pt x="273311" y="88608"/>
                  <a:pt x="273311" y="153974"/>
                </a:cubicBezTo>
                <a:cubicBezTo>
                  <a:pt x="273311" y="174310"/>
                  <a:pt x="268227" y="193920"/>
                  <a:pt x="258786" y="211351"/>
                </a:cubicBezTo>
                <a:lnTo>
                  <a:pt x="252975" y="222245"/>
                </a:lnTo>
                <a:lnTo>
                  <a:pt x="255154" y="234592"/>
                </a:lnTo>
                <a:lnTo>
                  <a:pt x="260238" y="265097"/>
                </a:lnTo>
                <a:lnTo>
                  <a:pt x="227555" y="259286"/>
                </a:lnTo>
                <a:lnTo>
                  <a:pt x="215934" y="257107"/>
                </a:lnTo>
                <a:lnTo>
                  <a:pt x="205766" y="262191"/>
                </a:lnTo>
                <a:cubicBezTo>
                  <a:pt x="189062" y="270181"/>
                  <a:pt x="172357" y="273812"/>
                  <a:pt x="154200" y="273812"/>
                </a:cubicBezTo>
                <a:cubicBezTo>
                  <a:pt x="120064" y="273812"/>
                  <a:pt x="88107" y="259286"/>
                  <a:pt x="65592" y="233866"/>
                </a:cubicBezTo>
                <a:cubicBezTo>
                  <a:pt x="42351" y="208446"/>
                  <a:pt x="32183" y="175036"/>
                  <a:pt x="35814" y="140901"/>
                </a:cubicBezTo>
                <a:cubicBezTo>
                  <a:pt x="41624" y="86429"/>
                  <a:pt x="85928" y="42125"/>
                  <a:pt x="140400" y="36315"/>
                </a:cubicBezTo>
                <a:cubicBezTo>
                  <a:pt x="145484" y="34862"/>
                  <a:pt x="149842" y="34862"/>
                  <a:pt x="154200" y="34862"/>
                </a:cubicBezTo>
                <a:moveTo>
                  <a:pt x="154200" y="0"/>
                </a:moveTo>
                <a:cubicBezTo>
                  <a:pt x="148389" y="0"/>
                  <a:pt x="142579" y="0"/>
                  <a:pt x="136769" y="726"/>
                </a:cubicBezTo>
                <a:cubicBezTo>
                  <a:pt x="66318" y="8716"/>
                  <a:pt x="8941" y="66093"/>
                  <a:pt x="952" y="136543"/>
                </a:cubicBezTo>
                <a:cubicBezTo>
                  <a:pt x="-9216" y="229508"/>
                  <a:pt x="63413" y="308674"/>
                  <a:pt x="154200" y="308674"/>
                </a:cubicBezTo>
                <a:cubicBezTo>
                  <a:pt x="178167" y="308674"/>
                  <a:pt x="200682" y="302864"/>
                  <a:pt x="221018" y="293422"/>
                </a:cubicBezTo>
                <a:lnTo>
                  <a:pt x="299458" y="307948"/>
                </a:lnTo>
                <a:cubicBezTo>
                  <a:pt x="299458" y="307948"/>
                  <a:pt x="299458" y="307948"/>
                  <a:pt x="300184" y="307948"/>
                </a:cubicBezTo>
                <a:cubicBezTo>
                  <a:pt x="301637" y="307948"/>
                  <a:pt x="303089" y="306495"/>
                  <a:pt x="303089" y="305043"/>
                </a:cubicBezTo>
                <a:lnTo>
                  <a:pt x="290016" y="228782"/>
                </a:lnTo>
                <a:cubicBezTo>
                  <a:pt x="302363" y="206993"/>
                  <a:pt x="308900" y="181573"/>
                  <a:pt x="308900" y="154700"/>
                </a:cubicBezTo>
                <a:cubicBezTo>
                  <a:pt x="308900" y="68998"/>
                  <a:pt x="239902" y="0"/>
                  <a:pt x="154200" y="0"/>
                </a:cubicBezTo>
                <a:lnTo>
                  <a:pt x="154200" y="0"/>
                </a:lnTo>
                <a:close/>
              </a:path>
            </a:pathLst>
          </a:custGeom>
          <a:solidFill>
            <a:srgbClr val="000000"/>
          </a:solidFill>
          <a:ln w="7262" cap="flat">
            <a:noFill/>
            <a:prstDash val="solid"/>
            <a:miter/>
          </a:ln>
        </p:spPr>
        <p:txBody>
          <a:bodyPr rtlCol="0" anchor="ctr"/>
          <a:lstStyle/>
          <a:p>
            <a:endParaRPr lang="es-CO"/>
          </a:p>
        </p:txBody>
      </p:sp>
      <p:sp>
        <p:nvSpPr>
          <p:cNvPr id="7" name="Forma libre: forma 6">
            <a:extLst>
              <a:ext uri="{FF2B5EF4-FFF2-40B4-BE49-F238E27FC236}">
                <a16:creationId xmlns:a16="http://schemas.microsoft.com/office/drawing/2014/main" id="{79052C81-4AC3-3367-F6E1-92FA4F7FDC34}"/>
              </a:ext>
            </a:extLst>
          </p:cNvPr>
          <p:cNvSpPr/>
          <p:nvPr/>
        </p:nvSpPr>
        <p:spPr>
          <a:xfrm>
            <a:off x="3234824" y="7466383"/>
            <a:ext cx="322190" cy="284706"/>
          </a:xfrm>
          <a:custGeom>
            <a:avLst/>
            <a:gdLst>
              <a:gd name="connsiteX0" fmla="*/ 319427 w 322190"/>
              <a:gd name="connsiteY0" fmla="*/ 0 h 284706"/>
              <a:gd name="connsiteX1" fmla="*/ 319427 w 322190"/>
              <a:gd name="connsiteY1" fmla="*/ 0 h 284706"/>
              <a:gd name="connsiteX2" fmla="*/ 2764 w 322190"/>
              <a:gd name="connsiteY2" fmla="*/ 0 h 284706"/>
              <a:gd name="connsiteX3" fmla="*/ 585 w 322190"/>
              <a:gd name="connsiteY3" fmla="*/ 4358 h 284706"/>
              <a:gd name="connsiteX4" fmla="*/ 106623 w 322190"/>
              <a:gd name="connsiteY4" fmla="*/ 125649 h 284706"/>
              <a:gd name="connsiteX5" fmla="*/ 107350 w 322190"/>
              <a:gd name="connsiteY5" fmla="*/ 126375 h 284706"/>
              <a:gd name="connsiteX6" fmla="*/ 152380 w 322190"/>
              <a:gd name="connsiteY6" fmla="*/ 282528 h 284706"/>
              <a:gd name="connsiteX7" fmla="*/ 154559 w 322190"/>
              <a:gd name="connsiteY7" fmla="*/ 284706 h 284706"/>
              <a:gd name="connsiteX8" fmla="*/ 156737 w 322190"/>
              <a:gd name="connsiteY8" fmla="*/ 283254 h 284706"/>
              <a:gd name="connsiteX9" fmla="*/ 321606 w 322190"/>
              <a:gd name="connsiteY9" fmla="*/ 3631 h 284706"/>
              <a:gd name="connsiteX10" fmla="*/ 319427 w 322190"/>
              <a:gd name="connsiteY10" fmla="*/ 0 h 284706"/>
              <a:gd name="connsiteX11" fmla="*/ 74667 w 322190"/>
              <a:gd name="connsiteY11" fmla="*/ 35588 h 284706"/>
              <a:gd name="connsiteX12" fmla="*/ 228640 w 322190"/>
              <a:gd name="connsiteY12" fmla="*/ 35588 h 284706"/>
              <a:gd name="connsiteX13" fmla="*/ 126233 w 322190"/>
              <a:gd name="connsiteY13" fmla="*/ 95144 h 284706"/>
              <a:gd name="connsiteX14" fmla="*/ 74667 w 322190"/>
              <a:gd name="connsiteY14" fmla="*/ 35588 h 284706"/>
              <a:gd name="connsiteX15" fmla="*/ 142938 w 322190"/>
              <a:gd name="connsiteY15" fmla="*/ 123470 h 284706"/>
              <a:gd name="connsiteX16" fmla="*/ 245345 w 322190"/>
              <a:gd name="connsiteY16" fmla="*/ 63914 h 284706"/>
              <a:gd name="connsiteX17" fmla="*/ 164727 w 322190"/>
              <a:gd name="connsiteY17" fmla="*/ 200457 h 284706"/>
              <a:gd name="connsiteX18" fmla="*/ 142938 w 322190"/>
              <a:gd name="connsiteY18" fmla="*/ 123470 h 28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2190" h="284706">
                <a:moveTo>
                  <a:pt x="319427" y="0"/>
                </a:moveTo>
                <a:cubicBezTo>
                  <a:pt x="319427" y="0"/>
                  <a:pt x="319427" y="0"/>
                  <a:pt x="319427" y="0"/>
                </a:cubicBezTo>
                <a:lnTo>
                  <a:pt x="2764" y="0"/>
                </a:lnTo>
                <a:cubicBezTo>
                  <a:pt x="585" y="0"/>
                  <a:pt x="-868" y="2905"/>
                  <a:pt x="585" y="4358"/>
                </a:cubicBezTo>
                <a:lnTo>
                  <a:pt x="106623" y="125649"/>
                </a:lnTo>
                <a:cubicBezTo>
                  <a:pt x="106623" y="125649"/>
                  <a:pt x="107350" y="126375"/>
                  <a:pt x="107350" y="126375"/>
                </a:cubicBezTo>
                <a:lnTo>
                  <a:pt x="152380" y="282528"/>
                </a:lnTo>
                <a:cubicBezTo>
                  <a:pt x="152380" y="283980"/>
                  <a:pt x="153832" y="284706"/>
                  <a:pt x="154559" y="284706"/>
                </a:cubicBezTo>
                <a:cubicBezTo>
                  <a:pt x="155285" y="284706"/>
                  <a:pt x="156011" y="283980"/>
                  <a:pt x="156737" y="283254"/>
                </a:cubicBezTo>
                <a:lnTo>
                  <a:pt x="321606" y="3631"/>
                </a:lnTo>
                <a:cubicBezTo>
                  <a:pt x="323058" y="2179"/>
                  <a:pt x="321606" y="0"/>
                  <a:pt x="319427" y="0"/>
                </a:cubicBezTo>
                <a:close/>
                <a:moveTo>
                  <a:pt x="74667" y="35588"/>
                </a:moveTo>
                <a:lnTo>
                  <a:pt x="228640" y="35588"/>
                </a:lnTo>
                <a:lnTo>
                  <a:pt x="126233" y="95144"/>
                </a:lnTo>
                <a:lnTo>
                  <a:pt x="74667" y="35588"/>
                </a:lnTo>
                <a:close/>
                <a:moveTo>
                  <a:pt x="142938" y="123470"/>
                </a:moveTo>
                <a:lnTo>
                  <a:pt x="245345" y="63914"/>
                </a:lnTo>
                <a:lnTo>
                  <a:pt x="164727" y="200457"/>
                </a:lnTo>
                <a:lnTo>
                  <a:pt x="142938" y="123470"/>
                </a:lnTo>
                <a:close/>
              </a:path>
            </a:pathLst>
          </a:custGeom>
          <a:solidFill>
            <a:srgbClr val="000000"/>
          </a:solidFill>
          <a:ln w="7262" cap="flat">
            <a:noFill/>
            <a:prstDash val="solid"/>
            <a:miter/>
          </a:ln>
        </p:spPr>
        <p:txBody>
          <a:bodyPr rtlCol="0" anchor="ctr"/>
          <a:lstStyle/>
          <a:p>
            <a:endParaRPr lang="es-CO"/>
          </a:p>
        </p:txBody>
      </p:sp>
      <p:sp>
        <p:nvSpPr>
          <p:cNvPr id="8" name="Forma libre: forma 7">
            <a:extLst>
              <a:ext uri="{FF2B5EF4-FFF2-40B4-BE49-F238E27FC236}">
                <a16:creationId xmlns:a16="http://schemas.microsoft.com/office/drawing/2014/main" id="{C37A57E7-1582-4D1F-038E-9084C5EC754C}"/>
              </a:ext>
            </a:extLst>
          </p:cNvPr>
          <p:cNvSpPr/>
          <p:nvPr/>
        </p:nvSpPr>
        <p:spPr>
          <a:xfrm>
            <a:off x="2295432" y="7458394"/>
            <a:ext cx="327903" cy="300684"/>
          </a:xfrm>
          <a:custGeom>
            <a:avLst/>
            <a:gdLst>
              <a:gd name="connsiteX0" fmla="*/ 227608 w 327903"/>
              <a:gd name="connsiteY0" fmla="*/ 35588 h 300684"/>
              <a:gd name="connsiteX1" fmla="*/ 247218 w 327903"/>
              <a:gd name="connsiteY1" fmla="*/ 38493 h 300684"/>
              <a:gd name="connsiteX2" fmla="*/ 290796 w 327903"/>
              <a:gd name="connsiteY2" fmla="*/ 82797 h 300684"/>
              <a:gd name="connsiteX3" fmla="*/ 276270 w 327903"/>
              <a:gd name="connsiteY3" fmla="*/ 141627 h 300684"/>
              <a:gd name="connsiteX4" fmla="*/ 190567 w 327903"/>
              <a:gd name="connsiteY4" fmla="*/ 228056 h 300684"/>
              <a:gd name="connsiteX5" fmla="*/ 164421 w 327903"/>
              <a:gd name="connsiteY5" fmla="*/ 254202 h 300684"/>
              <a:gd name="connsiteX6" fmla="*/ 137548 w 327903"/>
              <a:gd name="connsiteY6" fmla="*/ 227329 h 300684"/>
              <a:gd name="connsiteX7" fmla="*/ 52572 w 327903"/>
              <a:gd name="connsiteY7" fmla="*/ 141627 h 300684"/>
              <a:gd name="connsiteX8" fmla="*/ 51846 w 327903"/>
              <a:gd name="connsiteY8" fmla="*/ 58103 h 300684"/>
              <a:gd name="connsiteX9" fmla="*/ 99781 w 327903"/>
              <a:gd name="connsiteY9" fmla="*/ 36315 h 300684"/>
              <a:gd name="connsiteX10" fmla="*/ 135369 w 327903"/>
              <a:gd name="connsiteY10" fmla="*/ 47209 h 300684"/>
              <a:gd name="connsiteX11" fmla="*/ 140453 w 327903"/>
              <a:gd name="connsiteY11" fmla="*/ 50840 h 300684"/>
              <a:gd name="connsiteX12" fmla="*/ 144085 w 327903"/>
              <a:gd name="connsiteY12" fmla="*/ 53019 h 300684"/>
              <a:gd name="connsiteX13" fmla="*/ 165873 w 327903"/>
              <a:gd name="connsiteY13" fmla="*/ 68271 h 300684"/>
              <a:gd name="connsiteX14" fmla="*/ 186936 w 327903"/>
              <a:gd name="connsiteY14" fmla="*/ 51567 h 300684"/>
              <a:gd name="connsiteX15" fmla="*/ 227608 w 327903"/>
              <a:gd name="connsiteY15" fmla="*/ 35588 h 300684"/>
              <a:gd name="connsiteX16" fmla="*/ 227608 w 327903"/>
              <a:gd name="connsiteY16" fmla="*/ 0 h 300684"/>
              <a:gd name="connsiteX17" fmla="*/ 163695 w 327903"/>
              <a:gd name="connsiteY17" fmla="*/ 23968 h 300684"/>
              <a:gd name="connsiteX18" fmla="*/ 154253 w 327903"/>
              <a:gd name="connsiteY18" fmla="*/ 17431 h 300684"/>
              <a:gd name="connsiteX19" fmla="*/ 99055 w 327903"/>
              <a:gd name="connsiteY19" fmla="*/ 726 h 300684"/>
              <a:gd name="connsiteX20" fmla="*/ 24247 w 327903"/>
              <a:gd name="connsiteY20" fmla="*/ 34862 h 300684"/>
              <a:gd name="connsiteX21" fmla="*/ 26425 w 327903"/>
              <a:gd name="connsiteY21" fmla="*/ 165595 h 300684"/>
              <a:gd name="connsiteX22" fmla="*/ 156432 w 327903"/>
              <a:gd name="connsiteY22" fmla="*/ 296327 h 300684"/>
              <a:gd name="connsiteX23" fmla="*/ 163695 w 327903"/>
              <a:gd name="connsiteY23" fmla="*/ 300685 h 300684"/>
              <a:gd name="connsiteX24" fmla="*/ 171684 w 327903"/>
              <a:gd name="connsiteY24" fmla="*/ 296327 h 300684"/>
              <a:gd name="connsiteX25" fmla="*/ 301690 w 327903"/>
              <a:gd name="connsiteY25" fmla="*/ 165595 h 300684"/>
              <a:gd name="connsiteX26" fmla="*/ 256660 w 327903"/>
              <a:gd name="connsiteY26" fmla="*/ 4358 h 300684"/>
              <a:gd name="connsiteX27" fmla="*/ 227608 w 327903"/>
              <a:gd name="connsiteY27" fmla="*/ 0 h 300684"/>
              <a:gd name="connsiteX28" fmla="*/ 227608 w 327903"/>
              <a:gd name="connsiteY28" fmla="*/ 0 h 30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7903" h="300684">
                <a:moveTo>
                  <a:pt x="227608" y="35588"/>
                </a:moveTo>
                <a:cubicBezTo>
                  <a:pt x="233419" y="35588"/>
                  <a:pt x="239955" y="36315"/>
                  <a:pt x="247218" y="38493"/>
                </a:cubicBezTo>
                <a:cubicBezTo>
                  <a:pt x="268281" y="44304"/>
                  <a:pt x="284259" y="61009"/>
                  <a:pt x="290796" y="82797"/>
                </a:cubicBezTo>
                <a:cubicBezTo>
                  <a:pt x="296606" y="103860"/>
                  <a:pt x="291522" y="126375"/>
                  <a:pt x="276270" y="141627"/>
                </a:cubicBezTo>
                <a:cubicBezTo>
                  <a:pt x="248671" y="170679"/>
                  <a:pt x="218893" y="199730"/>
                  <a:pt x="190567" y="228056"/>
                </a:cubicBezTo>
                <a:cubicBezTo>
                  <a:pt x="181852" y="236771"/>
                  <a:pt x="173136" y="245487"/>
                  <a:pt x="164421" y="254202"/>
                </a:cubicBezTo>
                <a:cubicBezTo>
                  <a:pt x="155705" y="245487"/>
                  <a:pt x="146264" y="236045"/>
                  <a:pt x="137548" y="227329"/>
                </a:cubicBezTo>
                <a:cubicBezTo>
                  <a:pt x="109223" y="199004"/>
                  <a:pt x="80171" y="170679"/>
                  <a:pt x="52572" y="141627"/>
                </a:cubicBezTo>
                <a:cubicBezTo>
                  <a:pt x="30783" y="119112"/>
                  <a:pt x="30783" y="82797"/>
                  <a:pt x="51846" y="58103"/>
                </a:cubicBezTo>
                <a:cubicBezTo>
                  <a:pt x="63466" y="44304"/>
                  <a:pt x="80897" y="36315"/>
                  <a:pt x="99781" y="36315"/>
                </a:cubicBezTo>
                <a:cubicBezTo>
                  <a:pt x="112854" y="36315"/>
                  <a:pt x="125201" y="39946"/>
                  <a:pt x="135369" y="47209"/>
                </a:cubicBezTo>
                <a:cubicBezTo>
                  <a:pt x="136822" y="48662"/>
                  <a:pt x="139001" y="49388"/>
                  <a:pt x="140453" y="50840"/>
                </a:cubicBezTo>
                <a:lnTo>
                  <a:pt x="144085" y="53019"/>
                </a:lnTo>
                <a:lnTo>
                  <a:pt x="165873" y="68271"/>
                </a:lnTo>
                <a:lnTo>
                  <a:pt x="186936" y="51567"/>
                </a:lnTo>
                <a:cubicBezTo>
                  <a:pt x="199283" y="40672"/>
                  <a:pt x="213082" y="35588"/>
                  <a:pt x="227608" y="35588"/>
                </a:cubicBezTo>
                <a:moveTo>
                  <a:pt x="227608" y="0"/>
                </a:moveTo>
                <a:cubicBezTo>
                  <a:pt x="205093" y="0"/>
                  <a:pt x="183304" y="7989"/>
                  <a:pt x="163695" y="23968"/>
                </a:cubicBezTo>
                <a:cubicBezTo>
                  <a:pt x="160063" y="21789"/>
                  <a:pt x="157158" y="19610"/>
                  <a:pt x="154253" y="17431"/>
                </a:cubicBezTo>
                <a:cubicBezTo>
                  <a:pt x="137548" y="5810"/>
                  <a:pt x="117938" y="726"/>
                  <a:pt x="99055" y="726"/>
                </a:cubicBezTo>
                <a:cubicBezTo>
                  <a:pt x="70729" y="726"/>
                  <a:pt x="43130" y="12347"/>
                  <a:pt x="24247" y="34862"/>
                </a:cubicBezTo>
                <a:cubicBezTo>
                  <a:pt x="-8437" y="72629"/>
                  <a:pt x="-8437" y="130006"/>
                  <a:pt x="26425" y="165595"/>
                </a:cubicBezTo>
                <a:cubicBezTo>
                  <a:pt x="69277" y="209898"/>
                  <a:pt x="112854" y="252750"/>
                  <a:pt x="156432" y="296327"/>
                </a:cubicBezTo>
                <a:cubicBezTo>
                  <a:pt x="159337" y="299232"/>
                  <a:pt x="161516" y="300685"/>
                  <a:pt x="163695" y="300685"/>
                </a:cubicBezTo>
                <a:cubicBezTo>
                  <a:pt x="165873" y="300685"/>
                  <a:pt x="168779" y="299232"/>
                  <a:pt x="171684" y="296327"/>
                </a:cubicBezTo>
                <a:cubicBezTo>
                  <a:pt x="215261" y="252750"/>
                  <a:pt x="259565" y="209898"/>
                  <a:pt x="301690" y="165595"/>
                </a:cubicBezTo>
                <a:cubicBezTo>
                  <a:pt x="351804" y="112575"/>
                  <a:pt x="326384" y="23968"/>
                  <a:pt x="256660" y="4358"/>
                </a:cubicBezTo>
                <a:cubicBezTo>
                  <a:pt x="246492" y="1453"/>
                  <a:pt x="237050" y="0"/>
                  <a:pt x="227608" y="0"/>
                </a:cubicBezTo>
                <a:lnTo>
                  <a:pt x="227608" y="0"/>
                </a:lnTo>
                <a:close/>
              </a:path>
            </a:pathLst>
          </a:custGeom>
          <a:solidFill>
            <a:srgbClr val="000000"/>
          </a:solidFill>
          <a:ln w="7262" cap="flat">
            <a:noFill/>
            <a:prstDash val="solid"/>
            <a:miter/>
          </a:ln>
        </p:spPr>
        <p:txBody>
          <a:bodyPr rtlCol="0" anchor="ctr"/>
          <a:lstStyle/>
          <a:p>
            <a:endParaRPr lang="es-CO"/>
          </a:p>
        </p:txBody>
      </p:sp>
      <p:sp>
        <p:nvSpPr>
          <p:cNvPr id="16" name="Forma libre: forma 15">
            <a:extLst>
              <a:ext uri="{FF2B5EF4-FFF2-40B4-BE49-F238E27FC236}">
                <a16:creationId xmlns:a16="http://schemas.microsoft.com/office/drawing/2014/main" id="{9D4E697F-EE4E-720F-1FA5-2ED9C839B049}"/>
              </a:ext>
            </a:extLst>
          </p:cNvPr>
          <p:cNvSpPr/>
          <p:nvPr/>
        </p:nvSpPr>
        <p:spPr>
          <a:xfrm>
            <a:off x="5789594" y="7376323"/>
            <a:ext cx="254202" cy="310852"/>
          </a:xfrm>
          <a:custGeom>
            <a:avLst/>
            <a:gdLst>
              <a:gd name="connsiteX0" fmla="*/ 218614 w 254202"/>
              <a:gd name="connsiteY0" fmla="*/ 34862 h 310852"/>
              <a:gd name="connsiteX1" fmla="*/ 218614 w 254202"/>
              <a:gd name="connsiteY1" fmla="*/ 233866 h 310852"/>
              <a:gd name="connsiteX2" fmla="*/ 150342 w 254202"/>
              <a:gd name="connsiteY2" fmla="*/ 169952 h 310852"/>
              <a:gd name="connsiteX3" fmla="*/ 126375 w 254202"/>
              <a:gd name="connsiteY3" fmla="*/ 147437 h 310852"/>
              <a:gd name="connsiteX4" fmla="*/ 102407 w 254202"/>
              <a:gd name="connsiteY4" fmla="*/ 169952 h 310852"/>
              <a:gd name="connsiteX5" fmla="*/ 34136 w 254202"/>
              <a:gd name="connsiteY5" fmla="*/ 233866 h 310852"/>
              <a:gd name="connsiteX6" fmla="*/ 34136 w 254202"/>
              <a:gd name="connsiteY6" fmla="*/ 34862 h 310852"/>
              <a:gd name="connsiteX7" fmla="*/ 126375 w 254202"/>
              <a:gd name="connsiteY7" fmla="*/ 34862 h 310852"/>
              <a:gd name="connsiteX8" fmla="*/ 218614 w 254202"/>
              <a:gd name="connsiteY8" fmla="*/ 34862 h 310852"/>
              <a:gd name="connsiteX9" fmla="*/ 254202 w 254202"/>
              <a:gd name="connsiteY9" fmla="*/ 0 h 310852"/>
              <a:gd name="connsiteX10" fmla="*/ 127101 w 254202"/>
              <a:gd name="connsiteY10" fmla="*/ 0 h 310852"/>
              <a:gd name="connsiteX11" fmla="*/ 0 w 254202"/>
              <a:gd name="connsiteY11" fmla="*/ 0 h 310852"/>
              <a:gd name="connsiteX12" fmla="*/ 0 w 254202"/>
              <a:gd name="connsiteY12" fmla="*/ 307948 h 310852"/>
              <a:gd name="connsiteX13" fmla="*/ 2905 w 254202"/>
              <a:gd name="connsiteY13" fmla="*/ 310853 h 310852"/>
              <a:gd name="connsiteX14" fmla="*/ 5084 w 254202"/>
              <a:gd name="connsiteY14" fmla="*/ 310127 h 310852"/>
              <a:gd name="connsiteX15" fmla="*/ 127101 w 254202"/>
              <a:gd name="connsiteY15" fmla="*/ 195373 h 310852"/>
              <a:gd name="connsiteX16" fmla="*/ 249118 w 254202"/>
              <a:gd name="connsiteY16" fmla="*/ 309400 h 310852"/>
              <a:gd name="connsiteX17" fmla="*/ 251297 w 254202"/>
              <a:gd name="connsiteY17" fmla="*/ 310127 h 310852"/>
              <a:gd name="connsiteX18" fmla="*/ 254202 w 254202"/>
              <a:gd name="connsiteY18" fmla="*/ 307222 h 310852"/>
              <a:gd name="connsiteX19" fmla="*/ 254202 w 254202"/>
              <a:gd name="connsiteY19" fmla="*/ 0 h 310852"/>
              <a:gd name="connsiteX20" fmla="*/ 254202 w 254202"/>
              <a:gd name="connsiteY20" fmla="*/ 0 h 31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4202" h="310852">
                <a:moveTo>
                  <a:pt x="218614" y="34862"/>
                </a:moveTo>
                <a:lnTo>
                  <a:pt x="218614" y="233866"/>
                </a:lnTo>
                <a:lnTo>
                  <a:pt x="150342" y="169952"/>
                </a:lnTo>
                <a:lnTo>
                  <a:pt x="126375" y="147437"/>
                </a:lnTo>
                <a:lnTo>
                  <a:pt x="102407" y="169952"/>
                </a:lnTo>
                <a:lnTo>
                  <a:pt x="34136" y="233866"/>
                </a:lnTo>
                <a:lnTo>
                  <a:pt x="34136" y="34862"/>
                </a:lnTo>
                <a:lnTo>
                  <a:pt x="126375" y="34862"/>
                </a:lnTo>
                <a:lnTo>
                  <a:pt x="218614" y="34862"/>
                </a:lnTo>
                <a:moveTo>
                  <a:pt x="254202" y="0"/>
                </a:moveTo>
                <a:lnTo>
                  <a:pt x="127101" y="0"/>
                </a:lnTo>
                <a:lnTo>
                  <a:pt x="0" y="0"/>
                </a:lnTo>
                <a:lnTo>
                  <a:pt x="0" y="307948"/>
                </a:lnTo>
                <a:cubicBezTo>
                  <a:pt x="0" y="310127"/>
                  <a:pt x="1453" y="310853"/>
                  <a:pt x="2905" y="310853"/>
                </a:cubicBezTo>
                <a:cubicBezTo>
                  <a:pt x="3631" y="310853"/>
                  <a:pt x="4358" y="310853"/>
                  <a:pt x="5084" y="310127"/>
                </a:cubicBezTo>
                <a:lnTo>
                  <a:pt x="127101" y="195373"/>
                </a:lnTo>
                <a:lnTo>
                  <a:pt x="249118" y="309400"/>
                </a:lnTo>
                <a:cubicBezTo>
                  <a:pt x="249844" y="310127"/>
                  <a:pt x="250571" y="310127"/>
                  <a:pt x="251297" y="310127"/>
                </a:cubicBezTo>
                <a:cubicBezTo>
                  <a:pt x="252750" y="310127"/>
                  <a:pt x="254202" y="308674"/>
                  <a:pt x="254202" y="307222"/>
                </a:cubicBezTo>
                <a:lnTo>
                  <a:pt x="254202" y="0"/>
                </a:lnTo>
                <a:lnTo>
                  <a:pt x="254202" y="0"/>
                </a:lnTo>
                <a:close/>
              </a:path>
            </a:pathLst>
          </a:custGeom>
          <a:solidFill>
            <a:srgbClr val="000000"/>
          </a:solidFill>
          <a:ln w="7262" cap="flat">
            <a:noFill/>
            <a:prstDash val="solid"/>
            <a:miter/>
          </a:ln>
        </p:spPr>
        <p:txBody>
          <a:bodyPr rtlCol="0" anchor="ctr"/>
          <a:lstStyle/>
          <a:p>
            <a:endParaRPr lang="es-CO"/>
          </a:p>
        </p:txBody>
      </p:sp>
      <p:sp>
        <p:nvSpPr>
          <p:cNvPr id="17" name="CuadroTexto 16">
            <a:extLst>
              <a:ext uri="{FF2B5EF4-FFF2-40B4-BE49-F238E27FC236}">
                <a16:creationId xmlns:a16="http://schemas.microsoft.com/office/drawing/2014/main" id="{279D1CFD-1EAA-D11D-50C3-417FCF9A9B5D}"/>
              </a:ext>
            </a:extLst>
          </p:cNvPr>
          <p:cNvSpPr txBox="1"/>
          <p:nvPr/>
        </p:nvSpPr>
        <p:spPr>
          <a:xfrm>
            <a:off x="2254455" y="7757626"/>
            <a:ext cx="2664983" cy="307777"/>
          </a:xfrm>
          <a:prstGeom prst="rect">
            <a:avLst/>
          </a:prstGeom>
          <a:noFill/>
        </p:spPr>
        <p:txBody>
          <a:bodyPr wrap="square" rtlCol="0">
            <a:spAutoFit/>
          </a:bodyPr>
          <a:lstStyle/>
          <a:p>
            <a:r>
              <a:rPr lang="en-US" sz="1400"/>
              <a:t>1250 likes</a:t>
            </a:r>
          </a:p>
        </p:txBody>
      </p:sp>
      <p:sp>
        <p:nvSpPr>
          <p:cNvPr id="54" name="TextBox 5">
            <a:extLst>
              <a:ext uri="{FF2B5EF4-FFF2-40B4-BE49-F238E27FC236}">
                <a16:creationId xmlns:a16="http://schemas.microsoft.com/office/drawing/2014/main" id="{CAF7C809-37D9-4E01-1394-8A1B688D71F6}"/>
              </a:ext>
            </a:extLst>
          </p:cNvPr>
          <p:cNvSpPr txBox="1"/>
          <p:nvPr/>
        </p:nvSpPr>
        <p:spPr>
          <a:xfrm>
            <a:off x="6874258" y="7389351"/>
            <a:ext cx="4683473" cy="3970318"/>
          </a:xfrm>
          <a:prstGeom prst="rect">
            <a:avLst/>
          </a:prstGeom>
          <a:noFill/>
        </p:spPr>
        <p:txBody>
          <a:bodyPr wrap="square">
            <a:spAutoFit/>
          </a:bodyPr>
          <a:lstStyle/>
          <a:p>
            <a:r>
              <a:rPr lang="en-US" sz="1400" b="0" i="0" dirty="0">
                <a:effectLst/>
                <a:latin typeface="+mj-lt"/>
              </a:rPr>
              <a:t>Lorem ipsum dolor sit </a:t>
            </a:r>
            <a:r>
              <a:rPr lang="en-US" sz="1400" b="0" i="0" dirty="0" err="1">
                <a:effectLst/>
                <a:latin typeface="+mj-lt"/>
              </a:rPr>
              <a:t>amet</a:t>
            </a:r>
            <a:r>
              <a:rPr lang="en-US" sz="1400" b="0" i="0" dirty="0">
                <a:effectLst/>
                <a:latin typeface="+mj-lt"/>
              </a:rPr>
              <a:t>, </a:t>
            </a:r>
            <a:r>
              <a:rPr lang="en-US" sz="1400" b="0" i="0" dirty="0" err="1">
                <a:effectLst/>
                <a:latin typeface="+mj-lt"/>
              </a:rPr>
              <a:t>consectetur</a:t>
            </a:r>
            <a:r>
              <a:rPr lang="en-US" sz="1400" b="0" i="0" dirty="0">
                <a:effectLst/>
                <a:latin typeface="+mj-lt"/>
              </a:rPr>
              <a:t> </a:t>
            </a:r>
            <a:r>
              <a:rPr lang="en-US" sz="1400" b="0" i="0" dirty="0" err="1">
                <a:effectLst/>
                <a:latin typeface="+mj-lt"/>
              </a:rPr>
              <a:t>adipiscing</a:t>
            </a:r>
            <a:r>
              <a:rPr lang="en-US" sz="1400" b="0" i="0" dirty="0">
                <a:effectLst/>
                <a:latin typeface="+mj-lt"/>
              </a:rPr>
              <a:t> </a:t>
            </a:r>
            <a:r>
              <a:rPr lang="en-US" sz="1400" b="0" i="0" dirty="0" err="1">
                <a:effectLst/>
                <a:latin typeface="+mj-lt"/>
              </a:rPr>
              <a:t>elit</a:t>
            </a:r>
            <a:r>
              <a:rPr lang="en-US" sz="1400" b="0" i="0" dirty="0">
                <a:effectLst/>
                <a:latin typeface="+mj-lt"/>
              </a:rPr>
              <a:t>. </a:t>
            </a:r>
            <a:r>
              <a:rPr lang="en-US" sz="1400" b="0" i="0" dirty="0" err="1">
                <a:effectLst/>
                <a:latin typeface="+mj-lt"/>
              </a:rPr>
              <a:t>Nulla</a:t>
            </a:r>
            <a:r>
              <a:rPr lang="en-US" sz="1400" b="0" i="0" dirty="0">
                <a:effectLst/>
                <a:latin typeface="+mj-lt"/>
              </a:rPr>
              <a:t> </a:t>
            </a:r>
            <a:r>
              <a:rPr lang="en-US" sz="1400" b="0" i="0" dirty="0" err="1">
                <a:effectLst/>
                <a:latin typeface="+mj-lt"/>
              </a:rPr>
              <a:t>purus</a:t>
            </a:r>
            <a:r>
              <a:rPr lang="en-US" sz="1400" b="0" i="0" dirty="0">
                <a:effectLst/>
                <a:latin typeface="+mj-lt"/>
              </a:rPr>
              <a:t> </a:t>
            </a:r>
            <a:r>
              <a:rPr lang="en-US" sz="1400" b="0" i="0" dirty="0" err="1">
                <a:effectLst/>
                <a:latin typeface="+mj-lt"/>
              </a:rPr>
              <a:t>urna</a:t>
            </a:r>
            <a:r>
              <a:rPr lang="en-US" sz="1400" b="0" i="0" dirty="0">
                <a:effectLst/>
                <a:latin typeface="+mj-lt"/>
              </a:rPr>
              <a:t>, </a:t>
            </a:r>
            <a:r>
              <a:rPr lang="en-US" sz="1400" b="0" i="0" dirty="0" err="1">
                <a:effectLst/>
                <a:latin typeface="+mj-lt"/>
              </a:rPr>
              <a:t>bibendum</a:t>
            </a:r>
            <a:r>
              <a:rPr lang="en-US" sz="1400" b="0" i="0" dirty="0">
                <a:effectLst/>
                <a:latin typeface="+mj-lt"/>
              </a:rPr>
              <a:t> sed </a:t>
            </a:r>
            <a:r>
              <a:rPr lang="en-US" sz="1400" b="0" i="0" dirty="0" err="1">
                <a:effectLst/>
                <a:latin typeface="+mj-lt"/>
              </a:rPr>
              <a:t>ultrices</a:t>
            </a:r>
            <a:r>
              <a:rPr lang="en-US" sz="1400" b="0" i="0" dirty="0">
                <a:effectLst/>
                <a:latin typeface="+mj-lt"/>
              </a:rPr>
              <a:t> </a:t>
            </a:r>
            <a:r>
              <a:rPr lang="en-US" sz="1400" b="0" i="0" dirty="0" err="1">
                <a:effectLst/>
                <a:latin typeface="+mj-lt"/>
              </a:rPr>
              <a:t>eget</a:t>
            </a:r>
            <a:r>
              <a:rPr lang="en-US" sz="1400" b="0" i="0" dirty="0">
                <a:effectLst/>
                <a:latin typeface="+mj-lt"/>
              </a:rPr>
              <a:t>, </a:t>
            </a:r>
            <a:r>
              <a:rPr lang="en-US" sz="1400" b="0" i="0" dirty="0" err="1">
                <a:effectLst/>
                <a:latin typeface="+mj-lt"/>
              </a:rPr>
              <a:t>sagittis</a:t>
            </a:r>
            <a:r>
              <a:rPr lang="en-US" sz="1400" b="0" i="0" dirty="0">
                <a:effectLst/>
                <a:latin typeface="+mj-lt"/>
              </a:rPr>
              <a:t> </a:t>
            </a:r>
            <a:r>
              <a:rPr lang="en-US" sz="1400" b="0" i="0" dirty="0" err="1">
                <a:effectLst/>
                <a:latin typeface="+mj-lt"/>
              </a:rPr>
              <a:t>efficitur</a:t>
            </a:r>
            <a:r>
              <a:rPr lang="en-US" sz="1400" b="0" i="0" dirty="0">
                <a:effectLst/>
                <a:latin typeface="+mj-lt"/>
              </a:rPr>
              <a:t> </a:t>
            </a:r>
            <a:r>
              <a:rPr lang="en-US" sz="1400" b="0" i="0" dirty="0" err="1">
                <a:effectLst/>
                <a:latin typeface="+mj-lt"/>
              </a:rPr>
              <a:t>augue</a:t>
            </a:r>
            <a:r>
              <a:rPr lang="en-US" sz="1400" b="0" i="0" dirty="0">
                <a:effectLst/>
                <a:latin typeface="+mj-lt"/>
              </a:rPr>
              <a:t>.</a:t>
            </a:r>
          </a:p>
          <a:p>
            <a:endParaRPr lang="en-US" sz="1400" dirty="0">
              <a:latin typeface="+mj-lt"/>
            </a:endParaRPr>
          </a:p>
          <a:p>
            <a:r>
              <a:rPr lang="en-US" sz="1400" b="0" i="0" dirty="0">
                <a:effectLst/>
                <a:latin typeface="+mj-lt"/>
              </a:rPr>
              <a:t> Sed </a:t>
            </a:r>
            <a:r>
              <a:rPr lang="en-US" sz="1400" b="0" i="0" dirty="0" err="1">
                <a:effectLst/>
                <a:latin typeface="+mj-lt"/>
              </a:rPr>
              <a:t>elementum</a:t>
            </a:r>
            <a:r>
              <a:rPr lang="en-US" sz="1400" b="0" i="0" dirty="0">
                <a:effectLst/>
                <a:latin typeface="+mj-lt"/>
              </a:rPr>
              <a:t> </a:t>
            </a:r>
            <a:r>
              <a:rPr lang="en-US" sz="1400" b="0" i="0" dirty="0" err="1">
                <a:effectLst/>
                <a:latin typeface="+mj-lt"/>
              </a:rPr>
              <a:t>suscipit</a:t>
            </a:r>
            <a:r>
              <a:rPr lang="en-US" sz="1400" b="0" i="0" dirty="0">
                <a:effectLst/>
                <a:latin typeface="+mj-lt"/>
              </a:rPr>
              <a:t> ipsum, id </a:t>
            </a:r>
            <a:r>
              <a:rPr lang="en-US" sz="1400" b="0" i="0" dirty="0" err="1">
                <a:effectLst/>
                <a:latin typeface="+mj-lt"/>
              </a:rPr>
              <a:t>pretium</a:t>
            </a:r>
            <a:r>
              <a:rPr lang="en-US" sz="1400" b="0" i="0" dirty="0">
                <a:effectLst/>
                <a:latin typeface="+mj-lt"/>
              </a:rPr>
              <a:t> </a:t>
            </a:r>
            <a:r>
              <a:rPr lang="en-US" sz="1400" b="0" i="0" dirty="0" err="1">
                <a:effectLst/>
                <a:latin typeface="+mj-lt"/>
              </a:rPr>
              <a:t>nisl</a:t>
            </a:r>
            <a:r>
              <a:rPr lang="en-US" sz="1400" b="0" i="0" dirty="0">
                <a:effectLst/>
                <a:latin typeface="+mj-lt"/>
              </a:rPr>
              <a:t> </a:t>
            </a:r>
            <a:r>
              <a:rPr lang="en-US" sz="1400" b="0" i="0" dirty="0" err="1">
                <a:effectLst/>
                <a:latin typeface="+mj-lt"/>
              </a:rPr>
              <a:t>consectetur</a:t>
            </a:r>
            <a:r>
              <a:rPr lang="en-US" sz="1400" b="0" i="0" dirty="0">
                <a:effectLst/>
                <a:latin typeface="+mj-lt"/>
              </a:rPr>
              <a:t> a. </a:t>
            </a:r>
            <a:r>
              <a:rPr lang="en-US" sz="1400" b="0" i="0" dirty="0" err="1">
                <a:effectLst/>
                <a:latin typeface="+mj-lt"/>
              </a:rPr>
              <a:t>Pellentesque</a:t>
            </a:r>
            <a:r>
              <a:rPr lang="en-US" sz="1400" b="0" i="0" dirty="0">
                <a:effectLst/>
                <a:latin typeface="+mj-lt"/>
              </a:rPr>
              <a:t> ac ante </a:t>
            </a:r>
            <a:r>
              <a:rPr lang="en-US" sz="1400" b="0" i="0" dirty="0" err="1">
                <a:effectLst/>
                <a:latin typeface="+mj-lt"/>
              </a:rPr>
              <a:t>augue</a:t>
            </a:r>
            <a:r>
              <a:rPr lang="en-US" sz="1400" b="0" i="0" dirty="0">
                <a:effectLst/>
                <a:latin typeface="+mj-lt"/>
              </a:rPr>
              <a:t>. </a:t>
            </a:r>
            <a:r>
              <a:rPr lang="en-US" sz="1400" dirty="0" err="1">
                <a:latin typeface="+mj-lt"/>
              </a:rPr>
              <a:t>Ph</a:t>
            </a:r>
            <a:r>
              <a:rPr lang="en-US" sz="1400" b="0" i="0" dirty="0" err="1">
                <a:effectLst/>
                <a:latin typeface="+mj-lt"/>
              </a:rPr>
              <a:t>asellus</a:t>
            </a:r>
            <a:r>
              <a:rPr lang="en-US" sz="1400" b="0" i="0" dirty="0">
                <a:effectLst/>
                <a:latin typeface="+mj-lt"/>
              </a:rPr>
              <a:t> </a:t>
            </a:r>
            <a:r>
              <a:rPr lang="en-US" sz="1400" b="0" i="0" dirty="0" err="1">
                <a:effectLst/>
                <a:latin typeface="+mj-lt"/>
              </a:rPr>
              <a:t>mollis</a:t>
            </a:r>
            <a:r>
              <a:rPr lang="en-US" sz="1400" b="0" i="0" dirty="0">
                <a:effectLst/>
                <a:latin typeface="+mj-lt"/>
              </a:rPr>
              <a:t> a </a:t>
            </a:r>
            <a:r>
              <a:rPr lang="en-US" sz="1400" b="0" i="0" dirty="0" err="1">
                <a:effectLst/>
                <a:latin typeface="+mj-lt"/>
              </a:rPr>
              <a:t>lacus</a:t>
            </a:r>
            <a:r>
              <a:rPr lang="en-US" sz="1400" b="0" i="0" dirty="0">
                <a:effectLst/>
                <a:latin typeface="+mj-lt"/>
              </a:rPr>
              <a:t> porta </a:t>
            </a:r>
            <a:r>
              <a:rPr lang="en-US" sz="1400" b="0" i="0" dirty="0" err="1">
                <a:effectLst/>
                <a:latin typeface="+mj-lt"/>
              </a:rPr>
              <a:t>consequat</a:t>
            </a:r>
            <a:r>
              <a:rPr lang="en-US" sz="1400" b="0" i="0" dirty="0">
                <a:effectLst/>
                <a:latin typeface="+mj-lt"/>
              </a:rPr>
              <a:t>. Ut </a:t>
            </a:r>
            <a:r>
              <a:rPr lang="en-US" sz="1400" b="0" i="0" dirty="0" err="1">
                <a:effectLst/>
                <a:latin typeface="+mj-lt"/>
              </a:rPr>
              <a:t>sapien</a:t>
            </a:r>
            <a:r>
              <a:rPr lang="en-US" sz="1400" b="0" i="0" dirty="0">
                <a:effectLst/>
                <a:latin typeface="+mj-lt"/>
              </a:rPr>
              <a:t> </a:t>
            </a:r>
            <a:r>
              <a:rPr lang="en-US" sz="1400" b="0" i="0" dirty="0" err="1">
                <a:effectLst/>
                <a:latin typeface="+mj-lt"/>
              </a:rPr>
              <a:t>arcu</a:t>
            </a:r>
            <a:r>
              <a:rPr lang="en-US" sz="1400" b="0" i="0" dirty="0">
                <a:effectLst/>
                <a:latin typeface="+mj-lt"/>
              </a:rPr>
              <a:t>, </a:t>
            </a:r>
            <a:r>
              <a:rPr lang="en-US" sz="1400" b="0" i="0" dirty="0" err="1">
                <a:effectLst/>
                <a:latin typeface="+mj-lt"/>
              </a:rPr>
              <a:t>rhoncus</a:t>
            </a:r>
            <a:r>
              <a:rPr lang="en-US" sz="1400" b="0" i="0" dirty="0">
                <a:effectLst/>
                <a:latin typeface="+mj-lt"/>
              </a:rPr>
              <a:t> </a:t>
            </a:r>
            <a:r>
              <a:rPr lang="en-US" sz="1400" b="0" i="0" dirty="0" err="1">
                <a:effectLst/>
                <a:latin typeface="+mj-lt"/>
              </a:rPr>
              <a:t>eget</a:t>
            </a:r>
            <a:r>
              <a:rPr lang="en-US" sz="1400" b="0" i="0" dirty="0">
                <a:effectLst/>
                <a:latin typeface="+mj-lt"/>
              </a:rPr>
              <a:t> </a:t>
            </a:r>
            <a:r>
              <a:rPr lang="en-US" sz="1400" b="0" i="0" dirty="0" err="1">
                <a:effectLst/>
                <a:latin typeface="+mj-lt"/>
              </a:rPr>
              <a:t>feugiat</a:t>
            </a:r>
            <a:r>
              <a:rPr lang="en-US" sz="1400" b="0" i="0" dirty="0">
                <a:effectLst/>
                <a:latin typeface="+mj-lt"/>
              </a:rPr>
              <a:t> sed, dictum at </a:t>
            </a:r>
            <a:r>
              <a:rPr lang="en-US" sz="1400" b="0" i="0" dirty="0" err="1">
                <a:effectLst/>
                <a:latin typeface="+mj-lt"/>
              </a:rPr>
              <a:t>augue</a:t>
            </a:r>
            <a:r>
              <a:rPr lang="en-US" sz="1400" b="0" i="0" dirty="0">
                <a:effectLst/>
                <a:latin typeface="+mj-lt"/>
              </a:rPr>
              <a:t>. </a:t>
            </a:r>
          </a:p>
          <a:p>
            <a:endParaRPr lang="en-US" sz="1400" dirty="0">
              <a:latin typeface="+mj-lt"/>
            </a:endParaRPr>
          </a:p>
          <a:p>
            <a:r>
              <a:rPr lang="en-US" sz="1400" b="0" i="0" dirty="0">
                <a:effectLst/>
                <a:latin typeface="+mj-lt"/>
              </a:rPr>
              <a:t>Lorem ipsum dolor sit </a:t>
            </a:r>
            <a:r>
              <a:rPr lang="en-US" sz="1400" b="0" i="0" dirty="0" err="1">
                <a:effectLst/>
                <a:latin typeface="+mj-lt"/>
              </a:rPr>
              <a:t>amet</a:t>
            </a:r>
            <a:r>
              <a:rPr lang="en-US" sz="1400" b="0" i="0" dirty="0">
                <a:effectLst/>
                <a:latin typeface="+mj-lt"/>
              </a:rPr>
              <a:t>, </a:t>
            </a:r>
            <a:r>
              <a:rPr lang="en-US" sz="1400" b="0" i="0" dirty="0" err="1">
                <a:effectLst/>
                <a:latin typeface="+mj-lt"/>
              </a:rPr>
              <a:t>consectetur</a:t>
            </a:r>
            <a:r>
              <a:rPr lang="en-US" sz="1400" b="0" i="0" dirty="0">
                <a:effectLst/>
                <a:latin typeface="+mj-lt"/>
              </a:rPr>
              <a:t> </a:t>
            </a:r>
            <a:r>
              <a:rPr lang="en-US" sz="1400" b="0" i="0" dirty="0" err="1">
                <a:effectLst/>
                <a:latin typeface="+mj-lt"/>
              </a:rPr>
              <a:t>adipiscing</a:t>
            </a:r>
            <a:r>
              <a:rPr lang="en-US" sz="1400" b="0" i="0" dirty="0">
                <a:effectLst/>
                <a:latin typeface="+mj-lt"/>
              </a:rPr>
              <a:t> </a:t>
            </a:r>
            <a:r>
              <a:rPr lang="en-US" sz="1400" b="0" i="0" dirty="0" err="1">
                <a:effectLst/>
                <a:latin typeface="+mj-lt"/>
              </a:rPr>
              <a:t>elit</a:t>
            </a:r>
            <a:r>
              <a:rPr lang="en-US" sz="1400" b="0" i="0" dirty="0">
                <a:effectLst/>
                <a:latin typeface="+mj-lt"/>
              </a:rPr>
              <a:t>. </a:t>
            </a:r>
            <a:r>
              <a:rPr lang="en-US" sz="1400" b="0" i="0" dirty="0" err="1">
                <a:effectLst/>
                <a:latin typeface="+mj-lt"/>
              </a:rPr>
              <a:t>Nulla</a:t>
            </a:r>
            <a:r>
              <a:rPr lang="en-US" sz="1400" b="0" i="0" dirty="0">
                <a:effectLst/>
                <a:latin typeface="+mj-lt"/>
              </a:rPr>
              <a:t> </a:t>
            </a:r>
            <a:r>
              <a:rPr lang="en-US" sz="1400" b="0" i="0" dirty="0" err="1">
                <a:effectLst/>
                <a:latin typeface="+mj-lt"/>
              </a:rPr>
              <a:t>purus</a:t>
            </a:r>
            <a:r>
              <a:rPr lang="en-US" sz="1400" b="0" i="0" dirty="0">
                <a:effectLst/>
                <a:latin typeface="+mj-lt"/>
              </a:rPr>
              <a:t> </a:t>
            </a:r>
            <a:r>
              <a:rPr lang="en-US" sz="1400" b="0" i="0" dirty="0" err="1">
                <a:effectLst/>
                <a:latin typeface="+mj-lt"/>
              </a:rPr>
              <a:t>urna</a:t>
            </a:r>
            <a:r>
              <a:rPr lang="en-US" sz="1400" b="0" i="0" dirty="0">
                <a:effectLst/>
                <a:latin typeface="+mj-lt"/>
              </a:rPr>
              <a:t>, </a:t>
            </a:r>
            <a:r>
              <a:rPr lang="en-US" sz="1400" b="0" i="0" dirty="0" err="1">
                <a:effectLst/>
                <a:latin typeface="+mj-lt"/>
              </a:rPr>
              <a:t>bibendum</a:t>
            </a:r>
            <a:r>
              <a:rPr lang="en-US" sz="1400" b="0" i="0" dirty="0">
                <a:effectLst/>
                <a:latin typeface="+mj-lt"/>
              </a:rPr>
              <a:t> sed </a:t>
            </a:r>
            <a:r>
              <a:rPr lang="en-US" sz="1400" b="0" i="0" dirty="0" err="1">
                <a:effectLst/>
                <a:latin typeface="+mj-lt"/>
              </a:rPr>
              <a:t>ultrices</a:t>
            </a:r>
            <a:r>
              <a:rPr lang="en-US" sz="1400" b="0" i="0" dirty="0">
                <a:effectLst/>
                <a:latin typeface="+mj-lt"/>
              </a:rPr>
              <a:t> </a:t>
            </a:r>
            <a:r>
              <a:rPr lang="en-US" sz="1400" b="0" i="0" dirty="0" err="1">
                <a:effectLst/>
                <a:latin typeface="+mj-lt"/>
              </a:rPr>
              <a:t>eget</a:t>
            </a:r>
            <a:r>
              <a:rPr lang="en-US" sz="1400" b="0" i="0" dirty="0">
                <a:effectLst/>
                <a:latin typeface="+mj-lt"/>
              </a:rPr>
              <a:t>, </a:t>
            </a:r>
            <a:r>
              <a:rPr lang="en-US" sz="1400" b="0" i="0" dirty="0" err="1">
                <a:effectLst/>
                <a:latin typeface="+mj-lt"/>
              </a:rPr>
              <a:t>sagittis</a:t>
            </a:r>
            <a:r>
              <a:rPr lang="en-US" sz="1400" b="0" i="0" dirty="0">
                <a:effectLst/>
                <a:latin typeface="+mj-lt"/>
              </a:rPr>
              <a:t> </a:t>
            </a:r>
            <a:r>
              <a:rPr lang="en-US" sz="1400" b="0" i="0" dirty="0" err="1">
                <a:effectLst/>
                <a:latin typeface="+mj-lt"/>
              </a:rPr>
              <a:t>efficitur</a:t>
            </a:r>
            <a:r>
              <a:rPr lang="en-US" sz="1400" b="0" i="0" dirty="0">
                <a:effectLst/>
                <a:latin typeface="+mj-lt"/>
              </a:rPr>
              <a:t> </a:t>
            </a:r>
            <a:r>
              <a:rPr lang="en-US" sz="1400" b="0" i="0" dirty="0" err="1">
                <a:effectLst/>
                <a:latin typeface="+mj-lt"/>
              </a:rPr>
              <a:t>augue</a:t>
            </a:r>
            <a:r>
              <a:rPr lang="en-US" sz="1400" b="0" i="0" dirty="0">
                <a:effectLst/>
                <a:latin typeface="+mj-lt"/>
              </a:rPr>
              <a:t>.</a:t>
            </a:r>
          </a:p>
          <a:p>
            <a:endParaRPr lang="en-US" sz="1400" dirty="0">
              <a:latin typeface="+mj-lt"/>
            </a:endParaRPr>
          </a:p>
          <a:p>
            <a:r>
              <a:rPr lang="en-US" sz="1400" b="0" i="0" dirty="0">
                <a:effectLst/>
                <a:latin typeface="+mj-lt"/>
              </a:rPr>
              <a:t> Sed </a:t>
            </a:r>
            <a:r>
              <a:rPr lang="en-US" sz="1400" b="0" i="0" dirty="0" err="1">
                <a:effectLst/>
                <a:latin typeface="+mj-lt"/>
              </a:rPr>
              <a:t>elementum</a:t>
            </a:r>
            <a:r>
              <a:rPr lang="en-US" sz="1400" b="0" i="0" dirty="0">
                <a:effectLst/>
                <a:latin typeface="+mj-lt"/>
              </a:rPr>
              <a:t> </a:t>
            </a:r>
            <a:r>
              <a:rPr lang="en-US" sz="1400" b="0" i="0" dirty="0" err="1">
                <a:effectLst/>
                <a:latin typeface="+mj-lt"/>
              </a:rPr>
              <a:t>suscipit</a:t>
            </a:r>
            <a:r>
              <a:rPr lang="en-US" sz="1400" b="0" i="0" dirty="0">
                <a:effectLst/>
                <a:latin typeface="+mj-lt"/>
              </a:rPr>
              <a:t> ipsum, id </a:t>
            </a:r>
            <a:r>
              <a:rPr lang="en-US" sz="1400" b="0" i="0" dirty="0" err="1">
                <a:effectLst/>
                <a:latin typeface="+mj-lt"/>
              </a:rPr>
              <a:t>pretium</a:t>
            </a:r>
            <a:r>
              <a:rPr lang="en-US" sz="1400" b="0" i="0" dirty="0">
                <a:effectLst/>
                <a:latin typeface="+mj-lt"/>
              </a:rPr>
              <a:t> </a:t>
            </a:r>
            <a:r>
              <a:rPr lang="en-US" sz="1400" b="0" i="0" dirty="0" err="1">
                <a:effectLst/>
                <a:latin typeface="+mj-lt"/>
              </a:rPr>
              <a:t>nisl</a:t>
            </a:r>
            <a:r>
              <a:rPr lang="en-US" sz="1400" b="0" i="0" dirty="0">
                <a:effectLst/>
                <a:latin typeface="+mj-lt"/>
              </a:rPr>
              <a:t> </a:t>
            </a:r>
            <a:r>
              <a:rPr lang="en-US" sz="1400" b="0" i="0" dirty="0" err="1">
                <a:effectLst/>
                <a:latin typeface="+mj-lt"/>
              </a:rPr>
              <a:t>consectetur</a:t>
            </a:r>
            <a:r>
              <a:rPr lang="en-US" sz="1400" b="0" i="0" dirty="0">
                <a:effectLst/>
                <a:latin typeface="+mj-lt"/>
              </a:rPr>
              <a:t> a. </a:t>
            </a:r>
            <a:r>
              <a:rPr lang="en-US" sz="1400" b="0" i="0" dirty="0" err="1">
                <a:effectLst/>
                <a:latin typeface="+mj-lt"/>
              </a:rPr>
              <a:t>Pellentesque</a:t>
            </a:r>
            <a:r>
              <a:rPr lang="en-US" sz="1400" b="0" i="0" dirty="0">
                <a:effectLst/>
                <a:latin typeface="+mj-lt"/>
              </a:rPr>
              <a:t> ac ante </a:t>
            </a:r>
            <a:r>
              <a:rPr lang="en-US" sz="1400" b="0" i="0" dirty="0" err="1">
                <a:effectLst/>
                <a:latin typeface="+mj-lt"/>
              </a:rPr>
              <a:t>augue</a:t>
            </a:r>
            <a:r>
              <a:rPr lang="en-US" sz="1400" b="0" i="0" dirty="0">
                <a:effectLst/>
                <a:latin typeface="+mj-lt"/>
              </a:rPr>
              <a:t>. </a:t>
            </a:r>
            <a:r>
              <a:rPr lang="en-US" sz="1400" dirty="0" err="1">
                <a:latin typeface="+mj-lt"/>
              </a:rPr>
              <a:t>Ph</a:t>
            </a:r>
            <a:r>
              <a:rPr lang="en-US" sz="1400" b="0" i="0" dirty="0" err="1">
                <a:effectLst/>
                <a:latin typeface="+mj-lt"/>
              </a:rPr>
              <a:t>asellus</a:t>
            </a:r>
            <a:r>
              <a:rPr lang="en-US" sz="1400" b="0" i="0" dirty="0">
                <a:effectLst/>
                <a:latin typeface="+mj-lt"/>
              </a:rPr>
              <a:t> </a:t>
            </a:r>
            <a:r>
              <a:rPr lang="en-US" sz="1400" b="0" i="0" dirty="0" err="1">
                <a:effectLst/>
                <a:latin typeface="+mj-lt"/>
              </a:rPr>
              <a:t>mollis</a:t>
            </a:r>
            <a:r>
              <a:rPr lang="en-US" sz="1400" b="0" i="0" dirty="0">
                <a:effectLst/>
                <a:latin typeface="+mj-lt"/>
              </a:rPr>
              <a:t> a </a:t>
            </a:r>
            <a:r>
              <a:rPr lang="en-US" sz="1400" b="0" i="0" dirty="0" err="1">
                <a:effectLst/>
                <a:latin typeface="+mj-lt"/>
              </a:rPr>
              <a:t>lacus</a:t>
            </a:r>
            <a:r>
              <a:rPr lang="en-US" sz="1400" b="0" i="0" dirty="0">
                <a:effectLst/>
                <a:latin typeface="+mj-lt"/>
              </a:rPr>
              <a:t> porta </a:t>
            </a:r>
            <a:r>
              <a:rPr lang="en-US" sz="1400" b="0" i="0" dirty="0" err="1">
                <a:effectLst/>
                <a:latin typeface="+mj-lt"/>
              </a:rPr>
              <a:t>consequat</a:t>
            </a:r>
            <a:r>
              <a:rPr lang="en-US" sz="1400" b="0" i="0" dirty="0">
                <a:effectLst/>
                <a:latin typeface="+mj-lt"/>
              </a:rPr>
              <a:t>. Ut </a:t>
            </a:r>
            <a:r>
              <a:rPr lang="en-US" sz="1400" b="0" i="0" dirty="0" err="1">
                <a:effectLst/>
                <a:latin typeface="+mj-lt"/>
              </a:rPr>
              <a:t>sapien</a:t>
            </a:r>
            <a:r>
              <a:rPr lang="en-US" sz="1400" b="0" i="0" dirty="0">
                <a:effectLst/>
                <a:latin typeface="+mj-lt"/>
              </a:rPr>
              <a:t> </a:t>
            </a:r>
            <a:r>
              <a:rPr lang="en-US" sz="1400" b="0" i="0" dirty="0" err="1">
                <a:effectLst/>
                <a:latin typeface="+mj-lt"/>
              </a:rPr>
              <a:t>arcu</a:t>
            </a:r>
            <a:r>
              <a:rPr lang="en-US" sz="1400" b="0" i="0" dirty="0">
                <a:effectLst/>
                <a:latin typeface="+mj-lt"/>
              </a:rPr>
              <a:t>, </a:t>
            </a:r>
            <a:r>
              <a:rPr lang="en-US" sz="1400" b="0" i="0" dirty="0" err="1">
                <a:effectLst/>
                <a:latin typeface="+mj-lt"/>
              </a:rPr>
              <a:t>rhoncus</a:t>
            </a:r>
            <a:r>
              <a:rPr lang="en-US" sz="1400" b="0" i="0" dirty="0">
                <a:effectLst/>
                <a:latin typeface="+mj-lt"/>
              </a:rPr>
              <a:t> </a:t>
            </a:r>
            <a:r>
              <a:rPr lang="en-US" sz="1400" b="0" i="0" dirty="0" err="1">
                <a:effectLst/>
                <a:latin typeface="+mj-lt"/>
              </a:rPr>
              <a:t>eget</a:t>
            </a:r>
            <a:r>
              <a:rPr lang="en-US" sz="1400" b="0" i="0" dirty="0">
                <a:effectLst/>
                <a:latin typeface="+mj-lt"/>
              </a:rPr>
              <a:t> </a:t>
            </a:r>
            <a:r>
              <a:rPr lang="en-US" sz="1400" b="0" i="0" dirty="0" err="1">
                <a:effectLst/>
                <a:latin typeface="+mj-lt"/>
              </a:rPr>
              <a:t>feugiat</a:t>
            </a:r>
            <a:r>
              <a:rPr lang="en-US" sz="1400" b="0" i="0" dirty="0">
                <a:effectLst/>
                <a:latin typeface="+mj-lt"/>
              </a:rPr>
              <a:t> sed, dictum at </a:t>
            </a:r>
            <a:r>
              <a:rPr lang="en-US" sz="1400" b="0" i="0" dirty="0" err="1">
                <a:effectLst/>
                <a:latin typeface="+mj-lt"/>
              </a:rPr>
              <a:t>augue</a:t>
            </a:r>
            <a:r>
              <a:rPr lang="en-US" sz="1400" b="0" i="0" dirty="0">
                <a:effectLst/>
                <a:latin typeface="+mj-lt"/>
              </a:rPr>
              <a:t>. </a:t>
            </a:r>
            <a:endParaRPr lang="en-US" sz="1400" dirty="0">
              <a:latin typeface="+mj-lt"/>
            </a:endParaRPr>
          </a:p>
          <a:p>
            <a:endParaRPr lang="en-US" sz="1400" dirty="0">
              <a:latin typeface="+mj-lt"/>
            </a:endParaRPr>
          </a:p>
        </p:txBody>
      </p:sp>
      <p:sp>
        <p:nvSpPr>
          <p:cNvPr id="100" name="Line 1">
            <a:extLst>
              <a:ext uri="{FF2B5EF4-FFF2-40B4-BE49-F238E27FC236}">
                <a16:creationId xmlns:a16="http://schemas.microsoft.com/office/drawing/2014/main" id="{1F632AD9-0075-AC6F-2674-E1CBEACB60A2}"/>
              </a:ext>
            </a:extLst>
          </p:cNvPr>
          <p:cNvSpPr>
            <a:spLocks/>
          </p:cNvSpPr>
          <p:nvPr/>
        </p:nvSpPr>
        <p:spPr bwMode="auto">
          <a:xfrm>
            <a:off x="7722528" y="3155789"/>
            <a:ext cx="1888826" cy="698708"/>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chemeClr val="accent4">
              <a:alpha val="80000"/>
            </a:schemeClr>
          </a:solidFill>
          <a:ln>
            <a:noFill/>
          </a:ln>
          <a:effec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01" name="Side 1">
            <a:extLst>
              <a:ext uri="{FF2B5EF4-FFF2-40B4-BE49-F238E27FC236}">
                <a16:creationId xmlns:a16="http://schemas.microsoft.com/office/drawing/2014/main" id="{00A848AE-E362-59C9-6226-27A7F93AAB2A}"/>
              </a:ext>
            </a:extLst>
          </p:cNvPr>
          <p:cNvSpPr>
            <a:spLocks/>
          </p:cNvSpPr>
          <p:nvPr/>
        </p:nvSpPr>
        <p:spPr bwMode="auto">
          <a:xfrm rot="16200000">
            <a:off x="8231311" y="3123328"/>
            <a:ext cx="1411909" cy="1419157"/>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accent4">
              <a:alpha val="80000"/>
            </a:schemeClr>
          </a:solidFill>
          <a:ln>
            <a:noFill/>
          </a:ln>
          <a:effec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02" name="Side 2">
            <a:extLst>
              <a:ext uri="{FF2B5EF4-FFF2-40B4-BE49-F238E27FC236}">
                <a16:creationId xmlns:a16="http://schemas.microsoft.com/office/drawing/2014/main" id="{806A4C59-6610-CA65-6767-89F2D04B7782}"/>
              </a:ext>
            </a:extLst>
          </p:cNvPr>
          <p:cNvSpPr>
            <a:spLocks/>
          </p:cNvSpPr>
          <p:nvPr/>
        </p:nvSpPr>
        <p:spPr bwMode="auto">
          <a:xfrm rot="5400000">
            <a:off x="8231775" y="2466595"/>
            <a:ext cx="1411909" cy="1422057"/>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accent4">
              <a:alpha val="80000"/>
            </a:schemeClr>
          </a:solidFill>
          <a:ln>
            <a:noFill/>
          </a:ln>
          <a:effec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03" name="Oval 1">
            <a:extLst>
              <a:ext uri="{FF2B5EF4-FFF2-40B4-BE49-F238E27FC236}">
                <a16:creationId xmlns:a16="http://schemas.microsoft.com/office/drawing/2014/main" id="{432A5A84-684B-985E-19BD-189D1B5AB351}"/>
              </a:ext>
            </a:extLst>
          </p:cNvPr>
          <p:cNvSpPr>
            <a:spLocks noChangeArrowheads="1"/>
          </p:cNvSpPr>
          <p:nvPr/>
        </p:nvSpPr>
        <p:spPr bwMode="auto">
          <a:xfrm>
            <a:off x="8976432" y="3215229"/>
            <a:ext cx="575491" cy="581290"/>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04" name="Line 1">
            <a:extLst>
              <a:ext uri="{FF2B5EF4-FFF2-40B4-BE49-F238E27FC236}">
                <a16:creationId xmlns:a16="http://schemas.microsoft.com/office/drawing/2014/main" id="{95CC6ABD-9428-D632-5D8A-F836AFD774F9}"/>
              </a:ext>
            </a:extLst>
          </p:cNvPr>
          <p:cNvSpPr>
            <a:spLocks/>
          </p:cNvSpPr>
          <p:nvPr/>
        </p:nvSpPr>
        <p:spPr bwMode="auto">
          <a:xfrm>
            <a:off x="5729750" y="3155789"/>
            <a:ext cx="1888826" cy="698708"/>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chemeClr val="accent3">
              <a:alpha val="80000"/>
            </a:schemeClr>
          </a:solidFill>
          <a:ln>
            <a:noFill/>
          </a:ln>
          <a:effec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05" name="Side 1">
            <a:extLst>
              <a:ext uri="{FF2B5EF4-FFF2-40B4-BE49-F238E27FC236}">
                <a16:creationId xmlns:a16="http://schemas.microsoft.com/office/drawing/2014/main" id="{E9D27EE3-89B6-ACE8-9649-3782FB7424CD}"/>
              </a:ext>
            </a:extLst>
          </p:cNvPr>
          <p:cNvSpPr>
            <a:spLocks/>
          </p:cNvSpPr>
          <p:nvPr/>
        </p:nvSpPr>
        <p:spPr bwMode="auto">
          <a:xfrm rot="16200000">
            <a:off x="6238534" y="3123328"/>
            <a:ext cx="1411909" cy="1419157"/>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accent3">
              <a:alpha val="80000"/>
            </a:schemeClr>
          </a:solidFill>
          <a:ln>
            <a:noFill/>
          </a:ln>
          <a:effec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06" name="Side 2">
            <a:extLst>
              <a:ext uri="{FF2B5EF4-FFF2-40B4-BE49-F238E27FC236}">
                <a16:creationId xmlns:a16="http://schemas.microsoft.com/office/drawing/2014/main" id="{3F39C8A4-56B6-FB85-41B0-1A4D814BCEE6}"/>
              </a:ext>
            </a:extLst>
          </p:cNvPr>
          <p:cNvSpPr>
            <a:spLocks/>
          </p:cNvSpPr>
          <p:nvPr/>
        </p:nvSpPr>
        <p:spPr bwMode="auto">
          <a:xfrm rot="5400000">
            <a:off x="6238997" y="2466595"/>
            <a:ext cx="1411909" cy="1422057"/>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accent3">
              <a:alpha val="80000"/>
            </a:schemeClr>
          </a:solidFill>
          <a:ln>
            <a:noFill/>
          </a:ln>
          <a:effec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07" name="Oval 1">
            <a:extLst>
              <a:ext uri="{FF2B5EF4-FFF2-40B4-BE49-F238E27FC236}">
                <a16:creationId xmlns:a16="http://schemas.microsoft.com/office/drawing/2014/main" id="{6ED1277B-8F6E-B65C-7949-1F90749409BC}"/>
              </a:ext>
            </a:extLst>
          </p:cNvPr>
          <p:cNvSpPr>
            <a:spLocks noChangeArrowheads="1"/>
          </p:cNvSpPr>
          <p:nvPr/>
        </p:nvSpPr>
        <p:spPr bwMode="auto">
          <a:xfrm>
            <a:off x="6983653" y="3215229"/>
            <a:ext cx="575491" cy="581290"/>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08" name="Line 1">
            <a:extLst>
              <a:ext uri="{FF2B5EF4-FFF2-40B4-BE49-F238E27FC236}">
                <a16:creationId xmlns:a16="http://schemas.microsoft.com/office/drawing/2014/main" id="{C2098112-391C-DE26-E9C4-A74BE163E381}"/>
              </a:ext>
            </a:extLst>
          </p:cNvPr>
          <p:cNvSpPr>
            <a:spLocks/>
          </p:cNvSpPr>
          <p:nvPr/>
        </p:nvSpPr>
        <p:spPr bwMode="auto">
          <a:xfrm>
            <a:off x="3726414" y="3155789"/>
            <a:ext cx="1888826" cy="698708"/>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chemeClr val="accent2">
              <a:alpha val="80000"/>
            </a:schemeClr>
          </a:solidFill>
          <a:ln>
            <a:noFill/>
          </a:ln>
          <a:effec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09" name="Side 1">
            <a:extLst>
              <a:ext uri="{FF2B5EF4-FFF2-40B4-BE49-F238E27FC236}">
                <a16:creationId xmlns:a16="http://schemas.microsoft.com/office/drawing/2014/main" id="{12F924DE-1F0E-3012-6893-2D283FC83A52}"/>
              </a:ext>
            </a:extLst>
          </p:cNvPr>
          <p:cNvSpPr>
            <a:spLocks/>
          </p:cNvSpPr>
          <p:nvPr/>
        </p:nvSpPr>
        <p:spPr bwMode="auto">
          <a:xfrm rot="16200000">
            <a:off x="4235197" y="3123328"/>
            <a:ext cx="1411909" cy="1419157"/>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accent2">
              <a:alpha val="80000"/>
            </a:schemeClr>
          </a:solidFill>
          <a:ln>
            <a:noFill/>
          </a:ln>
          <a:effec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10" name="Side 2">
            <a:extLst>
              <a:ext uri="{FF2B5EF4-FFF2-40B4-BE49-F238E27FC236}">
                <a16:creationId xmlns:a16="http://schemas.microsoft.com/office/drawing/2014/main" id="{DAA57954-9239-64AE-988B-5AC0BB99B81F}"/>
              </a:ext>
            </a:extLst>
          </p:cNvPr>
          <p:cNvSpPr>
            <a:spLocks/>
          </p:cNvSpPr>
          <p:nvPr/>
        </p:nvSpPr>
        <p:spPr bwMode="auto">
          <a:xfrm rot="5400000">
            <a:off x="4235662" y="2466595"/>
            <a:ext cx="1411909" cy="1422057"/>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accent2">
              <a:alpha val="80000"/>
            </a:schemeClr>
          </a:solidFill>
          <a:ln>
            <a:noFill/>
          </a:ln>
          <a:effec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11" name="Oval 1">
            <a:extLst>
              <a:ext uri="{FF2B5EF4-FFF2-40B4-BE49-F238E27FC236}">
                <a16:creationId xmlns:a16="http://schemas.microsoft.com/office/drawing/2014/main" id="{2086962D-5553-64CA-4868-6016991576B4}"/>
              </a:ext>
            </a:extLst>
          </p:cNvPr>
          <p:cNvSpPr>
            <a:spLocks noChangeArrowheads="1"/>
          </p:cNvSpPr>
          <p:nvPr/>
        </p:nvSpPr>
        <p:spPr bwMode="auto">
          <a:xfrm>
            <a:off x="4980318" y="3215229"/>
            <a:ext cx="575491" cy="581290"/>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12" name="Line 1">
            <a:extLst>
              <a:ext uri="{FF2B5EF4-FFF2-40B4-BE49-F238E27FC236}">
                <a16:creationId xmlns:a16="http://schemas.microsoft.com/office/drawing/2014/main" id="{03897BCD-B1F3-6597-A9F4-866A732A110D}"/>
              </a:ext>
            </a:extLst>
          </p:cNvPr>
          <p:cNvSpPr>
            <a:spLocks/>
          </p:cNvSpPr>
          <p:nvPr/>
        </p:nvSpPr>
        <p:spPr bwMode="auto">
          <a:xfrm>
            <a:off x="1728357" y="3155789"/>
            <a:ext cx="1888826" cy="698708"/>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chemeClr val="accent1">
              <a:alpha val="80000"/>
            </a:schemeClr>
          </a:solidFill>
          <a:ln>
            <a:noFill/>
          </a:ln>
          <a:effec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13" name="Side 1">
            <a:extLst>
              <a:ext uri="{FF2B5EF4-FFF2-40B4-BE49-F238E27FC236}">
                <a16:creationId xmlns:a16="http://schemas.microsoft.com/office/drawing/2014/main" id="{25E51DA7-09AF-E8E3-7478-149488AED847}"/>
              </a:ext>
            </a:extLst>
          </p:cNvPr>
          <p:cNvSpPr>
            <a:spLocks/>
          </p:cNvSpPr>
          <p:nvPr/>
        </p:nvSpPr>
        <p:spPr bwMode="auto">
          <a:xfrm rot="16200000">
            <a:off x="2237140" y="3123328"/>
            <a:ext cx="1411909" cy="1419157"/>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accent1">
              <a:alpha val="80000"/>
            </a:schemeClr>
          </a:solidFill>
          <a:ln>
            <a:noFill/>
          </a:ln>
          <a:effec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14" name="Side 2">
            <a:extLst>
              <a:ext uri="{FF2B5EF4-FFF2-40B4-BE49-F238E27FC236}">
                <a16:creationId xmlns:a16="http://schemas.microsoft.com/office/drawing/2014/main" id="{294A8B3D-C019-656E-C922-14E677E164E9}"/>
              </a:ext>
            </a:extLst>
          </p:cNvPr>
          <p:cNvSpPr>
            <a:spLocks/>
          </p:cNvSpPr>
          <p:nvPr/>
        </p:nvSpPr>
        <p:spPr bwMode="auto">
          <a:xfrm rot="5400000">
            <a:off x="2237604" y="2466595"/>
            <a:ext cx="1411909" cy="1422057"/>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accent1">
              <a:alpha val="80000"/>
            </a:schemeClr>
          </a:solidFill>
          <a:ln>
            <a:noFill/>
          </a:ln>
          <a:effec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15" name="Oval 1">
            <a:extLst>
              <a:ext uri="{FF2B5EF4-FFF2-40B4-BE49-F238E27FC236}">
                <a16:creationId xmlns:a16="http://schemas.microsoft.com/office/drawing/2014/main" id="{A680B458-5794-073E-EB15-73C85B4914F3}"/>
              </a:ext>
            </a:extLst>
          </p:cNvPr>
          <p:cNvSpPr>
            <a:spLocks noChangeArrowheads="1"/>
          </p:cNvSpPr>
          <p:nvPr/>
        </p:nvSpPr>
        <p:spPr bwMode="auto">
          <a:xfrm>
            <a:off x="2982261" y="3215229"/>
            <a:ext cx="575491" cy="581290"/>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16" name="Line 1">
            <a:extLst>
              <a:ext uri="{FF2B5EF4-FFF2-40B4-BE49-F238E27FC236}">
                <a16:creationId xmlns:a16="http://schemas.microsoft.com/office/drawing/2014/main" id="{495D62E4-1301-527B-8E6C-7A6C90E2032D}"/>
              </a:ext>
            </a:extLst>
          </p:cNvPr>
          <p:cNvSpPr>
            <a:spLocks/>
          </p:cNvSpPr>
          <p:nvPr/>
        </p:nvSpPr>
        <p:spPr bwMode="auto">
          <a:xfrm>
            <a:off x="9704416" y="3155722"/>
            <a:ext cx="1888826" cy="698708"/>
          </a:xfrm>
          <a:custGeom>
            <a:avLst/>
            <a:gdLst>
              <a:gd name="T0" fmla="*/ 101 w 551"/>
              <a:gd name="T1" fmla="*/ 203 h 203"/>
              <a:gd name="T2" fmla="*/ 0 w 551"/>
              <a:gd name="T3" fmla="*/ 101 h 203"/>
              <a:gd name="T4" fmla="*/ 101 w 551"/>
              <a:gd name="T5" fmla="*/ 0 h 203"/>
              <a:gd name="T6" fmla="*/ 450 w 551"/>
              <a:gd name="T7" fmla="*/ 0 h 203"/>
              <a:gd name="T8" fmla="*/ 551 w 551"/>
              <a:gd name="T9" fmla="*/ 101 h 203"/>
              <a:gd name="T10" fmla="*/ 450 w 551"/>
              <a:gd name="T11" fmla="*/ 203 h 203"/>
              <a:gd name="T12" fmla="*/ 101 w 551"/>
              <a:gd name="T13" fmla="*/ 203 h 203"/>
            </a:gdLst>
            <a:ahLst/>
            <a:cxnLst>
              <a:cxn ang="0">
                <a:pos x="T0" y="T1"/>
              </a:cxn>
              <a:cxn ang="0">
                <a:pos x="T2" y="T3"/>
              </a:cxn>
              <a:cxn ang="0">
                <a:pos x="T4" y="T5"/>
              </a:cxn>
              <a:cxn ang="0">
                <a:pos x="T6" y="T7"/>
              </a:cxn>
              <a:cxn ang="0">
                <a:pos x="T8" y="T9"/>
              </a:cxn>
              <a:cxn ang="0">
                <a:pos x="T10" y="T11"/>
              </a:cxn>
              <a:cxn ang="0">
                <a:pos x="T12" y="T13"/>
              </a:cxn>
            </a:cxnLst>
            <a:rect l="0" t="0" r="r" b="b"/>
            <a:pathLst>
              <a:path w="551" h="203">
                <a:moveTo>
                  <a:pt x="101" y="203"/>
                </a:moveTo>
                <a:cubicBezTo>
                  <a:pt x="45" y="203"/>
                  <a:pt x="0" y="157"/>
                  <a:pt x="0" y="101"/>
                </a:cubicBezTo>
                <a:cubicBezTo>
                  <a:pt x="0" y="46"/>
                  <a:pt x="45" y="0"/>
                  <a:pt x="101" y="0"/>
                </a:cubicBezTo>
                <a:cubicBezTo>
                  <a:pt x="450" y="0"/>
                  <a:pt x="450" y="0"/>
                  <a:pt x="450" y="0"/>
                </a:cubicBezTo>
                <a:cubicBezTo>
                  <a:pt x="506" y="0"/>
                  <a:pt x="551" y="46"/>
                  <a:pt x="551" y="101"/>
                </a:cubicBezTo>
                <a:cubicBezTo>
                  <a:pt x="551" y="157"/>
                  <a:pt x="506" y="203"/>
                  <a:pt x="450" y="203"/>
                </a:cubicBezTo>
                <a:lnTo>
                  <a:pt x="101" y="203"/>
                </a:lnTo>
                <a:close/>
              </a:path>
            </a:pathLst>
          </a:custGeom>
          <a:solidFill>
            <a:schemeClr val="accent5">
              <a:alpha val="80000"/>
            </a:schemeClr>
          </a:solidFill>
          <a:ln>
            <a:noFill/>
          </a:ln>
          <a:effec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17" name="Side 1">
            <a:extLst>
              <a:ext uri="{FF2B5EF4-FFF2-40B4-BE49-F238E27FC236}">
                <a16:creationId xmlns:a16="http://schemas.microsoft.com/office/drawing/2014/main" id="{6A1BB9D6-EA67-394B-F3C2-83AC18E53E1A}"/>
              </a:ext>
            </a:extLst>
          </p:cNvPr>
          <p:cNvSpPr>
            <a:spLocks/>
          </p:cNvSpPr>
          <p:nvPr/>
        </p:nvSpPr>
        <p:spPr bwMode="auto">
          <a:xfrm rot="16200000">
            <a:off x="10213199" y="3123261"/>
            <a:ext cx="1411909" cy="1419157"/>
          </a:xfrm>
          <a:custGeom>
            <a:avLst/>
            <a:gdLst>
              <a:gd name="T0" fmla="*/ 373 w 412"/>
              <a:gd name="T1" fmla="*/ 230 h 412"/>
              <a:gd name="T2" fmla="*/ 373 w 412"/>
              <a:gd name="T3" fmla="*/ 373 h 412"/>
              <a:gd name="T4" fmla="*/ 230 w 412"/>
              <a:gd name="T5" fmla="*/ 373 h 412"/>
              <a:gd name="T6" fmla="*/ 39 w 412"/>
              <a:gd name="T7" fmla="*/ 183 h 412"/>
              <a:gd name="T8" fmla="*/ 39 w 412"/>
              <a:gd name="T9" fmla="*/ 39 h 412"/>
              <a:gd name="T10" fmla="*/ 182 w 412"/>
              <a:gd name="T11" fmla="*/ 39 h 412"/>
              <a:gd name="T12" fmla="*/ 373 w 412"/>
              <a:gd name="T13" fmla="*/ 230 h 412"/>
            </a:gdLst>
            <a:ahLst/>
            <a:cxnLst>
              <a:cxn ang="0">
                <a:pos x="T0" y="T1"/>
              </a:cxn>
              <a:cxn ang="0">
                <a:pos x="T2" y="T3"/>
              </a:cxn>
              <a:cxn ang="0">
                <a:pos x="T4" y="T5"/>
              </a:cxn>
              <a:cxn ang="0">
                <a:pos x="T6" y="T7"/>
              </a:cxn>
              <a:cxn ang="0">
                <a:pos x="T8" y="T9"/>
              </a:cxn>
              <a:cxn ang="0">
                <a:pos x="T10" y="T11"/>
              </a:cxn>
              <a:cxn ang="0">
                <a:pos x="T12" y="T13"/>
              </a:cxn>
            </a:cxnLst>
            <a:rect l="0" t="0" r="r" b="b"/>
            <a:pathLst>
              <a:path w="412" h="412">
                <a:moveTo>
                  <a:pt x="373" y="230"/>
                </a:moveTo>
                <a:cubicBezTo>
                  <a:pt x="412" y="269"/>
                  <a:pt x="412" y="333"/>
                  <a:pt x="373" y="373"/>
                </a:cubicBezTo>
                <a:cubicBezTo>
                  <a:pt x="333" y="412"/>
                  <a:pt x="269" y="412"/>
                  <a:pt x="230" y="373"/>
                </a:cubicBezTo>
                <a:cubicBezTo>
                  <a:pt x="39" y="183"/>
                  <a:pt x="39" y="183"/>
                  <a:pt x="39" y="183"/>
                </a:cubicBezTo>
                <a:cubicBezTo>
                  <a:pt x="0" y="143"/>
                  <a:pt x="0" y="79"/>
                  <a:pt x="39" y="39"/>
                </a:cubicBezTo>
                <a:cubicBezTo>
                  <a:pt x="79" y="0"/>
                  <a:pt x="143" y="0"/>
                  <a:pt x="182" y="39"/>
                </a:cubicBezTo>
                <a:lnTo>
                  <a:pt x="373" y="230"/>
                </a:lnTo>
                <a:close/>
              </a:path>
            </a:pathLst>
          </a:custGeom>
          <a:solidFill>
            <a:schemeClr val="accent5">
              <a:alpha val="80000"/>
            </a:schemeClr>
          </a:solidFill>
          <a:ln>
            <a:noFill/>
          </a:ln>
          <a:effec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18" name="Side 2">
            <a:extLst>
              <a:ext uri="{FF2B5EF4-FFF2-40B4-BE49-F238E27FC236}">
                <a16:creationId xmlns:a16="http://schemas.microsoft.com/office/drawing/2014/main" id="{DE634134-4190-4C43-1BB2-49C9F6FA2CAA}"/>
              </a:ext>
            </a:extLst>
          </p:cNvPr>
          <p:cNvSpPr>
            <a:spLocks/>
          </p:cNvSpPr>
          <p:nvPr/>
        </p:nvSpPr>
        <p:spPr bwMode="auto">
          <a:xfrm rot="5400000">
            <a:off x="10213663" y="2466528"/>
            <a:ext cx="1411909" cy="1422057"/>
          </a:xfrm>
          <a:custGeom>
            <a:avLst/>
            <a:gdLst>
              <a:gd name="T0" fmla="*/ 230 w 412"/>
              <a:gd name="T1" fmla="*/ 40 h 413"/>
              <a:gd name="T2" fmla="*/ 373 w 412"/>
              <a:gd name="T3" fmla="*/ 40 h 413"/>
              <a:gd name="T4" fmla="*/ 373 w 412"/>
              <a:gd name="T5" fmla="*/ 183 h 413"/>
              <a:gd name="T6" fmla="*/ 182 w 412"/>
              <a:gd name="T7" fmla="*/ 373 h 413"/>
              <a:gd name="T8" fmla="*/ 39 w 412"/>
              <a:gd name="T9" fmla="*/ 373 h 413"/>
              <a:gd name="T10" fmla="*/ 39 w 412"/>
              <a:gd name="T11" fmla="*/ 230 h 413"/>
              <a:gd name="T12" fmla="*/ 230 w 412"/>
              <a:gd name="T13" fmla="*/ 40 h 413"/>
            </a:gdLst>
            <a:ahLst/>
            <a:cxnLst>
              <a:cxn ang="0">
                <a:pos x="T0" y="T1"/>
              </a:cxn>
              <a:cxn ang="0">
                <a:pos x="T2" y="T3"/>
              </a:cxn>
              <a:cxn ang="0">
                <a:pos x="T4" y="T5"/>
              </a:cxn>
              <a:cxn ang="0">
                <a:pos x="T6" y="T7"/>
              </a:cxn>
              <a:cxn ang="0">
                <a:pos x="T8" y="T9"/>
              </a:cxn>
              <a:cxn ang="0">
                <a:pos x="T10" y="T11"/>
              </a:cxn>
              <a:cxn ang="0">
                <a:pos x="T12" y="T13"/>
              </a:cxn>
            </a:cxnLst>
            <a:rect l="0" t="0" r="r" b="b"/>
            <a:pathLst>
              <a:path w="412" h="413">
                <a:moveTo>
                  <a:pt x="230" y="40"/>
                </a:moveTo>
                <a:cubicBezTo>
                  <a:pt x="269" y="0"/>
                  <a:pt x="333" y="0"/>
                  <a:pt x="373" y="40"/>
                </a:cubicBezTo>
                <a:cubicBezTo>
                  <a:pt x="412" y="79"/>
                  <a:pt x="412" y="143"/>
                  <a:pt x="373" y="183"/>
                </a:cubicBezTo>
                <a:cubicBezTo>
                  <a:pt x="182" y="373"/>
                  <a:pt x="182" y="373"/>
                  <a:pt x="182" y="373"/>
                </a:cubicBezTo>
                <a:cubicBezTo>
                  <a:pt x="143" y="413"/>
                  <a:pt x="79" y="413"/>
                  <a:pt x="39" y="373"/>
                </a:cubicBezTo>
                <a:cubicBezTo>
                  <a:pt x="0" y="334"/>
                  <a:pt x="0" y="270"/>
                  <a:pt x="39" y="230"/>
                </a:cubicBezTo>
                <a:lnTo>
                  <a:pt x="230" y="40"/>
                </a:lnTo>
                <a:close/>
              </a:path>
            </a:pathLst>
          </a:custGeom>
          <a:solidFill>
            <a:schemeClr val="accent5">
              <a:alpha val="80000"/>
            </a:schemeClr>
          </a:solidFill>
          <a:ln>
            <a:noFill/>
          </a:ln>
          <a:effec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19" name="Oval 1">
            <a:extLst>
              <a:ext uri="{FF2B5EF4-FFF2-40B4-BE49-F238E27FC236}">
                <a16:creationId xmlns:a16="http://schemas.microsoft.com/office/drawing/2014/main" id="{05534473-A317-96FA-626B-A02105A1AD90}"/>
              </a:ext>
            </a:extLst>
          </p:cNvPr>
          <p:cNvSpPr>
            <a:spLocks noChangeArrowheads="1"/>
          </p:cNvSpPr>
          <p:nvPr/>
        </p:nvSpPr>
        <p:spPr bwMode="auto">
          <a:xfrm>
            <a:off x="10958319" y="3215162"/>
            <a:ext cx="575491" cy="581290"/>
          </a:xfrm>
          <a:prstGeom prst="ellipse">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16" tIns="45709" rIns="91416" bIns="45709" numCol="1" anchor="t" anchorCtr="0" compatLnSpc="1">
            <a:prstTxWarp prst="textNoShape">
              <a:avLst/>
            </a:prstTxWarp>
          </a:bodyPr>
          <a:lstStyle/>
          <a:p>
            <a:endParaRPr lang="en-US" sz="1000" dirty="0">
              <a:latin typeface="Lato Light" panose="020F0502020204030203" pitchFamily="34" charset="0"/>
            </a:endParaRPr>
          </a:p>
        </p:txBody>
      </p:sp>
      <p:sp>
        <p:nvSpPr>
          <p:cNvPr id="120" name="TextBox 59">
            <a:extLst>
              <a:ext uri="{FF2B5EF4-FFF2-40B4-BE49-F238E27FC236}">
                <a16:creationId xmlns:a16="http://schemas.microsoft.com/office/drawing/2014/main" id="{55C9E2C3-57B3-85D1-C8D2-A7F600F57033}"/>
              </a:ext>
            </a:extLst>
          </p:cNvPr>
          <p:cNvSpPr txBox="1"/>
          <p:nvPr/>
        </p:nvSpPr>
        <p:spPr>
          <a:xfrm>
            <a:off x="1811086" y="3327030"/>
            <a:ext cx="1098239" cy="356090"/>
          </a:xfrm>
          <a:prstGeom prst="rect">
            <a:avLst/>
          </a:prstGeom>
          <a:noFill/>
        </p:spPr>
        <p:txBody>
          <a:bodyPr wrap="none" rtlCol="0" anchor="ctr" anchorCtr="0">
            <a:spAutoFit/>
          </a:bodyPr>
          <a:lstStyle/>
          <a:p>
            <a:pPr algn="ctr"/>
            <a:r>
              <a:rPr lang="en-US" sz="1900" b="1" spc="150" dirty="0">
                <a:solidFill>
                  <a:schemeClr val="bg1"/>
                </a:solidFill>
                <a:latin typeface="Bebas Neue" pitchFamily="2" charset="0"/>
                <a:ea typeface="League Spartan" charset="0"/>
                <a:cs typeface="Poppins" pitchFamily="2" charset="77"/>
              </a:rPr>
              <a:t>YOUR TITLE</a:t>
            </a:r>
          </a:p>
        </p:txBody>
      </p:sp>
      <p:sp>
        <p:nvSpPr>
          <p:cNvPr id="121" name="TextBox 60">
            <a:extLst>
              <a:ext uri="{FF2B5EF4-FFF2-40B4-BE49-F238E27FC236}">
                <a16:creationId xmlns:a16="http://schemas.microsoft.com/office/drawing/2014/main" id="{C54B2210-053E-DDAE-E957-9ECE95019BCD}"/>
              </a:ext>
            </a:extLst>
          </p:cNvPr>
          <p:cNvSpPr txBox="1"/>
          <p:nvPr/>
        </p:nvSpPr>
        <p:spPr>
          <a:xfrm>
            <a:off x="3806955" y="3327030"/>
            <a:ext cx="1098239" cy="356090"/>
          </a:xfrm>
          <a:prstGeom prst="rect">
            <a:avLst/>
          </a:prstGeom>
          <a:noFill/>
        </p:spPr>
        <p:txBody>
          <a:bodyPr wrap="none" rtlCol="0" anchor="ctr" anchorCtr="0">
            <a:spAutoFit/>
          </a:bodyPr>
          <a:lstStyle/>
          <a:p>
            <a:pPr algn="ctr"/>
            <a:r>
              <a:rPr lang="en-US" sz="1900" b="1" spc="150" dirty="0">
                <a:solidFill>
                  <a:schemeClr val="bg1"/>
                </a:solidFill>
                <a:latin typeface="Bebas Neue" pitchFamily="2" charset="0"/>
                <a:ea typeface="League Spartan" charset="0"/>
                <a:cs typeface="Poppins" pitchFamily="2" charset="77"/>
              </a:rPr>
              <a:t>YOUR TITLE</a:t>
            </a:r>
          </a:p>
        </p:txBody>
      </p:sp>
      <p:sp>
        <p:nvSpPr>
          <p:cNvPr id="122" name="TextBox 61">
            <a:extLst>
              <a:ext uri="{FF2B5EF4-FFF2-40B4-BE49-F238E27FC236}">
                <a16:creationId xmlns:a16="http://schemas.microsoft.com/office/drawing/2014/main" id="{F8C1C5DE-9272-572B-BF40-909D63EBBCEF}"/>
              </a:ext>
            </a:extLst>
          </p:cNvPr>
          <p:cNvSpPr txBox="1"/>
          <p:nvPr/>
        </p:nvSpPr>
        <p:spPr>
          <a:xfrm>
            <a:off x="5814865" y="3327030"/>
            <a:ext cx="1098239" cy="356090"/>
          </a:xfrm>
          <a:prstGeom prst="rect">
            <a:avLst/>
          </a:prstGeom>
          <a:noFill/>
        </p:spPr>
        <p:txBody>
          <a:bodyPr wrap="none" rtlCol="0" anchor="ctr" anchorCtr="0">
            <a:spAutoFit/>
          </a:bodyPr>
          <a:lstStyle/>
          <a:p>
            <a:pPr algn="ctr"/>
            <a:r>
              <a:rPr lang="en-US" sz="1900" b="1" spc="150" dirty="0">
                <a:solidFill>
                  <a:schemeClr val="bg1"/>
                </a:solidFill>
                <a:latin typeface="Bebas Neue" pitchFamily="2" charset="0"/>
                <a:ea typeface="League Spartan" charset="0"/>
                <a:cs typeface="Poppins" pitchFamily="2" charset="77"/>
              </a:rPr>
              <a:t>YOUR TITLE</a:t>
            </a:r>
          </a:p>
        </p:txBody>
      </p:sp>
      <p:sp>
        <p:nvSpPr>
          <p:cNvPr id="123" name="TextBox 62">
            <a:extLst>
              <a:ext uri="{FF2B5EF4-FFF2-40B4-BE49-F238E27FC236}">
                <a16:creationId xmlns:a16="http://schemas.microsoft.com/office/drawing/2014/main" id="{6E0CFEC5-225C-4A1D-2520-3D6D8830AF98}"/>
              </a:ext>
            </a:extLst>
          </p:cNvPr>
          <p:cNvSpPr txBox="1"/>
          <p:nvPr/>
        </p:nvSpPr>
        <p:spPr>
          <a:xfrm>
            <a:off x="7793531" y="3327030"/>
            <a:ext cx="1098239" cy="356090"/>
          </a:xfrm>
          <a:prstGeom prst="rect">
            <a:avLst/>
          </a:prstGeom>
          <a:noFill/>
        </p:spPr>
        <p:txBody>
          <a:bodyPr wrap="none" rtlCol="0" anchor="ctr" anchorCtr="0">
            <a:spAutoFit/>
          </a:bodyPr>
          <a:lstStyle/>
          <a:p>
            <a:pPr algn="ctr"/>
            <a:r>
              <a:rPr lang="en-US" sz="1900" b="1" spc="150" dirty="0">
                <a:solidFill>
                  <a:schemeClr val="bg1"/>
                </a:solidFill>
                <a:latin typeface="Bebas Neue" pitchFamily="2" charset="0"/>
                <a:ea typeface="League Spartan" charset="0"/>
                <a:cs typeface="Poppins" pitchFamily="2" charset="77"/>
              </a:rPr>
              <a:t>YOUR TITLE</a:t>
            </a:r>
          </a:p>
        </p:txBody>
      </p:sp>
      <p:sp>
        <p:nvSpPr>
          <p:cNvPr id="124" name="TextBox 64">
            <a:extLst>
              <a:ext uri="{FF2B5EF4-FFF2-40B4-BE49-F238E27FC236}">
                <a16:creationId xmlns:a16="http://schemas.microsoft.com/office/drawing/2014/main" id="{8BCA4D76-7552-AD65-E078-668E30E55C61}"/>
              </a:ext>
            </a:extLst>
          </p:cNvPr>
          <p:cNvSpPr txBox="1"/>
          <p:nvPr/>
        </p:nvSpPr>
        <p:spPr>
          <a:xfrm>
            <a:off x="9776377" y="3327030"/>
            <a:ext cx="1098239" cy="356090"/>
          </a:xfrm>
          <a:prstGeom prst="rect">
            <a:avLst/>
          </a:prstGeom>
          <a:noFill/>
        </p:spPr>
        <p:txBody>
          <a:bodyPr wrap="none" rtlCol="0" anchor="ctr" anchorCtr="0">
            <a:spAutoFit/>
          </a:bodyPr>
          <a:lstStyle/>
          <a:p>
            <a:pPr algn="ctr"/>
            <a:r>
              <a:rPr lang="en-US" sz="1900" b="1" spc="150" dirty="0">
                <a:solidFill>
                  <a:schemeClr val="bg1"/>
                </a:solidFill>
                <a:latin typeface="Bebas Neue" pitchFamily="2" charset="0"/>
                <a:ea typeface="League Spartan" charset="0"/>
                <a:cs typeface="Poppins" pitchFamily="2" charset="77"/>
              </a:rPr>
              <a:t>YOUR TITLE</a:t>
            </a:r>
          </a:p>
        </p:txBody>
      </p:sp>
      <p:sp>
        <p:nvSpPr>
          <p:cNvPr id="125" name="TextBox 65">
            <a:extLst>
              <a:ext uri="{FF2B5EF4-FFF2-40B4-BE49-F238E27FC236}">
                <a16:creationId xmlns:a16="http://schemas.microsoft.com/office/drawing/2014/main" id="{72A5DCB8-BB1A-F2EE-183C-33C8AE2781EA}"/>
              </a:ext>
            </a:extLst>
          </p:cNvPr>
          <p:cNvSpPr txBox="1"/>
          <p:nvPr/>
        </p:nvSpPr>
        <p:spPr>
          <a:xfrm>
            <a:off x="3131132" y="3327030"/>
            <a:ext cx="277750" cy="356090"/>
          </a:xfrm>
          <a:prstGeom prst="rect">
            <a:avLst/>
          </a:prstGeom>
          <a:noFill/>
        </p:spPr>
        <p:txBody>
          <a:bodyPr wrap="none" rtlCol="0" anchor="ctr" anchorCtr="0">
            <a:spAutoFit/>
          </a:bodyPr>
          <a:lstStyle/>
          <a:p>
            <a:pPr algn="ctr"/>
            <a:r>
              <a:rPr lang="en-US" sz="1900" b="1" spc="150" dirty="0">
                <a:solidFill>
                  <a:schemeClr val="accent1"/>
                </a:solidFill>
                <a:latin typeface="Bebas Neue" pitchFamily="2" charset="0"/>
                <a:ea typeface="League Spartan" charset="0"/>
                <a:cs typeface="Poppins" pitchFamily="2" charset="77"/>
              </a:rPr>
              <a:t>1</a:t>
            </a:r>
          </a:p>
        </p:txBody>
      </p:sp>
      <p:sp>
        <p:nvSpPr>
          <p:cNvPr id="126" name="TextBox 66">
            <a:extLst>
              <a:ext uri="{FF2B5EF4-FFF2-40B4-BE49-F238E27FC236}">
                <a16:creationId xmlns:a16="http://schemas.microsoft.com/office/drawing/2014/main" id="{36CC8820-63F5-0F60-BFE9-D9DC3C94066E}"/>
              </a:ext>
            </a:extLst>
          </p:cNvPr>
          <p:cNvSpPr txBox="1"/>
          <p:nvPr/>
        </p:nvSpPr>
        <p:spPr>
          <a:xfrm>
            <a:off x="5127688" y="3327030"/>
            <a:ext cx="277750" cy="356090"/>
          </a:xfrm>
          <a:prstGeom prst="rect">
            <a:avLst/>
          </a:prstGeom>
          <a:noFill/>
        </p:spPr>
        <p:txBody>
          <a:bodyPr wrap="none" rtlCol="0" anchor="ctr" anchorCtr="0">
            <a:spAutoFit/>
          </a:bodyPr>
          <a:lstStyle/>
          <a:p>
            <a:pPr algn="ctr"/>
            <a:r>
              <a:rPr lang="en-US" sz="1900" b="1" spc="150" dirty="0">
                <a:solidFill>
                  <a:schemeClr val="accent2"/>
                </a:solidFill>
                <a:latin typeface="Bebas Neue" pitchFamily="2" charset="0"/>
                <a:ea typeface="League Spartan" charset="0"/>
                <a:cs typeface="Poppins" pitchFamily="2" charset="77"/>
              </a:rPr>
              <a:t>2</a:t>
            </a:r>
          </a:p>
        </p:txBody>
      </p:sp>
      <p:sp>
        <p:nvSpPr>
          <p:cNvPr id="127" name="TextBox 67">
            <a:extLst>
              <a:ext uri="{FF2B5EF4-FFF2-40B4-BE49-F238E27FC236}">
                <a16:creationId xmlns:a16="http://schemas.microsoft.com/office/drawing/2014/main" id="{D357126C-A39A-084F-A391-048D121A4E29}"/>
              </a:ext>
            </a:extLst>
          </p:cNvPr>
          <p:cNvSpPr txBox="1"/>
          <p:nvPr/>
        </p:nvSpPr>
        <p:spPr>
          <a:xfrm>
            <a:off x="7133463" y="3327030"/>
            <a:ext cx="277750" cy="356090"/>
          </a:xfrm>
          <a:prstGeom prst="rect">
            <a:avLst/>
          </a:prstGeom>
          <a:noFill/>
        </p:spPr>
        <p:txBody>
          <a:bodyPr wrap="none" rtlCol="0" anchor="ctr" anchorCtr="0">
            <a:spAutoFit/>
          </a:bodyPr>
          <a:lstStyle/>
          <a:p>
            <a:pPr algn="ctr"/>
            <a:r>
              <a:rPr lang="en-US" sz="1900" b="1" spc="150" dirty="0">
                <a:solidFill>
                  <a:schemeClr val="accent3"/>
                </a:solidFill>
                <a:latin typeface="Bebas Neue" pitchFamily="2" charset="0"/>
                <a:ea typeface="League Spartan" charset="0"/>
                <a:cs typeface="Poppins" pitchFamily="2" charset="77"/>
              </a:rPr>
              <a:t>3</a:t>
            </a:r>
          </a:p>
        </p:txBody>
      </p:sp>
      <p:sp>
        <p:nvSpPr>
          <p:cNvPr id="128" name="TextBox 68">
            <a:extLst>
              <a:ext uri="{FF2B5EF4-FFF2-40B4-BE49-F238E27FC236}">
                <a16:creationId xmlns:a16="http://schemas.microsoft.com/office/drawing/2014/main" id="{23371D82-0073-C6EE-1B35-5C97CB0CE57F}"/>
              </a:ext>
            </a:extLst>
          </p:cNvPr>
          <p:cNvSpPr txBox="1"/>
          <p:nvPr/>
        </p:nvSpPr>
        <p:spPr>
          <a:xfrm>
            <a:off x="9125303" y="3327030"/>
            <a:ext cx="277750" cy="356090"/>
          </a:xfrm>
          <a:prstGeom prst="rect">
            <a:avLst/>
          </a:prstGeom>
          <a:noFill/>
        </p:spPr>
        <p:txBody>
          <a:bodyPr wrap="none" rtlCol="0" anchor="ctr" anchorCtr="0">
            <a:spAutoFit/>
          </a:bodyPr>
          <a:lstStyle/>
          <a:p>
            <a:pPr algn="ctr"/>
            <a:r>
              <a:rPr lang="en-US" sz="1900" b="1" spc="150" dirty="0">
                <a:solidFill>
                  <a:schemeClr val="accent4"/>
                </a:solidFill>
                <a:latin typeface="Bebas Neue" pitchFamily="2" charset="0"/>
                <a:ea typeface="League Spartan" charset="0"/>
                <a:cs typeface="Poppins" pitchFamily="2" charset="77"/>
              </a:rPr>
              <a:t>4</a:t>
            </a:r>
          </a:p>
        </p:txBody>
      </p:sp>
      <p:sp>
        <p:nvSpPr>
          <p:cNvPr id="129" name="TextBox 69">
            <a:extLst>
              <a:ext uri="{FF2B5EF4-FFF2-40B4-BE49-F238E27FC236}">
                <a16:creationId xmlns:a16="http://schemas.microsoft.com/office/drawing/2014/main" id="{E339C428-9224-54AB-1009-C9FE6A28A4C1}"/>
              </a:ext>
            </a:extLst>
          </p:cNvPr>
          <p:cNvSpPr txBox="1"/>
          <p:nvPr/>
        </p:nvSpPr>
        <p:spPr>
          <a:xfrm>
            <a:off x="11107190" y="3327030"/>
            <a:ext cx="277750" cy="356090"/>
          </a:xfrm>
          <a:prstGeom prst="rect">
            <a:avLst/>
          </a:prstGeom>
          <a:noFill/>
        </p:spPr>
        <p:txBody>
          <a:bodyPr wrap="none" rtlCol="0" anchor="ctr" anchorCtr="0">
            <a:spAutoFit/>
          </a:bodyPr>
          <a:lstStyle/>
          <a:p>
            <a:pPr algn="ctr"/>
            <a:r>
              <a:rPr lang="en-US" sz="1900" b="1" spc="150" dirty="0">
                <a:solidFill>
                  <a:schemeClr val="accent5"/>
                </a:solidFill>
                <a:latin typeface="Bebas Neue" pitchFamily="2" charset="0"/>
                <a:ea typeface="League Spartan" charset="0"/>
                <a:cs typeface="Poppins" pitchFamily="2" charset="77"/>
              </a:rPr>
              <a:t>5</a:t>
            </a:r>
          </a:p>
        </p:txBody>
      </p:sp>
      <p:sp>
        <p:nvSpPr>
          <p:cNvPr id="130" name="Subtitle 2">
            <a:extLst>
              <a:ext uri="{FF2B5EF4-FFF2-40B4-BE49-F238E27FC236}">
                <a16:creationId xmlns:a16="http://schemas.microsoft.com/office/drawing/2014/main" id="{5CEC3157-7949-2632-CE7C-C98FEA02B727}"/>
              </a:ext>
            </a:extLst>
          </p:cNvPr>
          <p:cNvSpPr txBox="1">
            <a:spLocks/>
          </p:cNvSpPr>
          <p:nvPr/>
        </p:nvSpPr>
        <p:spPr>
          <a:xfrm>
            <a:off x="1508511" y="4731469"/>
            <a:ext cx="1761496" cy="84221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200" dirty="0">
                <a:solidFill>
                  <a:schemeClr val="tx1"/>
                </a:solidFill>
                <a:latin typeface="Lato Light" panose="020F0502020204030203" pitchFamily="34" charset="0"/>
              </a:rPr>
              <a:t>You can do whatever you want, go a impress your audience with an amazing presentation</a:t>
            </a:r>
          </a:p>
        </p:txBody>
      </p:sp>
      <p:sp>
        <p:nvSpPr>
          <p:cNvPr id="131" name="Subtitle 2">
            <a:extLst>
              <a:ext uri="{FF2B5EF4-FFF2-40B4-BE49-F238E27FC236}">
                <a16:creationId xmlns:a16="http://schemas.microsoft.com/office/drawing/2014/main" id="{185D7FE5-80F8-85DF-4146-10F7A22B50DD}"/>
              </a:ext>
            </a:extLst>
          </p:cNvPr>
          <p:cNvSpPr txBox="1">
            <a:spLocks/>
          </p:cNvSpPr>
          <p:nvPr/>
        </p:nvSpPr>
        <p:spPr>
          <a:xfrm>
            <a:off x="3726414" y="4730068"/>
            <a:ext cx="1761496" cy="84221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200" dirty="0">
                <a:solidFill>
                  <a:schemeClr val="tx1"/>
                </a:solidFill>
                <a:latin typeface="Lato Light" panose="020F0502020204030203" pitchFamily="34" charset="0"/>
              </a:rPr>
              <a:t>You can do whatever you want, go a impress your audience with an amazing presentation</a:t>
            </a:r>
          </a:p>
        </p:txBody>
      </p:sp>
      <p:sp>
        <p:nvSpPr>
          <p:cNvPr id="132" name="Subtitle 2">
            <a:extLst>
              <a:ext uri="{FF2B5EF4-FFF2-40B4-BE49-F238E27FC236}">
                <a16:creationId xmlns:a16="http://schemas.microsoft.com/office/drawing/2014/main" id="{7DAB5049-1B3A-EFCF-D7CB-8E03792CEEEB}"/>
              </a:ext>
            </a:extLst>
          </p:cNvPr>
          <p:cNvSpPr txBox="1">
            <a:spLocks/>
          </p:cNvSpPr>
          <p:nvPr/>
        </p:nvSpPr>
        <p:spPr>
          <a:xfrm>
            <a:off x="5729750" y="4730068"/>
            <a:ext cx="1761496" cy="84221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200" dirty="0">
                <a:solidFill>
                  <a:schemeClr val="tx1"/>
                </a:solidFill>
                <a:latin typeface="Lato Light" panose="020F0502020204030203" pitchFamily="34" charset="0"/>
              </a:rPr>
              <a:t>You can do whatever you want, go a impress your audience with an amazing presentation</a:t>
            </a:r>
          </a:p>
        </p:txBody>
      </p:sp>
      <p:sp>
        <p:nvSpPr>
          <p:cNvPr id="133" name="Subtitle 2">
            <a:extLst>
              <a:ext uri="{FF2B5EF4-FFF2-40B4-BE49-F238E27FC236}">
                <a16:creationId xmlns:a16="http://schemas.microsoft.com/office/drawing/2014/main" id="{4ABDC61B-ECDC-7D4C-4E12-992D6FF300BF}"/>
              </a:ext>
            </a:extLst>
          </p:cNvPr>
          <p:cNvSpPr txBox="1">
            <a:spLocks/>
          </p:cNvSpPr>
          <p:nvPr/>
        </p:nvSpPr>
        <p:spPr>
          <a:xfrm>
            <a:off x="7947653" y="4728667"/>
            <a:ext cx="1761496" cy="84221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200" dirty="0">
                <a:solidFill>
                  <a:schemeClr val="tx1"/>
                </a:solidFill>
                <a:latin typeface="Lato Light" panose="020F0502020204030203" pitchFamily="34" charset="0"/>
              </a:rPr>
              <a:t>You can do whatever you want, go a impress your audience with an amazing presentation</a:t>
            </a:r>
          </a:p>
        </p:txBody>
      </p:sp>
      <p:sp>
        <p:nvSpPr>
          <p:cNvPr id="134" name="Subtitle 2">
            <a:extLst>
              <a:ext uri="{FF2B5EF4-FFF2-40B4-BE49-F238E27FC236}">
                <a16:creationId xmlns:a16="http://schemas.microsoft.com/office/drawing/2014/main" id="{9D1CFFD1-CD15-4310-7F62-1B4A510C4271}"/>
              </a:ext>
            </a:extLst>
          </p:cNvPr>
          <p:cNvSpPr txBox="1">
            <a:spLocks/>
          </p:cNvSpPr>
          <p:nvPr/>
        </p:nvSpPr>
        <p:spPr>
          <a:xfrm>
            <a:off x="9827277" y="4728667"/>
            <a:ext cx="1761496" cy="84221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1200" dirty="0">
                <a:solidFill>
                  <a:schemeClr val="tx1"/>
                </a:solidFill>
                <a:latin typeface="Lato Light" panose="020F0502020204030203" pitchFamily="34" charset="0"/>
              </a:rPr>
              <a:t>You can do whatever you want, go a impress your audience with an amazing presentation</a:t>
            </a:r>
          </a:p>
        </p:txBody>
      </p:sp>
      <p:sp>
        <p:nvSpPr>
          <p:cNvPr id="9" name="Elipse 8">
            <a:extLst>
              <a:ext uri="{FF2B5EF4-FFF2-40B4-BE49-F238E27FC236}">
                <a16:creationId xmlns:a16="http://schemas.microsoft.com/office/drawing/2014/main" id="{03B067B9-CDF5-0925-7ABB-4A1CED7387CA}"/>
              </a:ext>
            </a:extLst>
          </p:cNvPr>
          <p:cNvSpPr/>
          <p:nvPr/>
        </p:nvSpPr>
        <p:spPr>
          <a:xfrm>
            <a:off x="4633908" y="841857"/>
            <a:ext cx="732390" cy="732390"/>
          </a:xfrm>
          <a:prstGeom prst="ellipse">
            <a:avLst/>
          </a:prstGeom>
          <a:noFill/>
          <a:ln w="28575">
            <a:gradFill>
              <a:gsLst>
                <a:gs pos="0">
                  <a:schemeClr val="accent1"/>
                </a:gs>
                <a:gs pos="30000">
                  <a:schemeClr val="accent2"/>
                </a:gs>
                <a:gs pos="63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Elipse 10">
            <a:extLst>
              <a:ext uri="{FF2B5EF4-FFF2-40B4-BE49-F238E27FC236}">
                <a16:creationId xmlns:a16="http://schemas.microsoft.com/office/drawing/2014/main" id="{DE825CF4-A172-EA07-632D-D249D6AABADA}"/>
              </a:ext>
            </a:extLst>
          </p:cNvPr>
          <p:cNvSpPr/>
          <p:nvPr/>
        </p:nvSpPr>
        <p:spPr>
          <a:xfrm>
            <a:off x="5451948" y="841857"/>
            <a:ext cx="732390" cy="732390"/>
          </a:xfrm>
          <a:prstGeom prst="ellipse">
            <a:avLst/>
          </a:prstGeom>
          <a:noFill/>
          <a:ln w="28575">
            <a:gradFill>
              <a:gsLst>
                <a:gs pos="0">
                  <a:schemeClr val="accent1"/>
                </a:gs>
                <a:gs pos="30000">
                  <a:schemeClr val="accent2"/>
                </a:gs>
                <a:gs pos="63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Elipse 11">
            <a:extLst>
              <a:ext uri="{FF2B5EF4-FFF2-40B4-BE49-F238E27FC236}">
                <a16:creationId xmlns:a16="http://schemas.microsoft.com/office/drawing/2014/main" id="{0CA61746-72CE-F0DA-E566-87045AD6D903}"/>
              </a:ext>
            </a:extLst>
          </p:cNvPr>
          <p:cNvSpPr/>
          <p:nvPr/>
        </p:nvSpPr>
        <p:spPr>
          <a:xfrm>
            <a:off x="6289119" y="841857"/>
            <a:ext cx="732390" cy="732390"/>
          </a:xfrm>
          <a:prstGeom prst="ellipse">
            <a:avLst/>
          </a:prstGeom>
          <a:noFill/>
          <a:ln w="28575">
            <a:gradFill>
              <a:gsLst>
                <a:gs pos="0">
                  <a:schemeClr val="accent1"/>
                </a:gs>
                <a:gs pos="30000">
                  <a:schemeClr val="accent2"/>
                </a:gs>
                <a:gs pos="63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Elipse 17">
            <a:extLst>
              <a:ext uri="{FF2B5EF4-FFF2-40B4-BE49-F238E27FC236}">
                <a16:creationId xmlns:a16="http://schemas.microsoft.com/office/drawing/2014/main" id="{B5EFBE55-35AB-6E4B-30FE-3554B76CA771}"/>
              </a:ext>
            </a:extLst>
          </p:cNvPr>
          <p:cNvSpPr/>
          <p:nvPr/>
        </p:nvSpPr>
        <p:spPr>
          <a:xfrm>
            <a:off x="7199480" y="841857"/>
            <a:ext cx="732390" cy="732390"/>
          </a:xfrm>
          <a:prstGeom prst="ellipse">
            <a:avLst/>
          </a:prstGeom>
          <a:noFill/>
          <a:ln w="28575">
            <a:gradFill>
              <a:gsLst>
                <a:gs pos="0">
                  <a:schemeClr val="accent1"/>
                </a:gs>
                <a:gs pos="30000">
                  <a:schemeClr val="accent2"/>
                </a:gs>
                <a:gs pos="63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9" name="Imagen 18" descr="Gatito siberiano">
            <a:extLst>
              <a:ext uri="{FF2B5EF4-FFF2-40B4-BE49-F238E27FC236}">
                <a16:creationId xmlns:a16="http://schemas.microsoft.com/office/drawing/2014/main" id="{F99ED5DE-6E3B-20B9-CF63-44D2ACB5254D}"/>
              </a:ext>
            </a:extLst>
          </p:cNvPr>
          <p:cNvPicPr>
            <a:picLocks noChangeAspect="1"/>
          </p:cNvPicPr>
          <p:nvPr/>
        </p:nvPicPr>
        <p:blipFill rotWithShape="1">
          <a:blip r:embed="rId4">
            <a:extLst>
              <a:ext uri="{28A0092B-C50C-407E-A947-70E740481C1C}">
                <a14:useLocalDpi xmlns:a14="http://schemas.microsoft.com/office/drawing/2010/main" val="0"/>
              </a:ext>
            </a:extLst>
          </a:blip>
          <a:srcRect l="16675" r="16675"/>
          <a:stretch/>
        </p:blipFill>
        <p:spPr>
          <a:xfrm>
            <a:off x="6331379" y="892066"/>
            <a:ext cx="639792" cy="639792"/>
          </a:xfrm>
          <a:prstGeom prst="ellipse">
            <a:avLst/>
          </a:prstGeom>
        </p:spPr>
      </p:pic>
      <p:pic>
        <p:nvPicPr>
          <p:cNvPr id="20" name="Imagen 19" descr="Primer plano de conejo sentado con un fondo rosa">
            <a:extLst>
              <a:ext uri="{FF2B5EF4-FFF2-40B4-BE49-F238E27FC236}">
                <a16:creationId xmlns:a16="http://schemas.microsoft.com/office/drawing/2014/main" id="{D5F20C5E-B451-9C96-C628-EEAD56DF70E3}"/>
              </a:ext>
            </a:extLst>
          </p:cNvPr>
          <p:cNvPicPr>
            <a:picLocks noChangeAspect="1"/>
          </p:cNvPicPr>
          <p:nvPr/>
        </p:nvPicPr>
        <p:blipFill rotWithShape="1">
          <a:blip r:embed="rId5">
            <a:extLst>
              <a:ext uri="{28A0092B-C50C-407E-A947-70E740481C1C}">
                <a14:useLocalDpi xmlns:a14="http://schemas.microsoft.com/office/drawing/2010/main" val="0"/>
              </a:ext>
            </a:extLst>
          </a:blip>
          <a:srcRect l="4907" r="4907"/>
          <a:stretch/>
        </p:blipFill>
        <p:spPr>
          <a:xfrm>
            <a:off x="7245779" y="890713"/>
            <a:ext cx="639792" cy="639792"/>
          </a:xfrm>
          <a:prstGeom prst="ellipse">
            <a:avLst/>
          </a:prstGeom>
        </p:spPr>
      </p:pic>
      <p:pic>
        <p:nvPicPr>
          <p:cNvPr id="21" name="Imagen 20" descr="Perro negro mirando a la cámara">
            <a:extLst>
              <a:ext uri="{FF2B5EF4-FFF2-40B4-BE49-F238E27FC236}">
                <a16:creationId xmlns:a16="http://schemas.microsoft.com/office/drawing/2014/main" id="{FD32C4B9-1EF2-C646-9C0D-BAB4DD80EAF7}"/>
              </a:ext>
            </a:extLst>
          </p:cNvPr>
          <p:cNvPicPr>
            <a:picLocks noChangeAspect="1"/>
          </p:cNvPicPr>
          <p:nvPr/>
        </p:nvPicPr>
        <p:blipFill rotWithShape="1">
          <a:blip r:embed="rId6">
            <a:extLst>
              <a:ext uri="{28A0092B-C50C-407E-A947-70E740481C1C}">
                <a14:useLocalDpi xmlns:a14="http://schemas.microsoft.com/office/drawing/2010/main" val="0"/>
              </a:ext>
            </a:extLst>
          </a:blip>
          <a:srcRect l="16663" r="16663"/>
          <a:stretch/>
        </p:blipFill>
        <p:spPr>
          <a:xfrm>
            <a:off x="5496452" y="891000"/>
            <a:ext cx="649029" cy="649029"/>
          </a:xfrm>
          <a:prstGeom prst="ellipse">
            <a:avLst/>
          </a:prstGeom>
        </p:spPr>
      </p:pic>
      <p:pic>
        <p:nvPicPr>
          <p:cNvPr id="22" name="Imagen 21" descr="Primer plano de la cara de una cabra, con una etiqueta en la oreja, de pie en un refugio, mirando por encima de una cerca de madera">
            <a:extLst>
              <a:ext uri="{FF2B5EF4-FFF2-40B4-BE49-F238E27FC236}">
                <a16:creationId xmlns:a16="http://schemas.microsoft.com/office/drawing/2014/main" id="{61E41724-0BC5-B3F9-A138-EF66E0DE6091}"/>
              </a:ext>
            </a:extLst>
          </p:cNvPr>
          <p:cNvPicPr>
            <a:picLocks noChangeAspect="1"/>
          </p:cNvPicPr>
          <p:nvPr/>
        </p:nvPicPr>
        <p:blipFill rotWithShape="1">
          <a:blip r:embed="rId7">
            <a:extLst>
              <a:ext uri="{28A0092B-C50C-407E-A947-70E740481C1C}">
                <a14:useLocalDpi xmlns:a14="http://schemas.microsoft.com/office/drawing/2010/main" val="0"/>
              </a:ext>
            </a:extLst>
          </a:blip>
          <a:srcRect l="16629" r="16629"/>
          <a:stretch/>
        </p:blipFill>
        <p:spPr>
          <a:xfrm>
            <a:off x="4675588" y="887595"/>
            <a:ext cx="649029" cy="649029"/>
          </a:xfrm>
          <a:prstGeom prst="ellipse">
            <a:avLst/>
          </a:prstGeom>
        </p:spPr>
      </p:pic>
      <p:sp>
        <p:nvSpPr>
          <p:cNvPr id="23" name="Elipse 22">
            <a:extLst>
              <a:ext uri="{FF2B5EF4-FFF2-40B4-BE49-F238E27FC236}">
                <a16:creationId xmlns:a16="http://schemas.microsoft.com/office/drawing/2014/main" id="{1DA96DB7-89BB-EDC7-1803-A278B62EBF21}"/>
              </a:ext>
            </a:extLst>
          </p:cNvPr>
          <p:cNvSpPr/>
          <p:nvPr/>
        </p:nvSpPr>
        <p:spPr>
          <a:xfrm>
            <a:off x="9320054" y="6065675"/>
            <a:ext cx="444524" cy="446353"/>
          </a:xfrm>
          <a:prstGeom prst="ellipse">
            <a:avLst/>
          </a:prstGeom>
          <a:noFill/>
          <a:ln w="12700">
            <a:gradFill>
              <a:gsLst>
                <a:gs pos="0">
                  <a:schemeClr val="accent1"/>
                </a:gs>
                <a:gs pos="27000">
                  <a:schemeClr val="accent2"/>
                </a:gs>
                <a:gs pos="64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100"/>
          </a:p>
        </p:txBody>
      </p:sp>
      <p:sp>
        <p:nvSpPr>
          <p:cNvPr id="24" name="Elipse 23">
            <a:extLst>
              <a:ext uri="{FF2B5EF4-FFF2-40B4-BE49-F238E27FC236}">
                <a16:creationId xmlns:a16="http://schemas.microsoft.com/office/drawing/2014/main" id="{AD3C19D5-8A94-B47F-7DB8-E683AE69FFA4}"/>
              </a:ext>
            </a:extLst>
          </p:cNvPr>
          <p:cNvSpPr/>
          <p:nvPr/>
        </p:nvSpPr>
        <p:spPr>
          <a:xfrm>
            <a:off x="11116284" y="6065675"/>
            <a:ext cx="444524" cy="446353"/>
          </a:xfrm>
          <a:prstGeom prst="ellipse">
            <a:avLst/>
          </a:prstGeom>
          <a:noFill/>
          <a:ln w="12700">
            <a:gradFill>
              <a:gsLst>
                <a:gs pos="0">
                  <a:schemeClr val="accent1"/>
                </a:gs>
                <a:gs pos="27000">
                  <a:schemeClr val="accent2"/>
                </a:gs>
                <a:gs pos="64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100"/>
          </a:p>
        </p:txBody>
      </p:sp>
      <p:sp>
        <p:nvSpPr>
          <p:cNvPr id="28" name="Elipse 27">
            <a:extLst>
              <a:ext uri="{FF2B5EF4-FFF2-40B4-BE49-F238E27FC236}">
                <a16:creationId xmlns:a16="http://schemas.microsoft.com/office/drawing/2014/main" id="{E39EC696-F2A6-82EE-914F-8CC881916E43}"/>
              </a:ext>
            </a:extLst>
          </p:cNvPr>
          <p:cNvSpPr/>
          <p:nvPr/>
        </p:nvSpPr>
        <p:spPr>
          <a:xfrm>
            <a:off x="10520172" y="6065675"/>
            <a:ext cx="444524" cy="446353"/>
          </a:xfrm>
          <a:prstGeom prst="ellipse">
            <a:avLst/>
          </a:prstGeom>
          <a:noFill/>
          <a:ln w="12700">
            <a:gradFill>
              <a:gsLst>
                <a:gs pos="0">
                  <a:schemeClr val="accent1"/>
                </a:gs>
                <a:gs pos="27000">
                  <a:schemeClr val="accent2"/>
                </a:gs>
                <a:gs pos="64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100"/>
          </a:p>
        </p:txBody>
      </p:sp>
      <p:pic>
        <p:nvPicPr>
          <p:cNvPr id="52" name="Imagen 51">
            <a:extLst>
              <a:ext uri="{FF2B5EF4-FFF2-40B4-BE49-F238E27FC236}">
                <a16:creationId xmlns:a16="http://schemas.microsoft.com/office/drawing/2014/main" id="{18ADD35C-E597-6401-A8B2-E490EBD69AD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02724" y="6068471"/>
            <a:ext cx="455498" cy="411664"/>
          </a:xfrm>
          <a:prstGeom prst="rect">
            <a:avLst/>
          </a:prstGeom>
        </p:spPr>
      </p:pic>
      <p:pic>
        <p:nvPicPr>
          <p:cNvPr id="56" name="Imagen 55">
            <a:extLst>
              <a:ext uri="{FF2B5EF4-FFF2-40B4-BE49-F238E27FC236}">
                <a16:creationId xmlns:a16="http://schemas.microsoft.com/office/drawing/2014/main" id="{F5A031EA-2032-8B36-FE93-D0A2C563D4E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02233" y="6068648"/>
            <a:ext cx="455498" cy="411664"/>
          </a:xfrm>
          <a:prstGeom prst="rect">
            <a:avLst/>
          </a:prstGeom>
        </p:spPr>
      </p:pic>
      <p:pic>
        <p:nvPicPr>
          <p:cNvPr id="64" name="Imagen 63">
            <a:extLst>
              <a:ext uri="{FF2B5EF4-FFF2-40B4-BE49-F238E27FC236}">
                <a16:creationId xmlns:a16="http://schemas.microsoft.com/office/drawing/2014/main" id="{9D76693F-FB72-A85A-4B12-3CD6E1F2FD8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06204" y="6072536"/>
            <a:ext cx="455498" cy="411664"/>
          </a:xfrm>
          <a:prstGeom prst="rect">
            <a:avLst/>
          </a:prstGeom>
        </p:spPr>
      </p:pic>
      <p:sp>
        <p:nvSpPr>
          <p:cNvPr id="65" name="Elipse 64">
            <a:extLst>
              <a:ext uri="{FF2B5EF4-FFF2-40B4-BE49-F238E27FC236}">
                <a16:creationId xmlns:a16="http://schemas.microsoft.com/office/drawing/2014/main" id="{CED60EA8-16AA-2EFE-0459-A3C524291927}"/>
              </a:ext>
            </a:extLst>
          </p:cNvPr>
          <p:cNvSpPr/>
          <p:nvPr/>
        </p:nvSpPr>
        <p:spPr>
          <a:xfrm>
            <a:off x="9947372" y="6065675"/>
            <a:ext cx="444524" cy="446353"/>
          </a:xfrm>
          <a:prstGeom prst="ellipse">
            <a:avLst/>
          </a:prstGeom>
          <a:noFill/>
          <a:ln w="12700">
            <a:gradFill>
              <a:gsLst>
                <a:gs pos="0">
                  <a:schemeClr val="accent1"/>
                </a:gs>
                <a:gs pos="27000">
                  <a:schemeClr val="accent2"/>
                </a:gs>
                <a:gs pos="64000">
                  <a:schemeClr val="accent3"/>
                </a:gs>
                <a:gs pos="100000">
                  <a:schemeClr val="accent4"/>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100"/>
          </a:p>
        </p:txBody>
      </p:sp>
      <p:pic>
        <p:nvPicPr>
          <p:cNvPr id="66" name="Imagen 65">
            <a:extLst>
              <a:ext uri="{FF2B5EF4-FFF2-40B4-BE49-F238E27FC236}">
                <a16:creationId xmlns:a16="http://schemas.microsoft.com/office/drawing/2014/main" id="{65BD392E-8D18-0C41-8609-DCB4788C9BF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34236" y="6068648"/>
            <a:ext cx="455498" cy="411664"/>
          </a:xfrm>
          <a:prstGeom prst="rect">
            <a:avLst/>
          </a:prstGeom>
        </p:spPr>
      </p:pic>
      <p:grpSp>
        <p:nvGrpSpPr>
          <p:cNvPr id="67" name="Group 141">
            <a:extLst>
              <a:ext uri="{FF2B5EF4-FFF2-40B4-BE49-F238E27FC236}">
                <a16:creationId xmlns:a16="http://schemas.microsoft.com/office/drawing/2014/main" id="{D8E5B0C3-B452-78B6-0738-FF2A4808E903}"/>
              </a:ext>
            </a:extLst>
          </p:cNvPr>
          <p:cNvGrpSpPr/>
          <p:nvPr/>
        </p:nvGrpSpPr>
        <p:grpSpPr>
          <a:xfrm>
            <a:off x="2735445" y="8364635"/>
            <a:ext cx="3292866" cy="446352"/>
            <a:chOff x="997856" y="4670261"/>
            <a:chExt cx="2964696" cy="277267"/>
          </a:xfrm>
        </p:grpSpPr>
        <p:sp>
          <p:nvSpPr>
            <p:cNvPr id="68" name="TextBox 139">
              <a:extLst>
                <a:ext uri="{FF2B5EF4-FFF2-40B4-BE49-F238E27FC236}">
                  <a16:creationId xmlns:a16="http://schemas.microsoft.com/office/drawing/2014/main" id="{AE37680C-0D3E-D259-1360-C555E902557F}"/>
                </a:ext>
              </a:extLst>
            </p:cNvPr>
            <p:cNvSpPr txBox="1"/>
            <p:nvPr/>
          </p:nvSpPr>
          <p:spPr>
            <a:xfrm>
              <a:off x="997856" y="4670261"/>
              <a:ext cx="1687332" cy="276999"/>
            </a:xfrm>
            <a:prstGeom prst="rect">
              <a:avLst/>
            </a:prstGeom>
            <a:noFill/>
          </p:spPr>
          <p:txBody>
            <a:bodyPr wrap="square" rtlCol="0">
              <a:spAutoFit/>
            </a:bodyPr>
            <a:lstStyle/>
            <a:p>
              <a:pPr algn="ctr"/>
              <a:r>
                <a:rPr lang="en-PH" sz="1200" dirty="0">
                  <a:solidFill>
                    <a:schemeClr val="tx1">
                      <a:lumMod val="85000"/>
                      <a:lumOff val="15000"/>
                    </a:schemeClr>
                  </a:solidFill>
                  <a:latin typeface="Montserrat ExtraBold" panose="00000900000000000000" pitchFamily="50" charset="0"/>
                </a:rPr>
                <a:t>Name 1 Surname 1 </a:t>
              </a:r>
            </a:p>
          </p:txBody>
        </p:sp>
        <p:sp>
          <p:nvSpPr>
            <p:cNvPr id="69" name="TextBox 140">
              <a:extLst>
                <a:ext uri="{FF2B5EF4-FFF2-40B4-BE49-F238E27FC236}">
                  <a16:creationId xmlns:a16="http://schemas.microsoft.com/office/drawing/2014/main" id="{7A67090F-6FE9-20A8-AEBB-E7AD0663939D}"/>
                </a:ext>
              </a:extLst>
            </p:cNvPr>
            <p:cNvSpPr txBox="1"/>
            <p:nvPr/>
          </p:nvSpPr>
          <p:spPr>
            <a:xfrm>
              <a:off x="2685188" y="4670529"/>
              <a:ext cx="1277364" cy="276999"/>
            </a:xfrm>
            <a:prstGeom prst="rect">
              <a:avLst/>
            </a:prstGeom>
            <a:noFill/>
          </p:spPr>
          <p:txBody>
            <a:bodyPr wrap="square" rtlCol="0">
              <a:spAutoFit/>
            </a:bodyPr>
            <a:lstStyle/>
            <a:p>
              <a:pPr algn="ctr"/>
              <a:r>
                <a:rPr lang="en-PH" sz="1200" dirty="0">
                  <a:solidFill>
                    <a:schemeClr val="tx1">
                      <a:lumMod val="85000"/>
                      <a:lumOff val="15000"/>
                    </a:schemeClr>
                  </a:solidFill>
                  <a:latin typeface="Lato Light" panose="020F0302020204030203" pitchFamily="34" charset="0"/>
                </a:rPr>
                <a:t>Contribution 1</a:t>
              </a:r>
            </a:p>
          </p:txBody>
        </p:sp>
      </p:grpSp>
      <p:grpSp>
        <p:nvGrpSpPr>
          <p:cNvPr id="71" name="Group 141">
            <a:extLst>
              <a:ext uri="{FF2B5EF4-FFF2-40B4-BE49-F238E27FC236}">
                <a16:creationId xmlns:a16="http://schemas.microsoft.com/office/drawing/2014/main" id="{5C8068CE-CDFE-0833-90A9-6503ACBFF2C1}"/>
              </a:ext>
            </a:extLst>
          </p:cNvPr>
          <p:cNvGrpSpPr/>
          <p:nvPr/>
        </p:nvGrpSpPr>
        <p:grpSpPr>
          <a:xfrm>
            <a:off x="2735445" y="8743294"/>
            <a:ext cx="3292866" cy="277431"/>
            <a:chOff x="997856" y="4670261"/>
            <a:chExt cx="2964696" cy="172336"/>
          </a:xfrm>
        </p:grpSpPr>
        <p:sp>
          <p:nvSpPr>
            <p:cNvPr id="73" name="TextBox 139">
              <a:extLst>
                <a:ext uri="{FF2B5EF4-FFF2-40B4-BE49-F238E27FC236}">
                  <a16:creationId xmlns:a16="http://schemas.microsoft.com/office/drawing/2014/main" id="{62ADEDE8-9544-7C58-FE6D-755B2C796A62}"/>
                </a:ext>
              </a:extLst>
            </p:cNvPr>
            <p:cNvSpPr txBox="1"/>
            <p:nvPr/>
          </p:nvSpPr>
          <p:spPr>
            <a:xfrm>
              <a:off x="997856" y="4670261"/>
              <a:ext cx="1687332" cy="172068"/>
            </a:xfrm>
            <a:prstGeom prst="rect">
              <a:avLst/>
            </a:prstGeom>
            <a:noFill/>
          </p:spPr>
          <p:txBody>
            <a:bodyPr wrap="square" rtlCol="0">
              <a:spAutoFit/>
            </a:bodyPr>
            <a:lstStyle/>
            <a:p>
              <a:pPr algn="ctr"/>
              <a:r>
                <a:rPr lang="en-PH" sz="1200" dirty="0">
                  <a:solidFill>
                    <a:schemeClr val="tx1">
                      <a:lumMod val="85000"/>
                      <a:lumOff val="15000"/>
                    </a:schemeClr>
                  </a:solidFill>
                  <a:latin typeface="Montserrat ExtraBold" panose="00000900000000000000" pitchFamily="50" charset="0"/>
                </a:rPr>
                <a:t>Name 2 Surname 2 </a:t>
              </a:r>
            </a:p>
          </p:txBody>
        </p:sp>
        <p:sp>
          <p:nvSpPr>
            <p:cNvPr id="74" name="TextBox 140">
              <a:extLst>
                <a:ext uri="{FF2B5EF4-FFF2-40B4-BE49-F238E27FC236}">
                  <a16:creationId xmlns:a16="http://schemas.microsoft.com/office/drawing/2014/main" id="{FC8EE97D-6C63-B6A9-8BEC-4C8AAE2A61C6}"/>
                </a:ext>
              </a:extLst>
            </p:cNvPr>
            <p:cNvSpPr txBox="1"/>
            <p:nvPr/>
          </p:nvSpPr>
          <p:spPr>
            <a:xfrm>
              <a:off x="2685188" y="4670529"/>
              <a:ext cx="1277364" cy="172068"/>
            </a:xfrm>
            <a:prstGeom prst="rect">
              <a:avLst/>
            </a:prstGeom>
            <a:noFill/>
          </p:spPr>
          <p:txBody>
            <a:bodyPr wrap="square" rtlCol="0">
              <a:spAutoFit/>
            </a:bodyPr>
            <a:lstStyle/>
            <a:p>
              <a:pPr algn="ctr"/>
              <a:r>
                <a:rPr lang="en-PH" sz="1200" dirty="0">
                  <a:solidFill>
                    <a:schemeClr val="tx1">
                      <a:lumMod val="85000"/>
                      <a:lumOff val="15000"/>
                    </a:schemeClr>
                  </a:solidFill>
                  <a:latin typeface="Lato Light" panose="020F0302020204030203" pitchFamily="34" charset="0"/>
                </a:rPr>
                <a:t>Contribution 2</a:t>
              </a:r>
            </a:p>
          </p:txBody>
        </p:sp>
      </p:grpSp>
      <p:grpSp>
        <p:nvGrpSpPr>
          <p:cNvPr id="75" name="Group 141">
            <a:extLst>
              <a:ext uri="{FF2B5EF4-FFF2-40B4-BE49-F238E27FC236}">
                <a16:creationId xmlns:a16="http://schemas.microsoft.com/office/drawing/2014/main" id="{59F8A3A6-6151-1471-683D-5A844BC69C82}"/>
              </a:ext>
            </a:extLst>
          </p:cNvPr>
          <p:cNvGrpSpPr/>
          <p:nvPr/>
        </p:nvGrpSpPr>
        <p:grpSpPr>
          <a:xfrm>
            <a:off x="2735445" y="9144484"/>
            <a:ext cx="3292866" cy="277431"/>
            <a:chOff x="997856" y="4670261"/>
            <a:chExt cx="2964696" cy="172336"/>
          </a:xfrm>
        </p:grpSpPr>
        <p:sp>
          <p:nvSpPr>
            <p:cNvPr id="77" name="TextBox 139">
              <a:extLst>
                <a:ext uri="{FF2B5EF4-FFF2-40B4-BE49-F238E27FC236}">
                  <a16:creationId xmlns:a16="http://schemas.microsoft.com/office/drawing/2014/main" id="{D63A75E3-D86C-E871-1016-B890E77882A1}"/>
                </a:ext>
              </a:extLst>
            </p:cNvPr>
            <p:cNvSpPr txBox="1"/>
            <p:nvPr/>
          </p:nvSpPr>
          <p:spPr>
            <a:xfrm>
              <a:off x="997856" y="4670261"/>
              <a:ext cx="1687332" cy="172068"/>
            </a:xfrm>
            <a:prstGeom prst="rect">
              <a:avLst/>
            </a:prstGeom>
            <a:noFill/>
          </p:spPr>
          <p:txBody>
            <a:bodyPr wrap="square" rtlCol="0">
              <a:spAutoFit/>
            </a:bodyPr>
            <a:lstStyle/>
            <a:p>
              <a:pPr algn="ctr"/>
              <a:r>
                <a:rPr lang="en-PH" sz="1200" dirty="0">
                  <a:solidFill>
                    <a:schemeClr val="tx1">
                      <a:lumMod val="85000"/>
                      <a:lumOff val="15000"/>
                    </a:schemeClr>
                  </a:solidFill>
                  <a:latin typeface="Montserrat ExtraBold" panose="00000900000000000000" pitchFamily="50" charset="0"/>
                </a:rPr>
                <a:t>Name 3 Surname 3 </a:t>
              </a:r>
            </a:p>
          </p:txBody>
        </p:sp>
        <p:sp>
          <p:nvSpPr>
            <p:cNvPr id="80" name="TextBox 140">
              <a:extLst>
                <a:ext uri="{FF2B5EF4-FFF2-40B4-BE49-F238E27FC236}">
                  <a16:creationId xmlns:a16="http://schemas.microsoft.com/office/drawing/2014/main" id="{0A595BF8-D414-C3FF-C9EA-B180CB39A7FF}"/>
                </a:ext>
              </a:extLst>
            </p:cNvPr>
            <p:cNvSpPr txBox="1"/>
            <p:nvPr/>
          </p:nvSpPr>
          <p:spPr>
            <a:xfrm>
              <a:off x="2685188" y="4670529"/>
              <a:ext cx="1277364" cy="172068"/>
            </a:xfrm>
            <a:prstGeom prst="rect">
              <a:avLst/>
            </a:prstGeom>
            <a:noFill/>
          </p:spPr>
          <p:txBody>
            <a:bodyPr wrap="square" rtlCol="0">
              <a:spAutoFit/>
            </a:bodyPr>
            <a:lstStyle/>
            <a:p>
              <a:pPr algn="ctr"/>
              <a:r>
                <a:rPr lang="en-PH" sz="1200" dirty="0">
                  <a:solidFill>
                    <a:schemeClr val="tx1">
                      <a:lumMod val="85000"/>
                      <a:lumOff val="15000"/>
                    </a:schemeClr>
                  </a:solidFill>
                  <a:latin typeface="Lato Light" panose="020F0302020204030203" pitchFamily="34" charset="0"/>
                </a:rPr>
                <a:t>Contribution 3</a:t>
              </a:r>
            </a:p>
          </p:txBody>
        </p:sp>
      </p:grpSp>
      <p:grpSp>
        <p:nvGrpSpPr>
          <p:cNvPr id="82" name="Group 141">
            <a:extLst>
              <a:ext uri="{FF2B5EF4-FFF2-40B4-BE49-F238E27FC236}">
                <a16:creationId xmlns:a16="http://schemas.microsoft.com/office/drawing/2014/main" id="{0CDF8B11-5E47-BE46-9AEC-9554D0F328C3}"/>
              </a:ext>
            </a:extLst>
          </p:cNvPr>
          <p:cNvGrpSpPr/>
          <p:nvPr/>
        </p:nvGrpSpPr>
        <p:grpSpPr>
          <a:xfrm>
            <a:off x="2735445" y="9523143"/>
            <a:ext cx="3292866" cy="277431"/>
            <a:chOff x="997856" y="4670261"/>
            <a:chExt cx="2964696" cy="172336"/>
          </a:xfrm>
        </p:grpSpPr>
        <p:sp>
          <p:nvSpPr>
            <p:cNvPr id="89" name="TextBox 139">
              <a:extLst>
                <a:ext uri="{FF2B5EF4-FFF2-40B4-BE49-F238E27FC236}">
                  <a16:creationId xmlns:a16="http://schemas.microsoft.com/office/drawing/2014/main" id="{A3033C3A-F5CB-3C90-BE5A-9A12B807F3EF}"/>
                </a:ext>
              </a:extLst>
            </p:cNvPr>
            <p:cNvSpPr txBox="1"/>
            <p:nvPr/>
          </p:nvSpPr>
          <p:spPr>
            <a:xfrm>
              <a:off x="997856" y="4670261"/>
              <a:ext cx="1687332" cy="172068"/>
            </a:xfrm>
            <a:prstGeom prst="rect">
              <a:avLst/>
            </a:prstGeom>
            <a:noFill/>
          </p:spPr>
          <p:txBody>
            <a:bodyPr wrap="square" rtlCol="0">
              <a:spAutoFit/>
            </a:bodyPr>
            <a:lstStyle/>
            <a:p>
              <a:pPr algn="ctr"/>
              <a:r>
                <a:rPr lang="en-PH" sz="1200" dirty="0">
                  <a:solidFill>
                    <a:schemeClr val="tx1">
                      <a:lumMod val="85000"/>
                      <a:lumOff val="15000"/>
                    </a:schemeClr>
                  </a:solidFill>
                  <a:latin typeface="Montserrat ExtraBold" panose="00000900000000000000" pitchFamily="50" charset="0"/>
                </a:rPr>
                <a:t>Name 4 Surname 4</a:t>
              </a:r>
            </a:p>
          </p:txBody>
        </p:sp>
        <p:sp>
          <p:nvSpPr>
            <p:cNvPr id="90" name="TextBox 140">
              <a:extLst>
                <a:ext uri="{FF2B5EF4-FFF2-40B4-BE49-F238E27FC236}">
                  <a16:creationId xmlns:a16="http://schemas.microsoft.com/office/drawing/2014/main" id="{3C93188F-E775-9740-4510-BCACE8B56450}"/>
                </a:ext>
              </a:extLst>
            </p:cNvPr>
            <p:cNvSpPr txBox="1"/>
            <p:nvPr/>
          </p:nvSpPr>
          <p:spPr>
            <a:xfrm>
              <a:off x="2685188" y="4670529"/>
              <a:ext cx="1277364" cy="172068"/>
            </a:xfrm>
            <a:prstGeom prst="rect">
              <a:avLst/>
            </a:prstGeom>
            <a:noFill/>
          </p:spPr>
          <p:txBody>
            <a:bodyPr wrap="square" rtlCol="0">
              <a:spAutoFit/>
            </a:bodyPr>
            <a:lstStyle/>
            <a:p>
              <a:pPr algn="ctr"/>
              <a:r>
                <a:rPr lang="en-PH" sz="1200" dirty="0">
                  <a:solidFill>
                    <a:schemeClr val="tx1">
                      <a:lumMod val="85000"/>
                      <a:lumOff val="15000"/>
                    </a:schemeClr>
                  </a:solidFill>
                  <a:latin typeface="Lato Light" panose="020F0302020204030203" pitchFamily="34" charset="0"/>
                </a:rPr>
                <a:t>Contribution 4</a:t>
              </a:r>
            </a:p>
          </p:txBody>
        </p:sp>
      </p:grpSp>
      <p:sp>
        <p:nvSpPr>
          <p:cNvPr id="91" name="Forma libre: forma 90">
            <a:extLst>
              <a:ext uri="{FF2B5EF4-FFF2-40B4-BE49-F238E27FC236}">
                <a16:creationId xmlns:a16="http://schemas.microsoft.com/office/drawing/2014/main" id="{1816165F-FF49-116F-2DCA-CBFADAC375D7}"/>
              </a:ext>
            </a:extLst>
          </p:cNvPr>
          <p:cNvSpPr/>
          <p:nvPr/>
        </p:nvSpPr>
        <p:spPr>
          <a:xfrm>
            <a:off x="17435424" y="5732789"/>
            <a:ext cx="308899" cy="308674"/>
          </a:xfrm>
          <a:custGeom>
            <a:avLst/>
            <a:gdLst>
              <a:gd name="connsiteX0" fmla="*/ 154200 w 308899"/>
              <a:gd name="connsiteY0" fmla="*/ 34862 h 308674"/>
              <a:gd name="connsiteX1" fmla="*/ 273311 w 308899"/>
              <a:gd name="connsiteY1" fmla="*/ 153974 h 308674"/>
              <a:gd name="connsiteX2" fmla="*/ 258786 w 308899"/>
              <a:gd name="connsiteY2" fmla="*/ 211351 h 308674"/>
              <a:gd name="connsiteX3" fmla="*/ 252975 w 308899"/>
              <a:gd name="connsiteY3" fmla="*/ 222245 h 308674"/>
              <a:gd name="connsiteX4" fmla="*/ 255154 w 308899"/>
              <a:gd name="connsiteY4" fmla="*/ 234592 h 308674"/>
              <a:gd name="connsiteX5" fmla="*/ 260238 w 308899"/>
              <a:gd name="connsiteY5" fmla="*/ 265097 h 308674"/>
              <a:gd name="connsiteX6" fmla="*/ 227555 w 308899"/>
              <a:gd name="connsiteY6" fmla="*/ 259286 h 308674"/>
              <a:gd name="connsiteX7" fmla="*/ 215934 w 308899"/>
              <a:gd name="connsiteY7" fmla="*/ 257107 h 308674"/>
              <a:gd name="connsiteX8" fmla="*/ 205766 w 308899"/>
              <a:gd name="connsiteY8" fmla="*/ 262191 h 308674"/>
              <a:gd name="connsiteX9" fmla="*/ 154200 w 308899"/>
              <a:gd name="connsiteY9" fmla="*/ 273812 h 308674"/>
              <a:gd name="connsiteX10" fmla="*/ 65592 w 308899"/>
              <a:gd name="connsiteY10" fmla="*/ 233866 h 308674"/>
              <a:gd name="connsiteX11" fmla="*/ 35814 w 308899"/>
              <a:gd name="connsiteY11" fmla="*/ 140901 h 308674"/>
              <a:gd name="connsiteX12" fmla="*/ 140400 w 308899"/>
              <a:gd name="connsiteY12" fmla="*/ 36315 h 308674"/>
              <a:gd name="connsiteX13" fmla="*/ 154200 w 308899"/>
              <a:gd name="connsiteY13" fmla="*/ 34862 h 308674"/>
              <a:gd name="connsiteX14" fmla="*/ 154200 w 308899"/>
              <a:gd name="connsiteY14" fmla="*/ 0 h 308674"/>
              <a:gd name="connsiteX15" fmla="*/ 136769 w 308899"/>
              <a:gd name="connsiteY15" fmla="*/ 726 h 308674"/>
              <a:gd name="connsiteX16" fmla="*/ 952 w 308899"/>
              <a:gd name="connsiteY16" fmla="*/ 136543 h 308674"/>
              <a:gd name="connsiteX17" fmla="*/ 154200 w 308899"/>
              <a:gd name="connsiteY17" fmla="*/ 308674 h 308674"/>
              <a:gd name="connsiteX18" fmla="*/ 221018 w 308899"/>
              <a:gd name="connsiteY18" fmla="*/ 293422 h 308674"/>
              <a:gd name="connsiteX19" fmla="*/ 299458 w 308899"/>
              <a:gd name="connsiteY19" fmla="*/ 307948 h 308674"/>
              <a:gd name="connsiteX20" fmla="*/ 300184 w 308899"/>
              <a:gd name="connsiteY20" fmla="*/ 307948 h 308674"/>
              <a:gd name="connsiteX21" fmla="*/ 303089 w 308899"/>
              <a:gd name="connsiteY21" fmla="*/ 305043 h 308674"/>
              <a:gd name="connsiteX22" fmla="*/ 290016 w 308899"/>
              <a:gd name="connsiteY22" fmla="*/ 228782 h 308674"/>
              <a:gd name="connsiteX23" fmla="*/ 308900 w 308899"/>
              <a:gd name="connsiteY23" fmla="*/ 154700 h 308674"/>
              <a:gd name="connsiteX24" fmla="*/ 154200 w 308899"/>
              <a:gd name="connsiteY24" fmla="*/ 0 h 308674"/>
              <a:gd name="connsiteX25" fmla="*/ 154200 w 308899"/>
              <a:gd name="connsiteY25" fmla="*/ 0 h 308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8899" h="308674">
                <a:moveTo>
                  <a:pt x="154200" y="34862"/>
                </a:moveTo>
                <a:cubicBezTo>
                  <a:pt x="220292" y="34862"/>
                  <a:pt x="273311" y="88608"/>
                  <a:pt x="273311" y="153974"/>
                </a:cubicBezTo>
                <a:cubicBezTo>
                  <a:pt x="273311" y="174310"/>
                  <a:pt x="268227" y="193920"/>
                  <a:pt x="258786" y="211351"/>
                </a:cubicBezTo>
                <a:lnTo>
                  <a:pt x="252975" y="222245"/>
                </a:lnTo>
                <a:lnTo>
                  <a:pt x="255154" y="234592"/>
                </a:lnTo>
                <a:lnTo>
                  <a:pt x="260238" y="265097"/>
                </a:lnTo>
                <a:lnTo>
                  <a:pt x="227555" y="259286"/>
                </a:lnTo>
                <a:lnTo>
                  <a:pt x="215934" y="257107"/>
                </a:lnTo>
                <a:lnTo>
                  <a:pt x="205766" y="262191"/>
                </a:lnTo>
                <a:cubicBezTo>
                  <a:pt x="189062" y="270181"/>
                  <a:pt x="172357" y="273812"/>
                  <a:pt x="154200" y="273812"/>
                </a:cubicBezTo>
                <a:cubicBezTo>
                  <a:pt x="120064" y="273812"/>
                  <a:pt x="88107" y="259286"/>
                  <a:pt x="65592" y="233866"/>
                </a:cubicBezTo>
                <a:cubicBezTo>
                  <a:pt x="42351" y="208446"/>
                  <a:pt x="32183" y="175036"/>
                  <a:pt x="35814" y="140901"/>
                </a:cubicBezTo>
                <a:cubicBezTo>
                  <a:pt x="41624" y="86429"/>
                  <a:pt x="85928" y="42125"/>
                  <a:pt x="140400" y="36315"/>
                </a:cubicBezTo>
                <a:cubicBezTo>
                  <a:pt x="145484" y="34862"/>
                  <a:pt x="149842" y="34862"/>
                  <a:pt x="154200" y="34862"/>
                </a:cubicBezTo>
                <a:moveTo>
                  <a:pt x="154200" y="0"/>
                </a:moveTo>
                <a:cubicBezTo>
                  <a:pt x="148389" y="0"/>
                  <a:pt x="142579" y="0"/>
                  <a:pt x="136769" y="726"/>
                </a:cubicBezTo>
                <a:cubicBezTo>
                  <a:pt x="66318" y="8716"/>
                  <a:pt x="8941" y="66093"/>
                  <a:pt x="952" y="136543"/>
                </a:cubicBezTo>
                <a:cubicBezTo>
                  <a:pt x="-9216" y="229508"/>
                  <a:pt x="63413" y="308674"/>
                  <a:pt x="154200" y="308674"/>
                </a:cubicBezTo>
                <a:cubicBezTo>
                  <a:pt x="178167" y="308674"/>
                  <a:pt x="200682" y="302864"/>
                  <a:pt x="221018" y="293422"/>
                </a:cubicBezTo>
                <a:lnTo>
                  <a:pt x="299458" y="307948"/>
                </a:lnTo>
                <a:cubicBezTo>
                  <a:pt x="299458" y="307948"/>
                  <a:pt x="299458" y="307948"/>
                  <a:pt x="300184" y="307948"/>
                </a:cubicBezTo>
                <a:cubicBezTo>
                  <a:pt x="301637" y="307948"/>
                  <a:pt x="303089" y="306495"/>
                  <a:pt x="303089" y="305043"/>
                </a:cubicBezTo>
                <a:lnTo>
                  <a:pt x="290016" y="228782"/>
                </a:lnTo>
                <a:cubicBezTo>
                  <a:pt x="302363" y="206993"/>
                  <a:pt x="308900" y="181573"/>
                  <a:pt x="308900" y="154700"/>
                </a:cubicBezTo>
                <a:cubicBezTo>
                  <a:pt x="308900" y="68998"/>
                  <a:pt x="239902" y="0"/>
                  <a:pt x="154200" y="0"/>
                </a:cubicBezTo>
                <a:lnTo>
                  <a:pt x="154200" y="0"/>
                </a:lnTo>
                <a:close/>
              </a:path>
            </a:pathLst>
          </a:custGeom>
          <a:solidFill>
            <a:srgbClr val="000000"/>
          </a:solidFill>
          <a:ln w="7262" cap="flat">
            <a:noFill/>
            <a:prstDash val="solid"/>
            <a:miter/>
          </a:ln>
        </p:spPr>
        <p:txBody>
          <a:bodyPr rtlCol="0" anchor="ctr"/>
          <a:lstStyle/>
          <a:p>
            <a:endParaRPr lang="es-CO"/>
          </a:p>
        </p:txBody>
      </p:sp>
      <p:sp>
        <p:nvSpPr>
          <p:cNvPr id="92" name="Forma libre: forma 91">
            <a:extLst>
              <a:ext uri="{FF2B5EF4-FFF2-40B4-BE49-F238E27FC236}">
                <a16:creationId xmlns:a16="http://schemas.microsoft.com/office/drawing/2014/main" id="{62C6ABA3-97F3-6746-773C-2E25A5404951}"/>
              </a:ext>
            </a:extLst>
          </p:cNvPr>
          <p:cNvSpPr/>
          <p:nvPr/>
        </p:nvSpPr>
        <p:spPr>
          <a:xfrm>
            <a:off x="17887937" y="5750220"/>
            <a:ext cx="322190" cy="284706"/>
          </a:xfrm>
          <a:custGeom>
            <a:avLst/>
            <a:gdLst>
              <a:gd name="connsiteX0" fmla="*/ 319427 w 322190"/>
              <a:gd name="connsiteY0" fmla="*/ 0 h 284706"/>
              <a:gd name="connsiteX1" fmla="*/ 319427 w 322190"/>
              <a:gd name="connsiteY1" fmla="*/ 0 h 284706"/>
              <a:gd name="connsiteX2" fmla="*/ 2764 w 322190"/>
              <a:gd name="connsiteY2" fmla="*/ 0 h 284706"/>
              <a:gd name="connsiteX3" fmla="*/ 585 w 322190"/>
              <a:gd name="connsiteY3" fmla="*/ 4358 h 284706"/>
              <a:gd name="connsiteX4" fmla="*/ 106623 w 322190"/>
              <a:gd name="connsiteY4" fmla="*/ 125649 h 284706"/>
              <a:gd name="connsiteX5" fmla="*/ 107350 w 322190"/>
              <a:gd name="connsiteY5" fmla="*/ 126375 h 284706"/>
              <a:gd name="connsiteX6" fmla="*/ 152380 w 322190"/>
              <a:gd name="connsiteY6" fmla="*/ 282528 h 284706"/>
              <a:gd name="connsiteX7" fmla="*/ 154559 w 322190"/>
              <a:gd name="connsiteY7" fmla="*/ 284706 h 284706"/>
              <a:gd name="connsiteX8" fmla="*/ 156737 w 322190"/>
              <a:gd name="connsiteY8" fmla="*/ 283254 h 284706"/>
              <a:gd name="connsiteX9" fmla="*/ 321606 w 322190"/>
              <a:gd name="connsiteY9" fmla="*/ 3631 h 284706"/>
              <a:gd name="connsiteX10" fmla="*/ 319427 w 322190"/>
              <a:gd name="connsiteY10" fmla="*/ 0 h 284706"/>
              <a:gd name="connsiteX11" fmla="*/ 74667 w 322190"/>
              <a:gd name="connsiteY11" fmla="*/ 35588 h 284706"/>
              <a:gd name="connsiteX12" fmla="*/ 228640 w 322190"/>
              <a:gd name="connsiteY12" fmla="*/ 35588 h 284706"/>
              <a:gd name="connsiteX13" fmla="*/ 126233 w 322190"/>
              <a:gd name="connsiteY13" fmla="*/ 95144 h 284706"/>
              <a:gd name="connsiteX14" fmla="*/ 74667 w 322190"/>
              <a:gd name="connsiteY14" fmla="*/ 35588 h 284706"/>
              <a:gd name="connsiteX15" fmla="*/ 142938 w 322190"/>
              <a:gd name="connsiteY15" fmla="*/ 123470 h 284706"/>
              <a:gd name="connsiteX16" fmla="*/ 245345 w 322190"/>
              <a:gd name="connsiteY16" fmla="*/ 63914 h 284706"/>
              <a:gd name="connsiteX17" fmla="*/ 164727 w 322190"/>
              <a:gd name="connsiteY17" fmla="*/ 200457 h 284706"/>
              <a:gd name="connsiteX18" fmla="*/ 142938 w 322190"/>
              <a:gd name="connsiteY18" fmla="*/ 123470 h 28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2190" h="284706">
                <a:moveTo>
                  <a:pt x="319427" y="0"/>
                </a:moveTo>
                <a:cubicBezTo>
                  <a:pt x="319427" y="0"/>
                  <a:pt x="319427" y="0"/>
                  <a:pt x="319427" y="0"/>
                </a:cubicBezTo>
                <a:lnTo>
                  <a:pt x="2764" y="0"/>
                </a:lnTo>
                <a:cubicBezTo>
                  <a:pt x="585" y="0"/>
                  <a:pt x="-868" y="2905"/>
                  <a:pt x="585" y="4358"/>
                </a:cubicBezTo>
                <a:lnTo>
                  <a:pt x="106623" y="125649"/>
                </a:lnTo>
                <a:cubicBezTo>
                  <a:pt x="106623" y="125649"/>
                  <a:pt x="107350" y="126375"/>
                  <a:pt x="107350" y="126375"/>
                </a:cubicBezTo>
                <a:lnTo>
                  <a:pt x="152380" y="282528"/>
                </a:lnTo>
                <a:cubicBezTo>
                  <a:pt x="152380" y="283980"/>
                  <a:pt x="153832" y="284706"/>
                  <a:pt x="154559" y="284706"/>
                </a:cubicBezTo>
                <a:cubicBezTo>
                  <a:pt x="155285" y="284706"/>
                  <a:pt x="156011" y="283980"/>
                  <a:pt x="156737" y="283254"/>
                </a:cubicBezTo>
                <a:lnTo>
                  <a:pt x="321606" y="3631"/>
                </a:lnTo>
                <a:cubicBezTo>
                  <a:pt x="323058" y="2179"/>
                  <a:pt x="321606" y="0"/>
                  <a:pt x="319427" y="0"/>
                </a:cubicBezTo>
                <a:close/>
                <a:moveTo>
                  <a:pt x="74667" y="35588"/>
                </a:moveTo>
                <a:lnTo>
                  <a:pt x="228640" y="35588"/>
                </a:lnTo>
                <a:lnTo>
                  <a:pt x="126233" y="95144"/>
                </a:lnTo>
                <a:lnTo>
                  <a:pt x="74667" y="35588"/>
                </a:lnTo>
                <a:close/>
                <a:moveTo>
                  <a:pt x="142938" y="123470"/>
                </a:moveTo>
                <a:lnTo>
                  <a:pt x="245345" y="63914"/>
                </a:lnTo>
                <a:lnTo>
                  <a:pt x="164727" y="200457"/>
                </a:lnTo>
                <a:lnTo>
                  <a:pt x="142938" y="123470"/>
                </a:lnTo>
                <a:close/>
              </a:path>
            </a:pathLst>
          </a:custGeom>
          <a:solidFill>
            <a:srgbClr val="000000"/>
          </a:solidFill>
          <a:ln w="7262" cap="flat">
            <a:noFill/>
            <a:prstDash val="solid"/>
            <a:miter/>
          </a:ln>
        </p:spPr>
        <p:txBody>
          <a:bodyPr rtlCol="0" anchor="ctr"/>
          <a:lstStyle/>
          <a:p>
            <a:endParaRPr lang="es-CO"/>
          </a:p>
        </p:txBody>
      </p:sp>
      <p:sp>
        <p:nvSpPr>
          <p:cNvPr id="93" name="Forma libre: forma 92">
            <a:extLst>
              <a:ext uri="{FF2B5EF4-FFF2-40B4-BE49-F238E27FC236}">
                <a16:creationId xmlns:a16="http://schemas.microsoft.com/office/drawing/2014/main" id="{97CF313D-CA78-E485-DDD8-E37E7A4744A3}"/>
              </a:ext>
            </a:extLst>
          </p:cNvPr>
          <p:cNvSpPr/>
          <p:nvPr/>
        </p:nvSpPr>
        <p:spPr>
          <a:xfrm>
            <a:off x="16948545" y="5742231"/>
            <a:ext cx="327903" cy="300684"/>
          </a:xfrm>
          <a:custGeom>
            <a:avLst/>
            <a:gdLst>
              <a:gd name="connsiteX0" fmla="*/ 227608 w 327903"/>
              <a:gd name="connsiteY0" fmla="*/ 35588 h 300684"/>
              <a:gd name="connsiteX1" fmla="*/ 247218 w 327903"/>
              <a:gd name="connsiteY1" fmla="*/ 38493 h 300684"/>
              <a:gd name="connsiteX2" fmla="*/ 290796 w 327903"/>
              <a:gd name="connsiteY2" fmla="*/ 82797 h 300684"/>
              <a:gd name="connsiteX3" fmla="*/ 276270 w 327903"/>
              <a:gd name="connsiteY3" fmla="*/ 141627 h 300684"/>
              <a:gd name="connsiteX4" fmla="*/ 190567 w 327903"/>
              <a:gd name="connsiteY4" fmla="*/ 228056 h 300684"/>
              <a:gd name="connsiteX5" fmla="*/ 164421 w 327903"/>
              <a:gd name="connsiteY5" fmla="*/ 254202 h 300684"/>
              <a:gd name="connsiteX6" fmla="*/ 137548 w 327903"/>
              <a:gd name="connsiteY6" fmla="*/ 227329 h 300684"/>
              <a:gd name="connsiteX7" fmla="*/ 52572 w 327903"/>
              <a:gd name="connsiteY7" fmla="*/ 141627 h 300684"/>
              <a:gd name="connsiteX8" fmla="*/ 51846 w 327903"/>
              <a:gd name="connsiteY8" fmla="*/ 58103 h 300684"/>
              <a:gd name="connsiteX9" fmla="*/ 99781 w 327903"/>
              <a:gd name="connsiteY9" fmla="*/ 36315 h 300684"/>
              <a:gd name="connsiteX10" fmla="*/ 135369 w 327903"/>
              <a:gd name="connsiteY10" fmla="*/ 47209 h 300684"/>
              <a:gd name="connsiteX11" fmla="*/ 140453 w 327903"/>
              <a:gd name="connsiteY11" fmla="*/ 50840 h 300684"/>
              <a:gd name="connsiteX12" fmla="*/ 144085 w 327903"/>
              <a:gd name="connsiteY12" fmla="*/ 53019 h 300684"/>
              <a:gd name="connsiteX13" fmla="*/ 165873 w 327903"/>
              <a:gd name="connsiteY13" fmla="*/ 68271 h 300684"/>
              <a:gd name="connsiteX14" fmla="*/ 186936 w 327903"/>
              <a:gd name="connsiteY14" fmla="*/ 51567 h 300684"/>
              <a:gd name="connsiteX15" fmla="*/ 227608 w 327903"/>
              <a:gd name="connsiteY15" fmla="*/ 35588 h 300684"/>
              <a:gd name="connsiteX16" fmla="*/ 227608 w 327903"/>
              <a:gd name="connsiteY16" fmla="*/ 0 h 300684"/>
              <a:gd name="connsiteX17" fmla="*/ 163695 w 327903"/>
              <a:gd name="connsiteY17" fmla="*/ 23968 h 300684"/>
              <a:gd name="connsiteX18" fmla="*/ 154253 w 327903"/>
              <a:gd name="connsiteY18" fmla="*/ 17431 h 300684"/>
              <a:gd name="connsiteX19" fmla="*/ 99055 w 327903"/>
              <a:gd name="connsiteY19" fmla="*/ 726 h 300684"/>
              <a:gd name="connsiteX20" fmla="*/ 24247 w 327903"/>
              <a:gd name="connsiteY20" fmla="*/ 34862 h 300684"/>
              <a:gd name="connsiteX21" fmla="*/ 26425 w 327903"/>
              <a:gd name="connsiteY21" fmla="*/ 165595 h 300684"/>
              <a:gd name="connsiteX22" fmla="*/ 156432 w 327903"/>
              <a:gd name="connsiteY22" fmla="*/ 296327 h 300684"/>
              <a:gd name="connsiteX23" fmla="*/ 163695 w 327903"/>
              <a:gd name="connsiteY23" fmla="*/ 300685 h 300684"/>
              <a:gd name="connsiteX24" fmla="*/ 171684 w 327903"/>
              <a:gd name="connsiteY24" fmla="*/ 296327 h 300684"/>
              <a:gd name="connsiteX25" fmla="*/ 301690 w 327903"/>
              <a:gd name="connsiteY25" fmla="*/ 165595 h 300684"/>
              <a:gd name="connsiteX26" fmla="*/ 256660 w 327903"/>
              <a:gd name="connsiteY26" fmla="*/ 4358 h 300684"/>
              <a:gd name="connsiteX27" fmla="*/ 227608 w 327903"/>
              <a:gd name="connsiteY27" fmla="*/ 0 h 300684"/>
              <a:gd name="connsiteX28" fmla="*/ 227608 w 327903"/>
              <a:gd name="connsiteY28" fmla="*/ 0 h 30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27903" h="300684">
                <a:moveTo>
                  <a:pt x="227608" y="35588"/>
                </a:moveTo>
                <a:cubicBezTo>
                  <a:pt x="233419" y="35588"/>
                  <a:pt x="239955" y="36315"/>
                  <a:pt x="247218" y="38493"/>
                </a:cubicBezTo>
                <a:cubicBezTo>
                  <a:pt x="268281" y="44304"/>
                  <a:pt x="284259" y="61009"/>
                  <a:pt x="290796" y="82797"/>
                </a:cubicBezTo>
                <a:cubicBezTo>
                  <a:pt x="296606" y="103860"/>
                  <a:pt x="291522" y="126375"/>
                  <a:pt x="276270" y="141627"/>
                </a:cubicBezTo>
                <a:cubicBezTo>
                  <a:pt x="248671" y="170679"/>
                  <a:pt x="218893" y="199730"/>
                  <a:pt x="190567" y="228056"/>
                </a:cubicBezTo>
                <a:cubicBezTo>
                  <a:pt x="181852" y="236771"/>
                  <a:pt x="173136" y="245487"/>
                  <a:pt x="164421" y="254202"/>
                </a:cubicBezTo>
                <a:cubicBezTo>
                  <a:pt x="155705" y="245487"/>
                  <a:pt x="146264" y="236045"/>
                  <a:pt x="137548" y="227329"/>
                </a:cubicBezTo>
                <a:cubicBezTo>
                  <a:pt x="109223" y="199004"/>
                  <a:pt x="80171" y="170679"/>
                  <a:pt x="52572" y="141627"/>
                </a:cubicBezTo>
                <a:cubicBezTo>
                  <a:pt x="30783" y="119112"/>
                  <a:pt x="30783" y="82797"/>
                  <a:pt x="51846" y="58103"/>
                </a:cubicBezTo>
                <a:cubicBezTo>
                  <a:pt x="63466" y="44304"/>
                  <a:pt x="80897" y="36315"/>
                  <a:pt x="99781" y="36315"/>
                </a:cubicBezTo>
                <a:cubicBezTo>
                  <a:pt x="112854" y="36315"/>
                  <a:pt x="125201" y="39946"/>
                  <a:pt x="135369" y="47209"/>
                </a:cubicBezTo>
                <a:cubicBezTo>
                  <a:pt x="136822" y="48662"/>
                  <a:pt x="139001" y="49388"/>
                  <a:pt x="140453" y="50840"/>
                </a:cubicBezTo>
                <a:lnTo>
                  <a:pt x="144085" y="53019"/>
                </a:lnTo>
                <a:lnTo>
                  <a:pt x="165873" y="68271"/>
                </a:lnTo>
                <a:lnTo>
                  <a:pt x="186936" y="51567"/>
                </a:lnTo>
                <a:cubicBezTo>
                  <a:pt x="199283" y="40672"/>
                  <a:pt x="213082" y="35588"/>
                  <a:pt x="227608" y="35588"/>
                </a:cubicBezTo>
                <a:moveTo>
                  <a:pt x="227608" y="0"/>
                </a:moveTo>
                <a:cubicBezTo>
                  <a:pt x="205093" y="0"/>
                  <a:pt x="183304" y="7989"/>
                  <a:pt x="163695" y="23968"/>
                </a:cubicBezTo>
                <a:cubicBezTo>
                  <a:pt x="160063" y="21789"/>
                  <a:pt x="157158" y="19610"/>
                  <a:pt x="154253" y="17431"/>
                </a:cubicBezTo>
                <a:cubicBezTo>
                  <a:pt x="137548" y="5810"/>
                  <a:pt x="117938" y="726"/>
                  <a:pt x="99055" y="726"/>
                </a:cubicBezTo>
                <a:cubicBezTo>
                  <a:pt x="70729" y="726"/>
                  <a:pt x="43130" y="12347"/>
                  <a:pt x="24247" y="34862"/>
                </a:cubicBezTo>
                <a:cubicBezTo>
                  <a:pt x="-8437" y="72629"/>
                  <a:pt x="-8437" y="130006"/>
                  <a:pt x="26425" y="165595"/>
                </a:cubicBezTo>
                <a:cubicBezTo>
                  <a:pt x="69277" y="209898"/>
                  <a:pt x="112854" y="252750"/>
                  <a:pt x="156432" y="296327"/>
                </a:cubicBezTo>
                <a:cubicBezTo>
                  <a:pt x="159337" y="299232"/>
                  <a:pt x="161516" y="300685"/>
                  <a:pt x="163695" y="300685"/>
                </a:cubicBezTo>
                <a:cubicBezTo>
                  <a:pt x="165873" y="300685"/>
                  <a:pt x="168779" y="299232"/>
                  <a:pt x="171684" y="296327"/>
                </a:cubicBezTo>
                <a:cubicBezTo>
                  <a:pt x="215261" y="252750"/>
                  <a:pt x="259565" y="209898"/>
                  <a:pt x="301690" y="165595"/>
                </a:cubicBezTo>
                <a:cubicBezTo>
                  <a:pt x="351804" y="112575"/>
                  <a:pt x="326384" y="23968"/>
                  <a:pt x="256660" y="4358"/>
                </a:cubicBezTo>
                <a:cubicBezTo>
                  <a:pt x="246492" y="1453"/>
                  <a:pt x="237050" y="0"/>
                  <a:pt x="227608" y="0"/>
                </a:cubicBezTo>
                <a:lnTo>
                  <a:pt x="227608" y="0"/>
                </a:lnTo>
                <a:close/>
              </a:path>
            </a:pathLst>
          </a:custGeom>
          <a:solidFill>
            <a:srgbClr val="000000"/>
          </a:solidFill>
          <a:ln w="7262" cap="flat">
            <a:noFill/>
            <a:prstDash val="solid"/>
            <a:miter/>
          </a:ln>
        </p:spPr>
        <p:txBody>
          <a:bodyPr rtlCol="0" anchor="ctr"/>
          <a:lstStyle/>
          <a:p>
            <a:endParaRPr lang="es-CO"/>
          </a:p>
        </p:txBody>
      </p:sp>
      <p:sp>
        <p:nvSpPr>
          <p:cNvPr id="94" name="Forma libre: forma 93">
            <a:extLst>
              <a:ext uri="{FF2B5EF4-FFF2-40B4-BE49-F238E27FC236}">
                <a16:creationId xmlns:a16="http://schemas.microsoft.com/office/drawing/2014/main" id="{3455B844-F51E-AA91-38D7-ED4C21B6FD9E}"/>
              </a:ext>
            </a:extLst>
          </p:cNvPr>
          <p:cNvSpPr/>
          <p:nvPr/>
        </p:nvSpPr>
        <p:spPr>
          <a:xfrm>
            <a:off x="18431473" y="5717124"/>
            <a:ext cx="254202" cy="310852"/>
          </a:xfrm>
          <a:custGeom>
            <a:avLst/>
            <a:gdLst>
              <a:gd name="connsiteX0" fmla="*/ 218614 w 254202"/>
              <a:gd name="connsiteY0" fmla="*/ 34862 h 310852"/>
              <a:gd name="connsiteX1" fmla="*/ 218614 w 254202"/>
              <a:gd name="connsiteY1" fmla="*/ 233866 h 310852"/>
              <a:gd name="connsiteX2" fmla="*/ 150342 w 254202"/>
              <a:gd name="connsiteY2" fmla="*/ 169952 h 310852"/>
              <a:gd name="connsiteX3" fmla="*/ 126375 w 254202"/>
              <a:gd name="connsiteY3" fmla="*/ 147437 h 310852"/>
              <a:gd name="connsiteX4" fmla="*/ 102407 w 254202"/>
              <a:gd name="connsiteY4" fmla="*/ 169952 h 310852"/>
              <a:gd name="connsiteX5" fmla="*/ 34136 w 254202"/>
              <a:gd name="connsiteY5" fmla="*/ 233866 h 310852"/>
              <a:gd name="connsiteX6" fmla="*/ 34136 w 254202"/>
              <a:gd name="connsiteY6" fmla="*/ 34862 h 310852"/>
              <a:gd name="connsiteX7" fmla="*/ 126375 w 254202"/>
              <a:gd name="connsiteY7" fmla="*/ 34862 h 310852"/>
              <a:gd name="connsiteX8" fmla="*/ 218614 w 254202"/>
              <a:gd name="connsiteY8" fmla="*/ 34862 h 310852"/>
              <a:gd name="connsiteX9" fmla="*/ 254202 w 254202"/>
              <a:gd name="connsiteY9" fmla="*/ 0 h 310852"/>
              <a:gd name="connsiteX10" fmla="*/ 127101 w 254202"/>
              <a:gd name="connsiteY10" fmla="*/ 0 h 310852"/>
              <a:gd name="connsiteX11" fmla="*/ 0 w 254202"/>
              <a:gd name="connsiteY11" fmla="*/ 0 h 310852"/>
              <a:gd name="connsiteX12" fmla="*/ 0 w 254202"/>
              <a:gd name="connsiteY12" fmla="*/ 307948 h 310852"/>
              <a:gd name="connsiteX13" fmla="*/ 2905 w 254202"/>
              <a:gd name="connsiteY13" fmla="*/ 310853 h 310852"/>
              <a:gd name="connsiteX14" fmla="*/ 5084 w 254202"/>
              <a:gd name="connsiteY14" fmla="*/ 310127 h 310852"/>
              <a:gd name="connsiteX15" fmla="*/ 127101 w 254202"/>
              <a:gd name="connsiteY15" fmla="*/ 195373 h 310852"/>
              <a:gd name="connsiteX16" fmla="*/ 249118 w 254202"/>
              <a:gd name="connsiteY16" fmla="*/ 309400 h 310852"/>
              <a:gd name="connsiteX17" fmla="*/ 251297 w 254202"/>
              <a:gd name="connsiteY17" fmla="*/ 310127 h 310852"/>
              <a:gd name="connsiteX18" fmla="*/ 254202 w 254202"/>
              <a:gd name="connsiteY18" fmla="*/ 307222 h 310852"/>
              <a:gd name="connsiteX19" fmla="*/ 254202 w 254202"/>
              <a:gd name="connsiteY19" fmla="*/ 0 h 310852"/>
              <a:gd name="connsiteX20" fmla="*/ 254202 w 254202"/>
              <a:gd name="connsiteY20" fmla="*/ 0 h 31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4202" h="310852">
                <a:moveTo>
                  <a:pt x="218614" y="34862"/>
                </a:moveTo>
                <a:lnTo>
                  <a:pt x="218614" y="233866"/>
                </a:lnTo>
                <a:lnTo>
                  <a:pt x="150342" y="169952"/>
                </a:lnTo>
                <a:lnTo>
                  <a:pt x="126375" y="147437"/>
                </a:lnTo>
                <a:lnTo>
                  <a:pt x="102407" y="169952"/>
                </a:lnTo>
                <a:lnTo>
                  <a:pt x="34136" y="233866"/>
                </a:lnTo>
                <a:lnTo>
                  <a:pt x="34136" y="34862"/>
                </a:lnTo>
                <a:lnTo>
                  <a:pt x="126375" y="34862"/>
                </a:lnTo>
                <a:lnTo>
                  <a:pt x="218614" y="34862"/>
                </a:lnTo>
                <a:moveTo>
                  <a:pt x="254202" y="0"/>
                </a:moveTo>
                <a:lnTo>
                  <a:pt x="127101" y="0"/>
                </a:lnTo>
                <a:lnTo>
                  <a:pt x="0" y="0"/>
                </a:lnTo>
                <a:lnTo>
                  <a:pt x="0" y="307948"/>
                </a:lnTo>
                <a:cubicBezTo>
                  <a:pt x="0" y="310127"/>
                  <a:pt x="1453" y="310853"/>
                  <a:pt x="2905" y="310853"/>
                </a:cubicBezTo>
                <a:cubicBezTo>
                  <a:pt x="3631" y="310853"/>
                  <a:pt x="4358" y="310853"/>
                  <a:pt x="5084" y="310127"/>
                </a:cubicBezTo>
                <a:lnTo>
                  <a:pt x="127101" y="195373"/>
                </a:lnTo>
                <a:lnTo>
                  <a:pt x="249118" y="309400"/>
                </a:lnTo>
                <a:cubicBezTo>
                  <a:pt x="249844" y="310127"/>
                  <a:pt x="250571" y="310127"/>
                  <a:pt x="251297" y="310127"/>
                </a:cubicBezTo>
                <a:cubicBezTo>
                  <a:pt x="252750" y="310127"/>
                  <a:pt x="254202" y="308674"/>
                  <a:pt x="254202" y="307222"/>
                </a:cubicBezTo>
                <a:lnTo>
                  <a:pt x="254202" y="0"/>
                </a:lnTo>
                <a:lnTo>
                  <a:pt x="254202" y="0"/>
                </a:lnTo>
                <a:close/>
              </a:path>
            </a:pathLst>
          </a:custGeom>
          <a:solidFill>
            <a:srgbClr val="000000"/>
          </a:solidFill>
          <a:ln w="7262" cap="flat">
            <a:noFill/>
            <a:prstDash val="solid"/>
            <a:miter/>
          </a:ln>
        </p:spPr>
        <p:txBody>
          <a:bodyPr rtlCol="0" anchor="ctr"/>
          <a:lstStyle/>
          <a:p>
            <a:endParaRPr lang="es-CO"/>
          </a:p>
        </p:txBody>
      </p:sp>
      <p:sp>
        <p:nvSpPr>
          <p:cNvPr id="95" name="CuadroTexto 94">
            <a:extLst>
              <a:ext uri="{FF2B5EF4-FFF2-40B4-BE49-F238E27FC236}">
                <a16:creationId xmlns:a16="http://schemas.microsoft.com/office/drawing/2014/main" id="{8D31D0CD-FE54-0D91-3FFC-EAF55474DD10}"/>
              </a:ext>
            </a:extLst>
          </p:cNvPr>
          <p:cNvSpPr txBox="1"/>
          <p:nvPr/>
        </p:nvSpPr>
        <p:spPr>
          <a:xfrm>
            <a:off x="17381225" y="6162612"/>
            <a:ext cx="2664983" cy="307777"/>
          </a:xfrm>
          <a:prstGeom prst="rect">
            <a:avLst/>
          </a:prstGeom>
          <a:noFill/>
        </p:spPr>
        <p:txBody>
          <a:bodyPr wrap="square" rtlCol="0">
            <a:spAutoFit/>
          </a:bodyPr>
          <a:lstStyle/>
          <a:p>
            <a:r>
              <a:rPr lang="en-US" sz="1400"/>
              <a:t>1250 likes</a:t>
            </a:r>
          </a:p>
        </p:txBody>
      </p:sp>
      <p:sp>
        <p:nvSpPr>
          <p:cNvPr id="96" name="Rectangle 73">
            <a:extLst>
              <a:ext uri="{FF2B5EF4-FFF2-40B4-BE49-F238E27FC236}">
                <a16:creationId xmlns:a16="http://schemas.microsoft.com/office/drawing/2014/main" id="{84FBB186-8333-C95F-C0CB-39A555FA4B4D}"/>
              </a:ext>
            </a:extLst>
          </p:cNvPr>
          <p:cNvSpPr/>
          <p:nvPr/>
        </p:nvSpPr>
        <p:spPr>
          <a:xfrm>
            <a:off x="16291174" y="2313719"/>
            <a:ext cx="1674019" cy="16748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sz="900">
              <a:latin typeface="Calibri Light"/>
            </a:endParaRPr>
          </a:p>
        </p:txBody>
      </p:sp>
      <p:sp>
        <p:nvSpPr>
          <p:cNvPr id="97" name="Rectangle 74">
            <a:extLst>
              <a:ext uri="{FF2B5EF4-FFF2-40B4-BE49-F238E27FC236}">
                <a16:creationId xmlns:a16="http://schemas.microsoft.com/office/drawing/2014/main" id="{F8516D3B-EC5A-5EA4-239E-B6AFE8EED27D}"/>
              </a:ext>
            </a:extLst>
          </p:cNvPr>
          <p:cNvSpPr/>
          <p:nvPr/>
        </p:nvSpPr>
        <p:spPr>
          <a:xfrm>
            <a:off x="17962018" y="2313719"/>
            <a:ext cx="1674019" cy="16748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sz="900">
              <a:latin typeface="Calibri Light"/>
            </a:endParaRPr>
          </a:p>
        </p:txBody>
      </p:sp>
      <p:sp>
        <p:nvSpPr>
          <p:cNvPr id="98" name="Rectangle 75">
            <a:extLst>
              <a:ext uri="{FF2B5EF4-FFF2-40B4-BE49-F238E27FC236}">
                <a16:creationId xmlns:a16="http://schemas.microsoft.com/office/drawing/2014/main" id="{0236159B-D428-0EBA-60CB-83586BA121F6}"/>
              </a:ext>
            </a:extLst>
          </p:cNvPr>
          <p:cNvSpPr/>
          <p:nvPr/>
        </p:nvSpPr>
        <p:spPr>
          <a:xfrm>
            <a:off x="14616362" y="2313719"/>
            <a:ext cx="1674813" cy="16748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sz="900">
              <a:latin typeface="Calibri Light"/>
            </a:endParaRPr>
          </a:p>
        </p:txBody>
      </p:sp>
      <p:sp>
        <p:nvSpPr>
          <p:cNvPr id="99" name="Rectangle 84">
            <a:extLst>
              <a:ext uri="{FF2B5EF4-FFF2-40B4-BE49-F238E27FC236}">
                <a16:creationId xmlns:a16="http://schemas.microsoft.com/office/drawing/2014/main" id="{3E2B7101-C5A5-5519-9826-D21EFD059D1D}"/>
              </a:ext>
            </a:extLst>
          </p:cNvPr>
          <p:cNvSpPr/>
          <p:nvPr/>
        </p:nvSpPr>
        <p:spPr>
          <a:xfrm>
            <a:off x="12942343" y="2313719"/>
            <a:ext cx="1674019" cy="16748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sz="900">
              <a:latin typeface="Calibri Light"/>
            </a:endParaRPr>
          </a:p>
        </p:txBody>
      </p:sp>
      <p:sp>
        <p:nvSpPr>
          <p:cNvPr id="135" name="Rectangle 87">
            <a:extLst>
              <a:ext uri="{FF2B5EF4-FFF2-40B4-BE49-F238E27FC236}">
                <a16:creationId xmlns:a16="http://schemas.microsoft.com/office/drawing/2014/main" id="{6C9CCBF9-4A41-68AD-218E-8A0C650C32A0}"/>
              </a:ext>
            </a:extLst>
          </p:cNvPr>
          <p:cNvSpPr/>
          <p:nvPr/>
        </p:nvSpPr>
        <p:spPr>
          <a:xfrm>
            <a:off x="21310849" y="2313719"/>
            <a:ext cx="1674813" cy="16748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sz="900">
              <a:latin typeface="Calibri Light"/>
            </a:endParaRPr>
          </a:p>
        </p:txBody>
      </p:sp>
      <p:sp>
        <p:nvSpPr>
          <p:cNvPr id="136" name="Rectangle 88">
            <a:extLst>
              <a:ext uri="{FF2B5EF4-FFF2-40B4-BE49-F238E27FC236}">
                <a16:creationId xmlns:a16="http://schemas.microsoft.com/office/drawing/2014/main" id="{50F89E0B-5C51-6728-3AA2-D6DEC0D8A372}"/>
              </a:ext>
            </a:extLst>
          </p:cNvPr>
          <p:cNvSpPr/>
          <p:nvPr/>
        </p:nvSpPr>
        <p:spPr>
          <a:xfrm>
            <a:off x="19636830" y="2313719"/>
            <a:ext cx="1674019" cy="16748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17">
              <a:defRPr/>
            </a:pPr>
            <a:endParaRPr lang="id-ID" sz="900">
              <a:latin typeface="Calibri Light"/>
            </a:endParaRPr>
          </a:p>
        </p:txBody>
      </p:sp>
      <p:sp>
        <p:nvSpPr>
          <p:cNvPr id="137" name="TextBox 120">
            <a:extLst>
              <a:ext uri="{FF2B5EF4-FFF2-40B4-BE49-F238E27FC236}">
                <a16:creationId xmlns:a16="http://schemas.microsoft.com/office/drawing/2014/main" id="{D02F2F3B-91E9-7843-8B8E-F1EC591445C9}"/>
              </a:ext>
            </a:extLst>
          </p:cNvPr>
          <p:cNvSpPr txBox="1">
            <a:spLocks noChangeArrowheads="1"/>
          </p:cNvSpPr>
          <p:nvPr/>
        </p:nvSpPr>
        <p:spPr bwMode="auto">
          <a:xfrm>
            <a:off x="14923834" y="3397982"/>
            <a:ext cx="1059870"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1600" b="1">
                <a:solidFill>
                  <a:schemeClr val="bg1"/>
                </a:solidFill>
                <a:latin typeface="Source Sans Pro" panose="020B0503030403020204" pitchFamily="34" charset="0"/>
              </a:rPr>
              <a:t>Messages</a:t>
            </a:r>
          </a:p>
        </p:txBody>
      </p:sp>
      <p:sp>
        <p:nvSpPr>
          <p:cNvPr id="138" name="TextBox 122">
            <a:extLst>
              <a:ext uri="{FF2B5EF4-FFF2-40B4-BE49-F238E27FC236}">
                <a16:creationId xmlns:a16="http://schemas.microsoft.com/office/drawing/2014/main" id="{484DDD1F-A1AA-4DDD-4E69-1DD1A4BA7D3B}"/>
              </a:ext>
            </a:extLst>
          </p:cNvPr>
          <p:cNvSpPr txBox="1">
            <a:spLocks noChangeArrowheads="1"/>
          </p:cNvSpPr>
          <p:nvPr/>
        </p:nvSpPr>
        <p:spPr bwMode="auto">
          <a:xfrm>
            <a:off x="16773778" y="3382900"/>
            <a:ext cx="708812"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1600" b="1">
                <a:solidFill>
                  <a:schemeClr val="bg1"/>
                </a:solidFill>
                <a:latin typeface="Source Sans Pro" panose="020B0503030403020204" pitchFamily="34" charset="0"/>
              </a:rPr>
              <a:t>Social</a:t>
            </a:r>
          </a:p>
        </p:txBody>
      </p:sp>
      <p:sp>
        <p:nvSpPr>
          <p:cNvPr id="139" name="TextBox 123">
            <a:extLst>
              <a:ext uri="{FF2B5EF4-FFF2-40B4-BE49-F238E27FC236}">
                <a16:creationId xmlns:a16="http://schemas.microsoft.com/office/drawing/2014/main" id="{DBE335E4-FDBB-6452-4DCB-6B8B7375417F}"/>
              </a:ext>
            </a:extLst>
          </p:cNvPr>
          <p:cNvSpPr txBox="1">
            <a:spLocks noChangeArrowheads="1"/>
          </p:cNvSpPr>
          <p:nvPr/>
        </p:nvSpPr>
        <p:spPr bwMode="auto">
          <a:xfrm>
            <a:off x="18280987" y="3387663"/>
            <a:ext cx="1036081"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1600" b="1">
                <a:solidFill>
                  <a:schemeClr val="bg1"/>
                </a:solidFill>
                <a:latin typeface="Source Sans Pro" panose="020B0503030403020204" pitchFamily="34" charset="0"/>
              </a:rPr>
              <a:t>Corporate</a:t>
            </a:r>
          </a:p>
        </p:txBody>
      </p:sp>
      <p:sp>
        <p:nvSpPr>
          <p:cNvPr id="140" name="TextBox 124">
            <a:extLst>
              <a:ext uri="{FF2B5EF4-FFF2-40B4-BE49-F238E27FC236}">
                <a16:creationId xmlns:a16="http://schemas.microsoft.com/office/drawing/2014/main" id="{29272397-7E14-1CAA-F6B2-7273DA99847F}"/>
              </a:ext>
            </a:extLst>
          </p:cNvPr>
          <p:cNvSpPr txBox="1">
            <a:spLocks noChangeArrowheads="1"/>
          </p:cNvSpPr>
          <p:nvPr/>
        </p:nvSpPr>
        <p:spPr bwMode="auto">
          <a:xfrm>
            <a:off x="20133861" y="3406713"/>
            <a:ext cx="679958"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1600" b="1">
                <a:solidFill>
                  <a:schemeClr val="bg1"/>
                </a:solidFill>
                <a:latin typeface="Source Sans Pro" panose="020B0503030403020204" pitchFamily="34" charset="0"/>
              </a:rPr>
              <a:t>Cloud</a:t>
            </a:r>
          </a:p>
        </p:txBody>
      </p:sp>
      <p:sp>
        <p:nvSpPr>
          <p:cNvPr id="141" name="TextBox 125">
            <a:extLst>
              <a:ext uri="{FF2B5EF4-FFF2-40B4-BE49-F238E27FC236}">
                <a16:creationId xmlns:a16="http://schemas.microsoft.com/office/drawing/2014/main" id="{55D3419E-1E83-E1C8-4B11-DD9EC19DAD1A}"/>
              </a:ext>
            </a:extLst>
          </p:cNvPr>
          <p:cNvSpPr txBox="1">
            <a:spLocks noChangeArrowheads="1"/>
          </p:cNvSpPr>
          <p:nvPr/>
        </p:nvSpPr>
        <p:spPr bwMode="auto">
          <a:xfrm>
            <a:off x="21876404" y="3389250"/>
            <a:ext cx="543703"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1600" b="1">
                <a:solidFill>
                  <a:schemeClr val="bg1"/>
                </a:solidFill>
                <a:latin typeface="Source Sans Pro" panose="020B0503030403020204" pitchFamily="34" charset="0"/>
              </a:rPr>
              <a:t>SEO</a:t>
            </a:r>
          </a:p>
        </p:txBody>
      </p:sp>
      <p:sp>
        <p:nvSpPr>
          <p:cNvPr id="142" name="TextBox 126">
            <a:extLst>
              <a:ext uri="{FF2B5EF4-FFF2-40B4-BE49-F238E27FC236}">
                <a16:creationId xmlns:a16="http://schemas.microsoft.com/office/drawing/2014/main" id="{993B2F8F-90D1-C4A4-04EB-521387BB23F0}"/>
              </a:ext>
            </a:extLst>
          </p:cNvPr>
          <p:cNvSpPr txBox="1">
            <a:spLocks noChangeArrowheads="1"/>
          </p:cNvSpPr>
          <p:nvPr/>
        </p:nvSpPr>
        <p:spPr bwMode="auto">
          <a:xfrm>
            <a:off x="13253093" y="3406713"/>
            <a:ext cx="1051726" cy="3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ctr"/>
            <a:r>
              <a:rPr lang="id-ID" altLang="es-MX" sz="1600" b="1">
                <a:solidFill>
                  <a:schemeClr val="bg1"/>
                </a:solidFill>
                <a:latin typeface="Source Sans Pro" panose="020B0503030403020204" pitchFamily="34" charset="0"/>
              </a:rPr>
              <a:t>Marketing</a:t>
            </a:r>
          </a:p>
        </p:txBody>
      </p:sp>
      <p:sp>
        <p:nvSpPr>
          <p:cNvPr id="143" name="Freeform 697">
            <a:extLst>
              <a:ext uri="{FF2B5EF4-FFF2-40B4-BE49-F238E27FC236}">
                <a16:creationId xmlns:a16="http://schemas.microsoft.com/office/drawing/2014/main" id="{5DAE4605-CED8-EB19-900D-0D0F64D9B9E1}"/>
              </a:ext>
            </a:extLst>
          </p:cNvPr>
          <p:cNvSpPr>
            <a:spLocks noChangeArrowheads="1"/>
          </p:cNvSpPr>
          <p:nvPr/>
        </p:nvSpPr>
        <p:spPr bwMode="auto">
          <a:xfrm>
            <a:off x="15285493" y="2856644"/>
            <a:ext cx="515938" cy="510381"/>
          </a:xfrm>
          <a:custGeom>
            <a:avLst/>
            <a:gdLst>
              <a:gd name="T0" fmla="*/ 1029270 w 421"/>
              <a:gd name="T1" fmla="*/ 602835 h 415"/>
              <a:gd name="T2" fmla="*/ 1029270 w 421"/>
              <a:gd name="T3" fmla="*/ 602835 h 415"/>
              <a:gd name="T4" fmla="*/ 1029270 w 421"/>
              <a:gd name="T5" fmla="*/ 201765 h 415"/>
              <a:gd name="T6" fmla="*/ 843021 w 421"/>
              <a:gd name="T7" fmla="*/ 0 h 415"/>
              <a:gd name="T8" fmla="*/ 843021 w 421"/>
              <a:gd name="T9" fmla="*/ 388767 h 415"/>
              <a:gd name="T10" fmla="*/ 544043 w 421"/>
              <a:gd name="T11" fmla="*/ 688954 h 415"/>
              <a:gd name="T12" fmla="*/ 85773 w 421"/>
              <a:gd name="T13" fmla="*/ 688954 h 415"/>
              <a:gd name="T14" fmla="*/ 0 w 421"/>
              <a:gd name="T15" fmla="*/ 760310 h 415"/>
              <a:gd name="T16" fmla="*/ 129884 w 421"/>
              <a:gd name="T17" fmla="*/ 804600 h 415"/>
              <a:gd name="T18" fmla="*/ 627365 w 421"/>
              <a:gd name="T19" fmla="*/ 804600 h 415"/>
              <a:gd name="T20" fmla="*/ 985159 w 421"/>
              <a:gd name="T21" fmla="*/ 947312 h 415"/>
              <a:gd name="T22" fmla="*/ 884682 w 421"/>
              <a:gd name="T23" fmla="*/ 804600 h 415"/>
              <a:gd name="T24" fmla="*/ 1029270 w 421"/>
              <a:gd name="T25" fmla="*/ 602835 h 4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1" h="415">
                <a:moveTo>
                  <a:pt x="420" y="245"/>
                </a:moveTo>
                <a:lnTo>
                  <a:pt x="420" y="245"/>
                </a:lnTo>
                <a:cubicBezTo>
                  <a:pt x="420" y="82"/>
                  <a:pt x="420" y="82"/>
                  <a:pt x="420" y="82"/>
                </a:cubicBezTo>
                <a:cubicBezTo>
                  <a:pt x="420" y="41"/>
                  <a:pt x="391" y="6"/>
                  <a:pt x="344" y="0"/>
                </a:cubicBezTo>
                <a:cubicBezTo>
                  <a:pt x="344" y="158"/>
                  <a:pt x="344" y="158"/>
                  <a:pt x="344" y="158"/>
                </a:cubicBezTo>
                <a:cubicBezTo>
                  <a:pt x="344" y="228"/>
                  <a:pt x="291" y="280"/>
                  <a:pt x="222" y="280"/>
                </a:cubicBezTo>
                <a:cubicBezTo>
                  <a:pt x="35" y="280"/>
                  <a:pt x="35" y="280"/>
                  <a:pt x="35" y="280"/>
                </a:cubicBezTo>
                <a:cubicBezTo>
                  <a:pt x="23" y="292"/>
                  <a:pt x="12" y="303"/>
                  <a:pt x="0" y="309"/>
                </a:cubicBezTo>
                <a:cubicBezTo>
                  <a:pt x="12" y="321"/>
                  <a:pt x="29" y="327"/>
                  <a:pt x="53" y="327"/>
                </a:cubicBezTo>
                <a:cubicBezTo>
                  <a:pt x="256" y="327"/>
                  <a:pt x="256" y="327"/>
                  <a:pt x="256" y="327"/>
                </a:cubicBezTo>
                <a:cubicBezTo>
                  <a:pt x="332" y="414"/>
                  <a:pt x="420" y="397"/>
                  <a:pt x="402" y="385"/>
                </a:cubicBezTo>
                <a:cubicBezTo>
                  <a:pt x="379" y="362"/>
                  <a:pt x="367" y="344"/>
                  <a:pt x="361" y="327"/>
                </a:cubicBezTo>
                <a:cubicBezTo>
                  <a:pt x="396" y="315"/>
                  <a:pt x="420" y="286"/>
                  <a:pt x="420" y="24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76183" tIns="38092" rIns="76183" bIns="38092" anchor="ctr"/>
          <a:lstStyle/>
          <a:p>
            <a:endParaRPr lang="es-MX" sz="900"/>
          </a:p>
        </p:txBody>
      </p:sp>
      <p:sp>
        <p:nvSpPr>
          <p:cNvPr id="144" name="Freeform 698">
            <a:extLst>
              <a:ext uri="{FF2B5EF4-FFF2-40B4-BE49-F238E27FC236}">
                <a16:creationId xmlns:a16="http://schemas.microsoft.com/office/drawing/2014/main" id="{A22E5792-F0A2-2CAA-3585-4AEA37FCF69C}"/>
              </a:ext>
            </a:extLst>
          </p:cNvPr>
          <p:cNvSpPr>
            <a:spLocks noChangeArrowheads="1"/>
          </p:cNvSpPr>
          <p:nvPr/>
        </p:nvSpPr>
        <p:spPr bwMode="auto">
          <a:xfrm>
            <a:off x="15106105" y="2747900"/>
            <a:ext cx="559594" cy="488950"/>
          </a:xfrm>
          <a:custGeom>
            <a:avLst/>
            <a:gdLst>
              <a:gd name="T0" fmla="*/ 1116157 w 456"/>
              <a:gd name="T1" fmla="*/ 603352 h 397"/>
              <a:gd name="T2" fmla="*/ 1116157 w 456"/>
              <a:gd name="T3" fmla="*/ 603352 h 397"/>
              <a:gd name="T4" fmla="*/ 1116157 w 456"/>
              <a:gd name="T5" fmla="*/ 214252 h 397"/>
              <a:gd name="T6" fmla="*/ 902738 w 456"/>
              <a:gd name="T7" fmla="*/ 0 h 397"/>
              <a:gd name="T8" fmla="*/ 201154 w 456"/>
              <a:gd name="T9" fmla="*/ 0 h 397"/>
              <a:gd name="T10" fmla="*/ 0 w 456"/>
              <a:gd name="T11" fmla="*/ 214252 h 397"/>
              <a:gd name="T12" fmla="*/ 0 w 456"/>
              <a:gd name="T13" fmla="*/ 603352 h 397"/>
              <a:gd name="T14" fmla="*/ 156998 w 456"/>
              <a:gd name="T15" fmla="*/ 802828 h 397"/>
              <a:gd name="T16" fmla="*/ 44156 w 456"/>
              <a:gd name="T17" fmla="*/ 948125 h 397"/>
              <a:gd name="T18" fmla="*/ 100577 w 456"/>
              <a:gd name="T19" fmla="*/ 975214 h 397"/>
              <a:gd name="T20" fmla="*/ 414573 w 456"/>
              <a:gd name="T21" fmla="*/ 817604 h 397"/>
              <a:gd name="T22" fmla="*/ 902738 w 456"/>
              <a:gd name="T23" fmla="*/ 817604 h 397"/>
              <a:gd name="T24" fmla="*/ 1116157 w 456"/>
              <a:gd name="T25" fmla="*/ 603352 h 3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56" h="397">
                <a:moveTo>
                  <a:pt x="455" y="245"/>
                </a:moveTo>
                <a:lnTo>
                  <a:pt x="455" y="245"/>
                </a:lnTo>
                <a:cubicBezTo>
                  <a:pt x="455" y="87"/>
                  <a:pt x="455" y="87"/>
                  <a:pt x="455" y="87"/>
                </a:cubicBezTo>
                <a:cubicBezTo>
                  <a:pt x="455" y="41"/>
                  <a:pt x="414" y="0"/>
                  <a:pt x="368" y="0"/>
                </a:cubicBezTo>
                <a:cubicBezTo>
                  <a:pt x="82" y="0"/>
                  <a:pt x="82" y="0"/>
                  <a:pt x="82" y="0"/>
                </a:cubicBezTo>
                <a:cubicBezTo>
                  <a:pt x="35" y="0"/>
                  <a:pt x="0" y="41"/>
                  <a:pt x="0" y="87"/>
                </a:cubicBezTo>
                <a:cubicBezTo>
                  <a:pt x="0" y="245"/>
                  <a:pt x="0" y="245"/>
                  <a:pt x="0" y="245"/>
                </a:cubicBezTo>
                <a:cubicBezTo>
                  <a:pt x="0" y="285"/>
                  <a:pt x="29" y="320"/>
                  <a:pt x="64" y="326"/>
                </a:cubicBezTo>
                <a:cubicBezTo>
                  <a:pt x="59" y="344"/>
                  <a:pt x="41" y="367"/>
                  <a:pt x="18" y="385"/>
                </a:cubicBezTo>
                <a:cubicBezTo>
                  <a:pt x="12" y="390"/>
                  <a:pt x="18" y="396"/>
                  <a:pt x="41" y="396"/>
                </a:cubicBezTo>
                <a:cubicBezTo>
                  <a:pt x="70" y="396"/>
                  <a:pt x="117" y="379"/>
                  <a:pt x="169" y="332"/>
                </a:cubicBezTo>
                <a:cubicBezTo>
                  <a:pt x="368" y="332"/>
                  <a:pt x="368" y="332"/>
                  <a:pt x="368" y="332"/>
                </a:cubicBezTo>
                <a:cubicBezTo>
                  <a:pt x="414" y="332"/>
                  <a:pt x="455" y="291"/>
                  <a:pt x="455" y="24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76183" tIns="38092" rIns="76183" bIns="38092" anchor="ctr"/>
          <a:lstStyle/>
          <a:p>
            <a:endParaRPr lang="es-MX" sz="900"/>
          </a:p>
        </p:txBody>
      </p:sp>
      <p:sp>
        <p:nvSpPr>
          <p:cNvPr id="145" name="AutoShape 19">
            <a:extLst>
              <a:ext uri="{FF2B5EF4-FFF2-40B4-BE49-F238E27FC236}">
                <a16:creationId xmlns:a16="http://schemas.microsoft.com/office/drawing/2014/main" id="{DDA2C88E-3EA8-A2FB-5C2D-12DD64772B70}"/>
              </a:ext>
            </a:extLst>
          </p:cNvPr>
          <p:cNvSpPr>
            <a:spLocks/>
          </p:cNvSpPr>
          <p:nvPr/>
        </p:nvSpPr>
        <p:spPr bwMode="auto">
          <a:xfrm>
            <a:off x="13468599" y="2685194"/>
            <a:ext cx="636588" cy="637381"/>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bg1"/>
          </a:solidFill>
          <a:ln>
            <a:noFill/>
          </a:ln>
          <a:effectLst/>
        </p:spPr>
        <p:txBody>
          <a:bodyPr lIns="50789" tIns="50789" rIns="50789" bIns="50789" anchor="ctr"/>
          <a:lstStyle/>
          <a:p>
            <a:pPr defTabSz="457098">
              <a:defRPr/>
            </a:pPr>
            <a:endParaRPr lang="es-ES" sz="29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6" name="Freeform 202">
            <a:extLst>
              <a:ext uri="{FF2B5EF4-FFF2-40B4-BE49-F238E27FC236}">
                <a16:creationId xmlns:a16="http://schemas.microsoft.com/office/drawing/2014/main" id="{6BB3EBB4-FCF4-E6FE-8A8C-D70C9532B790}"/>
              </a:ext>
            </a:extLst>
          </p:cNvPr>
          <p:cNvSpPr>
            <a:spLocks noChangeArrowheads="1"/>
          </p:cNvSpPr>
          <p:nvPr/>
        </p:nvSpPr>
        <p:spPr bwMode="auto">
          <a:xfrm>
            <a:off x="18539074" y="2747900"/>
            <a:ext cx="484188" cy="521494"/>
          </a:xfrm>
          <a:custGeom>
            <a:avLst/>
            <a:gdLst>
              <a:gd name="T0" fmla="*/ 966722 w 520"/>
              <a:gd name="T1" fmla="*/ 249065 h 561"/>
              <a:gd name="T2" fmla="*/ 966722 w 520"/>
              <a:gd name="T3" fmla="*/ 249065 h 561"/>
              <a:gd name="T4" fmla="*/ 521546 w 520"/>
              <a:gd name="T5" fmla="*/ 0 h 561"/>
              <a:gd name="T6" fmla="*/ 0 w 520"/>
              <a:gd name="T7" fmla="*/ 520435 h 561"/>
              <a:gd name="T8" fmla="*/ 521546 w 520"/>
              <a:gd name="T9" fmla="*/ 1040869 h 561"/>
              <a:gd name="T10" fmla="*/ 955546 w 520"/>
              <a:gd name="T11" fmla="*/ 791804 h 561"/>
              <a:gd name="T12" fmla="*/ 510370 w 520"/>
              <a:gd name="T13" fmla="*/ 531587 h 561"/>
              <a:gd name="T14" fmla="*/ 966722 w 520"/>
              <a:gd name="T15" fmla="*/ 249065 h 561"/>
              <a:gd name="T16" fmla="*/ 609091 w 520"/>
              <a:gd name="T17" fmla="*/ 141261 h 561"/>
              <a:gd name="T18" fmla="*/ 609091 w 520"/>
              <a:gd name="T19" fmla="*/ 141261 h 561"/>
              <a:gd name="T20" fmla="*/ 694773 w 520"/>
              <a:gd name="T21" fmla="*/ 228620 h 561"/>
              <a:gd name="T22" fmla="*/ 609091 w 520"/>
              <a:gd name="T23" fmla="*/ 314119 h 561"/>
              <a:gd name="T24" fmla="*/ 521546 w 520"/>
              <a:gd name="T25" fmla="*/ 228620 h 561"/>
              <a:gd name="T26" fmla="*/ 609091 w 520"/>
              <a:gd name="T27" fmla="*/ 141261 h 5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0" h="561">
                <a:moveTo>
                  <a:pt x="519" y="134"/>
                </a:moveTo>
                <a:lnTo>
                  <a:pt x="519" y="134"/>
                </a:lnTo>
                <a:cubicBezTo>
                  <a:pt x="467" y="59"/>
                  <a:pt x="379" y="0"/>
                  <a:pt x="280" y="0"/>
                </a:cubicBezTo>
                <a:cubicBezTo>
                  <a:pt x="123" y="0"/>
                  <a:pt x="0" y="128"/>
                  <a:pt x="0" y="280"/>
                </a:cubicBezTo>
                <a:cubicBezTo>
                  <a:pt x="0" y="437"/>
                  <a:pt x="123" y="560"/>
                  <a:pt x="280" y="560"/>
                </a:cubicBezTo>
                <a:cubicBezTo>
                  <a:pt x="379" y="560"/>
                  <a:pt x="467" y="507"/>
                  <a:pt x="513" y="426"/>
                </a:cubicBezTo>
                <a:cubicBezTo>
                  <a:pt x="274" y="286"/>
                  <a:pt x="274" y="286"/>
                  <a:pt x="274" y="286"/>
                </a:cubicBezTo>
                <a:lnTo>
                  <a:pt x="519" y="134"/>
                </a:lnTo>
                <a:close/>
                <a:moveTo>
                  <a:pt x="327" y="76"/>
                </a:moveTo>
                <a:lnTo>
                  <a:pt x="327" y="76"/>
                </a:lnTo>
                <a:cubicBezTo>
                  <a:pt x="350" y="76"/>
                  <a:pt x="373" y="99"/>
                  <a:pt x="373" y="123"/>
                </a:cubicBezTo>
                <a:cubicBezTo>
                  <a:pt x="373" y="146"/>
                  <a:pt x="350" y="169"/>
                  <a:pt x="327" y="169"/>
                </a:cubicBezTo>
                <a:cubicBezTo>
                  <a:pt x="303" y="169"/>
                  <a:pt x="280" y="146"/>
                  <a:pt x="280" y="123"/>
                </a:cubicBezTo>
                <a:cubicBezTo>
                  <a:pt x="280" y="99"/>
                  <a:pt x="303" y="76"/>
                  <a:pt x="327" y="7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76183" tIns="38092" rIns="76183" bIns="38092" anchor="ctr"/>
          <a:lstStyle/>
          <a:p>
            <a:endParaRPr lang="es-MX" sz="900"/>
          </a:p>
        </p:txBody>
      </p:sp>
      <p:sp>
        <p:nvSpPr>
          <p:cNvPr id="147" name="Freeform 744">
            <a:extLst>
              <a:ext uri="{FF2B5EF4-FFF2-40B4-BE49-F238E27FC236}">
                <a16:creationId xmlns:a16="http://schemas.microsoft.com/office/drawing/2014/main" id="{042E3370-6CAD-F537-9A2B-A171E59AE35E}"/>
              </a:ext>
            </a:extLst>
          </p:cNvPr>
          <p:cNvSpPr>
            <a:spLocks noChangeArrowheads="1"/>
          </p:cNvSpPr>
          <p:nvPr/>
        </p:nvSpPr>
        <p:spPr bwMode="auto">
          <a:xfrm>
            <a:off x="16845212" y="2714563"/>
            <a:ext cx="555625" cy="555625"/>
          </a:xfrm>
          <a:custGeom>
            <a:avLst/>
            <a:gdLst>
              <a:gd name="T0" fmla="*/ 554572 w 561"/>
              <a:gd name="T1" fmla="*/ 0 h 561"/>
              <a:gd name="T2" fmla="*/ 554572 w 561"/>
              <a:gd name="T3" fmla="*/ 0 h 561"/>
              <a:gd name="T4" fmla="*/ 0 w 561"/>
              <a:gd name="T5" fmla="*/ 554721 h 561"/>
              <a:gd name="T6" fmla="*/ 554572 w 561"/>
              <a:gd name="T7" fmla="*/ 1109443 h 561"/>
              <a:gd name="T8" fmla="*/ 1109143 w 561"/>
              <a:gd name="T9" fmla="*/ 554721 h 561"/>
              <a:gd name="T10" fmla="*/ 554572 w 561"/>
              <a:gd name="T11" fmla="*/ 0 h 561"/>
              <a:gd name="T12" fmla="*/ 485250 w 561"/>
              <a:gd name="T13" fmla="*/ 705289 h 561"/>
              <a:gd name="T14" fmla="*/ 485250 w 561"/>
              <a:gd name="T15" fmla="*/ 705289 h 561"/>
              <a:gd name="T16" fmla="*/ 554572 w 561"/>
              <a:gd name="T17" fmla="*/ 729062 h 561"/>
              <a:gd name="T18" fmla="*/ 715001 w 561"/>
              <a:gd name="T19" fmla="*/ 729062 h 561"/>
              <a:gd name="T20" fmla="*/ 784323 w 561"/>
              <a:gd name="T21" fmla="*/ 762742 h 561"/>
              <a:gd name="T22" fmla="*/ 808090 w 561"/>
              <a:gd name="T23" fmla="*/ 820195 h 561"/>
              <a:gd name="T24" fmla="*/ 784323 w 561"/>
              <a:gd name="T25" fmla="*/ 877649 h 561"/>
              <a:gd name="T26" fmla="*/ 715001 w 561"/>
              <a:gd name="T27" fmla="*/ 901422 h 561"/>
              <a:gd name="T28" fmla="*/ 554572 w 561"/>
              <a:gd name="T29" fmla="*/ 901422 h 561"/>
              <a:gd name="T30" fmla="*/ 370375 w 561"/>
              <a:gd name="T31" fmla="*/ 832082 h 561"/>
              <a:gd name="T32" fmla="*/ 289170 w 561"/>
              <a:gd name="T33" fmla="*/ 647835 h 561"/>
              <a:gd name="T34" fmla="*/ 289170 w 561"/>
              <a:gd name="T35" fmla="*/ 301134 h 561"/>
              <a:gd name="T36" fmla="*/ 310956 w 561"/>
              <a:gd name="T37" fmla="*/ 243681 h 561"/>
              <a:gd name="T38" fmla="*/ 380278 w 561"/>
              <a:gd name="T39" fmla="*/ 208021 h 561"/>
              <a:gd name="T40" fmla="*/ 439696 w 561"/>
              <a:gd name="T41" fmla="*/ 243681 h 561"/>
              <a:gd name="T42" fmla="*/ 461483 w 561"/>
              <a:gd name="T43" fmla="*/ 301134 h 561"/>
              <a:gd name="T44" fmla="*/ 461483 w 561"/>
              <a:gd name="T45" fmla="*/ 382362 h 561"/>
              <a:gd name="T46" fmla="*/ 715001 w 561"/>
              <a:gd name="T47" fmla="*/ 382362 h 561"/>
              <a:gd name="T48" fmla="*/ 784323 w 561"/>
              <a:gd name="T49" fmla="*/ 416041 h 561"/>
              <a:gd name="T50" fmla="*/ 808090 w 561"/>
              <a:gd name="T51" fmla="*/ 473494 h 561"/>
              <a:gd name="T52" fmla="*/ 784323 w 561"/>
              <a:gd name="T53" fmla="*/ 530948 h 561"/>
              <a:gd name="T54" fmla="*/ 715001 w 561"/>
              <a:gd name="T55" fmla="*/ 554721 h 561"/>
              <a:gd name="T56" fmla="*/ 461483 w 561"/>
              <a:gd name="T57" fmla="*/ 554721 h 561"/>
              <a:gd name="T58" fmla="*/ 461483 w 561"/>
              <a:gd name="T59" fmla="*/ 647835 h 561"/>
              <a:gd name="T60" fmla="*/ 485250 w 561"/>
              <a:gd name="T61" fmla="*/ 705289 h 56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61" h="561">
                <a:moveTo>
                  <a:pt x="280" y="0"/>
                </a:moveTo>
                <a:lnTo>
                  <a:pt x="280" y="0"/>
                </a:lnTo>
                <a:cubicBezTo>
                  <a:pt x="123" y="0"/>
                  <a:pt x="0" y="129"/>
                  <a:pt x="0" y="280"/>
                </a:cubicBezTo>
                <a:cubicBezTo>
                  <a:pt x="0" y="437"/>
                  <a:pt x="123" y="560"/>
                  <a:pt x="280" y="560"/>
                </a:cubicBezTo>
                <a:cubicBezTo>
                  <a:pt x="431" y="560"/>
                  <a:pt x="560" y="437"/>
                  <a:pt x="560" y="280"/>
                </a:cubicBezTo>
                <a:cubicBezTo>
                  <a:pt x="560" y="129"/>
                  <a:pt x="431" y="0"/>
                  <a:pt x="280" y="0"/>
                </a:cubicBezTo>
                <a:close/>
                <a:moveTo>
                  <a:pt x="245" y="356"/>
                </a:moveTo>
                <a:lnTo>
                  <a:pt x="245" y="356"/>
                </a:lnTo>
                <a:cubicBezTo>
                  <a:pt x="257" y="368"/>
                  <a:pt x="268" y="368"/>
                  <a:pt x="280" y="368"/>
                </a:cubicBezTo>
                <a:cubicBezTo>
                  <a:pt x="361" y="368"/>
                  <a:pt x="361" y="368"/>
                  <a:pt x="361" y="368"/>
                </a:cubicBezTo>
                <a:cubicBezTo>
                  <a:pt x="379" y="368"/>
                  <a:pt x="385" y="373"/>
                  <a:pt x="396" y="385"/>
                </a:cubicBezTo>
                <a:cubicBezTo>
                  <a:pt x="402" y="391"/>
                  <a:pt x="408" y="402"/>
                  <a:pt x="408" y="414"/>
                </a:cubicBezTo>
                <a:cubicBezTo>
                  <a:pt x="408" y="426"/>
                  <a:pt x="402" y="437"/>
                  <a:pt x="396" y="443"/>
                </a:cubicBezTo>
                <a:cubicBezTo>
                  <a:pt x="385" y="455"/>
                  <a:pt x="379" y="455"/>
                  <a:pt x="361" y="455"/>
                </a:cubicBezTo>
                <a:cubicBezTo>
                  <a:pt x="280" y="455"/>
                  <a:pt x="280" y="455"/>
                  <a:pt x="280" y="455"/>
                </a:cubicBezTo>
                <a:cubicBezTo>
                  <a:pt x="239" y="455"/>
                  <a:pt x="210" y="443"/>
                  <a:pt x="187" y="420"/>
                </a:cubicBezTo>
                <a:cubicBezTo>
                  <a:pt x="157" y="391"/>
                  <a:pt x="146" y="362"/>
                  <a:pt x="146" y="327"/>
                </a:cubicBezTo>
                <a:cubicBezTo>
                  <a:pt x="146" y="152"/>
                  <a:pt x="146" y="152"/>
                  <a:pt x="146" y="152"/>
                </a:cubicBezTo>
                <a:cubicBezTo>
                  <a:pt x="146" y="140"/>
                  <a:pt x="152" y="129"/>
                  <a:pt x="157" y="123"/>
                </a:cubicBezTo>
                <a:cubicBezTo>
                  <a:pt x="169" y="111"/>
                  <a:pt x="181" y="105"/>
                  <a:pt x="192" y="105"/>
                </a:cubicBezTo>
                <a:cubicBezTo>
                  <a:pt x="204" y="105"/>
                  <a:pt x="210" y="111"/>
                  <a:pt x="222" y="123"/>
                </a:cubicBezTo>
                <a:cubicBezTo>
                  <a:pt x="227" y="129"/>
                  <a:pt x="233" y="140"/>
                  <a:pt x="233" y="152"/>
                </a:cubicBezTo>
                <a:cubicBezTo>
                  <a:pt x="233" y="193"/>
                  <a:pt x="233" y="193"/>
                  <a:pt x="233" y="193"/>
                </a:cubicBezTo>
                <a:cubicBezTo>
                  <a:pt x="361" y="193"/>
                  <a:pt x="361" y="193"/>
                  <a:pt x="361" y="193"/>
                </a:cubicBezTo>
                <a:cubicBezTo>
                  <a:pt x="379" y="193"/>
                  <a:pt x="385" y="199"/>
                  <a:pt x="396" y="210"/>
                </a:cubicBezTo>
                <a:cubicBezTo>
                  <a:pt x="402" y="216"/>
                  <a:pt x="408" y="228"/>
                  <a:pt x="408" y="239"/>
                </a:cubicBezTo>
                <a:cubicBezTo>
                  <a:pt x="408" y="251"/>
                  <a:pt x="402" y="263"/>
                  <a:pt x="396" y="268"/>
                </a:cubicBezTo>
                <a:cubicBezTo>
                  <a:pt x="385" y="280"/>
                  <a:pt x="379" y="280"/>
                  <a:pt x="361" y="280"/>
                </a:cubicBezTo>
                <a:cubicBezTo>
                  <a:pt x="233" y="280"/>
                  <a:pt x="233" y="280"/>
                  <a:pt x="233" y="280"/>
                </a:cubicBezTo>
                <a:cubicBezTo>
                  <a:pt x="233" y="327"/>
                  <a:pt x="233" y="327"/>
                  <a:pt x="233" y="327"/>
                </a:cubicBezTo>
                <a:cubicBezTo>
                  <a:pt x="233" y="338"/>
                  <a:pt x="239" y="350"/>
                  <a:pt x="245" y="35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76183" tIns="38092" rIns="76183" bIns="38092" anchor="ctr"/>
          <a:lstStyle/>
          <a:p>
            <a:endParaRPr lang="es-MX" sz="900"/>
          </a:p>
        </p:txBody>
      </p:sp>
      <p:sp>
        <p:nvSpPr>
          <p:cNvPr id="148" name="Freeform 188">
            <a:extLst>
              <a:ext uri="{FF2B5EF4-FFF2-40B4-BE49-F238E27FC236}">
                <a16:creationId xmlns:a16="http://schemas.microsoft.com/office/drawing/2014/main" id="{B78927EB-82E7-8559-D8DA-28023F84CCEB}"/>
              </a:ext>
            </a:extLst>
          </p:cNvPr>
          <p:cNvSpPr>
            <a:spLocks noChangeArrowheads="1"/>
          </p:cNvSpPr>
          <p:nvPr/>
        </p:nvSpPr>
        <p:spPr bwMode="auto">
          <a:xfrm>
            <a:off x="20152768" y="2801875"/>
            <a:ext cx="650875" cy="456407"/>
          </a:xfrm>
          <a:custGeom>
            <a:avLst/>
            <a:gdLst>
              <a:gd name="T0" fmla="*/ 1149666 w 560"/>
              <a:gd name="T1" fmla="*/ 420969 h 392"/>
              <a:gd name="T2" fmla="*/ 1149666 w 560"/>
              <a:gd name="T3" fmla="*/ 420969 h 392"/>
              <a:gd name="T4" fmla="*/ 1149666 w 560"/>
              <a:gd name="T5" fmla="*/ 393060 h 392"/>
              <a:gd name="T6" fmla="*/ 757154 w 560"/>
              <a:gd name="T7" fmla="*/ 0 h 392"/>
              <a:gd name="T8" fmla="*/ 406448 w 560"/>
              <a:gd name="T9" fmla="*/ 230254 h 392"/>
              <a:gd name="T10" fmla="*/ 297287 w 560"/>
              <a:gd name="T11" fmla="*/ 190715 h 392"/>
              <a:gd name="T12" fmla="*/ 120773 w 560"/>
              <a:gd name="T13" fmla="*/ 367476 h 392"/>
              <a:gd name="T14" fmla="*/ 134708 w 560"/>
              <a:gd name="T15" fmla="*/ 420969 h 392"/>
              <a:gd name="T16" fmla="*/ 0 w 560"/>
              <a:gd name="T17" fmla="*/ 651223 h 392"/>
              <a:gd name="T18" fmla="*/ 257804 w 560"/>
              <a:gd name="T19" fmla="*/ 909386 h 392"/>
              <a:gd name="T20" fmla="*/ 257804 w 560"/>
              <a:gd name="T21" fmla="*/ 909386 h 392"/>
              <a:gd name="T22" fmla="*/ 257804 w 560"/>
              <a:gd name="T23" fmla="*/ 909386 h 392"/>
              <a:gd name="T24" fmla="*/ 269417 w 560"/>
              <a:gd name="T25" fmla="*/ 909386 h 392"/>
              <a:gd name="T26" fmla="*/ 269417 w 560"/>
              <a:gd name="T27" fmla="*/ 909386 h 392"/>
              <a:gd name="T28" fmla="*/ 569027 w 560"/>
              <a:gd name="T29" fmla="*/ 909386 h 392"/>
              <a:gd name="T30" fmla="*/ 569027 w 560"/>
              <a:gd name="T31" fmla="*/ 651223 h 392"/>
              <a:gd name="T32" fmla="*/ 527220 w 560"/>
              <a:gd name="T33" fmla="*/ 651223 h 392"/>
              <a:gd name="T34" fmla="*/ 406448 w 560"/>
              <a:gd name="T35" fmla="*/ 651223 h 392"/>
              <a:gd name="T36" fmla="*/ 392512 w 560"/>
              <a:gd name="T37" fmla="*/ 623313 h 392"/>
              <a:gd name="T38" fmla="*/ 622445 w 560"/>
              <a:gd name="T39" fmla="*/ 353521 h 392"/>
              <a:gd name="T40" fmla="*/ 675864 w 560"/>
              <a:gd name="T41" fmla="*/ 353521 h 392"/>
              <a:gd name="T42" fmla="*/ 905797 w 560"/>
              <a:gd name="T43" fmla="*/ 623313 h 392"/>
              <a:gd name="T44" fmla="*/ 894185 w 560"/>
              <a:gd name="T45" fmla="*/ 651223 h 392"/>
              <a:gd name="T46" fmla="*/ 771089 w 560"/>
              <a:gd name="T47" fmla="*/ 651223 h 392"/>
              <a:gd name="T48" fmla="*/ 717670 w 560"/>
              <a:gd name="T49" fmla="*/ 651223 h 392"/>
              <a:gd name="T50" fmla="*/ 717670 w 560"/>
              <a:gd name="T51" fmla="*/ 909386 h 392"/>
              <a:gd name="T52" fmla="*/ 1028893 w 560"/>
              <a:gd name="T53" fmla="*/ 909386 h 392"/>
              <a:gd name="T54" fmla="*/ 1042828 w 560"/>
              <a:gd name="T55" fmla="*/ 909386 h 392"/>
              <a:gd name="T56" fmla="*/ 1298309 w 560"/>
              <a:gd name="T57" fmla="*/ 651223 h 392"/>
              <a:gd name="T58" fmla="*/ 1149666 w 560"/>
              <a:gd name="T59" fmla="*/ 420969 h 3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60" h="392">
                <a:moveTo>
                  <a:pt x="495" y="181"/>
                </a:moveTo>
                <a:lnTo>
                  <a:pt x="495" y="181"/>
                </a:lnTo>
                <a:cubicBezTo>
                  <a:pt x="495" y="175"/>
                  <a:pt x="495" y="175"/>
                  <a:pt x="495" y="169"/>
                </a:cubicBezTo>
                <a:cubicBezTo>
                  <a:pt x="495" y="76"/>
                  <a:pt x="419" y="0"/>
                  <a:pt x="326" y="0"/>
                </a:cubicBezTo>
                <a:cubicBezTo>
                  <a:pt x="262" y="0"/>
                  <a:pt x="204" y="41"/>
                  <a:pt x="175" y="99"/>
                </a:cubicBezTo>
                <a:cubicBezTo>
                  <a:pt x="163" y="88"/>
                  <a:pt x="146" y="82"/>
                  <a:pt x="128" y="82"/>
                </a:cubicBezTo>
                <a:cubicBezTo>
                  <a:pt x="87" y="82"/>
                  <a:pt x="52" y="117"/>
                  <a:pt x="52" y="158"/>
                </a:cubicBezTo>
                <a:cubicBezTo>
                  <a:pt x="52" y="164"/>
                  <a:pt x="52" y="175"/>
                  <a:pt x="58" y="181"/>
                </a:cubicBezTo>
                <a:cubicBezTo>
                  <a:pt x="23" y="198"/>
                  <a:pt x="0" y="239"/>
                  <a:pt x="0" y="280"/>
                </a:cubicBezTo>
                <a:cubicBezTo>
                  <a:pt x="0" y="338"/>
                  <a:pt x="52" y="391"/>
                  <a:pt x="111" y="391"/>
                </a:cubicBezTo>
                <a:lnTo>
                  <a:pt x="116" y="391"/>
                </a:lnTo>
                <a:cubicBezTo>
                  <a:pt x="245" y="391"/>
                  <a:pt x="245" y="391"/>
                  <a:pt x="245" y="391"/>
                </a:cubicBezTo>
                <a:cubicBezTo>
                  <a:pt x="245" y="280"/>
                  <a:pt x="245" y="280"/>
                  <a:pt x="245" y="280"/>
                </a:cubicBezTo>
                <a:cubicBezTo>
                  <a:pt x="239" y="280"/>
                  <a:pt x="233" y="280"/>
                  <a:pt x="227" y="280"/>
                </a:cubicBezTo>
                <a:cubicBezTo>
                  <a:pt x="175" y="280"/>
                  <a:pt x="175" y="280"/>
                  <a:pt x="175" y="280"/>
                </a:cubicBezTo>
                <a:cubicBezTo>
                  <a:pt x="163" y="280"/>
                  <a:pt x="163" y="274"/>
                  <a:pt x="169" y="268"/>
                </a:cubicBezTo>
                <a:cubicBezTo>
                  <a:pt x="268" y="152"/>
                  <a:pt x="268" y="152"/>
                  <a:pt x="268" y="152"/>
                </a:cubicBezTo>
                <a:cubicBezTo>
                  <a:pt x="274" y="140"/>
                  <a:pt x="286" y="140"/>
                  <a:pt x="291" y="152"/>
                </a:cubicBezTo>
                <a:cubicBezTo>
                  <a:pt x="390" y="268"/>
                  <a:pt x="390" y="268"/>
                  <a:pt x="390" y="268"/>
                </a:cubicBezTo>
                <a:cubicBezTo>
                  <a:pt x="396" y="274"/>
                  <a:pt x="396" y="280"/>
                  <a:pt x="385" y="280"/>
                </a:cubicBezTo>
                <a:cubicBezTo>
                  <a:pt x="332" y="280"/>
                  <a:pt x="332" y="280"/>
                  <a:pt x="332" y="280"/>
                </a:cubicBezTo>
                <a:cubicBezTo>
                  <a:pt x="326" y="280"/>
                  <a:pt x="320" y="280"/>
                  <a:pt x="309" y="280"/>
                </a:cubicBezTo>
                <a:cubicBezTo>
                  <a:pt x="309" y="391"/>
                  <a:pt x="309" y="391"/>
                  <a:pt x="309" y="391"/>
                </a:cubicBezTo>
                <a:cubicBezTo>
                  <a:pt x="443" y="391"/>
                  <a:pt x="443" y="391"/>
                  <a:pt x="443" y="391"/>
                </a:cubicBezTo>
                <a:cubicBezTo>
                  <a:pt x="449" y="391"/>
                  <a:pt x="449" y="391"/>
                  <a:pt x="449" y="391"/>
                </a:cubicBezTo>
                <a:cubicBezTo>
                  <a:pt x="513" y="391"/>
                  <a:pt x="559" y="344"/>
                  <a:pt x="559" y="280"/>
                </a:cubicBezTo>
                <a:cubicBezTo>
                  <a:pt x="559" y="234"/>
                  <a:pt x="530" y="193"/>
                  <a:pt x="495" y="18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76183" tIns="38092" rIns="76183" bIns="38092" anchor="ctr"/>
          <a:lstStyle/>
          <a:p>
            <a:endParaRPr lang="es-MX" sz="900"/>
          </a:p>
        </p:txBody>
      </p:sp>
      <p:sp>
        <p:nvSpPr>
          <p:cNvPr id="149" name="Freeform 537">
            <a:extLst>
              <a:ext uri="{FF2B5EF4-FFF2-40B4-BE49-F238E27FC236}">
                <a16:creationId xmlns:a16="http://schemas.microsoft.com/office/drawing/2014/main" id="{64FBFC02-0EBD-8F5E-879C-292C34F8416B}"/>
              </a:ext>
            </a:extLst>
          </p:cNvPr>
          <p:cNvSpPr>
            <a:spLocks noChangeArrowheads="1"/>
          </p:cNvSpPr>
          <p:nvPr/>
        </p:nvSpPr>
        <p:spPr bwMode="auto">
          <a:xfrm>
            <a:off x="21833137" y="2692338"/>
            <a:ext cx="569913" cy="608013"/>
          </a:xfrm>
          <a:custGeom>
            <a:avLst/>
            <a:gdLst>
              <a:gd name="T0" fmla="*/ 1087230 w 526"/>
              <a:gd name="T1" fmla="*/ 303486 h 561"/>
              <a:gd name="T2" fmla="*/ 771024 w 526"/>
              <a:gd name="T3" fmla="*/ 240621 h 561"/>
              <a:gd name="T4" fmla="*/ 355191 w 526"/>
              <a:gd name="T5" fmla="*/ 240621 h 561"/>
              <a:gd name="T6" fmla="*/ 114787 w 526"/>
              <a:gd name="T7" fmla="*/ 240621 h 561"/>
              <a:gd name="T8" fmla="*/ 151606 w 526"/>
              <a:gd name="T9" fmla="*/ 606972 h 561"/>
              <a:gd name="T10" fmla="*/ 214414 w 526"/>
              <a:gd name="T11" fmla="*/ 986330 h 561"/>
              <a:gd name="T12" fmla="*/ 569605 w 526"/>
              <a:gd name="T13" fmla="*/ 1213944 h 561"/>
              <a:gd name="T14" fmla="*/ 909635 w 526"/>
              <a:gd name="T15" fmla="*/ 986330 h 561"/>
              <a:gd name="T16" fmla="*/ 985437 w 526"/>
              <a:gd name="T17" fmla="*/ 606972 h 561"/>
              <a:gd name="T18" fmla="*/ 214414 w 526"/>
              <a:gd name="T19" fmla="*/ 923465 h 561"/>
              <a:gd name="T20" fmla="*/ 101792 w 526"/>
              <a:gd name="T21" fmla="*/ 871439 h 561"/>
              <a:gd name="T22" fmla="*/ 190590 w 526"/>
              <a:gd name="T23" fmla="*/ 656831 h 561"/>
              <a:gd name="T24" fmla="*/ 342196 w 526"/>
              <a:gd name="T25" fmla="*/ 897452 h 561"/>
              <a:gd name="T26" fmla="*/ 303212 w 526"/>
              <a:gd name="T27" fmla="*/ 656831 h 561"/>
              <a:gd name="T28" fmla="*/ 240403 w 526"/>
              <a:gd name="T29" fmla="*/ 606972 h 561"/>
              <a:gd name="T30" fmla="*/ 303212 w 526"/>
              <a:gd name="T31" fmla="*/ 606972 h 561"/>
              <a:gd name="T32" fmla="*/ 316206 w 526"/>
              <a:gd name="T33" fmla="*/ 455229 h 561"/>
              <a:gd name="T34" fmla="*/ 190590 w 526"/>
              <a:gd name="T35" fmla="*/ 557114 h 561"/>
              <a:gd name="T36" fmla="*/ 101792 w 526"/>
              <a:gd name="T37" fmla="*/ 342506 h 561"/>
              <a:gd name="T38" fmla="*/ 342196 w 526"/>
              <a:gd name="T39" fmla="*/ 303486 h 561"/>
              <a:gd name="T40" fmla="*/ 745034 w 526"/>
              <a:gd name="T41" fmla="*/ 405371 h 561"/>
              <a:gd name="T42" fmla="*/ 695221 w 526"/>
              <a:gd name="T43" fmla="*/ 379358 h 561"/>
              <a:gd name="T44" fmla="*/ 732039 w 526"/>
              <a:gd name="T45" fmla="*/ 329499 h 561"/>
              <a:gd name="T46" fmla="*/ 569605 w 526"/>
              <a:gd name="T47" fmla="*/ 62865 h 561"/>
              <a:gd name="T48" fmla="*/ 708215 w 526"/>
              <a:gd name="T49" fmla="*/ 264466 h 561"/>
              <a:gd name="T50" fmla="*/ 417999 w 526"/>
              <a:gd name="T51" fmla="*/ 264466 h 561"/>
              <a:gd name="T52" fmla="*/ 405004 w 526"/>
              <a:gd name="T53" fmla="*/ 329499 h 561"/>
              <a:gd name="T54" fmla="*/ 480807 w 526"/>
              <a:gd name="T55" fmla="*/ 353344 h 561"/>
              <a:gd name="T56" fmla="*/ 392009 w 526"/>
              <a:gd name="T57" fmla="*/ 405371 h 561"/>
              <a:gd name="T58" fmla="*/ 392009 w 526"/>
              <a:gd name="T59" fmla="*/ 795567 h 561"/>
              <a:gd name="T60" fmla="*/ 430994 w 526"/>
              <a:gd name="T61" fmla="*/ 834587 h 561"/>
              <a:gd name="T62" fmla="*/ 405004 w 526"/>
              <a:gd name="T63" fmla="*/ 884445 h 561"/>
              <a:gd name="T64" fmla="*/ 569605 w 526"/>
              <a:gd name="T65" fmla="*/ 1151079 h 561"/>
              <a:gd name="T66" fmla="*/ 417999 w 526"/>
              <a:gd name="T67" fmla="*/ 947310 h 561"/>
              <a:gd name="T68" fmla="*/ 708215 w 526"/>
              <a:gd name="T69" fmla="*/ 947310 h 561"/>
              <a:gd name="T70" fmla="*/ 732039 w 526"/>
              <a:gd name="T71" fmla="*/ 884445 h 561"/>
              <a:gd name="T72" fmla="*/ 645407 w 526"/>
              <a:gd name="T73" fmla="*/ 858432 h 561"/>
              <a:gd name="T74" fmla="*/ 745034 w 526"/>
              <a:gd name="T75" fmla="*/ 795567 h 561"/>
              <a:gd name="T76" fmla="*/ 758029 w 526"/>
              <a:gd name="T77" fmla="*/ 719696 h 561"/>
              <a:gd name="T78" fmla="*/ 658402 w 526"/>
              <a:gd name="T79" fmla="*/ 771722 h 561"/>
              <a:gd name="T80" fmla="*/ 467812 w 526"/>
              <a:gd name="T81" fmla="*/ 771722 h 561"/>
              <a:gd name="T82" fmla="*/ 366020 w 526"/>
              <a:gd name="T83" fmla="*/ 606972 h 561"/>
              <a:gd name="T84" fmla="*/ 467812 w 526"/>
              <a:gd name="T85" fmla="*/ 442223 h 561"/>
              <a:gd name="T86" fmla="*/ 658402 w 526"/>
              <a:gd name="T87" fmla="*/ 442223 h 561"/>
              <a:gd name="T88" fmla="*/ 758029 w 526"/>
              <a:gd name="T89" fmla="*/ 606972 h 561"/>
              <a:gd name="T90" fmla="*/ 909635 w 526"/>
              <a:gd name="T91" fmla="*/ 290480 h 561"/>
              <a:gd name="T92" fmla="*/ 1035251 w 526"/>
              <a:gd name="T93" fmla="*/ 342506 h 561"/>
              <a:gd name="T94" fmla="*/ 935624 w 526"/>
              <a:gd name="T95" fmla="*/ 557114 h 561"/>
              <a:gd name="T96" fmla="*/ 797013 w 526"/>
              <a:gd name="T97" fmla="*/ 303486 h 561"/>
              <a:gd name="T98" fmla="*/ 820837 w 526"/>
              <a:gd name="T99" fmla="*/ 544107 h 561"/>
              <a:gd name="T100" fmla="*/ 883645 w 526"/>
              <a:gd name="T101" fmla="*/ 606972 h 561"/>
              <a:gd name="T102" fmla="*/ 820837 w 526"/>
              <a:gd name="T103" fmla="*/ 606972 h 561"/>
              <a:gd name="T104" fmla="*/ 1035251 w 526"/>
              <a:gd name="T105" fmla="*/ 871439 h 561"/>
              <a:gd name="T106" fmla="*/ 909635 w 526"/>
              <a:gd name="T107" fmla="*/ 923465 h 561"/>
              <a:gd name="T108" fmla="*/ 820837 w 526"/>
              <a:gd name="T109" fmla="*/ 758715 h 561"/>
              <a:gd name="T110" fmla="*/ 972443 w 526"/>
              <a:gd name="T111" fmla="*/ 695850 h 56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26" h="561">
                <a:moveTo>
                  <a:pt x="502" y="140"/>
                </a:moveTo>
                <a:lnTo>
                  <a:pt x="502" y="140"/>
                </a:lnTo>
                <a:cubicBezTo>
                  <a:pt x="490" y="117"/>
                  <a:pt x="461" y="105"/>
                  <a:pt x="420" y="105"/>
                </a:cubicBezTo>
                <a:cubicBezTo>
                  <a:pt x="403" y="105"/>
                  <a:pt x="379" y="105"/>
                  <a:pt x="356" y="111"/>
                </a:cubicBezTo>
                <a:cubicBezTo>
                  <a:pt x="333" y="47"/>
                  <a:pt x="298" y="0"/>
                  <a:pt x="263" y="0"/>
                </a:cubicBezTo>
                <a:cubicBezTo>
                  <a:pt x="222" y="0"/>
                  <a:pt x="187" y="47"/>
                  <a:pt x="164" y="111"/>
                </a:cubicBezTo>
                <a:cubicBezTo>
                  <a:pt x="140" y="105"/>
                  <a:pt x="123" y="105"/>
                  <a:pt x="99" y="105"/>
                </a:cubicBezTo>
                <a:cubicBezTo>
                  <a:pt x="82" y="105"/>
                  <a:pt x="64" y="111"/>
                  <a:pt x="53" y="111"/>
                </a:cubicBezTo>
                <a:cubicBezTo>
                  <a:pt x="35" y="117"/>
                  <a:pt x="24" y="128"/>
                  <a:pt x="18" y="140"/>
                </a:cubicBezTo>
                <a:cubicBezTo>
                  <a:pt x="0" y="175"/>
                  <a:pt x="18" y="227"/>
                  <a:pt x="70" y="280"/>
                </a:cubicBezTo>
                <a:cubicBezTo>
                  <a:pt x="18" y="332"/>
                  <a:pt x="0" y="385"/>
                  <a:pt x="18" y="420"/>
                </a:cubicBezTo>
                <a:cubicBezTo>
                  <a:pt x="30" y="443"/>
                  <a:pt x="64" y="455"/>
                  <a:pt x="99" y="455"/>
                </a:cubicBezTo>
                <a:cubicBezTo>
                  <a:pt x="123" y="455"/>
                  <a:pt x="140" y="449"/>
                  <a:pt x="164" y="449"/>
                </a:cubicBezTo>
                <a:cubicBezTo>
                  <a:pt x="187" y="513"/>
                  <a:pt x="222" y="560"/>
                  <a:pt x="263" y="560"/>
                </a:cubicBezTo>
                <a:cubicBezTo>
                  <a:pt x="298" y="560"/>
                  <a:pt x="333" y="513"/>
                  <a:pt x="356" y="449"/>
                </a:cubicBezTo>
                <a:cubicBezTo>
                  <a:pt x="379" y="449"/>
                  <a:pt x="403" y="455"/>
                  <a:pt x="420" y="455"/>
                </a:cubicBezTo>
                <a:cubicBezTo>
                  <a:pt x="461" y="455"/>
                  <a:pt x="490" y="443"/>
                  <a:pt x="502" y="420"/>
                </a:cubicBezTo>
                <a:cubicBezTo>
                  <a:pt x="525" y="385"/>
                  <a:pt x="502" y="332"/>
                  <a:pt x="455" y="280"/>
                </a:cubicBezTo>
                <a:cubicBezTo>
                  <a:pt x="502" y="227"/>
                  <a:pt x="525" y="175"/>
                  <a:pt x="502" y="140"/>
                </a:cubicBezTo>
                <a:close/>
                <a:moveTo>
                  <a:pt x="99" y="426"/>
                </a:moveTo>
                <a:lnTo>
                  <a:pt x="99" y="426"/>
                </a:lnTo>
                <a:cubicBezTo>
                  <a:pt x="70" y="426"/>
                  <a:pt x="53" y="414"/>
                  <a:pt x="47" y="402"/>
                </a:cubicBezTo>
                <a:cubicBezTo>
                  <a:pt x="35" y="391"/>
                  <a:pt x="47" y="356"/>
                  <a:pt x="70" y="321"/>
                </a:cubicBezTo>
                <a:cubicBezTo>
                  <a:pt x="76" y="315"/>
                  <a:pt x="82" y="309"/>
                  <a:pt x="88" y="303"/>
                </a:cubicBezTo>
                <a:cubicBezTo>
                  <a:pt x="105" y="315"/>
                  <a:pt x="123" y="332"/>
                  <a:pt x="146" y="350"/>
                </a:cubicBezTo>
                <a:cubicBezTo>
                  <a:pt x="146" y="373"/>
                  <a:pt x="152" y="396"/>
                  <a:pt x="158" y="414"/>
                </a:cubicBezTo>
                <a:cubicBezTo>
                  <a:pt x="134" y="420"/>
                  <a:pt x="117" y="426"/>
                  <a:pt x="99" y="426"/>
                </a:cubicBezTo>
                <a:close/>
                <a:moveTo>
                  <a:pt x="140" y="303"/>
                </a:moveTo>
                <a:lnTo>
                  <a:pt x="140" y="303"/>
                </a:lnTo>
                <a:cubicBezTo>
                  <a:pt x="129" y="297"/>
                  <a:pt x="123" y="286"/>
                  <a:pt x="111" y="280"/>
                </a:cubicBezTo>
                <a:cubicBezTo>
                  <a:pt x="123" y="268"/>
                  <a:pt x="129" y="262"/>
                  <a:pt x="140" y="251"/>
                </a:cubicBezTo>
                <a:cubicBezTo>
                  <a:pt x="140" y="262"/>
                  <a:pt x="140" y="268"/>
                  <a:pt x="140" y="280"/>
                </a:cubicBezTo>
                <a:cubicBezTo>
                  <a:pt x="140" y="286"/>
                  <a:pt x="140" y="297"/>
                  <a:pt x="140" y="303"/>
                </a:cubicBezTo>
                <a:close/>
                <a:moveTo>
                  <a:pt x="146" y="210"/>
                </a:moveTo>
                <a:lnTo>
                  <a:pt x="146" y="210"/>
                </a:lnTo>
                <a:cubicBezTo>
                  <a:pt x="123" y="227"/>
                  <a:pt x="105" y="245"/>
                  <a:pt x="88" y="257"/>
                </a:cubicBezTo>
                <a:cubicBezTo>
                  <a:pt x="82" y="251"/>
                  <a:pt x="76" y="245"/>
                  <a:pt x="70" y="233"/>
                </a:cubicBezTo>
                <a:cubicBezTo>
                  <a:pt x="47" y="204"/>
                  <a:pt x="35" y="169"/>
                  <a:pt x="47" y="158"/>
                </a:cubicBezTo>
                <a:cubicBezTo>
                  <a:pt x="53" y="146"/>
                  <a:pt x="70" y="134"/>
                  <a:pt x="99" y="134"/>
                </a:cubicBezTo>
                <a:cubicBezTo>
                  <a:pt x="117" y="134"/>
                  <a:pt x="134" y="140"/>
                  <a:pt x="158" y="140"/>
                </a:cubicBezTo>
                <a:cubicBezTo>
                  <a:pt x="152" y="163"/>
                  <a:pt x="146" y="187"/>
                  <a:pt x="146" y="210"/>
                </a:cubicBezTo>
                <a:close/>
                <a:moveTo>
                  <a:pt x="344" y="187"/>
                </a:moveTo>
                <a:lnTo>
                  <a:pt x="344" y="187"/>
                </a:lnTo>
                <a:cubicBezTo>
                  <a:pt x="338" y="187"/>
                  <a:pt x="327" y="181"/>
                  <a:pt x="321" y="175"/>
                </a:cubicBezTo>
                <a:cubicBezTo>
                  <a:pt x="315" y="169"/>
                  <a:pt x="304" y="169"/>
                  <a:pt x="298" y="163"/>
                </a:cubicBezTo>
                <a:cubicBezTo>
                  <a:pt x="309" y="158"/>
                  <a:pt x="321" y="152"/>
                  <a:pt x="338" y="152"/>
                </a:cubicBezTo>
                <a:cubicBezTo>
                  <a:pt x="338" y="163"/>
                  <a:pt x="338" y="175"/>
                  <a:pt x="344" y="187"/>
                </a:cubicBezTo>
                <a:close/>
                <a:moveTo>
                  <a:pt x="263" y="29"/>
                </a:moveTo>
                <a:lnTo>
                  <a:pt x="263" y="29"/>
                </a:lnTo>
                <a:cubicBezTo>
                  <a:pt x="280" y="29"/>
                  <a:pt x="309" y="64"/>
                  <a:pt x="327" y="122"/>
                </a:cubicBezTo>
                <a:cubicBezTo>
                  <a:pt x="304" y="128"/>
                  <a:pt x="286" y="134"/>
                  <a:pt x="263" y="146"/>
                </a:cubicBezTo>
                <a:cubicBezTo>
                  <a:pt x="239" y="134"/>
                  <a:pt x="216" y="128"/>
                  <a:pt x="193" y="122"/>
                </a:cubicBezTo>
                <a:cubicBezTo>
                  <a:pt x="216" y="64"/>
                  <a:pt x="239" y="29"/>
                  <a:pt x="263" y="29"/>
                </a:cubicBezTo>
                <a:close/>
                <a:moveTo>
                  <a:pt x="187" y="152"/>
                </a:moveTo>
                <a:lnTo>
                  <a:pt x="187" y="152"/>
                </a:lnTo>
                <a:cubicBezTo>
                  <a:pt x="199" y="152"/>
                  <a:pt x="210" y="158"/>
                  <a:pt x="222" y="163"/>
                </a:cubicBezTo>
                <a:cubicBezTo>
                  <a:pt x="216" y="169"/>
                  <a:pt x="210" y="169"/>
                  <a:pt x="199" y="175"/>
                </a:cubicBezTo>
                <a:cubicBezTo>
                  <a:pt x="193" y="181"/>
                  <a:pt x="187" y="187"/>
                  <a:pt x="181" y="187"/>
                </a:cubicBezTo>
                <a:cubicBezTo>
                  <a:pt x="181" y="175"/>
                  <a:pt x="181" y="163"/>
                  <a:pt x="187" y="152"/>
                </a:cubicBezTo>
                <a:close/>
                <a:moveTo>
                  <a:pt x="181" y="367"/>
                </a:moveTo>
                <a:lnTo>
                  <a:pt x="181" y="367"/>
                </a:lnTo>
                <a:cubicBezTo>
                  <a:pt x="187" y="373"/>
                  <a:pt x="193" y="379"/>
                  <a:pt x="199" y="385"/>
                </a:cubicBezTo>
                <a:cubicBezTo>
                  <a:pt x="210" y="391"/>
                  <a:pt x="216" y="391"/>
                  <a:pt x="222" y="396"/>
                </a:cubicBezTo>
                <a:cubicBezTo>
                  <a:pt x="210" y="402"/>
                  <a:pt x="199" y="408"/>
                  <a:pt x="187" y="408"/>
                </a:cubicBezTo>
                <a:cubicBezTo>
                  <a:pt x="181" y="396"/>
                  <a:pt x="181" y="385"/>
                  <a:pt x="181" y="367"/>
                </a:cubicBezTo>
                <a:close/>
                <a:moveTo>
                  <a:pt x="263" y="531"/>
                </a:moveTo>
                <a:lnTo>
                  <a:pt x="263" y="531"/>
                </a:lnTo>
                <a:cubicBezTo>
                  <a:pt x="239" y="531"/>
                  <a:pt x="216" y="495"/>
                  <a:pt x="193" y="437"/>
                </a:cubicBezTo>
                <a:cubicBezTo>
                  <a:pt x="216" y="432"/>
                  <a:pt x="239" y="426"/>
                  <a:pt x="263" y="414"/>
                </a:cubicBezTo>
                <a:cubicBezTo>
                  <a:pt x="286" y="426"/>
                  <a:pt x="304" y="432"/>
                  <a:pt x="327" y="437"/>
                </a:cubicBezTo>
                <a:cubicBezTo>
                  <a:pt x="309" y="495"/>
                  <a:pt x="280" y="531"/>
                  <a:pt x="263" y="531"/>
                </a:cubicBezTo>
                <a:close/>
                <a:moveTo>
                  <a:pt x="338" y="408"/>
                </a:moveTo>
                <a:lnTo>
                  <a:pt x="338" y="408"/>
                </a:lnTo>
                <a:cubicBezTo>
                  <a:pt x="321" y="408"/>
                  <a:pt x="309" y="402"/>
                  <a:pt x="298" y="396"/>
                </a:cubicBezTo>
                <a:cubicBezTo>
                  <a:pt x="304" y="391"/>
                  <a:pt x="315" y="391"/>
                  <a:pt x="321" y="385"/>
                </a:cubicBezTo>
                <a:cubicBezTo>
                  <a:pt x="327" y="379"/>
                  <a:pt x="338" y="373"/>
                  <a:pt x="344" y="367"/>
                </a:cubicBezTo>
                <a:cubicBezTo>
                  <a:pt x="338" y="385"/>
                  <a:pt x="338" y="396"/>
                  <a:pt x="338" y="408"/>
                </a:cubicBezTo>
                <a:close/>
                <a:moveTo>
                  <a:pt x="350" y="332"/>
                </a:moveTo>
                <a:lnTo>
                  <a:pt x="350" y="332"/>
                </a:lnTo>
                <a:cubicBezTo>
                  <a:pt x="333" y="338"/>
                  <a:pt x="321" y="350"/>
                  <a:pt x="304" y="356"/>
                </a:cubicBezTo>
                <a:cubicBezTo>
                  <a:pt x="292" y="367"/>
                  <a:pt x="274" y="373"/>
                  <a:pt x="263" y="379"/>
                </a:cubicBezTo>
                <a:cubicBezTo>
                  <a:pt x="245" y="373"/>
                  <a:pt x="234" y="367"/>
                  <a:pt x="216" y="356"/>
                </a:cubicBezTo>
                <a:cubicBezTo>
                  <a:pt x="199" y="350"/>
                  <a:pt x="187" y="338"/>
                  <a:pt x="175" y="332"/>
                </a:cubicBezTo>
                <a:cubicBezTo>
                  <a:pt x="175" y="315"/>
                  <a:pt x="169" y="297"/>
                  <a:pt x="169" y="280"/>
                </a:cubicBezTo>
                <a:cubicBezTo>
                  <a:pt x="169" y="262"/>
                  <a:pt x="175" y="245"/>
                  <a:pt x="175" y="227"/>
                </a:cubicBezTo>
                <a:cubicBezTo>
                  <a:pt x="187" y="222"/>
                  <a:pt x="199" y="210"/>
                  <a:pt x="216" y="204"/>
                </a:cubicBezTo>
                <a:cubicBezTo>
                  <a:pt x="234" y="192"/>
                  <a:pt x="245" y="187"/>
                  <a:pt x="263" y="181"/>
                </a:cubicBezTo>
                <a:cubicBezTo>
                  <a:pt x="274" y="187"/>
                  <a:pt x="292" y="192"/>
                  <a:pt x="304" y="204"/>
                </a:cubicBezTo>
                <a:cubicBezTo>
                  <a:pt x="321" y="210"/>
                  <a:pt x="333" y="222"/>
                  <a:pt x="350" y="227"/>
                </a:cubicBezTo>
                <a:cubicBezTo>
                  <a:pt x="350" y="245"/>
                  <a:pt x="350" y="262"/>
                  <a:pt x="350" y="280"/>
                </a:cubicBezTo>
                <a:cubicBezTo>
                  <a:pt x="350" y="297"/>
                  <a:pt x="350" y="315"/>
                  <a:pt x="350" y="332"/>
                </a:cubicBezTo>
                <a:close/>
                <a:moveTo>
                  <a:pt x="420" y="134"/>
                </a:moveTo>
                <a:lnTo>
                  <a:pt x="420" y="134"/>
                </a:lnTo>
                <a:cubicBezTo>
                  <a:pt x="449" y="134"/>
                  <a:pt x="467" y="146"/>
                  <a:pt x="478" y="158"/>
                </a:cubicBezTo>
                <a:cubicBezTo>
                  <a:pt x="484" y="169"/>
                  <a:pt x="473" y="204"/>
                  <a:pt x="449" y="233"/>
                </a:cubicBezTo>
                <a:cubicBezTo>
                  <a:pt x="443" y="245"/>
                  <a:pt x="437" y="251"/>
                  <a:pt x="432" y="257"/>
                </a:cubicBezTo>
                <a:cubicBezTo>
                  <a:pt x="414" y="245"/>
                  <a:pt x="397" y="227"/>
                  <a:pt x="379" y="210"/>
                </a:cubicBezTo>
                <a:cubicBezTo>
                  <a:pt x="373" y="187"/>
                  <a:pt x="373" y="163"/>
                  <a:pt x="368" y="140"/>
                </a:cubicBezTo>
                <a:cubicBezTo>
                  <a:pt x="385" y="140"/>
                  <a:pt x="403" y="134"/>
                  <a:pt x="420" y="134"/>
                </a:cubicBezTo>
                <a:close/>
                <a:moveTo>
                  <a:pt x="379" y="251"/>
                </a:moveTo>
                <a:lnTo>
                  <a:pt x="379" y="251"/>
                </a:lnTo>
                <a:cubicBezTo>
                  <a:pt x="391" y="262"/>
                  <a:pt x="403" y="268"/>
                  <a:pt x="408" y="280"/>
                </a:cubicBezTo>
                <a:cubicBezTo>
                  <a:pt x="403" y="286"/>
                  <a:pt x="391" y="297"/>
                  <a:pt x="379" y="303"/>
                </a:cubicBezTo>
                <a:cubicBezTo>
                  <a:pt x="379" y="297"/>
                  <a:pt x="379" y="286"/>
                  <a:pt x="379" y="280"/>
                </a:cubicBezTo>
                <a:cubicBezTo>
                  <a:pt x="379" y="268"/>
                  <a:pt x="379" y="262"/>
                  <a:pt x="379" y="251"/>
                </a:cubicBezTo>
                <a:close/>
                <a:moveTo>
                  <a:pt x="478" y="402"/>
                </a:moveTo>
                <a:lnTo>
                  <a:pt x="478" y="402"/>
                </a:lnTo>
                <a:cubicBezTo>
                  <a:pt x="467" y="414"/>
                  <a:pt x="449" y="426"/>
                  <a:pt x="420" y="426"/>
                </a:cubicBezTo>
                <a:cubicBezTo>
                  <a:pt x="403" y="426"/>
                  <a:pt x="385" y="420"/>
                  <a:pt x="368" y="414"/>
                </a:cubicBezTo>
                <a:cubicBezTo>
                  <a:pt x="373" y="396"/>
                  <a:pt x="373" y="373"/>
                  <a:pt x="379" y="350"/>
                </a:cubicBezTo>
                <a:cubicBezTo>
                  <a:pt x="397" y="332"/>
                  <a:pt x="414" y="315"/>
                  <a:pt x="432" y="303"/>
                </a:cubicBezTo>
                <a:cubicBezTo>
                  <a:pt x="437" y="309"/>
                  <a:pt x="443" y="315"/>
                  <a:pt x="449" y="321"/>
                </a:cubicBezTo>
                <a:cubicBezTo>
                  <a:pt x="473" y="356"/>
                  <a:pt x="484" y="391"/>
                  <a:pt x="478" y="40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76183" tIns="38092" rIns="76183" bIns="38092" anchor="ctr"/>
          <a:lstStyle/>
          <a:p>
            <a:endParaRPr lang="es-MX" sz="900"/>
          </a:p>
        </p:txBody>
      </p:sp>
      <p:sp>
        <p:nvSpPr>
          <p:cNvPr id="150" name="TextBox 5">
            <a:extLst>
              <a:ext uri="{FF2B5EF4-FFF2-40B4-BE49-F238E27FC236}">
                <a16:creationId xmlns:a16="http://schemas.microsoft.com/office/drawing/2014/main" id="{BF8A52D0-82C8-609D-0CE0-BD9AB7A7CB0A}"/>
              </a:ext>
            </a:extLst>
          </p:cNvPr>
          <p:cNvSpPr txBox="1"/>
          <p:nvPr/>
        </p:nvSpPr>
        <p:spPr>
          <a:xfrm>
            <a:off x="12763505" y="4460019"/>
            <a:ext cx="10222157" cy="1384995"/>
          </a:xfrm>
          <a:prstGeom prst="rect">
            <a:avLst/>
          </a:prstGeom>
          <a:noFill/>
        </p:spPr>
        <p:txBody>
          <a:bodyPr wrap="square">
            <a:spAutoFit/>
          </a:bodyPr>
          <a:lstStyle/>
          <a:p>
            <a:pPr algn="ctr"/>
            <a:r>
              <a:rPr lang="en-US" sz="1400" b="0" i="0" dirty="0">
                <a:effectLst/>
                <a:latin typeface="+mj-lt"/>
              </a:rPr>
              <a:t>Lorem ipsum dolor sit </a:t>
            </a:r>
            <a:r>
              <a:rPr lang="en-US" sz="1400" b="0" i="0" dirty="0" err="1">
                <a:effectLst/>
                <a:latin typeface="+mj-lt"/>
              </a:rPr>
              <a:t>amet</a:t>
            </a:r>
            <a:r>
              <a:rPr lang="en-US" sz="1400" b="0" i="0" dirty="0">
                <a:effectLst/>
                <a:latin typeface="+mj-lt"/>
              </a:rPr>
              <a:t>, </a:t>
            </a:r>
            <a:r>
              <a:rPr lang="en-US" sz="1400" b="0" i="0" dirty="0" err="1">
                <a:effectLst/>
                <a:latin typeface="+mj-lt"/>
              </a:rPr>
              <a:t>consectetur</a:t>
            </a:r>
            <a:r>
              <a:rPr lang="en-US" sz="1400" b="0" i="0" dirty="0">
                <a:effectLst/>
                <a:latin typeface="+mj-lt"/>
              </a:rPr>
              <a:t> </a:t>
            </a:r>
            <a:r>
              <a:rPr lang="en-US" sz="1400" b="0" i="0" dirty="0" err="1">
                <a:effectLst/>
                <a:latin typeface="+mj-lt"/>
              </a:rPr>
              <a:t>adipiscing</a:t>
            </a:r>
            <a:r>
              <a:rPr lang="en-US" sz="1400" b="0" i="0" dirty="0">
                <a:effectLst/>
                <a:latin typeface="+mj-lt"/>
              </a:rPr>
              <a:t> </a:t>
            </a:r>
            <a:r>
              <a:rPr lang="en-US" sz="1400" b="0" i="0" dirty="0" err="1">
                <a:effectLst/>
                <a:latin typeface="+mj-lt"/>
              </a:rPr>
              <a:t>elit</a:t>
            </a:r>
            <a:r>
              <a:rPr lang="en-US" sz="1400" b="0" i="0" dirty="0">
                <a:effectLst/>
                <a:latin typeface="+mj-lt"/>
              </a:rPr>
              <a:t>. </a:t>
            </a:r>
            <a:r>
              <a:rPr lang="en-US" sz="1400" b="0" i="0" dirty="0" err="1">
                <a:effectLst/>
                <a:latin typeface="+mj-lt"/>
              </a:rPr>
              <a:t>Nulla</a:t>
            </a:r>
            <a:r>
              <a:rPr lang="en-US" sz="1400" b="0" i="0" dirty="0">
                <a:effectLst/>
                <a:latin typeface="+mj-lt"/>
              </a:rPr>
              <a:t> </a:t>
            </a:r>
            <a:r>
              <a:rPr lang="en-US" sz="1400" b="0" i="0" dirty="0" err="1">
                <a:effectLst/>
                <a:latin typeface="+mj-lt"/>
              </a:rPr>
              <a:t>purus</a:t>
            </a:r>
            <a:r>
              <a:rPr lang="en-US" sz="1400" b="0" i="0" dirty="0">
                <a:effectLst/>
                <a:latin typeface="+mj-lt"/>
              </a:rPr>
              <a:t> </a:t>
            </a:r>
            <a:r>
              <a:rPr lang="en-US" sz="1400" b="0" i="0" dirty="0" err="1">
                <a:effectLst/>
                <a:latin typeface="+mj-lt"/>
              </a:rPr>
              <a:t>urna</a:t>
            </a:r>
            <a:r>
              <a:rPr lang="en-US" sz="1400" b="0" i="0" dirty="0">
                <a:effectLst/>
                <a:latin typeface="+mj-lt"/>
              </a:rPr>
              <a:t>, </a:t>
            </a:r>
            <a:r>
              <a:rPr lang="en-US" sz="1400" b="0" i="0" dirty="0" err="1">
                <a:effectLst/>
                <a:latin typeface="+mj-lt"/>
              </a:rPr>
              <a:t>bibendum</a:t>
            </a:r>
            <a:r>
              <a:rPr lang="en-US" sz="1400" b="0" i="0" dirty="0">
                <a:effectLst/>
                <a:latin typeface="+mj-lt"/>
              </a:rPr>
              <a:t> sed </a:t>
            </a:r>
            <a:r>
              <a:rPr lang="en-US" sz="1400" b="0" i="0" dirty="0" err="1">
                <a:effectLst/>
                <a:latin typeface="+mj-lt"/>
              </a:rPr>
              <a:t>ultrices</a:t>
            </a:r>
            <a:r>
              <a:rPr lang="en-US" sz="1400" b="0" i="0" dirty="0">
                <a:effectLst/>
                <a:latin typeface="+mj-lt"/>
              </a:rPr>
              <a:t> </a:t>
            </a:r>
            <a:r>
              <a:rPr lang="en-US" sz="1400" b="0" i="0" dirty="0" err="1">
                <a:effectLst/>
                <a:latin typeface="+mj-lt"/>
              </a:rPr>
              <a:t>eget</a:t>
            </a:r>
            <a:r>
              <a:rPr lang="en-US" sz="1400" b="0" i="0" dirty="0">
                <a:effectLst/>
                <a:latin typeface="+mj-lt"/>
              </a:rPr>
              <a:t>, </a:t>
            </a:r>
            <a:r>
              <a:rPr lang="en-US" sz="1400" b="0" i="0" dirty="0" err="1">
                <a:effectLst/>
                <a:latin typeface="+mj-lt"/>
              </a:rPr>
              <a:t>sagittis</a:t>
            </a:r>
            <a:r>
              <a:rPr lang="en-US" sz="1400" b="0" i="0" dirty="0">
                <a:effectLst/>
                <a:latin typeface="+mj-lt"/>
              </a:rPr>
              <a:t> </a:t>
            </a:r>
            <a:r>
              <a:rPr lang="en-US" sz="1400" b="0" i="0" dirty="0" err="1">
                <a:effectLst/>
                <a:latin typeface="+mj-lt"/>
              </a:rPr>
              <a:t>efficitur</a:t>
            </a:r>
            <a:r>
              <a:rPr lang="en-US" sz="1400" b="0" i="0" dirty="0">
                <a:effectLst/>
                <a:latin typeface="+mj-lt"/>
              </a:rPr>
              <a:t> </a:t>
            </a:r>
            <a:r>
              <a:rPr lang="en-US" sz="1400" b="0" i="0" dirty="0" err="1">
                <a:effectLst/>
                <a:latin typeface="+mj-lt"/>
              </a:rPr>
              <a:t>augue</a:t>
            </a:r>
            <a:r>
              <a:rPr lang="en-US" sz="1400" b="0" i="0" dirty="0">
                <a:effectLst/>
                <a:latin typeface="+mj-lt"/>
              </a:rPr>
              <a:t>.</a:t>
            </a:r>
          </a:p>
          <a:p>
            <a:pPr algn="ctr"/>
            <a:endParaRPr lang="en-US" sz="1400" dirty="0">
              <a:latin typeface="+mj-lt"/>
            </a:endParaRPr>
          </a:p>
          <a:p>
            <a:pPr algn="ctr"/>
            <a:r>
              <a:rPr lang="en-US" sz="1400" b="0" i="0" dirty="0">
                <a:effectLst/>
                <a:latin typeface="+mj-lt"/>
              </a:rPr>
              <a:t> Sed </a:t>
            </a:r>
            <a:r>
              <a:rPr lang="en-US" sz="1400" b="0" i="0" dirty="0" err="1">
                <a:effectLst/>
                <a:latin typeface="+mj-lt"/>
              </a:rPr>
              <a:t>elementum</a:t>
            </a:r>
            <a:r>
              <a:rPr lang="en-US" sz="1400" b="0" i="0" dirty="0">
                <a:effectLst/>
                <a:latin typeface="+mj-lt"/>
              </a:rPr>
              <a:t> </a:t>
            </a:r>
            <a:r>
              <a:rPr lang="en-US" sz="1400" b="0" i="0" dirty="0" err="1">
                <a:effectLst/>
                <a:latin typeface="+mj-lt"/>
              </a:rPr>
              <a:t>suscipit</a:t>
            </a:r>
            <a:r>
              <a:rPr lang="en-US" sz="1400" b="0" i="0" dirty="0">
                <a:effectLst/>
                <a:latin typeface="+mj-lt"/>
              </a:rPr>
              <a:t> ipsum, id </a:t>
            </a:r>
            <a:r>
              <a:rPr lang="en-US" sz="1400" b="0" i="0" dirty="0" err="1">
                <a:effectLst/>
                <a:latin typeface="+mj-lt"/>
              </a:rPr>
              <a:t>pretium</a:t>
            </a:r>
            <a:r>
              <a:rPr lang="en-US" sz="1400" b="0" i="0" dirty="0">
                <a:effectLst/>
                <a:latin typeface="+mj-lt"/>
              </a:rPr>
              <a:t> </a:t>
            </a:r>
            <a:r>
              <a:rPr lang="en-US" sz="1400" b="0" i="0" dirty="0" err="1">
                <a:effectLst/>
                <a:latin typeface="+mj-lt"/>
              </a:rPr>
              <a:t>nisl</a:t>
            </a:r>
            <a:r>
              <a:rPr lang="en-US" sz="1400" b="0" i="0" dirty="0">
                <a:effectLst/>
                <a:latin typeface="+mj-lt"/>
              </a:rPr>
              <a:t> </a:t>
            </a:r>
            <a:r>
              <a:rPr lang="en-US" sz="1400" b="0" i="0" dirty="0" err="1">
                <a:effectLst/>
                <a:latin typeface="+mj-lt"/>
              </a:rPr>
              <a:t>consectetur</a:t>
            </a:r>
            <a:r>
              <a:rPr lang="en-US" sz="1400" b="0" i="0" dirty="0">
                <a:effectLst/>
                <a:latin typeface="+mj-lt"/>
              </a:rPr>
              <a:t> a. </a:t>
            </a:r>
            <a:r>
              <a:rPr lang="en-US" sz="1400" b="0" i="0" dirty="0" err="1">
                <a:effectLst/>
                <a:latin typeface="+mj-lt"/>
              </a:rPr>
              <a:t>Pellentesque</a:t>
            </a:r>
            <a:r>
              <a:rPr lang="en-US" sz="1400" b="0" i="0" dirty="0">
                <a:effectLst/>
                <a:latin typeface="+mj-lt"/>
              </a:rPr>
              <a:t> ac ante </a:t>
            </a:r>
            <a:r>
              <a:rPr lang="en-US" sz="1400" b="0" i="0" dirty="0" err="1">
                <a:effectLst/>
                <a:latin typeface="+mj-lt"/>
              </a:rPr>
              <a:t>augue</a:t>
            </a:r>
            <a:r>
              <a:rPr lang="en-US" sz="1400" b="0" i="0" dirty="0">
                <a:effectLst/>
                <a:latin typeface="+mj-lt"/>
              </a:rPr>
              <a:t>. </a:t>
            </a:r>
            <a:r>
              <a:rPr lang="en-US" sz="1400" dirty="0" err="1">
                <a:latin typeface="+mj-lt"/>
              </a:rPr>
              <a:t>Ph</a:t>
            </a:r>
            <a:r>
              <a:rPr lang="en-US" sz="1400" b="0" i="0" dirty="0" err="1">
                <a:effectLst/>
                <a:latin typeface="+mj-lt"/>
              </a:rPr>
              <a:t>asellus</a:t>
            </a:r>
            <a:r>
              <a:rPr lang="en-US" sz="1400" b="0" i="0" dirty="0">
                <a:effectLst/>
                <a:latin typeface="+mj-lt"/>
              </a:rPr>
              <a:t> </a:t>
            </a:r>
            <a:r>
              <a:rPr lang="en-US" sz="1400" b="0" i="0" dirty="0" err="1">
                <a:effectLst/>
                <a:latin typeface="+mj-lt"/>
              </a:rPr>
              <a:t>mollis</a:t>
            </a:r>
            <a:r>
              <a:rPr lang="en-US" sz="1400" b="0" i="0" dirty="0">
                <a:effectLst/>
                <a:latin typeface="+mj-lt"/>
              </a:rPr>
              <a:t> a </a:t>
            </a:r>
            <a:r>
              <a:rPr lang="en-US" sz="1400" b="0" i="0" dirty="0" err="1">
                <a:effectLst/>
                <a:latin typeface="+mj-lt"/>
              </a:rPr>
              <a:t>lacus</a:t>
            </a:r>
            <a:r>
              <a:rPr lang="en-US" sz="1400" b="0" i="0" dirty="0">
                <a:effectLst/>
                <a:latin typeface="+mj-lt"/>
              </a:rPr>
              <a:t> porta </a:t>
            </a:r>
            <a:r>
              <a:rPr lang="en-US" sz="1400" b="0" i="0" dirty="0" err="1">
                <a:effectLst/>
                <a:latin typeface="+mj-lt"/>
              </a:rPr>
              <a:t>consequat</a:t>
            </a:r>
            <a:r>
              <a:rPr lang="en-US" sz="1400" b="0" i="0" dirty="0">
                <a:effectLst/>
                <a:latin typeface="+mj-lt"/>
              </a:rPr>
              <a:t>. Ut </a:t>
            </a:r>
            <a:r>
              <a:rPr lang="en-US" sz="1400" b="0" i="0" dirty="0" err="1">
                <a:effectLst/>
                <a:latin typeface="+mj-lt"/>
              </a:rPr>
              <a:t>sapien</a:t>
            </a:r>
            <a:r>
              <a:rPr lang="en-US" sz="1400" b="0" i="0" dirty="0">
                <a:effectLst/>
                <a:latin typeface="+mj-lt"/>
              </a:rPr>
              <a:t> </a:t>
            </a:r>
            <a:r>
              <a:rPr lang="en-US" sz="1400" b="0" i="0" dirty="0" err="1">
                <a:effectLst/>
                <a:latin typeface="+mj-lt"/>
              </a:rPr>
              <a:t>arcu</a:t>
            </a:r>
            <a:r>
              <a:rPr lang="en-US" sz="1400" b="0" i="0" dirty="0">
                <a:effectLst/>
                <a:latin typeface="+mj-lt"/>
              </a:rPr>
              <a:t>, </a:t>
            </a:r>
            <a:r>
              <a:rPr lang="en-US" sz="1400" b="0" i="0" dirty="0" err="1">
                <a:effectLst/>
                <a:latin typeface="+mj-lt"/>
              </a:rPr>
              <a:t>rhoncus</a:t>
            </a:r>
            <a:r>
              <a:rPr lang="en-US" sz="1400" b="0" i="0" dirty="0">
                <a:effectLst/>
                <a:latin typeface="+mj-lt"/>
              </a:rPr>
              <a:t> </a:t>
            </a:r>
            <a:r>
              <a:rPr lang="en-US" sz="1400" b="0" i="0" dirty="0" err="1">
                <a:effectLst/>
                <a:latin typeface="+mj-lt"/>
              </a:rPr>
              <a:t>eget</a:t>
            </a:r>
            <a:r>
              <a:rPr lang="en-US" sz="1400" b="0" i="0" dirty="0">
                <a:effectLst/>
                <a:latin typeface="+mj-lt"/>
              </a:rPr>
              <a:t> </a:t>
            </a:r>
            <a:r>
              <a:rPr lang="en-US" sz="1400" b="0" i="0" dirty="0" err="1">
                <a:effectLst/>
                <a:latin typeface="+mj-lt"/>
              </a:rPr>
              <a:t>feugiat</a:t>
            </a:r>
            <a:r>
              <a:rPr lang="en-US" sz="1400" b="0" i="0" dirty="0">
                <a:effectLst/>
                <a:latin typeface="+mj-lt"/>
              </a:rPr>
              <a:t> sed, dictum at </a:t>
            </a:r>
            <a:r>
              <a:rPr lang="en-US" sz="1400" b="0" i="0" dirty="0" err="1">
                <a:effectLst/>
                <a:latin typeface="+mj-lt"/>
              </a:rPr>
              <a:t>augue</a:t>
            </a:r>
            <a:r>
              <a:rPr lang="en-US" sz="1400" b="0" i="0" dirty="0">
                <a:effectLst/>
                <a:latin typeface="+mj-lt"/>
              </a:rPr>
              <a:t>. </a:t>
            </a:r>
          </a:p>
          <a:p>
            <a:pPr algn="ctr"/>
            <a:endParaRPr lang="en-US" sz="1400" dirty="0">
              <a:latin typeface="+mj-lt"/>
            </a:endParaRPr>
          </a:p>
          <a:p>
            <a:pPr algn="ctr"/>
            <a:endParaRPr lang="en-US" sz="1400" dirty="0">
              <a:latin typeface="+mj-lt"/>
            </a:endParaRPr>
          </a:p>
        </p:txBody>
      </p:sp>
    </p:spTree>
    <p:extLst>
      <p:ext uri="{BB962C8B-B14F-4D97-AF65-F5344CB8AC3E}">
        <p14:creationId xmlns:p14="http://schemas.microsoft.com/office/powerpoint/2010/main" val="14646461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2000" fill="hold"/>
                                        <p:tgtEl>
                                          <p:spTgt spid="9"/>
                                        </p:tgtEl>
                                        <p:attrNameLst>
                                          <p:attrName>r</p:attrName>
                                        </p:attrNameLst>
                                      </p:cBhvr>
                                    </p:animRot>
                                  </p:childTnLst>
                                </p:cTn>
                              </p:par>
                              <p:par>
                                <p:cTn id="7" presetID="8" presetClass="emph" presetSubtype="0" repeatCount="indefinite" fill="hold" grpId="0" nodeType="withEffect">
                                  <p:stCondLst>
                                    <p:cond delay="0"/>
                                  </p:stCondLst>
                                  <p:endCondLst>
                                    <p:cond evt="onNext" delay="0">
                                      <p:tgtEl>
                                        <p:sldTgt/>
                                      </p:tgtEl>
                                    </p:cond>
                                  </p:endCondLst>
                                  <p:childTnLst>
                                    <p:animRot by="21600000">
                                      <p:cBhvr>
                                        <p:cTn id="8" dur="2000" fill="hold"/>
                                        <p:tgtEl>
                                          <p:spTgt spid="11"/>
                                        </p:tgtEl>
                                        <p:attrNameLst>
                                          <p:attrName>r</p:attrName>
                                        </p:attrNameLst>
                                      </p:cBhvr>
                                    </p:animRot>
                                  </p:childTnLst>
                                </p:cTn>
                              </p:par>
                              <p:par>
                                <p:cTn id="9" presetID="8" presetClass="emph" presetSubtype="0" repeatCount="indefinite" fill="hold" grpId="0" nodeType="withEffect">
                                  <p:stCondLst>
                                    <p:cond delay="0"/>
                                  </p:stCondLst>
                                  <p:endCondLst>
                                    <p:cond evt="onNext" delay="0">
                                      <p:tgtEl>
                                        <p:sldTgt/>
                                      </p:tgtEl>
                                    </p:cond>
                                  </p:endCondLst>
                                  <p:childTnLst>
                                    <p:animRot by="21600000">
                                      <p:cBhvr>
                                        <p:cTn id="10" dur="2000" fill="hold"/>
                                        <p:tgtEl>
                                          <p:spTgt spid="12"/>
                                        </p:tgtEl>
                                        <p:attrNameLst>
                                          <p:attrName>r</p:attrName>
                                        </p:attrNameLst>
                                      </p:cBhvr>
                                    </p:animRot>
                                  </p:childTnLst>
                                </p:cTn>
                              </p:par>
                              <p:par>
                                <p:cTn id="11" presetID="8" presetClass="emph" presetSubtype="0" repeatCount="indefinite" fill="hold" grpId="0" nodeType="withEffect">
                                  <p:stCondLst>
                                    <p:cond delay="0"/>
                                  </p:stCondLst>
                                  <p:endCondLst>
                                    <p:cond evt="onNext" delay="0">
                                      <p:tgtEl>
                                        <p:sldTgt/>
                                      </p:tgtEl>
                                    </p:cond>
                                  </p:endCondLst>
                                  <p:childTnLst>
                                    <p:animRot by="21600000">
                                      <p:cBhvr>
                                        <p:cTn id="12" dur="2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8" grpId="0" animBg="1"/>
    </p:bldLst>
  </p:timing>
</p:sld>
</file>

<file path=ppt/theme/theme1.xml><?xml version="1.0" encoding="utf-8"?>
<a:theme xmlns:a="http://schemas.openxmlformats.org/drawingml/2006/main" name="Office Theme">
  <a:themeElements>
    <a:clrScheme name="Instagram theme">
      <a:dk1>
        <a:srgbClr val="000000"/>
      </a:dk1>
      <a:lt1>
        <a:srgbClr val="FFFFFF"/>
      </a:lt1>
      <a:dk2>
        <a:srgbClr val="212745"/>
      </a:dk2>
      <a:lt2>
        <a:srgbClr val="B4DCFA"/>
      </a:lt2>
      <a:accent1>
        <a:srgbClr val="FFD32C"/>
      </a:accent1>
      <a:accent2>
        <a:srgbClr val="FF7100"/>
      </a:accent2>
      <a:accent3>
        <a:srgbClr val="E600BD"/>
      </a:accent3>
      <a:accent4>
        <a:srgbClr val="7C40F4"/>
      </a:accent4>
      <a:accent5>
        <a:srgbClr val="A91E77"/>
      </a:accent5>
      <a:accent6>
        <a:srgbClr val="8400A8"/>
      </a:accent6>
      <a:hlink>
        <a:srgbClr val="56C7AA"/>
      </a:hlink>
      <a:folHlink>
        <a:srgbClr val="59A8D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3195</TotalTime>
  <Words>1899</Words>
  <Application>Microsoft Office PowerPoint</Application>
  <PresentationFormat>Widescreen</PresentationFormat>
  <Paragraphs>273</Paragraphs>
  <Slides>13</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Arial</vt:lpstr>
      <vt:lpstr>Bebas Neue</vt:lpstr>
      <vt:lpstr>Billabong</vt:lpstr>
      <vt:lpstr>Calibri</vt:lpstr>
      <vt:lpstr>Calibri Light</vt:lpstr>
      <vt:lpstr>Gill Sans</vt:lpstr>
      <vt:lpstr>Lato Black</vt:lpstr>
      <vt:lpstr>Lato Light</vt:lpstr>
      <vt:lpstr>Montserrat ExtraBold</vt:lpstr>
      <vt:lpstr>Poppins Light</vt:lpstr>
      <vt:lpstr>Raleway Regular</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Jolie Nayibe Serrano</dc:creator>
  <cp:lastModifiedBy>Jolie Serrano Delgado</cp:lastModifiedBy>
  <cp:revision>110</cp:revision>
  <dcterms:created xsi:type="dcterms:W3CDTF">2020-04-22T15:34:04Z</dcterms:created>
  <dcterms:modified xsi:type="dcterms:W3CDTF">2025-04-26T15:39:21Z</dcterms:modified>
</cp:coreProperties>
</file>