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2"/>
  </p:notesMasterIdLst>
  <p:handoutMasterIdLst>
    <p:handoutMasterId r:id="rId13"/>
  </p:handoutMasterIdLst>
  <p:sldIdLst>
    <p:sldId id="1778" r:id="rId2"/>
    <p:sldId id="4113" r:id="rId3"/>
    <p:sldId id="1779" r:id="rId4"/>
    <p:sldId id="1780" r:id="rId5"/>
    <p:sldId id="1781" r:id="rId6"/>
    <p:sldId id="1782" r:id="rId7"/>
    <p:sldId id="1783" r:id="rId8"/>
    <p:sldId id="1784" r:id="rId9"/>
    <p:sldId id="1785" r:id="rId10"/>
    <p:sldId id="1772" r:id="rId1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1D5D"/>
    <a:srgbClr val="EE5080"/>
    <a:srgbClr val="FCB800"/>
    <a:srgbClr val="00C0B3"/>
    <a:srgbClr val="711852"/>
    <a:srgbClr val="FEA800"/>
    <a:srgbClr val="E94470"/>
    <a:srgbClr val="FFFFFF"/>
    <a:srgbClr val="B8D13D"/>
    <a:srgbClr val="2D08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79" autoAdjust="0"/>
    <p:restoredTop sz="94660"/>
  </p:normalViewPr>
  <p:slideViewPr>
    <p:cSldViewPr snapToGrid="0">
      <p:cViewPr>
        <p:scale>
          <a:sx n="117" d="100"/>
          <a:sy n="117" d="100"/>
        </p:scale>
        <p:origin x="2216" y="1056"/>
      </p:cViewPr>
      <p:guideLst/>
    </p:cSldViewPr>
  </p:slideViewPr>
  <p:notesTextViewPr>
    <p:cViewPr>
      <p:scale>
        <a:sx n="3" d="2"/>
        <a:sy n="3" d="2"/>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23/09/22</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23/09/22</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Picture Placeholder 3">
            <a:extLst>
              <a:ext uri="{FF2B5EF4-FFF2-40B4-BE49-F238E27FC236}">
                <a16:creationId xmlns:a16="http://schemas.microsoft.com/office/drawing/2014/main" id="{FC48AD3C-F621-453E-A2B9-9F98CA777CE5}"/>
              </a:ext>
            </a:extLst>
          </p:cNvPr>
          <p:cNvSpPr>
            <a:spLocks noGrp="1"/>
          </p:cNvSpPr>
          <p:nvPr>
            <p:ph type="pic" sz="quarter" idx="10"/>
          </p:nvPr>
        </p:nvSpPr>
        <p:spPr>
          <a:xfrm>
            <a:off x="5676900" y="317500"/>
            <a:ext cx="12192000" cy="6858000"/>
          </a:xfrm>
          <a:prstGeom prst="rect">
            <a:avLst/>
          </a:prstGeom>
          <a:solidFill>
            <a:schemeClr val="accent6">
              <a:lumMod val="20000"/>
              <a:lumOff val="80000"/>
            </a:schemeClr>
          </a:solidFill>
        </p:spPr>
        <p:txBody>
          <a:bodyPr/>
          <a:lstStyle/>
          <a:p>
            <a:r>
              <a:rPr lang="es-ES"/>
              <a:t>Haga clic en el icono para agregar una imagen</a:t>
            </a:r>
            <a:endParaRPr lang="en-US"/>
          </a:p>
        </p:txBody>
      </p:sp>
      <p:sp>
        <p:nvSpPr>
          <p:cNvPr id="5" name="Rectángulo 4">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16601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Tree>
    <p:extLst>
      <p:ext uri="{BB962C8B-B14F-4D97-AF65-F5344CB8AC3E}">
        <p14:creationId xmlns:p14="http://schemas.microsoft.com/office/powerpoint/2010/main" val="1222506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s-ES"/>
              <a:t>Haga clic en el icono para agregar una imagen</a:t>
            </a:r>
            <a:endParaRPr lang="en-US"/>
          </a:p>
        </p:txBody>
      </p:sp>
    </p:spTree>
    <p:extLst>
      <p:ext uri="{BB962C8B-B14F-4D97-AF65-F5344CB8AC3E}">
        <p14:creationId xmlns:p14="http://schemas.microsoft.com/office/powerpoint/2010/main" val="2051442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s-ES"/>
              <a:t>Haga clic en el icono para agregar una imagen</a:t>
            </a:r>
            <a:endParaRPr lang="en-US"/>
          </a:p>
        </p:txBody>
      </p:sp>
    </p:spTree>
    <p:extLst>
      <p:ext uri="{BB962C8B-B14F-4D97-AF65-F5344CB8AC3E}">
        <p14:creationId xmlns:p14="http://schemas.microsoft.com/office/powerpoint/2010/main" val="1430449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r>
              <a:rPr lang="es-ES"/>
              <a:t>Haga clic en el icono para agregar una imagen</a:t>
            </a:r>
            <a:endParaRPr lang="en-US"/>
          </a:p>
        </p:txBody>
      </p:sp>
    </p:spTree>
    <p:extLst>
      <p:ext uri="{BB962C8B-B14F-4D97-AF65-F5344CB8AC3E}">
        <p14:creationId xmlns:p14="http://schemas.microsoft.com/office/powerpoint/2010/main" val="3400442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r>
              <a:rPr lang="es-ES"/>
              <a:t>Haga clic en el icono para agregar una imagen</a:t>
            </a:r>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r>
              <a:rPr lang="es-ES"/>
              <a:t>Haga clic en el icono para agregar una imagen</a:t>
            </a:r>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316659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78288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r>
              <a:rPr lang="es-ES"/>
              <a:t>Haga clic en el icono para agregar una imagen</a:t>
            </a:r>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r>
              <a:rPr lang="es-ES"/>
              <a:t>Haga clic en el icono para agregar una imagen</a:t>
            </a:r>
            <a:endParaRPr lang="en-US" dirty="0"/>
          </a:p>
        </p:txBody>
      </p:sp>
    </p:spTree>
    <p:extLst>
      <p:ext uri="{BB962C8B-B14F-4D97-AF65-F5344CB8AC3E}">
        <p14:creationId xmlns:p14="http://schemas.microsoft.com/office/powerpoint/2010/main" val="312223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607950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016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2712222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r>
              <a:rPr lang="es-ES"/>
              <a:t>Haga clic en el icono para agregar una imagen</a:t>
            </a:r>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3505931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r>
              <a:rPr lang="es-ES"/>
              <a:t>Haga clic en el icono para agregar una imagen</a:t>
            </a:r>
            <a:endParaRPr lang="en-US"/>
          </a:p>
        </p:txBody>
      </p:sp>
    </p:spTree>
    <p:extLst>
      <p:ext uri="{BB962C8B-B14F-4D97-AF65-F5344CB8AC3E}">
        <p14:creationId xmlns:p14="http://schemas.microsoft.com/office/powerpoint/2010/main" val="3612153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4951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F7592-D350-4E1A-8FF2-4C83070A8A9F}"/>
              </a:ext>
            </a:extLst>
          </p:cNvPr>
          <p:cNvSpPr>
            <a:spLocks noGrp="1"/>
          </p:cNvSpPr>
          <p:nvPr>
            <p:ph type="pic" sz="quarter" idx="10"/>
          </p:nvPr>
        </p:nvSpPr>
        <p:spPr>
          <a:xfrm>
            <a:off x="0" y="-1"/>
            <a:ext cx="6784182" cy="6857999"/>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4074622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3449497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En blanco">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28874B7-6824-A401-BE2D-CE7AD1845995}"/>
              </a:ext>
            </a:extLst>
          </p:cNvPr>
          <p:cNvSpPr>
            <a:spLocks noGrp="1"/>
          </p:cNvSpPr>
          <p:nvPr>
            <p:ph type="pic" sz="quarter" idx="11"/>
          </p:nvPr>
        </p:nvSpPr>
        <p:spPr>
          <a:xfrm>
            <a:off x="6028893" y="712018"/>
            <a:ext cx="4928915" cy="5433964"/>
          </a:xfrm>
          <a:custGeom>
            <a:avLst/>
            <a:gdLst/>
            <a:ahLst/>
            <a:cxnLst/>
            <a:rect l="l" t="t" r="r" b="b"/>
            <a:pathLst>
              <a:path w="2304031" h="2540117">
                <a:moveTo>
                  <a:pt x="1232897" y="0"/>
                </a:moveTo>
                <a:cubicBezTo>
                  <a:pt x="1568081" y="0"/>
                  <a:pt x="1822385" y="69223"/>
                  <a:pt x="1995807" y="207668"/>
                </a:cubicBezTo>
                <a:cubicBezTo>
                  <a:pt x="2169228" y="346114"/>
                  <a:pt x="2255939" y="539210"/>
                  <a:pt x="2255939" y="786955"/>
                </a:cubicBezTo>
                <a:cubicBezTo>
                  <a:pt x="2255939" y="877309"/>
                  <a:pt x="2244280" y="957462"/>
                  <a:pt x="2220963" y="1027414"/>
                </a:cubicBezTo>
                <a:cubicBezTo>
                  <a:pt x="2197646" y="1097365"/>
                  <a:pt x="2166313" y="1160759"/>
                  <a:pt x="2126966" y="1217595"/>
                </a:cubicBezTo>
                <a:cubicBezTo>
                  <a:pt x="2087618" y="1274430"/>
                  <a:pt x="2040255" y="1326166"/>
                  <a:pt x="1984877" y="1372800"/>
                </a:cubicBezTo>
                <a:cubicBezTo>
                  <a:pt x="1929498" y="1419434"/>
                  <a:pt x="1871205" y="1463154"/>
                  <a:pt x="1809997" y="1503959"/>
                </a:cubicBezTo>
                <a:cubicBezTo>
                  <a:pt x="1737131" y="1553508"/>
                  <a:pt x="1660621" y="1600871"/>
                  <a:pt x="1580469" y="1646048"/>
                </a:cubicBezTo>
                <a:cubicBezTo>
                  <a:pt x="1500316" y="1691225"/>
                  <a:pt x="1420892" y="1741503"/>
                  <a:pt x="1342196" y="1796881"/>
                </a:cubicBezTo>
                <a:lnTo>
                  <a:pt x="2304031" y="1796881"/>
                </a:lnTo>
                <a:lnTo>
                  <a:pt x="2304031" y="2540117"/>
                </a:lnTo>
                <a:lnTo>
                  <a:pt x="0" y="2540117"/>
                </a:lnTo>
                <a:cubicBezTo>
                  <a:pt x="0" y="2394385"/>
                  <a:pt x="11659" y="2266140"/>
                  <a:pt x="34976" y="2155383"/>
                </a:cubicBezTo>
                <a:cubicBezTo>
                  <a:pt x="58293" y="2044627"/>
                  <a:pt x="96183" y="1944800"/>
                  <a:pt x="148647" y="1855903"/>
                </a:cubicBezTo>
                <a:cubicBezTo>
                  <a:pt x="201111" y="1767006"/>
                  <a:pt x="268876" y="1687582"/>
                  <a:pt x="351944" y="1617630"/>
                </a:cubicBezTo>
                <a:cubicBezTo>
                  <a:pt x="435012" y="1547679"/>
                  <a:pt x="537753" y="1479184"/>
                  <a:pt x="660168" y="1412147"/>
                </a:cubicBezTo>
                <a:cubicBezTo>
                  <a:pt x="817559" y="1327623"/>
                  <a:pt x="942161" y="1259857"/>
                  <a:pt x="1033972" y="1208851"/>
                </a:cubicBezTo>
                <a:cubicBezTo>
                  <a:pt x="1125784" y="1157844"/>
                  <a:pt x="1195006" y="1116311"/>
                  <a:pt x="1241641" y="1084249"/>
                </a:cubicBezTo>
                <a:cubicBezTo>
                  <a:pt x="1288275" y="1052188"/>
                  <a:pt x="1318150" y="1025228"/>
                  <a:pt x="1331266" y="1003368"/>
                </a:cubicBezTo>
                <a:cubicBezTo>
                  <a:pt x="1344382" y="981508"/>
                  <a:pt x="1350940" y="957462"/>
                  <a:pt x="1350940" y="931230"/>
                </a:cubicBezTo>
                <a:cubicBezTo>
                  <a:pt x="1350940" y="858364"/>
                  <a:pt x="1327623" y="804443"/>
                  <a:pt x="1280988" y="769467"/>
                </a:cubicBezTo>
                <a:cubicBezTo>
                  <a:pt x="1234354" y="734491"/>
                  <a:pt x="1170232" y="717004"/>
                  <a:pt x="1088622" y="717003"/>
                </a:cubicBezTo>
                <a:cubicBezTo>
                  <a:pt x="992438" y="717004"/>
                  <a:pt x="901355" y="741778"/>
                  <a:pt x="815373" y="791327"/>
                </a:cubicBezTo>
                <a:cubicBezTo>
                  <a:pt x="729391" y="840876"/>
                  <a:pt x="639766" y="921029"/>
                  <a:pt x="546497" y="1031786"/>
                </a:cubicBezTo>
                <a:lnTo>
                  <a:pt x="21860" y="415337"/>
                </a:lnTo>
                <a:cubicBezTo>
                  <a:pt x="77238" y="354130"/>
                  <a:pt x="148647" y="298023"/>
                  <a:pt x="236087" y="247016"/>
                </a:cubicBezTo>
                <a:cubicBezTo>
                  <a:pt x="323526" y="196010"/>
                  <a:pt x="420438" y="152290"/>
                  <a:pt x="526823" y="115857"/>
                </a:cubicBezTo>
                <a:cubicBezTo>
                  <a:pt x="633208" y="79424"/>
                  <a:pt x="746150" y="51006"/>
                  <a:pt x="865651" y="30604"/>
                </a:cubicBezTo>
                <a:cubicBezTo>
                  <a:pt x="985152" y="10201"/>
                  <a:pt x="1107567" y="0"/>
                  <a:pt x="1232897"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3858549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2622646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621384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369978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2987872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4118394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7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1340950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8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1483553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Message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A8AB4B1-06B1-A741-AB46-B9645373A7E0}"/>
              </a:ext>
            </a:extLst>
          </p:cNvPr>
          <p:cNvSpPr>
            <a:spLocks noGrp="1"/>
          </p:cNvSpPr>
          <p:nvPr>
            <p:ph type="pic" sz="quarter" idx="26"/>
          </p:nvPr>
        </p:nvSpPr>
        <p:spPr>
          <a:xfrm>
            <a:off x="921271" y="1712422"/>
            <a:ext cx="3982346" cy="3979707"/>
          </a:xfrm>
          <a:prstGeom prst="teardrop">
            <a:avLst/>
          </a:pr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r>
              <a:rPr lang="es-ES"/>
              <a:t>Haga clic en el icono para agregar una imagen</a:t>
            </a:r>
            <a:endParaRPr lang="en-US" dirty="0"/>
          </a:p>
        </p:txBody>
      </p:sp>
    </p:spTree>
    <p:extLst>
      <p:ext uri="{BB962C8B-B14F-4D97-AF65-F5344CB8AC3E}">
        <p14:creationId xmlns:p14="http://schemas.microsoft.com/office/powerpoint/2010/main" val="4278917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F7592-D350-4E1A-8FF2-4C83070A8A9F}"/>
              </a:ext>
            </a:extLst>
          </p:cNvPr>
          <p:cNvSpPr>
            <a:spLocks noGrp="1"/>
          </p:cNvSpPr>
          <p:nvPr>
            <p:ph type="pic" sz="quarter" idx="10"/>
          </p:nvPr>
        </p:nvSpPr>
        <p:spPr>
          <a:xfrm>
            <a:off x="0" y="-1"/>
            <a:ext cx="6784182" cy="6857999"/>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1553374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Picture Placeholder 3">
            <a:extLst>
              <a:ext uri="{FF2B5EF4-FFF2-40B4-BE49-F238E27FC236}">
                <a16:creationId xmlns:a16="http://schemas.microsoft.com/office/drawing/2014/main" id="{FC48AD3C-F621-453E-A2B9-9F98CA777CE5}"/>
              </a:ext>
            </a:extLst>
          </p:cNvPr>
          <p:cNvSpPr>
            <a:spLocks noGrp="1"/>
          </p:cNvSpPr>
          <p:nvPr>
            <p:ph type="pic" sz="quarter" idx="10"/>
          </p:nvPr>
        </p:nvSpPr>
        <p:spPr>
          <a:xfrm>
            <a:off x="5676900" y="317500"/>
            <a:ext cx="12192000" cy="685800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376127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Tree>
    <p:extLst>
      <p:ext uri="{BB962C8B-B14F-4D97-AF65-F5344CB8AC3E}">
        <p14:creationId xmlns:p14="http://schemas.microsoft.com/office/powerpoint/2010/main" val="2967717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068318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1072869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endParaRPr lang="en-US"/>
          </a:p>
        </p:txBody>
      </p:sp>
    </p:spTree>
    <p:extLst>
      <p:ext uri="{BB962C8B-B14F-4D97-AF65-F5344CB8AC3E}">
        <p14:creationId xmlns:p14="http://schemas.microsoft.com/office/powerpoint/2010/main" val="2822057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49913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endParaRPr lang="en-US" dirty="0"/>
          </a:p>
        </p:txBody>
      </p:sp>
    </p:spTree>
    <p:extLst>
      <p:ext uri="{BB962C8B-B14F-4D97-AF65-F5344CB8AC3E}">
        <p14:creationId xmlns:p14="http://schemas.microsoft.com/office/powerpoint/2010/main" val="2585296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308854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019328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15561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4261969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065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523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3181818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2737848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2540080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3783840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3192777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1025729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2005639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759268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About U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94561C4-9A67-A547-9BA9-FCB35D47188A}"/>
              </a:ext>
            </a:extLst>
          </p:cNvPr>
          <p:cNvSpPr>
            <a:spLocks noGrp="1"/>
          </p:cNvSpPr>
          <p:nvPr>
            <p:ph type="pic" sz="quarter" idx="25"/>
          </p:nvPr>
        </p:nvSpPr>
        <p:spPr>
          <a:xfrm>
            <a:off x="7036904" y="57423"/>
            <a:ext cx="5155097" cy="6800577"/>
          </a:xfrm>
          <a:custGeom>
            <a:avLst/>
            <a:gdLst>
              <a:gd name="connsiteX0" fmla="*/ 6610866 w 7547750"/>
              <a:gd name="connsiteY0" fmla="*/ 0 h 9959546"/>
              <a:gd name="connsiteX1" fmla="*/ 7286788 w 7547750"/>
              <a:gd name="connsiteY1" fmla="*/ 34132 h 9959546"/>
              <a:gd name="connsiteX2" fmla="*/ 7547750 w 7547750"/>
              <a:gd name="connsiteY2" fmla="*/ 67292 h 9959546"/>
              <a:gd name="connsiteX3" fmla="*/ 7547750 w 7547750"/>
              <a:gd name="connsiteY3" fmla="*/ 9959546 h 9959546"/>
              <a:gd name="connsiteX4" fmla="*/ 911486 w 7547750"/>
              <a:gd name="connsiteY4" fmla="*/ 9959546 h 9959546"/>
              <a:gd name="connsiteX5" fmla="*/ 797896 w 7547750"/>
              <a:gd name="connsiteY5" fmla="*/ 9761996 h 9959546"/>
              <a:gd name="connsiteX6" fmla="*/ 0 w 7547750"/>
              <a:gd name="connsiteY6" fmla="*/ 6610865 h 9959546"/>
              <a:gd name="connsiteX7" fmla="*/ 6610866 w 7547750"/>
              <a:gd name="connsiteY7" fmla="*/ 0 h 995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750" h="9959546">
                <a:moveTo>
                  <a:pt x="6610866" y="0"/>
                </a:moveTo>
                <a:cubicBezTo>
                  <a:pt x="6839058" y="0"/>
                  <a:pt x="7064550" y="11562"/>
                  <a:pt x="7286788" y="34132"/>
                </a:cubicBezTo>
                <a:lnTo>
                  <a:pt x="7547750" y="67292"/>
                </a:lnTo>
                <a:lnTo>
                  <a:pt x="7547750" y="9959546"/>
                </a:lnTo>
                <a:lnTo>
                  <a:pt x="911486" y="9959546"/>
                </a:lnTo>
                <a:lnTo>
                  <a:pt x="797896" y="9761996"/>
                </a:lnTo>
                <a:cubicBezTo>
                  <a:pt x="289042" y="8825281"/>
                  <a:pt x="0" y="7751828"/>
                  <a:pt x="0" y="6610865"/>
                </a:cubicBezTo>
                <a:cubicBezTo>
                  <a:pt x="0" y="2959786"/>
                  <a:pt x="2959786" y="0"/>
                  <a:pt x="6610866"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4061999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Message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A8AB4B1-06B1-A741-AB46-B9645373A7E0}"/>
              </a:ext>
            </a:extLst>
          </p:cNvPr>
          <p:cNvSpPr>
            <a:spLocks noGrp="1"/>
          </p:cNvSpPr>
          <p:nvPr>
            <p:ph type="pic" sz="quarter" idx="26"/>
          </p:nvPr>
        </p:nvSpPr>
        <p:spPr>
          <a:xfrm>
            <a:off x="921271" y="1712422"/>
            <a:ext cx="3982346" cy="3979707"/>
          </a:xfrm>
          <a:prstGeom prst="teardrop">
            <a:avLst/>
          </a:pr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408796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Mission &amp; Vision">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0BDC4C1-55FF-664E-9DF7-5135A5F7A058}"/>
              </a:ext>
            </a:extLst>
          </p:cNvPr>
          <p:cNvSpPr>
            <a:spLocks noGrp="1"/>
          </p:cNvSpPr>
          <p:nvPr>
            <p:ph type="pic" sz="quarter" idx="26"/>
          </p:nvPr>
        </p:nvSpPr>
        <p:spPr>
          <a:xfrm>
            <a:off x="0" y="1878228"/>
            <a:ext cx="5586709" cy="4979773"/>
          </a:xfrm>
          <a:custGeom>
            <a:avLst/>
            <a:gdLst>
              <a:gd name="connsiteX0" fmla="*/ 5399904 w 11170508"/>
              <a:gd name="connsiteY0" fmla="*/ 0 h 9959545"/>
              <a:gd name="connsiteX1" fmla="*/ 11170508 w 11170508"/>
              <a:gd name="connsiteY1" fmla="*/ 5770605 h 9959545"/>
              <a:gd name="connsiteX2" fmla="*/ 9480337 w 11170508"/>
              <a:gd name="connsiteY2" fmla="*/ 9851039 h 9959545"/>
              <a:gd name="connsiteX3" fmla="*/ 9366529 w 11170508"/>
              <a:gd name="connsiteY3" fmla="*/ 9959545 h 9959545"/>
              <a:gd name="connsiteX4" fmla="*/ 1433278 w 11170508"/>
              <a:gd name="connsiteY4" fmla="*/ 9959545 h 9959545"/>
              <a:gd name="connsiteX5" fmla="*/ 1319470 w 11170508"/>
              <a:gd name="connsiteY5" fmla="*/ 9851039 h 9959545"/>
              <a:gd name="connsiteX6" fmla="*/ 82781 w 11170508"/>
              <a:gd name="connsiteY6" fmla="*/ 8016785 h 9959545"/>
              <a:gd name="connsiteX7" fmla="*/ 0 w 11170508"/>
              <a:gd name="connsiteY7" fmla="*/ 7806835 h 9959545"/>
              <a:gd name="connsiteX8" fmla="*/ 0 w 11170508"/>
              <a:gd name="connsiteY8" fmla="*/ 3734376 h 9959545"/>
              <a:gd name="connsiteX9" fmla="*/ 82781 w 11170508"/>
              <a:gd name="connsiteY9" fmla="*/ 3524426 h 9959545"/>
              <a:gd name="connsiteX10" fmla="*/ 5399904 w 11170508"/>
              <a:gd name="connsiteY10" fmla="*/ 0 h 995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70508" h="9959545">
                <a:moveTo>
                  <a:pt x="5399904" y="0"/>
                </a:moveTo>
                <a:cubicBezTo>
                  <a:pt x="8586920" y="0"/>
                  <a:pt x="11170508" y="2583588"/>
                  <a:pt x="11170508" y="5770605"/>
                </a:cubicBezTo>
                <a:cubicBezTo>
                  <a:pt x="11170508" y="7364113"/>
                  <a:pt x="10524611" y="8806765"/>
                  <a:pt x="9480337" y="9851039"/>
                </a:cubicBezTo>
                <a:lnTo>
                  <a:pt x="9366529" y="9959545"/>
                </a:lnTo>
                <a:lnTo>
                  <a:pt x="1433278" y="9959545"/>
                </a:lnTo>
                <a:lnTo>
                  <a:pt x="1319470" y="9851039"/>
                </a:lnTo>
                <a:cubicBezTo>
                  <a:pt x="797332" y="9328902"/>
                  <a:pt x="374790" y="8707170"/>
                  <a:pt x="82781" y="8016785"/>
                </a:cubicBezTo>
                <a:lnTo>
                  <a:pt x="0" y="7806835"/>
                </a:lnTo>
                <a:lnTo>
                  <a:pt x="0" y="3734376"/>
                </a:lnTo>
                <a:lnTo>
                  <a:pt x="82781" y="3524426"/>
                </a:lnTo>
                <a:cubicBezTo>
                  <a:pt x="958807" y="1453269"/>
                  <a:pt x="3009641" y="0"/>
                  <a:pt x="5399904" y="0"/>
                </a:cubicBezTo>
                <a:close/>
              </a:path>
            </a:pathLst>
          </a:custGeom>
          <a:solidFill>
            <a:schemeClr val="accent6">
              <a:lumMod val="20000"/>
              <a:lumOff val="80000"/>
            </a:schemeClr>
          </a:solidFill>
        </p:spPr>
        <p:txBody>
          <a:bodyPr wrap="square" anchor="t">
            <a:noAutofit/>
          </a:bodyPr>
          <a:lstStyle>
            <a:lvl1pPr marL="0" indent="0" algn="ctr">
              <a:buNone/>
              <a:defRPr sz="1100" b="1" i="0">
                <a:latin typeface="Montserrat" pitchFamily="2" charset="77"/>
                <a:ea typeface="Source Sans Pro Light" panose="020B0403030403020204" pitchFamily="34" charset="0"/>
                <a:cs typeface="Noto Sans Light" panose="020B0402040504020204" pitchFamily="34" charset="0"/>
              </a:defRPr>
            </a:lvl1pPr>
          </a:lstStyle>
          <a:p>
            <a:endParaRPr lang="id-ID" dirty="0"/>
          </a:p>
        </p:txBody>
      </p:sp>
    </p:spTree>
    <p:extLst>
      <p:ext uri="{BB962C8B-B14F-4D97-AF65-F5344CB8AC3E}">
        <p14:creationId xmlns:p14="http://schemas.microsoft.com/office/powerpoint/2010/main" val="2970570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What We D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DD7EF42-AFF9-644A-BABF-EC024295CD15}"/>
              </a:ext>
            </a:extLst>
          </p:cNvPr>
          <p:cNvSpPr>
            <a:spLocks noGrp="1"/>
          </p:cNvSpPr>
          <p:nvPr>
            <p:ph type="pic" sz="quarter" idx="26"/>
          </p:nvPr>
        </p:nvSpPr>
        <p:spPr>
          <a:xfrm>
            <a:off x="8762106" y="0"/>
            <a:ext cx="3429895" cy="6858000"/>
          </a:xfrm>
          <a:custGeom>
            <a:avLst/>
            <a:gdLst>
              <a:gd name="connsiteX0" fmla="*/ 6858000 w 6858004"/>
              <a:gd name="connsiteY0" fmla="*/ 0 h 13716000"/>
              <a:gd name="connsiteX1" fmla="*/ 6858004 w 6858004"/>
              <a:gd name="connsiteY1" fmla="*/ 0 h 13716000"/>
              <a:gd name="connsiteX2" fmla="*/ 6858004 w 6858004"/>
              <a:gd name="connsiteY2" fmla="*/ 13716000 h 13716000"/>
              <a:gd name="connsiteX3" fmla="*/ 6858000 w 6858004"/>
              <a:gd name="connsiteY3" fmla="*/ 13716000 h 13716000"/>
              <a:gd name="connsiteX4" fmla="*/ 0 w 6858004"/>
              <a:gd name="connsiteY4" fmla="*/ 6858000 h 13716000"/>
              <a:gd name="connsiteX5" fmla="*/ 6858000 w 6858004"/>
              <a:gd name="connsiteY5"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4" h="13716000">
                <a:moveTo>
                  <a:pt x="6858000" y="0"/>
                </a:moveTo>
                <a:lnTo>
                  <a:pt x="6858004" y="0"/>
                </a:lnTo>
                <a:lnTo>
                  <a:pt x="6858004" y="13716000"/>
                </a:lnTo>
                <a:lnTo>
                  <a:pt x="6858000" y="13716000"/>
                </a:lnTo>
                <a:cubicBezTo>
                  <a:pt x="3070432" y="13716000"/>
                  <a:pt x="0" y="10645569"/>
                  <a:pt x="0" y="6858000"/>
                </a:cubicBezTo>
                <a:cubicBezTo>
                  <a:pt x="0" y="3070431"/>
                  <a:pt x="3070432" y="0"/>
                  <a:pt x="6858000"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
        <p:nvSpPr>
          <p:cNvPr id="5" name="Picture Placeholder 4">
            <a:extLst>
              <a:ext uri="{FF2B5EF4-FFF2-40B4-BE49-F238E27FC236}">
                <a16:creationId xmlns:a16="http://schemas.microsoft.com/office/drawing/2014/main" id="{45D15EE4-0DC1-A24B-BA57-857519D4D2AB}"/>
              </a:ext>
            </a:extLst>
          </p:cNvPr>
          <p:cNvSpPr>
            <a:spLocks noGrp="1"/>
          </p:cNvSpPr>
          <p:nvPr>
            <p:ph type="pic" sz="quarter" idx="25"/>
          </p:nvPr>
        </p:nvSpPr>
        <p:spPr>
          <a:xfrm>
            <a:off x="1" y="0"/>
            <a:ext cx="3429893" cy="6858000"/>
          </a:xfrm>
          <a:custGeom>
            <a:avLst/>
            <a:gdLst>
              <a:gd name="connsiteX0" fmla="*/ 0 w 6858000"/>
              <a:gd name="connsiteY0" fmla="*/ 0 h 13716000"/>
              <a:gd name="connsiteX1" fmla="*/ 352911 w 6858000"/>
              <a:gd name="connsiteY1" fmla="*/ 8924 h 13716000"/>
              <a:gd name="connsiteX2" fmla="*/ 6858000 w 6858000"/>
              <a:gd name="connsiteY2" fmla="*/ 6858000 h 13716000"/>
              <a:gd name="connsiteX3" fmla="*/ 352911 w 6858000"/>
              <a:gd name="connsiteY3" fmla="*/ 13707076 h 13716000"/>
              <a:gd name="connsiteX4" fmla="*/ 0 w 6858000"/>
              <a:gd name="connsiteY4" fmla="*/ 1371600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3716000">
                <a:moveTo>
                  <a:pt x="0" y="0"/>
                </a:moveTo>
                <a:lnTo>
                  <a:pt x="352911" y="8924"/>
                </a:lnTo>
                <a:cubicBezTo>
                  <a:pt x="3976472" y="192602"/>
                  <a:pt x="6858000" y="3188793"/>
                  <a:pt x="6858000" y="6858000"/>
                </a:cubicBezTo>
                <a:cubicBezTo>
                  <a:pt x="6858000" y="10527207"/>
                  <a:pt x="3976472" y="13523398"/>
                  <a:pt x="352911" y="13707076"/>
                </a:cubicBezTo>
                <a:lnTo>
                  <a:pt x="0" y="13716000"/>
                </a:ln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1828538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hyperlink" Target="http://ppthemes.com/" TargetMode="Externa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hyperlink" Target="https://slidesgratis.com/" TargetMode="Externa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hyperlink" Target="http://shopping.ppthemes.com/" TargetMode="Externa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png"/><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17EEEA6-41DF-4DA7-9145-B9D6D18D11EF}"/>
              </a:ext>
            </a:extLst>
          </p:cNvPr>
          <p:cNvSpPr/>
          <p:nvPr/>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8554778-3CBD-4CEA-8118-6E137767477E}"/>
              </a:ext>
            </a:extLst>
          </p:cNvPr>
          <p:cNvSpPr txBox="1"/>
          <p:nvPr/>
        </p:nvSpPr>
        <p:spPr>
          <a:xfrm>
            <a:off x="1753900" y="-905770"/>
            <a:ext cx="3281732" cy="646331"/>
          </a:xfrm>
          <a:prstGeom prst="rect">
            <a:avLst/>
          </a:prstGeom>
          <a:noFill/>
        </p:spPr>
        <p:txBody>
          <a:bodyPr wrap="none" rtlCol="0">
            <a:spAutoFit/>
          </a:bodyPr>
          <a:lstStyle/>
          <a:p>
            <a:r>
              <a:rPr lang="en-US" dirty="0">
                <a:solidFill>
                  <a:schemeClr val="bg1"/>
                </a:solidFill>
                <a:hlinkClick r:id="rId55">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56">
                  <a:extLst>
                    <a:ext uri="{A12FA001-AC4F-418D-AE19-62706E023703}">
                      <ahyp:hlinkClr xmlns:ahyp="http://schemas.microsoft.com/office/drawing/2018/hyperlinkcolor" val="tx"/>
                    </a:ext>
                  </a:extLst>
                </a:hlinkClick>
              </a:rPr>
              <a:t>http://shopping.ppthemes.com/</a:t>
            </a:r>
            <a:r>
              <a:rPr lang="en-US" dirty="0">
                <a:solidFill>
                  <a:schemeClr val="bg1"/>
                </a:solidFill>
              </a:rPr>
              <a:t> </a:t>
            </a:r>
          </a:p>
        </p:txBody>
      </p:sp>
      <p:pic>
        <p:nvPicPr>
          <p:cNvPr id="8" name="Imagen 7">
            <a:extLst>
              <a:ext uri="{FF2B5EF4-FFF2-40B4-BE49-F238E27FC236}">
                <a16:creationId xmlns:a16="http://schemas.microsoft.com/office/drawing/2014/main" id="{6FF01F04-39F1-462C-B506-5DE4232D30A6}"/>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9" name="CuadroTexto 8">
            <a:extLst>
              <a:ext uri="{FF2B5EF4-FFF2-40B4-BE49-F238E27FC236}">
                <a16:creationId xmlns:a16="http://schemas.microsoft.com/office/drawing/2014/main" id="{900B17B7-C9A3-41CE-939E-E45D1955FCD3}"/>
              </a:ext>
            </a:extLst>
          </p:cNvPr>
          <p:cNvSpPr txBox="1"/>
          <p:nvPr/>
        </p:nvSpPr>
        <p:spPr>
          <a:xfrm>
            <a:off x="8659820" y="-645106"/>
            <a:ext cx="2659702" cy="369332"/>
          </a:xfrm>
          <a:prstGeom prst="rect">
            <a:avLst/>
          </a:prstGeom>
          <a:noFill/>
        </p:spPr>
        <p:txBody>
          <a:bodyPr wrap="none" rtlCol="0">
            <a:spAutoFit/>
          </a:bodyPr>
          <a:lstStyle/>
          <a:p>
            <a:r>
              <a:rPr lang="en-US" dirty="0">
                <a:solidFill>
                  <a:schemeClr val="bg1"/>
                </a:solidFill>
                <a:hlinkClick r:id="rId58">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4" name="Imagen 13">
            <a:extLst>
              <a:ext uri="{FF2B5EF4-FFF2-40B4-BE49-F238E27FC236}">
                <a16:creationId xmlns:a16="http://schemas.microsoft.com/office/drawing/2014/main" id="{37C819BA-7AFD-4214-A544-2BC37CACF3A1}"/>
              </a:ext>
            </a:extLst>
          </p:cNvPr>
          <p:cNvPicPr>
            <a:picLocks noChangeAspect="1"/>
          </p:cNvPicPr>
          <p:nvPr/>
        </p:nvPicPr>
        <p:blipFill rotWithShape="1">
          <a:blip r:embed="rId59"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
        <p:nvSpPr>
          <p:cNvPr id="10" name="Rectángulo 9">
            <a:extLst>
              <a:ext uri="{FF2B5EF4-FFF2-40B4-BE49-F238E27FC236}">
                <a16:creationId xmlns:a16="http://schemas.microsoft.com/office/drawing/2014/main" id="{517EEEA6-41DF-4DA7-9145-B9D6D18D11EF}"/>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uadroTexto 14">
            <a:extLst>
              <a:ext uri="{FF2B5EF4-FFF2-40B4-BE49-F238E27FC236}">
                <a16:creationId xmlns:a16="http://schemas.microsoft.com/office/drawing/2014/main" id="{98554778-3CBD-4CEA-8118-6E137767477E}"/>
              </a:ext>
            </a:extLst>
          </p:cNvPr>
          <p:cNvSpPr txBox="1"/>
          <p:nvPr userDrawn="1"/>
        </p:nvSpPr>
        <p:spPr>
          <a:xfrm>
            <a:off x="1753900" y="-905770"/>
            <a:ext cx="2406428" cy="646331"/>
          </a:xfrm>
          <a:prstGeom prst="rect">
            <a:avLst/>
          </a:prstGeom>
          <a:noFill/>
        </p:spPr>
        <p:txBody>
          <a:bodyPr wrap="none" rtlCol="0">
            <a:spAutoFit/>
          </a:bodyPr>
          <a:lstStyle/>
          <a:p>
            <a:r>
              <a:rPr lang="en-US" dirty="0">
                <a:solidFill>
                  <a:schemeClr val="bg1"/>
                </a:solidFill>
                <a:hlinkClick r:id="rId55">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56">
                  <a:extLst>
                    <a:ext uri="{A12FA001-AC4F-418D-AE19-62706E023703}">
                      <ahyp:hlinkClr xmlns:ahyp="http://schemas.microsoft.com/office/drawing/2018/hyperlinkcolor" val="tx"/>
                    </a:ext>
                  </a:extLst>
                </a:hlinkClick>
              </a:rPr>
              <a:t>http://pptbundle.com/</a:t>
            </a:r>
            <a:r>
              <a:rPr lang="en-US" dirty="0">
                <a:solidFill>
                  <a:schemeClr val="bg1"/>
                </a:solidFill>
              </a:rPr>
              <a:t> </a:t>
            </a:r>
          </a:p>
        </p:txBody>
      </p:sp>
      <p:pic>
        <p:nvPicPr>
          <p:cNvPr id="16" name="Imagen 15">
            <a:extLst>
              <a:ext uri="{FF2B5EF4-FFF2-40B4-BE49-F238E27FC236}">
                <a16:creationId xmlns:a16="http://schemas.microsoft.com/office/drawing/2014/main" id="{6FF01F04-39F1-462C-B506-5DE4232D30A6}"/>
              </a:ext>
            </a:extLst>
          </p:cNvPr>
          <p:cNvPicPr>
            <a:picLocks noChangeAspect="1"/>
          </p:cNvPicPr>
          <p:nvPr userDrawn="1"/>
        </p:nvPicPr>
        <p:blipFill>
          <a:blip r:embed="rId57">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7" name="CuadroTexto 16">
            <a:extLst>
              <a:ext uri="{FF2B5EF4-FFF2-40B4-BE49-F238E27FC236}">
                <a16:creationId xmlns:a16="http://schemas.microsoft.com/office/drawing/2014/main" id="{900B17B7-C9A3-41CE-939E-E45D1955FCD3}"/>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58">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8" name="Imagen 17">
            <a:extLst>
              <a:ext uri="{FF2B5EF4-FFF2-40B4-BE49-F238E27FC236}">
                <a16:creationId xmlns:a16="http://schemas.microsoft.com/office/drawing/2014/main" id="{37C819BA-7AFD-4214-A544-2BC37CACF3A1}"/>
              </a:ext>
            </a:extLst>
          </p:cNvPr>
          <p:cNvPicPr>
            <a:picLocks noChangeAspect="1"/>
          </p:cNvPicPr>
          <p:nvPr userDrawn="1"/>
        </p:nvPicPr>
        <p:blipFill rotWithShape="1">
          <a:blip r:embed="rId59"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98431987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759" r:id="rId25"/>
    <p:sldLayoutId id="2147483762" r:id="rId26"/>
    <p:sldLayoutId id="2147483676" r:id="rId27"/>
    <p:sldLayoutId id="2147483695" r:id="rId28"/>
    <p:sldLayoutId id="2147483702" r:id="rId29"/>
    <p:sldLayoutId id="2147483692" r:id="rId30"/>
    <p:sldLayoutId id="2147483688" r:id="rId31"/>
    <p:sldLayoutId id="2147483689" r:id="rId32"/>
    <p:sldLayoutId id="2147483686" r:id="rId33"/>
    <p:sldLayoutId id="2147483668" r:id="rId34"/>
    <p:sldLayoutId id="2147483682" r:id="rId35"/>
    <p:sldLayoutId id="2147483660" r:id="rId36"/>
    <p:sldLayoutId id="2147483723" r:id="rId37"/>
    <p:sldLayoutId id="2147483699" r:id="rId38"/>
    <p:sldLayoutId id="2147483698" r:id="rId39"/>
    <p:sldLayoutId id="2147483707" r:id="rId40"/>
    <p:sldLayoutId id="2147483714" r:id="rId41"/>
    <p:sldLayoutId id="2147483724" r:id="rId42"/>
    <p:sldLayoutId id="2147483725" r:id="rId43"/>
    <p:sldLayoutId id="2147483726" r:id="rId44"/>
    <p:sldLayoutId id="2147483727" r:id="rId45"/>
    <p:sldLayoutId id="2147483728" r:id="rId46"/>
    <p:sldLayoutId id="2147483729" r:id="rId47"/>
    <p:sldLayoutId id="2147483730" r:id="rId48"/>
    <p:sldLayoutId id="2147483731" r:id="rId49"/>
    <p:sldLayoutId id="2147483719" r:id="rId50"/>
    <p:sldLayoutId id="2147483720" r:id="rId51"/>
    <p:sldLayoutId id="2147483721" r:id="rId52"/>
    <p:sldLayoutId id="2147483722" r:id="rId53"/>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es/" TargetMode="External"/><Relationship Id="rId2" Type="http://schemas.openxmlformats.org/officeDocument/2006/relationships/hyperlink" Target="https://www.freepik.es/home" TargetMode="External"/><Relationship Id="rId1" Type="http://schemas.openxmlformats.org/officeDocument/2006/relationships/slideLayout" Target="../slideLayouts/slideLayout26.xml"/><Relationship Id="rId6" Type="http://schemas.openxmlformats.org/officeDocument/2006/relationships/hyperlink" Target="https://ppthemes.com/" TargetMode="External"/><Relationship Id="rId5" Type="http://schemas.openxmlformats.org/officeDocument/2006/relationships/hyperlink" Target="https://fonts.google.com/specimen/Montserrat" TargetMode="External"/><Relationship Id="rId4" Type="http://schemas.openxmlformats.org/officeDocument/2006/relationships/hyperlink" Target="https://fonts.google.com/specimen/Lato"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ppthemes.com/" TargetMode="External"/><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8" Type="http://schemas.openxmlformats.org/officeDocument/2006/relationships/hyperlink" Target="https://www.facebook.com/ppthemess" TargetMode="External"/><Relationship Id="rId3" Type="http://schemas.openxmlformats.org/officeDocument/2006/relationships/hyperlink" Target="http://www.slidesgratis.com/" TargetMode="External"/><Relationship Id="rId7" Type="http://schemas.openxmlformats.org/officeDocument/2006/relationships/hyperlink" Target="https://www.instagram.com/ppthemes/" TargetMode="External"/><Relationship Id="rId2" Type="http://schemas.openxmlformats.org/officeDocument/2006/relationships/hyperlink" Target="https://free-powerpoint-templates-download.com/" TargetMode="External"/><Relationship Id="rId1" Type="http://schemas.openxmlformats.org/officeDocument/2006/relationships/slideLayout" Target="../slideLayouts/slideLayout14.xml"/><Relationship Id="rId6" Type="http://schemas.openxmlformats.org/officeDocument/2006/relationships/hyperlink" Target="http://www.pixabay.com/" TargetMode="External"/><Relationship Id="rId5" Type="http://schemas.openxmlformats.org/officeDocument/2006/relationships/hyperlink" Target="https://www.freepik.es/" TargetMode="External"/><Relationship Id="rId4" Type="http://schemas.openxmlformats.org/officeDocument/2006/relationships/hyperlink" Target="https://shopping.ppthemes.com/" TargetMode="External"/><Relationship Id="rId9" Type="http://schemas.openxmlformats.org/officeDocument/2006/relationships/hyperlink" Target="https://www.youtube.com/ppthem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p:cNvSpPr/>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75" name="Text Box 334"/>
          <p:cNvSpPr txBox="1">
            <a:spLocks noChangeArrowheads="1"/>
          </p:cNvSpPr>
          <p:nvPr/>
        </p:nvSpPr>
        <p:spPr bwMode="auto">
          <a:xfrm>
            <a:off x="2223087" y="3073826"/>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accent3"/>
                </a:solidFill>
                <a:latin typeface="+mn-lt"/>
                <a:cs typeface="Lato Black"/>
              </a:rPr>
              <a:t>02</a:t>
            </a:r>
          </a:p>
        </p:txBody>
      </p:sp>
      <p:sp>
        <p:nvSpPr>
          <p:cNvPr id="87" name="Text Box 346"/>
          <p:cNvSpPr txBox="1">
            <a:spLocks noChangeArrowheads="1"/>
          </p:cNvSpPr>
          <p:nvPr/>
        </p:nvSpPr>
        <p:spPr bwMode="auto">
          <a:xfrm>
            <a:off x="2223087" y="4091942"/>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accent3"/>
                </a:solidFill>
                <a:latin typeface="+mn-lt"/>
                <a:cs typeface="Lato Black"/>
              </a:rPr>
              <a:t>03</a:t>
            </a:r>
          </a:p>
        </p:txBody>
      </p:sp>
      <p:sp>
        <p:nvSpPr>
          <p:cNvPr id="99" name="Text Box 358"/>
          <p:cNvSpPr txBox="1">
            <a:spLocks noChangeArrowheads="1"/>
          </p:cNvSpPr>
          <p:nvPr/>
        </p:nvSpPr>
        <p:spPr bwMode="auto">
          <a:xfrm>
            <a:off x="2223087" y="5108471"/>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accent3"/>
                </a:solidFill>
                <a:latin typeface="+mn-lt"/>
                <a:cs typeface="Lato Black"/>
              </a:rPr>
              <a:t>04</a:t>
            </a:r>
          </a:p>
        </p:txBody>
      </p:sp>
      <p:sp>
        <p:nvSpPr>
          <p:cNvPr id="55311" name="TextBox 124"/>
          <p:cNvSpPr txBox="1">
            <a:spLocks noChangeArrowheads="1"/>
          </p:cNvSpPr>
          <p:nvPr/>
        </p:nvSpPr>
        <p:spPr bwMode="auto">
          <a:xfrm>
            <a:off x="2920808" y="5139646"/>
            <a:ext cx="7321228" cy="82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solidFill>
                  <a:schemeClr val="bg1"/>
                </a:solidFill>
                <a:latin typeface="+mn-lt"/>
                <a:cs typeface="Arial" panose="020B0604020202020204" pitchFamily="34" charset="0"/>
              </a:rPr>
              <a:t>Enjoy, </a:t>
            </a:r>
            <a:r>
              <a:rPr lang="en-US" altLang="es-MX" sz="1400" dirty="0">
                <a:solidFill>
                  <a:schemeClr val="bg1"/>
                </a:solidFill>
                <a:latin typeface="+mn-lt"/>
                <a:cs typeface="Arial" panose="020B0604020202020204" pitchFamily="34" charset="0"/>
              </a:rPr>
              <a:t>if you like this template don’t forget to let us your comment and share on your social media, another person will thank you. Remember to come back, we will  be uploading more options so that you can continue impressing your audience.</a:t>
            </a:r>
          </a:p>
        </p:txBody>
      </p:sp>
      <p:sp>
        <p:nvSpPr>
          <p:cNvPr id="55317" name="TextBox 29"/>
          <p:cNvSpPr txBox="1">
            <a:spLocks noChangeArrowheads="1"/>
          </p:cNvSpPr>
          <p:nvPr/>
        </p:nvSpPr>
        <p:spPr bwMode="auto">
          <a:xfrm>
            <a:off x="2027278" y="505959"/>
            <a:ext cx="3078471"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latin typeface="+mn-lt"/>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chemeClr val="accent1"/>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0809" y="4157302"/>
            <a:ext cx="7321228" cy="82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solidFill>
                  <a:schemeClr val="bg1"/>
                </a:solidFill>
                <a:latin typeface="+mn-lt"/>
                <a:cs typeface="Arial" panose="020B0604020202020204" pitchFamily="34" charset="0"/>
              </a:rPr>
              <a:t>You won’t find some images, this will allow to use yours, </a:t>
            </a:r>
            <a:r>
              <a:rPr lang="en-US" altLang="es-MX" sz="1400" dirty="0">
                <a:solidFill>
                  <a:schemeClr val="bg1"/>
                </a:solidFill>
                <a:latin typeface="+mn-lt"/>
                <a:cs typeface="Arial" panose="020B0604020202020204" pitchFamily="34" charset="0"/>
              </a:rPr>
              <a:t>the images used were found on </a:t>
            </a:r>
            <a:r>
              <a:rPr lang="en-US" altLang="es-MX" sz="1400" dirty="0">
                <a:solidFill>
                  <a:schemeClr val="bg1"/>
                </a:solidFill>
                <a:latin typeface="+mn-lt"/>
                <a:cs typeface="Arial" panose="020B0604020202020204" pitchFamily="34" charset="0"/>
                <a:hlinkClick r:id="rId2">
                  <a:extLst>
                    <a:ext uri="{A12FA001-AC4F-418D-AE19-62706E023703}">
                      <ahyp:hlinkClr xmlns:ahyp="http://schemas.microsoft.com/office/drawing/2018/hyperlinkcolor" val="tx"/>
                    </a:ext>
                  </a:extLst>
                </a:hlinkClick>
              </a:rPr>
              <a:t>https://www.freepik.es </a:t>
            </a:r>
            <a:r>
              <a:rPr lang="en-US" altLang="es-MX" sz="1400" dirty="0">
                <a:solidFill>
                  <a:schemeClr val="bg1"/>
                </a:solidFill>
                <a:latin typeface="+mn-lt"/>
                <a:cs typeface="Arial" panose="020B0604020202020204" pitchFamily="34" charset="0"/>
              </a:rPr>
              <a:t>- </a:t>
            </a:r>
            <a:r>
              <a:rPr lang="en-US" altLang="es-MX" sz="1400" dirty="0">
                <a:solidFill>
                  <a:schemeClr val="bg1"/>
                </a:solidFill>
                <a:latin typeface="+mn-lt"/>
                <a:cs typeface="Arial" panose="020B0604020202020204" pitchFamily="34" charset="0"/>
                <a:hlinkClick r:id="rId3">
                  <a:extLst>
                    <a:ext uri="{A12FA001-AC4F-418D-AE19-62706E023703}">
                      <ahyp:hlinkClr xmlns:ahyp="http://schemas.microsoft.com/office/drawing/2018/hyperlinkcolor" val="tx"/>
                    </a:ext>
                  </a:extLst>
                </a:hlinkClick>
              </a:rPr>
              <a:t>https://pixabay.com/es/</a:t>
            </a:r>
            <a:r>
              <a:rPr lang="en-US" altLang="es-MX" sz="1400" dirty="0">
                <a:solidFill>
                  <a:schemeClr val="bg1"/>
                </a:solidFill>
                <a:latin typeface="+mn-lt"/>
                <a:cs typeface="Arial" panose="020B0604020202020204" pitchFamily="34" charset="0"/>
              </a:rPr>
              <a:t>   there you can find another ones if you want for free. And of course, you can changed it for yours. </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137661"/>
            <a:ext cx="6094413" cy="646203"/>
          </a:xfrm>
          <a:prstGeom prst="rect">
            <a:avLst/>
          </a:prstGeom>
        </p:spPr>
        <p:txBody>
          <a:bodyPr>
            <a:spAutoFit/>
          </a:bodyPr>
          <a:lstStyle/>
          <a:p>
            <a:r>
              <a:rPr lang="en-US" sz="3599" b="1" dirty="0">
                <a:solidFill>
                  <a:schemeClr val="accent3"/>
                </a:solidFill>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14444" y="3073826"/>
            <a:ext cx="7227593" cy="566309"/>
          </a:xfrm>
          <a:prstGeom prst="rect">
            <a:avLst/>
          </a:prstGeom>
        </p:spPr>
        <p:txBody>
          <a:bodyPr wrap="square">
            <a:spAutoFit/>
          </a:bodyPr>
          <a:lstStyle/>
          <a:p>
            <a:pPr>
              <a:lnSpc>
                <a:spcPct val="110000"/>
              </a:lnSpc>
            </a:pPr>
            <a:r>
              <a:rPr lang="en-US" altLang="es-MX" sz="1400" b="1" dirty="0">
                <a:solidFill>
                  <a:schemeClr val="bg1"/>
                </a:solidFill>
                <a:cs typeface="Arial" panose="020B0604020202020204" pitchFamily="34" charset="0"/>
              </a:rPr>
              <a:t>Someone said: “Creativity is the key to success in the future”, </a:t>
            </a:r>
            <a:r>
              <a:rPr lang="en-US" altLang="es-MX" sz="1400" dirty="0">
                <a:solidFill>
                  <a:schemeClr val="bg1"/>
                </a:solidFill>
                <a:cs typeface="Arial" panose="020B0604020202020204" pitchFamily="34" charset="0"/>
              </a:rPr>
              <a:t>you can use this template as you want, use your creativity and change colors, icons and image according to your brand.</a:t>
            </a:r>
          </a:p>
        </p:txBody>
      </p:sp>
      <p:sp>
        <p:nvSpPr>
          <p:cNvPr id="4" name="Text Box 322">
            <a:extLst>
              <a:ext uri="{FF2B5EF4-FFF2-40B4-BE49-F238E27FC236}">
                <a16:creationId xmlns:a16="http://schemas.microsoft.com/office/drawing/2014/main" id="{F52886DE-2337-422E-9E02-D5E6D2E6D5B9}"/>
              </a:ext>
            </a:extLst>
          </p:cNvPr>
          <p:cNvSpPr txBox="1">
            <a:spLocks noChangeArrowheads="1"/>
          </p:cNvSpPr>
          <p:nvPr/>
        </p:nvSpPr>
        <p:spPr bwMode="auto">
          <a:xfrm>
            <a:off x="2228869" y="1921125"/>
            <a:ext cx="625171" cy="7385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accent3"/>
                </a:solidFill>
                <a:latin typeface="+mn-lt"/>
              </a:rPr>
              <a:t>01</a:t>
            </a:r>
          </a:p>
        </p:txBody>
      </p:sp>
      <p:sp>
        <p:nvSpPr>
          <p:cNvPr id="5" name="TextBox 121">
            <a:extLst>
              <a:ext uri="{FF2B5EF4-FFF2-40B4-BE49-F238E27FC236}">
                <a16:creationId xmlns:a16="http://schemas.microsoft.com/office/drawing/2014/main" id="{58E10FA7-5A2D-4C09-8B3F-7195A9CE858D}"/>
              </a:ext>
            </a:extLst>
          </p:cNvPr>
          <p:cNvSpPr txBox="1">
            <a:spLocks noChangeArrowheads="1"/>
          </p:cNvSpPr>
          <p:nvPr/>
        </p:nvSpPr>
        <p:spPr bwMode="auto">
          <a:xfrm>
            <a:off x="3043011" y="1927330"/>
            <a:ext cx="7653169"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latin typeface="+mn-lt"/>
                <a:cs typeface="Calibri" panose="020F0502020204030204" pitchFamily="34" charset="0"/>
              </a:rPr>
              <a:t>Download and install </a:t>
            </a:r>
            <a:r>
              <a:rPr lang="en-US" altLang="ja-JP" sz="1400" b="1" dirty="0" err="1">
                <a:solidFill>
                  <a:schemeClr val="bg1"/>
                </a:solidFill>
                <a:latin typeface="+mn-lt"/>
                <a:cs typeface="Calibri" panose="020F0502020204030204" pitchFamily="34" charset="0"/>
                <a:hlinkClick r:id="rId4"/>
              </a:rPr>
              <a:t>Lato</a:t>
            </a:r>
            <a:r>
              <a:rPr lang="en-US" altLang="ja-JP" sz="1400" b="1" dirty="0">
                <a:solidFill>
                  <a:schemeClr val="bg1"/>
                </a:solidFill>
                <a:latin typeface="+mn-lt"/>
                <a:cs typeface="Calibri" panose="020F0502020204030204" pitchFamily="34" charset="0"/>
              </a:rPr>
              <a:t> &amp; </a:t>
            </a:r>
            <a:r>
              <a:rPr lang="en-US" altLang="ja-JP" sz="1400" b="1" dirty="0">
                <a:solidFill>
                  <a:schemeClr val="bg1"/>
                </a:solidFill>
                <a:latin typeface="+mn-lt"/>
                <a:cs typeface="Calibri" panose="020F0502020204030204" pitchFamily="34" charset="0"/>
                <a:hlinkClick r:id="rId5"/>
              </a:rPr>
              <a:t>Monserrat</a:t>
            </a:r>
            <a:r>
              <a:rPr lang="en-US" altLang="ja-JP" sz="1400" b="1" dirty="0">
                <a:solidFill>
                  <a:schemeClr val="bg1"/>
                </a:solidFill>
                <a:latin typeface="+mn-lt"/>
                <a:cs typeface="Calibri" panose="020F0502020204030204" pitchFamily="34" charset="0"/>
              </a:rPr>
              <a:t> Font family- </a:t>
            </a:r>
            <a:r>
              <a:rPr lang="en-US" altLang="ja-JP" sz="1400" dirty="0">
                <a:solidFill>
                  <a:schemeClr val="bg1"/>
                </a:solidFill>
                <a:latin typeface="+mn-lt"/>
                <a:cs typeface="Calibri" panose="020F0502020204030204" pitchFamily="34" charset="0"/>
              </a:rPr>
              <a:t>before editing this template, in order to see it as you found it  </a:t>
            </a:r>
            <a:r>
              <a:rPr lang="es-CO" sz="1400" dirty="0">
                <a:solidFill>
                  <a:schemeClr val="bg1"/>
                </a:solidFill>
                <a:latin typeface="+mn-lt"/>
                <a:cs typeface="Calibri" panose="020F0502020204030204" pitchFamily="34" charset="0"/>
                <a:hlinkClick r:id="rId6"/>
              </a:rPr>
              <a:t>https://ppthemes.com/</a:t>
            </a:r>
            <a:r>
              <a:rPr lang="es-CO" sz="1400" dirty="0">
                <a:solidFill>
                  <a:schemeClr val="bg1"/>
                </a:solidFill>
                <a:latin typeface="+mn-lt"/>
                <a:cs typeface="Calibri" panose="020F0502020204030204" pitchFamily="34" charset="0"/>
              </a:rPr>
              <a:t> </a:t>
            </a:r>
            <a:r>
              <a:rPr lang="en-US" altLang="ja-JP" sz="1400" dirty="0">
                <a:solidFill>
                  <a:schemeClr val="bg1"/>
                </a:solidFill>
                <a:latin typeface="+mn-lt"/>
                <a:cs typeface="Calibri" panose="020F0502020204030204" pitchFamily="34" charset="0"/>
              </a:rPr>
              <a:t>otherwise the font will change and your template would look different.  </a:t>
            </a:r>
            <a:endParaRPr lang="en-US" altLang="es-MX" sz="1400" b="1" dirty="0">
              <a:solidFill>
                <a:schemeClr val="bg1"/>
              </a:solidFill>
              <a:latin typeface="+mn-lt"/>
              <a:cs typeface="Calibri" panose="020F0502020204030204" pitchFamily="34" charset="0"/>
            </a:endParaRPr>
          </a:p>
        </p:txBody>
      </p:sp>
    </p:spTree>
    <p:extLst>
      <p:ext uri="{BB962C8B-B14F-4D97-AF65-F5344CB8AC3E}">
        <p14:creationId xmlns:p14="http://schemas.microsoft.com/office/powerpoint/2010/main" val="3460216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ángulo rectángulo 25">
            <a:extLst>
              <a:ext uri="{FF2B5EF4-FFF2-40B4-BE49-F238E27FC236}">
                <a16:creationId xmlns:a16="http://schemas.microsoft.com/office/drawing/2014/main" id="{39C53B77-5FDB-8083-7354-A508CFADCB15}"/>
              </a:ext>
            </a:extLst>
          </p:cNvPr>
          <p:cNvSpPr/>
          <p:nvPr/>
        </p:nvSpPr>
        <p:spPr>
          <a:xfrm rot="10800000">
            <a:off x="0" y="0"/>
            <a:ext cx="12188825" cy="685800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 name="Triángulo rectángulo 25">
            <a:extLst>
              <a:ext uri="{FF2B5EF4-FFF2-40B4-BE49-F238E27FC236}">
                <a16:creationId xmlns:a16="http://schemas.microsoft.com/office/drawing/2014/main" id="{801B9221-309C-C643-B83C-480FD5A86B39}"/>
              </a:ext>
            </a:extLst>
          </p:cNvPr>
          <p:cNvSpPr/>
          <p:nvPr/>
        </p:nvSpPr>
        <p:spPr>
          <a:xfrm>
            <a:off x="1588" y="0"/>
            <a:ext cx="12188825" cy="6858000"/>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4" name="Imagen 3">
            <a:extLst>
              <a:ext uri="{FF2B5EF4-FFF2-40B4-BE49-F238E27FC236}">
                <a16:creationId xmlns:a16="http://schemas.microsoft.com/office/drawing/2014/main" id="{419381A9-F863-6E41-9C22-077225184F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0" y="730508"/>
            <a:ext cx="6350000" cy="4235450"/>
          </a:xfrm>
          <a:prstGeom prst="rect">
            <a:avLst/>
          </a:prstGeom>
        </p:spPr>
      </p:pic>
      <p:sp>
        <p:nvSpPr>
          <p:cNvPr id="5" name="Rectángulo 4">
            <a:extLst>
              <a:ext uri="{FF2B5EF4-FFF2-40B4-BE49-F238E27FC236}">
                <a16:creationId xmlns:a16="http://schemas.microsoft.com/office/drawing/2014/main" id="{1ED3C3D5-7518-F749-B3F6-4C2D311BD6BA}"/>
              </a:ext>
            </a:extLst>
          </p:cNvPr>
          <p:cNvSpPr/>
          <p:nvPr/>
        </p:nvSpPr>
        <p:spPr>
          <a:xfrm>
            <a:off x="1588" y="4868562"/>
            <a:ext cx="12188825" cy="9514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CuadroTexto 5">
            <a:extLst>
              <a:ext uri="{FF2B5EF4-FFF2-40B4-BE49-F238E27FC236}">
                <a16:creationId xmlns:a16="http://schemas.microsoft.com/office/drawing/2014/main" id="{28233798-42EC-E245-A1F5-95B84D2F172C}"/>
              </a:ext>
            </a:extLst>
          </p:cNvPr>
          <p:cNvSpPr txBox="1"/>
          <p:nvPr/>
        </p:nvSpPr>
        <p:spPr>
          <a:xfrm>
            <a:off x="1577706" y="2359702"/>
            <a:ext cx="8788701" cy="1931298"/>
          </a:xfrm>
          <a:prstGeom prst="rect">
            <a:avLst/>
          </a:prstGeom>
          <a:noFill/>
          <a:effectLst>
            <a:outerShdw blurRad="60424" dist="94257" dir="4620000" algn="tl" rotWithShape="0">
              <a:prstClr val="black">
                <a:alpha val="61152"/>
              </a:prstClr>
            </a:outerShdw>
          </a:effectLst>
        </p:spPr>
        <p:txBody>
          <a:bodyPr wrap="square" rtlCol="0">
            <a:spAutoFit/>
          </a:bodyPr>
          <a:lstStyle/>
          <a:p>
            <a:r>
              <a:rPr lang="en-US" sz="11950" b="1" dirty="0">
                <a:solidFill>
                  <a:schemeClr val="bg1"/>
                </a:solidFill>
                <a:latin typeface="Montserrat Black" pitchFamily="2" charset="77"/>
              </a:rPr>
              <a:t>C</a:t>
            </a:r>
            <a:r>
              <a:rPr lang="en-US" sz="11950" b="1" dirty="0">
                <a:ln w="76200">
                  <a:solidFill>
                    <a:schemeClr val="bg1"/>
                  </a:solidFill>
                </a:ln>
                <a:noFill/>
                <a:latin typeface="Montserrat Black" pitchFamily="2" charset="77"/>
              </a:rPr>
              <a:t>OMPAN</a:t>
            </a:r>
            <a:r>
              <a:rPr lang="en-US" sz="11950" b="1" dirty="0">
                <a:solidFill>
                  <a:schemeClr val="bg1"/>
                </a:solidFill>
                <a:latin typeface="Montserrat Black" pitchFamily="2" charset="77"/>
              </a:rPr>
              <a:t>Y</a:t>
            </a:r>
          </a:p>
        </p:txBody>
      </p:sp>
      <p:sp>
        <p:nvSpPr>
          <p:cNvPr id="8" name="CuadroTexto 7">
            <a:extLst>
              <a:ext uri="{FF2B5EF4-FFF2-40B4-BE49-F238E27FC236}">
                <a16:creationId xmlns:a16="http://schemas.microsoft.com/office/drawing/2014/main" id="{998C4FEC-BB3A-9147-A8C7-CBB296B6A7BB}"/>
              </a:ext>
            </a:extLst>
          </p:cNvPr>
          <p:cNvSpPr txBox="1"/>
          <p:nvPr/>
        </p:nvSpPr>
        <p:spPr>
          <a:xfrm>
            <a:off x="807290" y="3774680"/>
            <a:ext cx="9875526" cy="1200329"/>
          </a:xfrm>
          <a:prstGeom prst="rect">
            <a:avLst/>
          </a:prstGeom>
          <a:noFill/>
          <a:effectLst>
            <a:outerShdw blurRad="60424" dist="94257" dir="4620000" algn="tl" rotWithShape="0">
              <a:prstClr val="black">
                <a:alpha val="61152"/>
              </a:prstClr>
            </a:outerShdw>
          </a:effectLst>
        </p:spPr>
        <p:txBody>
          <a:bodyPr wrap="square" rtlCol="0">
            <a:spAutoFit/>
          </a:bodyPr>
          <a:lstStyle/>
          <a:p>
            <a:pPr algn="ctr"/>
            <a:r>
              <a:rPr lang="en-US" sz="7200" b="1" dirty="0">
                <a:solidFill>
                  <a:schemeClr val="bg1"/>
                </a:solidFill>
                <a:latin typeface="Montserrat Black" pitchFamily="2" charset="77"/>
              </a:rPr>
              <a:t>PRESENTATION</a:t>
            </a:r>
          </a:p>
        </p:txBody>
      </p:sp>
      <p:grpSp>
        <p:nvGrpSpPr>
          <p:cNvPr id="18" name="Grupo 17">
            <a:extLst>
              <a:ext uri="{FF2B5EF4-FFF2-40B4-BE49-F238E27FC236}">
                <a16:creationId xmlns:a16="http://schemas.microsoft.com/office/drawing/2014/main" id="{F7315BB4-A791-594E-A159-E460619A3D49}"/>
              </a:ext>
            </a:extLst>
          </p:cNvPr>
          <p:cNvGrpSpPr/>
          <p:nvPr/>
        </p:nvGrpSpPr>
        <p:grpSpPr>
          <a:xfrm>
            <a:off x="1720168" y="914400"/>
            <a:ext cx="1432989" cy="1823481"/>
            <a:chOff x="3329932" y="1319948"/>
            <a:chExt cx="2865977" cy="3646961"/>
          </a:xfrm>
        </p:grpSpPr>
        <p:sp>
          <p:nvSpPr>
            <p:cNvPr id="9" name="Triángulo 8">
              <a:extLst>
                <a:ext uri="{FF2B5EF4-FFF2-40B4-BE49-F238E27FC236}">
                  <a16:creationId xmlns:a16="http://schemas.microsoft.com/office/drawing/2014/main" id="{56A0E494-4CB4-914B-9A63-8E7C98E31563}"/>
                </a:ext>
              </a:extLst>
            </p:cNvPr>
            <p:cNvSpPr/>
            <p:nvPr/>
          </p:nvSpPr>
          <p:spPr>
            <a:xfrm rot="10498821">
              <a:off x="4966651" y="1319948"/>
              <a:ext cx="1229258" cy="281393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Triángulo 9">
              <a:extLst>
                <a:ext uri="{FF2B5EF4-FFF2-40B4-BE49-F238E27FC236}">
                  <a16:creationId xmlns:a16="http://schemas.microsoft.com/office/drawing/2014/main" id="{75771AAB-D3B2-6842-B23A-F19665537985}"/>
                </a:ext>
              </a:extLst>
            </p:cNvPr>
            <p:cNvSpPr/>
            <p:nvPr/>
          </p:nvSpPr>
          <p:spPr>
            <a:xfrm rot="8279210">
              <a:off x="4398538" y="2815392"/>
              <a:ext cx="1008154" cy="1485188"/>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Triángulo 10">
              <a:extLst>
                <a:ext uri="{FF2B5EF4-FFF2-40B4-BE49-F238E27FC236}">
                  <a16:creationId xmlns:a16="http://schemas.microsoft.com/office/drawing/2014/main" id="{EA76FD4D-5622-4F41-B32A-36DA185371C3}"/>
                </a:ext>
              </a:extLst>
            </p:cNvPr>
            <p:cNvSpPr/>
            <p:nvPr/>
          </p:nvSpPr>
          <p:spPr>
            <a:xfrm rot="5785815">
              <a:off x="3669888" y="3190039"/>
              <a:ext cx="1436914" cy="211682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15" name="CuadroTexto 14">
            <a:extLst>
              <a:ext uri="{FF2B5EF4-FFF2-40B4-BE49-F238E27FC236}">
                <a16:creationId xmlns:a16="http://schemas.microsoft.com/office/drawing/2014/main" id="{A4CA19A3-330B-5F43-89A8-BEC134320D12}"/>
              </a:ext>
            </a:extLst>
          </p:cNvPr>
          <p:cNvSpPr txBox="1"/>
          <p:nvPr/>
        </p:nvSpPr>
        <p:spPr>
          <a:xfrm>
            <a:off x="2127922" y="5029201"/>
            <a:ext cx="7398479" cy="646331"/>
          </a:xfrm>
          <a:prstGeom prst="rect">
            <a:avLst/>
          </a:prstGeom>
          <a:noFill/>
        </p:spPr>
        <p:txBody>
          <a:bodyPr wrap="square" rtlCol="0">
            <a:spAutoFit/>
          </a:bodyPr>
          <a:lstStyle/>
          <a:p>
            <a:pPr algn="ctr"/>
            <a:r>
              <a:rPr lang="en-US" sz="3600" dirty="0">
                <a:solidFill>
                  <a:schemeClr val="bg1"/>
                </a:solidFill>
                <a:latin typeface="Montserrat" pitchFamily="2" charset="77"/>
              </a:rPr>
              <a:t>PowerPoint Template</a:t>
            </a:r>
          </a:p>
        </p:txBody>
      </p:sp>
      <p:cxnSp>
        <p:nvCxnSpPr>
          <p:cNvPr id="17" name="Conector recto 16">
            <a:extLst>
              <a:ext uri="{FF2B5EF4-FFF2-40B4-BE49-F238E27FC236}">
                <a16:creationId xmlns:a16="http://schemas.microsoft.com/office/drawing/2014/main" id="{E0D029E5-182A-CD48-AB0F-564894276EAC}"/>
              </a:ext>
            </a:extLst>
          </p:cNvPr>
          <p:cNvCxnSpPr/>
          <p:nvPr/>
        </p:nvCxnSpPr>
        <p:spPr>
          <a:xfrm>
            <a:off x="1588" y="5943600"/>
            <a:ext cx="12188825" cy="0"/>
          </a:xfrm>
          <a:prstGeom prst="line">
            <a:avLst/>
          </a:prstGeom>
          <a:ln w="57150">
            <a:solidFill>
              <a:schemeClr val="accent6"/>
            </a:solidFill>
            <a:prstDash val="lgDash"/>
          </a:ln>
        </p:spPr>
        <p:style>
          <a:lnRef idx="1">
            <a:schemeClr val="accent1"/>
          </a:lnRef>
          <a:fillRef idx="0">
            <a:schemeClr val="accent1"/>
          </a:fillRef>
          <a:effectRef idx="0">
            <a:schemeClr val="accent1"/>
          </a:effectRef>
          <a:fontRef idx="minor">
            <a:schemeClr val="tx1"/>
          </a:fontRef>
        </p:style>
      </p:cxnSp>
      <p:grpSp>
        <p:nvGrpSpPr>
          <p:cNvPr id="19" name="Grupo 18">
            <a:extLst>
              <a:ext uri="{FF2B5EF4-FFF2-40B4-BE49-F238E27FC236}">
                <a16:creationId xmlns:a16="http://schemas.microsoft.com/office/drawing/2014/main" id="{61DA2EEB-4E3D-644D-AA00-B8E3591FE80A}"/>
              </a:ext>
            </a:extLst>
          </p:cNvPr>
          <p:cNvGrpSpPr/>
          <p:nvPr/>
        </p:nvGrpSpPr>
        <p:grpSpPr>
          <a:xfrm flipH="1">
            <a:off x="8849617" y="955305"/>
            <a:ext cx="1728461" cy="1823481"/>
            <a:chOff x="3329932" y="1319948"/>
            <a:chExt cx="2865977" cy="3646961"/>
          </a:xfrm>
        </p:grpSpPr>
        <p:sp>
          <p:nvSpPr>
            <p:cNvPr id="20" name="Triángulo 19">
              <a:extLst>
                <a:ext uri="{FF2B5EF4-FFF2-40B4-BE49-F238E27FC236}">
                  <a16:creationId xmlns:a16="http://schemas.microsoft.com/office/drawing/2014/main" id="{2337D41C-102E-8546-9C43-2EFAA09577C5}"/>
                </a:ext>
              </a:extLst>
            </p:cNvPr>
            <p:cNvSpPr/>
            <p:nvPr/>
          </p:nvSpPr>
          <p:spPr>
            <a:xfrm rot="10498821">
              <a:off x="4966651" y="1319948"/>
              <a:ext cx="1229258" cy="2813935"/>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Triángulo 20">
              <a:extLst>
                <a:ext uri="{FF2B5EF4-FFF2-40B4-BE49-F238E27FC236}">
                  <a16:creationId xmlns:a16="http://schemas.microsoft.com/office/drawing/2014/main" id="{77A2EC2C-0828-9D44-AE81-DFF0CFB254D3}"/>
                </a:ext>
              </a:extLst>
            </p:cNvPr>
            <p:cNvSpPr/>
            <p:nvPr/>
          </p:nvSpPr>
          <p:spPr>
            <a:xfrm rot="8279210">
              <a:off x="4398538" y="2815392"/>
              <a:ext cx="1008154" cy="148518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Triángulo 21">
              <a:extLst>
                <a:ext uri="{FF2B5EF4-FFF2-40B4-BE49-F238E27FC236}">
                  <a16:creationId xmlns:a16="http://schemas.microsoft.com/office/drawing/2014/main" id="{BE1D26CA-6C13-A444-8099-424A4F28C47C}"/>
                </a:ext>
              </a:extLst>
            </p:cNvPr>
            <p:cNvSpPr/>
            <p:nvPr/>
          </p:nvSpPr>
          <p:spPr>
            <a:xfrm rot="5785815">
              <a:off x="3669888" y="3190039"/>
              <a:ext cx="1436914" cy="2116826"/>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27" name="CuadroTexto 26">
            <a:extLst>
              <a:ext uri="{FF2B5EF4-FFF2-40B4-BE49-F238E27FC236}">
                <a16:creationId xmlns:a16="http://schemas.microsoft.com/office/drawing/2014/main" id="{A2678EC2-2783-5D4E-AA0C-22A69A856600}"/>
              </a:ext>
            </a:extLst>
          </p:cNvPr>
          <p:cNvSpPr txBox="1"/>
          <p:nvPr/>
        </p:nvSpPr>
        <p:spPr>
          <a:xfrm>
            <a:off x="2396761" y="6312541"/>
            <a:ext cx="7398479" cy="430887"/>
          </a:xfrm>
          <a:prstGeom prst="rect">
            <a:avLst/>
          </a:prstGeom>
          <a:noFill/>
        </p:spPr>
        <p:txBody>
          <a:bodyPr wrap="square" rtlCol="0">
            <a:spAutoFit/>
          </a:bodyPr>
          <a:lstStyle/>
          <a:p>
            <a:pPr algn="ctr"/>
            <a:r>
              <a:rPr lang="en-US" sz="2200" dirty="0">
                <a:solidFill>
                  <a:schemeClr val="bg1"/>
                </a:solidFill>
                <a:latin typeface="Montserrat" pitchFamily="2" charset="77"/>
                <a:hlinkClick r:id="rId3">
                  <a:extLst>
                    <a:ext uri="{A12FA001-AC4F-418D-AE19-62706E023703}">
                      <ahyp:hlinkClr xmlns:ahyp="http://schemas.microsoft.com/office/drawing/2018/hyperlinkcolor" val="tx"/>
                    </a:ext>
                  </a:extLst>
                </a:hlinkClick>
              </a:rPr>
              <a:t>www.ppthemes.com</a:t>
            </a:r>
            <a:r>
              <a:rPr lang="en-US" sz="2200" dirty="0">
                <a:solidFill>
                  <a:schemeClr val="bg1"/>
                </a:solidFill>
                <a:latin typeface="Montserrat" pitchFamily="2" charset="77"/>
              </a:rPr>
              <a:t> </a:t>
            </a:r>
          </a:p>
        </p:txBody>
      </p:sp>
    </p:spTree>
    <p:extLst>
      <p:ext uri="{BB962C8B-B14F-4D97-AF65-F5344CB8AC3E}">
        <p14:creationId xmlns:p14="http://schemas.microsoft.com/office/powerpoint/2010/main" val="2434184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A399124D-BEDB-ECBB-2D7D-7C45078E3EEE}"/>
              </a:ext>
            </a:extLst>
          </p:cNvPr>
          <p:cNvGrpSpPr/>
          <p:nvPr/>
        </p:nvGrpSpPr>
        <p:grpSpPr>
          <a:xfrm>
            <a:off x="0" y="0"/>
            <a:ext cx="12192000" cy="6858000"/>
            <a:chOff x="-3498574" y="0"/>
            <a:chExt cx="12192000" cy="6858000"/>
          </a:xfrm>
        </p:grpSpPr>
        <p:sp>
          <p:nvSpPr>
            <p:cNvPr id="63" name="Rectangle 62">
              <a:extLst>
                <a:ext uri="{FF2B5EF4-FFF2-40B4-BE49-F238E27FC236}">
                  <a16:creationId xmlns:a16="http://schemas.microsoft.com/office/drawing/2014/main" id="{8E36589D-272D-E452-64A0-9DEAF392F10D}"/>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65">
              <a:extLst>
                <a:ext uri="{FF2B5EF4-FFF2-40B4-BE49-F238E27FC236}">
                  <a16:creationId xmlns:a16="http://schemas.microsoft.com/office/drawing/2014/main" id="{D953446F-EDD6-2B86-BD4F-EFD365EC8702}"/>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10">
              <a:extLst>
                <a:ext uri="{FF2B5EF4-FFF2-40B4-BE49-F238E27FC236}">
                  <a16:creationId xmlns:a16="http://schemas.microsoft.com/office/drawing/2014/main" id="{CC6A286C-B5F2-BD1E-8ACA-8A268DFE5AD7}"/>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68" name="TextBox 67">
              <a:extLst>
                <a:ext uri="{FF2B5EF4-FFF2-40B4-BE49-F238E27FC236}">
                  <a16:creationId xmlns:a16="http://schemas.microsoft.com/office/drawing/2014/main" id="{5E427238-8908-8876-88B1-81D939EF6833}"/>
                </a:ext>
              </a:extLst>
            </p:cNvPr>
            <p:cNvSpPr txBox="1"/>
            <p:nvPr/>
          </p:nvSpPr>
          <p:spPr>
            <a:xfrm rot="16200000">
              <a:off x="7457248" y="3198166"/>
              <a:ext cx="1789043" cy="461665"/>
            </a:xfrm>
            <a:prstGeom prst="rect">
              <a:avLst/>
            </a:prstGeom>
            <a:noFill/>
          </p:spPr>
          <p:txBody>
            <a:bodyPr wrap="square" rtlCol="0">
              <a:spAutoFit/>
            </a:bodyPr>
            <a:lstStyle/>
            <a:p>
              <a:pPr algn="ctr"/>
              <a:r>
                <a:rPr lang="en-US" sz="2400" b="1" dirty="0">
                  <a:solidFill>
                    <a:schemeClr val="bg1"/>
                  </a:solidFill>
                </a:rPr>
                <a:t>ABOUT</a:t>
              </a:r>
            </a:p>
          </p:txBody>
        </p:sp>
      </p:grpSp>
      <p:grpSp>
        <p:nvGrpSpPr>
          <p:cNvPr id="76" name="Group 75">
            <a:extLst>
              <a:ext uri="{FF2B5EF4-FFF2-40B4-BE49-F238E27FC236}">
                <a16:creationId xmlns:a16="http://schemas.microsoft.com/office/drawing/2014/main" id="{AB8ED7BE-A90F-6573-EC0E-7908573B10B5}"/>
              </a:ext>
            </a:extLst>
          </p:cNvPr>
          <p:cNvGrpSpPr/>
          <p:nvPr/>
        </p:nvGrpSpPr>
        <p:grpSpPr>
          <a:xfrm>
            <a:off x="-7865114" y="-2"/>
            <a:ext cx="12192000" cy="6858000"/>
            <a:chOff x="-3498574" y="0"/>
            <a:chExt cx="12192000" cy="6858000"/>
          </a:xfrm>
        </p:grpSpPr>
        <p:sp>
          <p:nvSpPr>
            <p:cNvPr id="77" name="Rectangle 76">
              <a:extLst>
                <a:ext uri="{FF2B5EF4-FFF2-40B4-BE49-F238E27FC236}">
                  <a16:creationId xmlns:a16="http://schemas.microsoft.com/office/drawing/2014/main" id="{5F197BF1-C40D-C6AC-CD37-3BEAD6C01B1F}"/>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77">
              <a:extLst>
                <a:ext uri="{FF2B5EF4-FFF2-40B4-BE49-F238E27FC236}">
                  <a16:creationId xmlns:a16="http://schemas.microsoft.com/office/drawing/2014/main" id="{1612824D-5496-49CA-4AB8-ACCC51E7F8F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10">
              <a:extLst>
                <a:ext uri="{FF2B5EF4-FFF2-40B4-BE49-F238E27FC236}">
                  <a16:creationId xmlns:a16="http://schemas.microsoft.com/office/drawing/2014/main" id="{B7A55771-C667-8795-C821-C3FEDC1F775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0" name="TextBox 79">
              <a:extLst>
                <a:ext uri="{FF2B5EF4-FFF2-40B4-BE49-F238E27FC236}">
                  <a16:creationId xmlns:a16="http://schemas.microsoft.com/office/drawing/2014/main" id="{50EBBE0B-3BD5-82C3-2AFC-81A6B9BDBE3F}"/>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STORY</a:t>
              </a:r>
            </a:p>
          </p:txBody>
        </p:sp>
      </p:grpSp>
      <p:grpSp>
        <p:nvGrpSpPr>
          <p:cNvPr id="81" name="Group 80">
            <a:extLst>
              <a:ext uri="{FF2B5EF4-FFF2-40B4-BE49-F238E27FC236}">
                <a16:creationId xmlns:a16="http://schemas.microsoft.com/office/drawing/2014/main" id="{1010B4F4-7FAE-0672-FD5D-C461BE230546}"/>
              </a:ext>
            </a:extLst>
          </p:cNvPr>
          <p:cNvGrpSpPr/>
          <p:nvPr/>
        </p:nvGrpSpPr>
        <p:grpSpPr>
          <a:xfrm>
            <a:off x="-8519026" y="0"/>
            <a:ext cx="12192000" cy="6858000"/>
            <a:chOff x="-3498574" y="0"/>
            <a:chExt cx="12192000" cy="6858000"/>
          </a:xfrm>
        </p:grpSpPr>
        <p:sp>
          <p:nvSpPr>
            <p:cNvPr id="82" name="Rectangle 81">
              <a:extLst>
                <a:ext uri="{FF2B5EF4-FFF2-40B4-BE49-F238E27FC236}">
                  <a16:creationId xmlns:a16="http://schemas.microsoft.com/office/drawing/2014/main" id="{501FCCFD-93EE-B255-FD4F-4F8A0B19F003}"/>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82">
              <a:extLst>
                <a:ext uri="{FF2B5EF4-FFF2-40B4-BE49-F238E27FC236}">
                  <a16:creationId xmlns:a16="http://schemas.microsoft.com/office/drawing/2014/main" id="{7F2000BC-6ADB-9FBF-7CA0-2CE66C14623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10">
              <a:extLst>
                <a:ext uri="{FF2B5EF4-FFF2-40B4-BE49-F238E27FC236}">
                  <a16:creationId xmlns:a16="http://schemas.microsoft.com/office/drawing/2014/main" id="{BD952E51-4E04-5A99-2575-101CF5D01042}"/>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5" name="TextBox 84">
              <a:extLst>
                <a:ext uri="{FF2B5EF4-FFF2-40B4-BE49-F238E27FC236}">
                  <a16:creationId xmlns:a16="http://schemas.microsoft.com/office/drawing/2014/main" id="{3F15F45F-EB30-140C-0B25-B9E8FDF5564D}"/>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TEAM</a:t>
              </a:r>
            </a:p>
          </p:txBody>
        </p:sp>
      </p:grpSp>
      <p:grpSp>
        <p:nvGrpSpPr>
          <p:cNvPr id="86" name="Group 85">
            <a:extLst>
              <a:ext uri="{FF2B5EF4-FFF2-40B4-BE49-F238E27FC236}">
                <a16:creationId xmlns:a16="http://schemas.microsoft.com/office/drawing/2014/main" id="{D49AE224-85EB-3524-AAE7-AC5BDE2304FC}"/>
              </a:ext>
            </a:extLst>
          </p:cNvPr>
          <p:cNvGrpSpPr/>
          <p:nvPr/>
        </p:nvGrpSpPr>
        <p:grpSpPr>
          <a:xfrm>
            <a:off x="-9132227" y="-4"/>
            <a:ext cx="12192000" cy="6858000"/>
            <a:chOff x="-3498574" y="0"/>
            <a:chExt cx="12192000" cy="6858000"/>
          </a:xfrm>
        </p:grpSpPr>
        <p:sp>
          <p:nvSpPr>
            <p:cNvPr id="88" name="Rectangle 87">
              <a:extLst>
                <a:ext uri="{FF2B5EF4-FFF2-40B4-BE49-F238E27FC236}">
                  <a16:creationId xmlns:a16="http://schemas.microsoft.com/office/drawing/2014/main" id="{83A850E4-9F76-F700-87D3-FEBAB298980B}"/>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88">
              <a:extLst>
                <a:ext uri="{FF2B5EF4-FFF2-40B4-BE49-F238E27FC236}">
                  <a16:creationId xmlns:a16="http://schemas.microsoft.com/office/drawing/2014/main" id="{6FD5A232-78FC-1284-F00A-F5DFFE9CB63F}"/>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10">
              <a:extLst>
                <a:ext uri="{FF2B5EF4-FFF2-40B4-BE49-F238E27FC236}">
                  <a16:creationId xmlns:a16="http://schemas.microsoft.com/office/drawing/2014/main" id="{4FFE5454-B834-0684-A22D-2131677F3EE1}"/>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1" name="TextBox 90">
              <a:extLst>
                <a:ext uri="{FF2B5EF4-FFF2-40B4-BE49-F238E27FC236}">
                  <a16:creationId xmlns:a16="http://schemas.microsoft.com/office/drawing/2014/main" id="{B6F2E81D-8411-ACEC-FE4B-91295DD17F63}"/>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SWOT ANALYSIS</a:t>
              </a:r>
            </a:p>
          </p:txBody>
        </p:sp>
      </p:grpSp>
      <p:grpSp>
        <p:nvGrpSpPr>
          <p:cNvPr id="92" name="Group 91">
            <a:extLst>
              <a:ext uri="{FF2B5EF4-FFF2-40B4-BE49-F238E27FC236}">
                <a16:creationId xmlns:a16="http://schemas.microsoft.com/office/drawing/2014/main" id="{7E06E9A5-C034-F9E4-536A-2D9DF9A615D3}"/>
              </a:ext>
            </a:extLst>
          </p:cNvPr>
          <p:cNvGrpSpPr/>
          <p:nvPr/>
        </p:nvGrpSpPr>
        <p:grpSpPr>
          <a:xfrm>
            <a:off x="-9704716" y="0"/>
            <a:ext cx="12192000" cy="6858000"/>
            <a:chOff x="-3498574" y="0"/>
            <a:chExt cx="12192000" cy="6858000"/>
          </a:xfrm>
        </p:grpSpPr>
        <p:sp>
          <p:nvSpPr>
            <p:cNvPr id="93" name="Rectangle 92">
              <a:extLst>
                <a:ext uri="{FF2B5EF4-FFF2-40B4-BE49-F238E27FC236}">
                  <a16:creationId xmlns:a16="http://schemas.microsoft.com/office/drawing/2014/main" id="{3DB9B163-F43C-D295-36BB-27AD79C6FCA6}"/>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201F75EB-DD71-23C2-9068-D7647485D297}"/>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10">
              <a:extLst>
                <a:ext uri="{FF2B5EF4-FFF2-40B4-BE49-F238E27FC236}">
                  <a16:creationId xmlns:a16="http://schemas.microsoft.com/office/drawing/2014/main" id="{65EAE81A-70F7-A793-EE03-F3F6F224795A}"/>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6" name="TextBox 95">
              <a:extLst>
                <a:ext uri="{FF2B5EF4-FFF2-40B4-BE49-F238E27FC236}">
                  <a16:creationId xmlns:a16="http://schemas.microsoft.com/office/drawing/2014/main" id="{45E911E5-5BF7-D1A8-39B5-7AC6D4C9D49E}"/>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THE STRATEGY</a:t>
              </a:r>
            </a:p>
          </p:txBody>
        </p:sp>
      </p:grpSp>
      <p:grpSp>
        <p:nvGrpSpPr>
          <p:cNvPr id="97" name="Group 96">
            <a:extLst>
              <a:ext uri="{FF2B5EF4-FFF2-40B4-BE49-F238E27FC236}">
                <a16:creationId xmlns:a16="http://schemas.microsoft.com/office/drawing/2014/main" id="{598FCADD-2F78-DBD7-91BA-12F767787B47}"/>
              </a:ext>
            </a:extLst>
          </p:cNvPr>
          <p:cNvGrpSpPr/>
          <p:nvPr/>
        </p:nvGrpSpPr>
        <p:grpSpPr>
          <a:xfrm>
            <a:off x="-10299821" y="0"/>
            <a:ext cx="12192000" cy="6858000"/>
            <a:chOff x="-3498574" y="0"/>
            <a:chExt cx="12192000" cy="6858000"/>
          </a:xfrm>
        </p:grpSpPr>
        <p:sp>
          <p:nvSpPr>
            <p:cNvPr id="98" name="Rectangle 97">
              <a:extLst>
                <a:ext uri="{FF2B5EF4-FFF2-40B4-BE49-F238E27FC236}">
                  <a16:creationId xmlns:a16="http://schemas.microsoft.com/office/drawing/2014/main" id="{B966E6AD-7E98-D247-A4D5-B6D85C78B481}"/>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a:extLst>
                <a:ext uri="{FF2B5EF4-FFF2-40B4-BE49-F238E27FC236}">
                  <a16:creationId xmlns:a16="http://schemas.microsoft.com/office/drawing/2014/main" id="{C7D578E0-50E8-E200-3075-9A25E88273F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10">
              <a:extLst>
                <a:ext uri="{FF2B5EF4-FFF2-40B4-BE49-F238E27FC236}">
                  <a16:creationId xmlns:a16="http://schemas.microsoft.com/office/drawing/2014/main" id="{A0590FCC-96A0-13A1-7209-397648BD62B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2" name="TextBox 101">
              <a:extLst>
                <a:ext uri="{FF2B5EF4-FFF2-40B4-BE49-F238E27FC236}">
                  <a16:creationId xmlns:a16="http://schemas.microsoft.com/office/drawing/2014/main" id="{D06B76F9-2BEA-E6A4-382F-21DE18024D1B}"/>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TESTIMONIALS</a:t>
              </a:r>
            </a:p>
          </p:txBody>
        </p:sp>
      </p:grpSp>
      <p:grpSp>
        <p:nvGrpSpPr>
          <p:cNvPr id="103" name="Group 102">
            <a:extLst>
              <a:ext uri="{FF2B5EF4-FFF2-40B4-BE49-F238E27FC236}">
                <a16:creationId xmlns:a16="http://schemas.microsoft.com/office/drawing/2014/main" id="{0D9146F9-E4E2-3E96-3914-97E761F50C61}"/>
              </a:ext>
            </a:extLst>
          </p:cNvPr>
          <p:cNvGrpSpPr/>
          <p:nvPr/>
        </p:nvGrpSpPr>
        <p:grpSpPr>
          <a:xfrm>
            <a:off x="-10893019" y="0"/>
            <a:ext cx="12192000" cy="6858000"/>
            <a:chOff x="-3498574" y="0"/>
            <a:chExt cx="12192000" cy="6858000"/>
          </a:xfrm>
        </p:grpSpPr>
        <p:sp>
          <p:nvSpPr>
            <p:cNvPr id="104" name="Rectangle 103">
              <a:extLst>
                <a:ext uri="{FF2B5EF4-FFF2-40B4-BE49-F238E27FC236}">
                  <a16:creationId xmlns:a16="http://schemas.microsoft.com/office/drawing/2014/main" id="{B4D33AB8-10C5-883E-44FB-BE5445AB7599}"/>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F27F5D68-1571-14B4-4C32-5F023C70C9C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
              <a:extLst>
                <a:ext uri="{FF2B5EF4-FFF2-40B4-BE49-F238E27FC236}">
                  <a16:creationId xmlns:a16="http://schemas.microsoft.com/office/drawing/2014/main" id="{225A2B07-83D2-92E1-E04D-A1B6BA25A84E}"/>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7" name="TextBox 106">
              <a:extLst>
                <a:ext uri="{FF2B5EF4-FFF2-40B4-BE49-F238E27FC236}">
                  <a16:creationId xmlns:a16="http://schemas.microsoft.com/office/drawing/2014/main" id="{593BD2D9-5079-6D9D-4A1C-EEB5F379C04D}"/>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FOLLOW US</a:t>
              </a:r>
            </a:p>
          </p:txBody>
        </p:sp>
      </p:grpSp>
      <p:sp>
        <p:nvSpPr>
          <p:cNvPr id="108" name="Title 1">
            <a:extLst>
              <a:ext uri="{FF2B5EF4-FFF2-40B4-BE49-F238E27FC236}">
                <a16:creationId xmlns:a16="http://schemas.microsoft.com/office/drawing/2014/main" id="{9516960C-D952-3058-C726-53D6DF43EA84}"/>
              </a:ext>
            </a:extLst>
          </p:cNvPr>
          <p:cNvSpPr txBox="1">
            <a:spLocks/>
          </p:cNvSpPr>
          <p:nvPr/>
        </p:nvSpPr>
        <p:spPr>
          <a:xfrm>
            <a:off x="5691388" y="1716459"/>
            <a:ext cx="5069272" cy="1028700"/>
          </a:xfrm>
          <a:prstGeom prst="rect">
            <a:avLst/>
          </a:prstGeom>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1"/>
                </a:solidFill>
              </a:rPr>
              <a:t>About </a:t>
            </a:r>
            <a:br>
              <a:rPr lang="en-US" b="1" dirty="0">
                <a:solidFill>
                  <a:schemeClr val="accent1"/>
                </a:solidFill>
              </a:rPr>
            </a:br>
            <a:r>
              <a:rPr lang="en-US" b="1" dirty="0">
                <a:solidFill>
                  <a:schemeClr val="accent5"/>
                </a:solidFill>
              </a:rPr>
              <a:t>Us</a:t>
            </a:r>
            <a:endParaRPr lang="en-US" dirty="0">
              <a:solidFill>
                <a:schemeClr val="accent5"/>
              </a:solidFill>
            </a:endParaRPr>
          </a:p>
        </p:txBody>
      </p:sp>
      <p:sp>
        <p:nvSpPr>
          <p:cNvPr id="109" name="TextBox 108">
            <a:extLst>
              <a:ext uri="{FF2B5EF4-FFF2-40B4-BE49-F238E27FC236}">
                <a16:creationId xmlns:a16="http://schemas.microsoft.com/office/drawing/2014/main" id="{B4C57ADD-5C58-5C3B-6251-6C58BAF37262}"/>
              </a:ext>
            </a:extLst>
          </p:cNvPr>
          <p:cNvSpPr txBox="1"/>
          <p:nvPr/>
        </p:nvSpPr>
        <p:spPr>
          <a:xfrm>
            <a:off x="5702272" y="3418713"/>
            <a:ext cx="4499430" cy="2582245"/>
          </a:xfrm>
          <a:prstGeom prst="rect">
            <a:avLst/>
          </a:prstGeom>
          <a:noFill/>
        </p:spPr>
        <p:txBody>
          <a:bodyPr wrap="square" lIns="0" rIns="0" rtlCol="0">
            <a:spAutoFit/>
          </a:bodyPr>
          <a:lstStyle/>
          <a:p>
            <a:pPr>
              <a:lnSpc>
                <a:spcPct val="120000"/>
              </a:lnSpc>
              <a:spcBef>
                <a:spcPts val="600"/>
              </a:spcBef>
            </a:pPr>
            <a:r>
              <a:rPr lang="en-US" sz="1200" b="1" dirty="0">
                <a:latin typeface="Montserrat Light" panose="00000400000000000000" pitchFamily="50" charset="0"/>
              </a:rPr>
              <a:t>Subtitle can be here</a:t>
            </a:r>
            <a:endParaRPr lang="en-US" sz="1200" dirty="0">
              <a:latin typeface="Montserrat Light" panose="00000400000000000000" pitchFamily="50" charset="0"/>
            </a:endParaRPr>
          </a:p>
          <a:p>
            <a:pPr>
              <a:lnSpc>
                <a:spcPct val="120000"/>
              </a:lnSpc>
              <a:spcBef>
                <a:spcPts val="600"/>
              </a:spcBef>
            </a:pPr>
            <a:r>
              <a:rPr lang="en-US" sz="1050" dirty="0">
                <a:latin typeface="Montserrat Light" panose="00000400000000000000" pitchFamily="50" charset="0"/>
              </a:rPr>
              <a:t>A peep at some distant orb has power to raise and purify our thoughts like a strain of sacred music, or a noble picture, or a passage from the grander poets. It always does one good.</a:t>
            </a:r>
          </a:p>
          <a:p>
            <a:pPr>
              <a:lnSpc>
                <a:spcPct val="120000"/>
              </a:lnSpc>
              <a:spcBef>
                <a:spcPts val="600"/>
              </a:spcBef>
            </a:pPr>
            <a:r>
              <a:rPr lang="en-US" sz="1050" dirty="0">
                <a:latin typeface="Montserrat Light" panose="00000400000000000000" pitchFamily="50" charset="0"/>
              </a:rPr>
              <a:t>Apparently we had reached a great height in the atmosphere, for the sky was a dead black, and the stars had ceased to twinkle. By the same illusion which lifts the horizon of the sea to the level of the spectator on a hillside, the sable cloud beneath was dished out, and the car seemed to float in the middle of an immense dark sphere, whose upper half was strewn with silver. Apparently we had reached a great height in the atmosphere, for the sky was a dead black, and the stars had ceased to twinkle. </a:t>
            </a:r>
          </a:p>
        </p:txBody>
      </p:sp>
      <p:grpSp>
        <p:nvGrpSpPr>
          <p:cNvPr id="110" name="Grupo 13">
            <a:extLst>
              <a:ext uri="{FF2B5EF4-FFF2-40B4-BE49-F238E27FC236}">
                <a16:creationId xmlns:a16="http://schemas.microsoft.com/office/drawing/2014/main" id="{3607DA25-396D-CB53-1890-8B6C3B445843}"/>
              </a:ext>
            </a:extLst>
          </p:cNvPr>
          <p:cNvGrpSpPr/>
          <p:nvPr/>
        </p:nvGrpSpPr>
        <p:grpSpPr>
          <a:xfrm>
            <a:off x="5827533" y="2713097"/>
            <a:ext cx="1018835" cy="135392"/>
            <a:chOff x="5521099" y="688522"/>
            <a:chExt cx="1018835" cy="135392"/>
          </a:xfrm>
        </p:grpSpPr>
        <p:sp>
          <p:nvSpPr>
            <p:cNvPr id="111" name="Elipse 7">
              <a:extLst>
                <a:ext uri="{FF2B5EF4-FFF2-40B4-BE49-F238E27FC236}">
                  <a16:creationId xmlns:a16="http://schemas.microsoft.com/office/drawing/2014/main" id="{2A66E4DF-B19F-F637-63D0-41B5EC2BE198}"/>
                </a:ext>
              </a:extLst>
            </p:cNvPr>
            <p:cNvSpPr/>
            <p:nvPr/>
          </p:nvSpPr>
          <p:spPr>
            <a:xfrm>
              <a:off x="5521099" y="688522"/>
              <a:ext cx="116342" cy="1163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12" name="Elipse 8">
              <a:extLst>
                <a:ext uri="{FF2B5EF4-FFF2-40B4-BE49-F238E27FC236}">
                  <a16:creationId xmlns:a16="http://schemas.microsoft.com/office/drawing/2014/main" id="{691D8B2E-353D-1C9E-5D1A-8D9A30E793B8}"/>
                </a:ext>
              </a:extLst>
            </p:cNvPr>
            <p:cNvSpPr/>
            <p:nvPr/>
          </p:nvSpPr>
          <p:spPr>
            <a:xfrm>
              <a:off x="5698740" y="692876"/>
              <a:ext cx="116342" cy="1163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13" name="Elipse 9">
              <a:extLst>
                <a:ext uri="{FF2B5EF4-FFF2-40B4-BE49-F238E27FC236}">
                  <a16:creationId xmlns:a16="http://schemas.microsoft.com/office/drawing/2014/main" id="{0D64C090-C376-3068-3D6C-012C5CDB7162}"/>
                </a:ext>
              </a:extLst>
            </p:cNvPr>
            <p:cNvSpPr/>
            <p:nvPr/>
          </p:nvSpPr>
          <p:spPr>
            <a:xfrm>
              <a:off x="5887811" y="695666"/>
              <a:ext cx="116342" cy="1163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14" name="Elipse 10">
              <a:extLst>
                <a:ext uri="{FF2B5EF4-FFF2-40B4-BE49-F238E27FC236}">
                  <a16:creationId xmlns:a16="http://schemas.microsoft.com/office/drawing/2014/main" id="{B2C33FBF-E7CA-3041-7A52-33A1D5EB192E}"/>
                </a:ext>
              </a:extLst>
            </p:cNvPr>
            <p:cNvSpPr/>
            <p:nvPr/>
          </p:nvSpPr>
          <p:spPr>
            <a:xfrm>
              <a:off x="6068786" y="700428"/>
              <a:ext cx="116342" cy="1163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15" name="Elipse 11">
              <a:extLst>
                <a:ext uri="{FF2B5EF4-FFF2-40B4-BE49-F238E27FC236}">
                  <a16:creationId xmlns:a16="http://schemas.microsoft.com/office/drawing/2014/main" id="{4ECC3A57-349A-14A2-7ECD-013D4AF5A88F}"/>
                </a:ext>
              </a:extLst>
            </p:cNvPr>
            <p:cNvSpPr/>
            <p:nvPr/>
          </p:nvSpPr>
          <p:spPr>
            <a:xfrm>
              <a:off x="6255952" y="704782"/>
              <a:ext cx="116342" cy="1163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16" name="Elipse 12">
              <a:extLst>
                <a:ext uri="{FF2B5EF4-FFF2-40B4-BE49-F238E27FC236}">
                  <a16:creationId xmlns:a16="http://schemas.microsoft.com/office/drawing/2014/main" id="{2B07B563-9214-BC2B-541B-4FB9050A604F}"/>
                </a:ext>
              </a:extLst>
            </p:cNvPr>
            <p:cNvSpPr/>
            <p:nvPr/>
          </p:nvSpPr>
          <p:spPr>
            <a:xfrm>
              <a:off x="6423592" y="707572"/>
              <a:ext cx="116342" cy="11634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grpSp>
    </p:spTree>
    <p:extLst>
      <p:ext uri="{BB962C8B-B14F-4D97-AF65-F5344CB8AC3E}">
        <p14:creationId xmlns:p14="http://schemas.microsoft.com/office/powerpoint/2010/main" val="12157428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A399124D-BEDB-ECBB-2D7D-7C45078E3EEE}"/>
              </a:ext>
            </a:extLst>
          </p:cNvPr>
          <p:cNvGrpSpPr/>
          <p:nvPr/>
        </p:nvGrpSpPr>
        <p:grpSpPr>
          <a:xfrm>
            <a:off x="0" y="0"/>
            <a:ext cx="12192000" cy="6858000"/>
            <a:chOff x="-3498574" y="0"/>
            <a:chExt cx="12192000" cy="6858000"/>
          </a:xfrm>
        </p:grpSpPr>
        <p:sp>
          <p:nvSpPr>
            <p:cNvPr id="63" name="Rectangle 62">
              <a:extLst>
                <a:ext uri="{FF2B5EF4-FFF2-40B4-BE49-F238E27FC236}">
                  <a16:creationId xmlns:a16="http://schemas.microsoft.com/office/drawing/2014/main" id="{8E36589D-272D-E452-64A0-9DEAF392F10D}"/>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65">
              <a:extLst>
                <a:ext uri="{FF2B5EF4-FFF2-40B4-BE49-F238E27FC236}">
                  <a16:creationId xmlns:a16="http://schemas.microsoft.com/office/drawing/2014/main" id="{D953446F-EDD6-2B86-BD4F-EFD365EC8702}"/>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10">
              <a:extLst>
                <a:ext uri="{FF2B5EF4-FFF2-40B4-BE49-F238E27FC236}">
                  <a16:creationId xmlns:a16="http://schemas.microsoft.com/office/drawing/2014/main" id="{CC6A286C-B5F2-BD1E-8ACA-8A268DFE5AD7}"/>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68" name="TextBox 67">
              <a:extLst>
                <a:ext uri="{FF2B5EF4-FFF2-40B4-BE49-F238E27FC236}">
                  <a16:creationId xmlns:a16="http://schemas.microsoft.com/office/drawing/2014/main" id="{5E427238-8908-8876-88B1-81D939EF6833}"/>
                </a:ext>
              </a:extLst>
            </p:cNvPr>
            <p:cNvSpPr txBox="1"/>
            <p:nvPr/>
          </p:nvSpPr>
          <p:spPr>
            <a:xfrm rot="16200000">
              <a:off x="7457248" y="3198166"/>
              <a:ext cx="1789043" cy="461665"/>
            </a:xfrm>
            <a:prstGeom prst="rect">
              <a:avLst/>
            </a:prstGeom>
            <a:noFill/>
          </p:spPr>
          <p:txBody>
            <a:bodyPr wrap="square" rtlCol="0">
              <a:spAutoFit/>
            </a:bodyPr>
            <a:lstStyle/>
            <a:p>
              <a:pPr algn="ctr"/>
              <a:r>
                <a:rPr lang="en-US" sz="2400" b="1" dirty="0">
                  <a:solidFill>
                    <a:schemeClr val="bg1"/>
                  </a:solidFill>
                </a:rPr>
                <a:t>ABOUT</a:t>
              </a:r>
            </a:p>
          </p:txBody>
        </p:sp>
      </p:grpSp>
      <p:grpSp>
        <p:nvGrpSpPr>
          <p:cNvPr id="76" name="Group 75">
            <a:extLst>
              <a:ext uri="{FF2B5EF4-FFF2-40B4-BE49-F238E27FC236}">
                <a16:creationId xmlns:a16="http://schemas.microsoft.com/office/drawing/2014/main" id="{AB8ED7BE-A90F-6573-EC0E-7908573B10B5}"/>
              </a:ext>
            </a:extLst>
          </p:cNvPr>
          <p:cNvGrpSpPr/>
          <p:nvPr/>
        </p:nvGrpSpPr>
        <p:grpSpPr>
          <a:xfrm>
            <a:off x="-572489" y="-2"/>
            <a:ext cx="12192000" cy="6858000"/>
            <a:chOff x="-3498574" y="0"/>
            <a:chExt cx="12192000" cy="6858000"/>
          </a:xfrm>
        </p:grpSpPr>
        <p:sp>
          <p:nvSpPr>
            <p:cNvPr id="77" name="Rectangle 76">
              <a:extLst>
                <a:ext uri="{FF2B5EF4-FFF2-40B4-BE49-F238E27FC236}">
                  <a16:creationId xmlns:a16="http://schemas.microsoft.com/office/drawing/2014/main" id="{5F197BF1-C40D-C6AC-CD37-3BEAD6C01B1F}"/>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77">
              <a:extLst>
                <a:ext uri="{FF2B5EF4-FFF2-40B4-BE49-F238E27FC236}">
                  <a16:creationId xmlns:a16="http://schemas.microsoft.com/office/drawing/2014/main" id="{1612824D-5496-49CA-4AB8-ACCC51E7F8F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10">
              <a:extLst>
                <a:ext uri="{FF2B5EF4-FFF2-40B4-BE49-F238E27FC236}">
                  <a16:creationId xmlns:a16="http://schemas.microsoft.com/office/drawing/2014/main" id="{B7A55771-C667-8795-C821-C3FEDC1F775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0" name="TextBox 79">
              <a:extLst>
                <a:ext uri="{FF2B5EF4-FFF2-40B4-BE49-F238E27FC236}">
                  <a16:creationId xmlns:a16="http://schemas.microsoft.com/office/drawing/2014/main" id="{50EBBE0B-3BD5-82C3-2AFC-81A6B9BDBE3F}"/>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STORY</a:t>
              </a:r>
            </a:p>
          </p:txBody>
        </p:sp>
      </p:grpSp>
      <p:grpSp>
        <p:nvGrpSpPr>
          <p:cNvPr id="81" name="Group 80">
            <a:extLst>
              <a:ext uri="{FF2B5EF4-FFF2-40B4-BE49-F238E27FC236}">
                <a16:creationId xmlns:a16="http://schemas.microsoft.com/office/drawing/2014/main" id="{1010B4F4-7FAE-0672-FD5D-C461BE230546}"/>
              </a:ext>
            </a:extLst>
          </p:cNvPr>
          <p:cNvGrpSpPr/>
          <p:nvPr/>
        </p:nvGrpSpPr>
        <p:grpSpPr>
          <a:xfrm>
            <a:off x="-8519026" y="0"/>
            <a:ext cx="12192000" cy="6858000"/>
            <a:chOff x="-3498574" y="0"/>
            <a:chExt cx="12192000" cy="6858000"/>
          </a:xfrm>
        </p:grpSpPr>
        <p:sp>
          <p:nvSpPr>
            <p:cNvPr id="82" name="Rectangle 81">
              <a:extLst>
                <a:ext uri="{FF2B5EF4-FFF2-40B4-BE49-F238E27FC236}">
                  <a16:creationId xmlns:a16="http://schemas.microsoft.com/office/drawing/2014/main" id="{501FCCFD-93EE-B255-FD4F-4F8A0B19F003}"/>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82">
              <a:extLst>
                <a:ext uri="{FF2B5EF4-FFF2-40B4-BE49-F238E27FC236}">
                  <a16:creationId xmlns:a16="http://schemas.microsoft.com/office/drawing/2014/main" id="{7F2000BC-6ADB-9FBF-7CA0-2CE66C14623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10">
              <a:extLst>
                <a:ext uri="{FF2B5EF4-FFF2-40B4-BE49-F238E27FC236}">
                  <a16:creationId xmlns:a16="http://schemas.microsoft.com/office/drawing/2014/main" id="{BD952E51-4E04-5A99-2575-101CF5D01042}"/>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5" name="TextBox 84">
              <a:extLst>
                <a:ext uri="{FF2B5EF4-FFF2-40B4-BE49-F238E27FC236}">
                  <a16:creationId xmlns:a16="http://schemas.microsoft.com/office/drawing/2014/main" id="{3F15F45F-EB30-140C-0B25-B9E8FDF5564D}"/>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TEAM</a:t>
              </a:r>
            </a:p>
          </p:txBody>
        </p:sp>
      </p:grpSp>
      <p:grpSp>
        <p:nvGrpSpPr>
          <p:cNvPr id="86" name="Group 85">
            <a:extLst>
              <a:ext uri="{FF2B5EF4-FFF2-40B4-BE49-F238E27FC236}">
                <a16:creationId xmlns:a16="http://schemas.microsoft.com/office/drawing/2014/main" id="{D49AE224-85EB-3524-AAE7-AC5BDE2304FC}"/>
              </a:ext>
            </a:extLst>
          </p:cNvPr>
          <p:cNvGrpSpPr/>
          <p:nvPr/>
        </p:nvGrpSpPr>
        <p:grpSpPr>
          <a:xfrm>
            <a:off x="-9132227" y="-4"/>
            <a:ext cx="12192000" cy="6858000"/>
            <a:chOff x="-3498574" y="0"/>
            <a:chExt cx="12192000" cy="6858000"/>
          </a:xfrm>
        </p:grpSpPr>
        <p:sp>
          <p:nvSpPr>
            <p:cNvPr id="88" name="Rectangle 87">
              <a:extLst>
                <a:ext uri="{FF2B5EF4-FFF2-40B4-BE49-F238E27FC236}">
                  <a16:creationId xmlns:a16="http://schemas.microsoft.com/office/drawing/2014/main" id="{83A850E4-9F76-F700-87D3-FEBAB298980B}"/>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88">
              <a:extLst>
                <a:ext uri="{FF2B5EF4-FFF2-40B4-BE49-F238E27FC236}">
                  <a16:creationId xmlns:a16="http://schemas.microsoft.com/office/drawing/2014/main" id="{6FD5A232-78FC-1284-F00A-F5DFFE9CB63F}"/>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10">
              <a:extLst>
                <a:ext uri="{FF2B5EF4-FFF2-40B4-BE49-F238E27FC236}">
                  <a16:creationId xmlns:a16="http://schemas.microsoft.com/office/drawing/2014/main" id="{4FFE5454-B834-0684-A22D-2131677F3EE1}"/>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1" name="TextBox 90">
              <a:extLst>
                <a:ext uri="{FF2B5EF4-FFF2-40B4-BE49-F238E27FC236}">
                  <a16:creationId xmlns:a16="http://schemas.microsoft.com/office/drawing/2014/main" id="{B6F2E81D-8411-ACEC-FE4B-91295DD17F63}"/>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SWOT ANALYSIS</a:t>
              </a:r>
            </a:p>
          </p:txBody>
        </p:sp>
      </p:grpSp>
      <p:grpSp>
        <p:nvGrpSpPr>
          <p:cNvPr id="92" name="Group 91">
            <a:extLst>
              <a:ext uri="{FF2B5EF4-FFF2-40B4-BE49-F238E27FC236}">
                <a16:creationId xmlns:a16="http://schemas.microsoft.com/office/drawing/2014/main" id="{7E06E9A5-C034-F9E4-536A-2D9DF9A615D3}"/>
              </a:ext>
            </a:extLst>
          </p:cNvPr>
          <p:cNvGrpSpPr/>
          <p:nvPr/>
        </p:nvGrpSpPr>
        <p:grpSpPr>
          <a:xfrm>
            <a:off x="-9704716" y="0"/>
            <a:ext cx="12192000" cy="6858000"/>
            <a:chOff x="-3498574" y="0"/>
            <a:chExt cx="12192000" cy="6858000"/>
          </a:xfrm>
        </p:grpSpPr>
        <p:sp>
          <p:nvSpPr>
            <p:cNvPr id="93" name="Rectangle 92">
              <a:extLst>
                <a:ext uri="{FF2B5EF4-FFF2-40B4-BE49-F238E27FC236}">
                  <a16:creationId xmlns:a16="http://schemas.microsoft.com/office/drawing/2014/main" id="{3DB9B163-F43C-D295-36BB-27AD79C6FCA6}"/>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201F75EB-DD71-23C2-9068-D7647485D297}"/>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10">
              <a:extLst>
                <a:ext uri="{FF2B5EF4-FFF2-40B4-BE49-F238E27FC236}">
                  <a16:creationId xmlns:a16="http://schemas.microsoft.com/office/drawing/2014/main" id="{65EAE81A-70F7-A793-EE03-F3F6F224795A}"/>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6" name="TextBox 95">
              <a:extLst>
                <a:ext uri="{FF2B5EF4-FFF2-40B4-BE49-F238E27FC236}">
                  <a16:creationId xmlns:a16="http://schemas.microsoft.com/office/drawing/2014/main" id="{45E911E5-5BF7-D1A8-39B5-7AC6D4C9D49E}"/>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THE STRATEGY</a:t>
              </a:r>
            </a:p>
          </p:txBody>
        </p:sp>
      </p:grpSp>
      <p:grpSp>
        <p:nvGrpSpPr>
          <p:cNvPr id="97" name="Group 96">
            <a:extLst>
              <a:ext uri="{FF2B5EF4-FFF2-40B4-BE49-F238E27FC236}">
                <a16:creationId xmlns:a16="http://schemas.microsoft.com/office/drawing/2014/main" id="{598FCADD-2F78-DBD7-91BA-12F767787B47}"/>
              </a:ext>
            </a:extLst>
          </p:cNvPr>
          <p:cNvGrpSpPr/>
          <p:nvPr/>
        </p:nvGrpSpPr>
        <p:grpSpPr>
          <a:xfrm>
            <a:off x="-10299821" y="0"/>
            <a:ext cx="12192000" cy="6858000"/>
            <a:chOff x="-3498574" y="0"/>
            <a:chExt cx="12192000" cy="6858000"/>
          </a:xfrm>
        </p:grpSpPr>
        <p:sp>
          <p:nvSpPr>
            <p:cNvPr id="98" name="Rectangle 97">
              <a:extLst>
                <a:ext uri="{FF2B5EF4-FFF2-40B4-BE49-F238E27FC236}">
                  <a16:creationId xmlns:a16="http://schemas.microsoft.com/office/drawing/2014/main" id="{B966E6AD-7E98-D247-A4D5-B6D85C78B481}"/>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a:extLst>
                <a:ext uri="{FF2B5EF4-FFF2-40B4-BE49-F238E27FC236}">
                  <a16:creationId xmlns:a16="http://schemas.microsoft.com/office/drawing/2014/main" id="{C7D578E0-50E8-E200-3075-9A25E88273F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10">
              <a:extLst>
                <a:ext uri="{FF2B5EF4-FFF2-40B4-BE49-F238E27FC236}">
                  <a16:creationId xmlns:a16="http://schemas.microsoft.com/office/drawing/2014/main" id="{A0590FCC-96A0-13A1-7209-397648BD62B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2" name="TextBox 101">
              <a:extLst>
                <a:ext uri="{FF2B5EF4-FFF2-40B4-BE49-F238E27FC236}">
                  <a16:creationId xmlns:a16="http://schemas.microsoft.com/office/drawing/2014/main" id="{D06B76F9-2BEA-E6A4-382F-21DE18024D1B}"/>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TESTIMONIALS</a:t>
              </a:r>
            </a:p>
          </p:txBody>
        </p:sp>
      </p:grpSp>
      <p:grpSp>
        <p:nvGrpSpPr>
          <p:cNvPr id="103" name="Group 102">
            <a:extLst>
              <a:ext uri="{FF2B5EF4-FFF2-40B4-BE49-F238E27FC236}">
                <a16:creationId xmlns:a16="http://schemas.microsoft.com/office/drawing/2014/main" id="{0D9146F9-E4E2-3E96-3914-97E761F50C61}"/>
              </a:ext>
            </a:extLst>
          </p:cNvPr>
          <p:cNvGrpSpPr/>
          <p:nvPr/>
        </p:nvGrpSpPr>
        <p:grpSpPr>
          <a:xfrm>
            <a:off x="-10893019" y="0"/>
            <a:ext cx="12192000" cy="6858000"/>
            <a:chOff x="-3498574" y="0"/>
            <a:chExt cx="12192000" cy="6858000"/>
          </a:xfrm>
        </p:grpSpPr>
        <p:sp>
          <p:nvSpPr>
            <p:cNvPr id="104" name="Rectangle 103">
              <a:extLst>
                <a:ext uri="{FF2B5EF4-FFF2-40B4-BE49-F238E27FC236}">
                  <a16:creationId xmlns:a16="http://schemas.microsoft.com/office/drawing/2014/main" id="{B4D33AB8-10C5-883E-44FB-BE5445AB7599}"/>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F27F5D68-1571-14B4-4C32-5F023C70C9C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
              <a:extLst>
                <a:ext uri="{FF2B5EF4-FFF2-40B4-BE49-F238E27FC236}">
                  <a16:creationId xmlns:a16="http://schemas.microsoft.com/office/drawing/2014/main" id="{225A2B07-83D2-92E1-E04D-A1B6BA25A84E}"/>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7" name="TextBox 106">
              <a:extLst>
                <a:ext uri="{FF2B5EF4-FFF2-40B4-BE49-F238E27FC236}">
                  <a16:creationId xmlns:a16="http://schemas.microsoft.com/office/drawing/2014/main" id="{593BD2D9-5079-6D9D-4A1C-EEB5F379C04D}"/>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FOLLOW US</a:t>
              </a:r>
            </a:p>
          </p:txBody>
        </p:sp>
      </p:grpSp>
      <p:grpSp>
        <p:nvGrpSpPr>
          <p:cNvPr id="152" name="Group 151">
            <a:extLst>
              <a:ext uri="{FF2B5EF4-FFF2-40B4-BE49-F238E27FC236}">
                <a16:creationId xmlns:a16="http://schemas.microsoft.com/office/drawing/2014/main" id="{288FFF42-AC31-6B98-9A04-2BDE3BAAAE4D}"/>
              </a:ext>
            </a:extLst>
          </p:cNvPr>
          <p:cNvGrpSpPr/>
          <p:nvPr/>
        </p:nvGrpSpPr>
        <p:grpSpPr>
          <a:xfrm>
            <a:off x="3939761" y="1730190"/>
            <a:ext cx="6186561" cy="3217271"/>
            <a:chOff x="1311185" y="116610"/>
            <a:chExt cx="9636125" cy="5011189"/>
          </a:xfrm>
        </p:grpSpPr>
        <p:grpSp>
          <p:nvGrpSpPr>
            <p:cNvPr id="153" name="Group 152">
              <a:extLst>
                <a:ext uri="{FF2B5EF4-FFF2-40B4-BE49-F238E27FC236}">
                  <a16:creationId xmlns:a16="http://schemas.microsoft.com/office/drawing/2014/main" id="{21B304C2-B04F-CDFB-1664-4E967692E976}"/>
                </a:ext>
              </a:extLst>
            </p:cNvPr>
            <p:cNvGrpSpPr/>
            <p:nvPr/>
          </p:nvGrpSpPr>
          <p:grpSpPr>
            <a:xfrm>
              <a:off x="1311185" y="976486"/>
              <a:ext cx="9636125" cy="4151313"/>
              <a:chOff x="1276351" y="2047875"/>
              <a:chExt cx="9636125" cy="4151313"/>
            </a:xfrm>
          </p:grpSpPr>
          <p:sp>
            <p:nvSpPr>
              <p:cNvPr id="188" name="Freeform 11">
                <a:extLst>
                  <a:ext uri="{FF2B5EF4-FFF2-40B4-BE49-F238E27FC236}">
                    <a16:creationId xmlns:a16="http://schemas.microsoft.com/office/drawing/2014/main" id="{D49D7823-C160-10CE-7DED-E21AE0A8C8A9}"/>
                  </a:ext>
                </a:extLst>
              </p:cNvPr>
              <p:cNvSpPr>
                <a:spLocks/>
              </p:cNvSpPr>
              <p:nvPr/>
            </p:nvSpPr>
            <p:spPr bwMode="auto">
              <a:xfrm>
                <a:off x="1276351" y="2047875"/>
                <a:ext cx="9636125" cy="4151313"/>
              </a:xfrm>
              <a:custGeom>
                <a:avLst/>
                <a:gdLst>
                  <a:gd name="T0" fmla="*/ 1755 w 2532"/>
                  <a:gd name="T1" fmla="*/ 1090 h 1090"/>
                  <a:gd name="T2" fmla="*/ 1469 w 2532"/>
                  <a:gd name="T3" fmla="*/ 804 h 1090"/>
                  <a:gd name="T4" fmla="*/ 1469 w 2532"/>
                  <a:gd name="T5" fmla="*/ 287 h 1090"/>
                  <a:gd name="T6" fmla="*/ 1266 w 2532"/>
                  <a:gd name="T7" fmla="*/ 84 h 1090"/>
                  <a:gd name="T8" fmla="*/ 1063 w 2532"/>
                  <a:gd name="T9" fmla="*/ 287 h 1090"/>
                  <a:gd name="T10" fmla="*/ 1063 w 2532"/>
                  <a:gd name="T11" fmla="*/ 804 h 1090"/>
                  <a:gd name="T12" fmla="*/ 777 w 2532"/>
                  <a:gd name="T13" fmla="*/ 1090 h 1090"/>
                  <a:gd name="T14" fmla="*/ 490 w 2532"/>
                  <a:gd name="T15" fmla="*/ 804 h 1090"/>
                  <a:gd name="T16" fmla="*/ 490 w 2532"/>
                  <a:gd name="T17" fmla="*/ 287 h 1090"/>
                  <a:gd name="T18" fmla="*/ 287 w 2532"/>
                  <a:gd name="T19" fmla="*/ 84 h 1090"/>
                  <a:gd name="T20" fmla="*/ 84 w 2532"/>
                  <a:gd name="T21" fmla="*/ 287 h 1090"/>
                  <a:gd name="T22" fmla="*/ 0 w 2532"/>
                  <a:gd name="T23" fmla="*/ 287 h 1090"/>
                  <a:gd name="T24" fmla="*/ 287 w 2532"/>
                  <a:gd name="T25" fmla="*/ 0 h 1090"/>
                  <a:gd name="T26" fmla="*/ 574 w 2532"/>
                  <a:gd name="T27" fmla="*/ 287 h 1090"/>
                  <a:gd name="T28" fmla="*/ 574 w 2532"/>
                  <a:gd name="T29" fmla="*/ 804 h 1090"/>
                  <a:gd name="T30" fmla="*/ 777 w 2532"/>
                  <a:gd name="T31" fmla="*/ 1006 h 1090"/>
                  <a:gd name="T32" fmla="*/ 979 w 2532"/>
                  <a:gd name="T33" fmla="*/ 804 h 1090"/>
                  <a:gd name="T34" fmla="*/ 979 w 2532"/>
                  <a:gd name="T35" fmla="*/ 287 h 1090"/>
                  <a:gd name="T36" fmla="*/ 1266 w 2532"/>
                  <a:gd name="T37" fmla="*/ 0 h 1090"/>
                  <a:gd name="T38" fmla="*/ 1553 w 2532"/>
                  <a:gd name="T39" fmla="*/ 287 h 1090"/>
                  <a:gd name="T40" fmla="*/ 1553 w 2532"/>
                  <a:gd name="T41" fmla="*/ 804 h 1090"/>
                  <a:gd name="T42" fmla="*/ 1755 w 2532"/>
                  <a:gd name="T43" fmla="*/ 1006 h 1090"/>
                  <a:gd name="T44" fmla="*/ 1958 w 2532"/>
                  <a:gd name="T45" fmla="*/ 804 h 1090"/>
                  <a:gd name="T46" fmla="*/ 1958 w 2532"/>
                  <a:gd name="T47" fmla="*/ 287 h 1090"/>
                  <a:gd name="T48" fmla="*/ 2245 w 2532"/>
                  <a:gd name="T49" fmla="*/ 0 h 1090"/>
                  <a:gd name="T50" fmla="*/ 2532 w 2532"/>
                  <a:gd name="T51" fmla="*/ 287 h 1090"/>
                  <a:gd name="T52" fmla="*/ 2448 w 2532"/>
                  <a:gd name="T53" fmla="*/ 287 h 1090"/>
                  <a:gd name="T54" fmla="*/ 2245 w 2532"/>
                  <a:gd name="T55" fmla="*/ 84 h 1090"/>
                  <a:gd name="T56" fmla="*/ 2042 w 2532"/>
                  <a:gd name="T57" fmla="*/ 287 h 1090"/>
                  <a:gd name="T58" fmla="*/ 2042 w 2532"/>
                  <a:gd name="T59" fmla="*/ 804 h 1090"/>
                  <a:gd name="T60" fmla="*/ 1755 w 2532"/>
                  <a:gd name="T61" fmla="*/ 109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32" h="1090">
                    <a:moveTo>
                      <a:pt x="1755" y="1090"/>
                    </a:moveTo>
                    <a:cubicBezTo>
                      <a:pt x="1597" y="1090"/>
                      <a:pt x="1469" y="962"/>
                      <a:pt x="1469" y="804"/>
                    </a:cubicBezTo>
                    <a:cubicBezTo>
                      <a:pt x="1469" y="287"/>
                      <a:pt x="1469" y="287"/>
                      <a:pt x="1469" y="287"/>
                    </a:cubicBezTo>
                    <a:cubicBezTo>
                      <a:pt x="1469" y="175"/>
                      <a:pt x="1378" y="84"/>
                      <a:pt x="1266" y="84"/>
                    </a:cubicBezTo>
                    <a:cubicBezTo>
                      <a:pt x="1154" y="84"/>
                      <a:pt x="1063" y="175"/>
                      <a:pt x="1063" y="287"/>
                    </a:cubicBezTo>
                    <a:cubicBezTo>
                      <a:pt x="1063" y="804"/>
                      <a:pt x="1063" y="804"/>
                      <a:pt x="1063" y="804"/>
                    </a:cubicBezTo>
                    <a:cubicBezTo>
                      <a:pt x="1063" y="962"/>
                      <a:pt x="935" y="1090"/>
                      <a:pt x="777" y="1090"/>
                    </a:cubicBezTo>
                    <a:cubicBezTo>
                      <a:pt x="618" y="1090"/>
                      <a:pt x="490" y="962"/>
                      <a:pt x="490" y="804"/>
                    </a:cubicBezTo>
                    <a:cubicBezTo>
                      <a:pt x="490" y="287"/>
                      <a:pt x="490" y="287"/>
                      <a:pt x="490" y="287"/>
                    </a:cubicBezTo>
                    <a:cubicBezTo>
                      <a:pt x="490" y="175"/>
                      <a:pt x="399" y="84"/>
                      <a:pt x="287" y="84"/>
                    </a:cubicBezTo>
                    <a:cubicBezTo>
                      <a:pt x="175" y="84"/>
                      <a:pt x="84" y="175"/>
                      <a:pt x="84" y="287"/>
                    </a:cubicBezTo>
                    <a:cubicBezTo>
                      <a:pt x="0" y="287"/>
                      <a:pt x="0" y="287"/>
                      <a:pt x="0" y="287"/>
                    </a:cubicBezTo>
                    <a:cubicBezTo>
                      <a:pt x="0" y="128"/>
                      <a:pt x="129" y="0"/>
                      <a:pt x="287" y="0"/>
                    </a:cubicBezTo>
                    <a:cubicBezTo>
                      <a:pt x="445" y="0"/>
                      <a:pt x="574" y="128"/>
                      <a:pt x="574" y="287"/>
                    </a:cubicBezTo>
                    <a:cubicBezTo>
                      <a:pt x="574" y="804"/>
                      <a:pt x="574" y="804"/>
                      <a:pt x="574" y="804"/>
                    </a:cubicBezTo>
                    <a:cubicBezTo>
                      <a:pt x="574" y="915"/>
                      <a:pt x="665" y="1006"/>
                      <a:pt x="777" y="1006"/>
                    </a:cubicBezTo>
                    <a:cubicBezTo>
                      <a:pt x="888" y="1006"/>
                      <a:pt x="979" y="915"/>
                      <a:pt x="979" y="804"/>
                    </a:cubicBezTo>
                    <a:cubicBezTo>
                      <a:pt x="979" y="287"/>
                      <a:pt x="979" y="287"/>
                      <a:pt x="979" y="287"/>
                    </a:cubicBezTo>
                    <a:cubicBezTo>
                      <a:pt x="979" y="128"/>
                      <a:pt x="1108" y="0"/>
                      <a:pt x="1266" y="0"/>
                    </a:cubicBezTo>
                    <a:cubicBezTo>
                      <a:pt x="1424" y="0"/>
                      <a:pt x="1553" y="128"/>
                      <a:pt x="1553" y="287"/>
                    </a:cubicBezTo>
                    <a:cubicBezTo>
                      <a:pt x="1553" y="804"/>
                      <a:pt x="1553" y="804"/>
                      <a:pt x="1553" y="804"/>
                    </a:cubicBezTo>
                    <a:cubicBezTo>
                      <a:pt x="1553" y="915"/>
                      <a:pt x="1644" y="1006"/>
                      <a:pt x="1755" y="1006"/>
                    </a:cubicBezTo>
                    <a:cubicBezTo>
                      <a:pt x="1867" y="1006"/>
                      <a:pt x="1958" y="915"/>
                      <a:pt x="1958" y="804"/>
                    </a:cubicBezTo>
                    <a:cubicBezTo>
                      <a:pt x="1958" y="287"/>
                      <a:pt x="1958" y="287"/>
                      <a:pt x="1958" y="287"/>
                    </a:cubicBezTo>
                    <a:cubicBezTo>
                      <a:pt x="1958" y="128"/>
                      <a:pt x="2087" y="0"/>
                      <a:pt x="2245" y="0"/>
                    </a:cubicBezTo>
                    <a:cubicBezTo>
                      <a:pt x="2403" y="0"/>
                      <a:pt x="2532" y="128"/>
                      <a:pt x="2532" y="287"/>
                    </a:cubicBezTo>
                    <a:cubicBezTo>
                      <a:pt x="2448" y="287"/>
                      <a:pt x="2448" y="287"/>
                      <a:pt x="2448" y="287"/>
                    </a:cubicBezTo>
                    <a:cubicBezTo>
                      <a:pt x="2448" y="175"/>
                      <a:pt x="2357" y="84"/>
                      <a:pt x="2245" y="84"/>
                    </a:cubicBezTo>
                    <a:cubicBezTo>
                      <a:pt x="2133" y="84"/>
                      <a:pt x="2042" y="175"/>
                      <a:pt x="2042" y="287"/>
                    </a:cubicBezTo>
                    <a:cubicBezTo>
                      <a:pt x="2042" y="804"/>
                      <a:pt x="2042" y="804"/>
                      <a:pt x="2042" y="804"/>
                    </a:cubicBezTo>
                    <a:cubicBezTo>
                      <a:pt x="2042" y="962"/>
                      <a:pt x="1914" y="1090"/>
                      <a:pt x="1755" y="1090"/>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89" name="Freeform 12">
                <a:extLst>
                  <a:ext uri="{FF2B5EF4-FFF2-40B4-BE49-F238E27FC236}">
                    <a16:creationId xmlns:a16="http://schemas.microsoft.com/office/drawing/2014/main" id="{028FC5D0-B9FF-CCB3-5EB4-A54746697314}"/>
                  </a:ext>
                </a:extLst>
              </p:cNvPr>
              <p:cNvSpPr>
                <a:spLocks noEditPoints="1"/>
              </p:cNvSpPr>
              <p:nvPr/>
            </p:nvSpPr>
            <p:spPr bwMode="auto">
              <a:xfrm>
                <a:off x="1420813" y="2189163"/>
                <a:ext cx="9347200" cy="3865563"/>
              </a:xfrm>
              <a:custGeom>
                <a:avLst/>
                <a:gdLst>
                  <a:gd name="T0" fmla="*/ 1742 w 2456"/>
                  <a:gd name="T1" fmla="*/ 1006 h 1015"/>
                  <a:gd name="T2" fmla="*/ 716 w 2456"/>
                  <a:gd name="T3" fmla="*/ 1006 h 1015"/>
                  <a:gd name="T4" fmla="*/ 1666 w 2456"/>
                  <a:gd name="T5" fmla="*/ 1010 h 1015"/>
                  <a:gd name="T6" fmla="*/ 685 w 2456"/>
                  <a:gd name="T7" fmla="*/ 1001 h 1015"/>
                  <a:gd name="T8" fmla="*/ 1773 w 2456"/>
                  <a:gd name="T9" fmla="*/ 1001 h 1015"/>
                  <a:gd name="T10" fmla="*/ 1599 w 2456"/>
                  <a:gd name="T11" fmla="*/ 976 h 1015"/>
                  <a:gd name="T12" fmla="*/ 581 w 2456"/>
                  <a:gd name="T13" fmla="*/ 948 h 1015"/>
                  <a:gd name="T14" fmla="*/ 1846 w 2456"/>
                  <a:gd name="T15" fmla="*/ 980 h 1015"/>
                  <a:gd name="T16" fmla="*/ 950 w 2456"/>
                  <a:gd name="T17" fmla="*/ 898 h 1015"/>
                  <a:gd name="T18" fmla="*/ 526 w 2456"/>
                  <a:gd name="T19" fmla="*/ 896 h 1015"/>
                  <a:gd name="T20" fmla="*/ 1931 w 2456"/>
                  <a:gd name="T21" fmla="*/ 894 h 1015"/>
                  <a:gd name="T22" fmla="*/ 972 w 2456"/>
                  <a:gd name="T23" fmla="*/ 826 h 1015"/>
                  <a:gd name="T24" fmla="*/ 511 w 2456"/>
                  <a:gd name="T25" fmla="*/ 867 h 1015"/>
                  <a:gd name="T26" fmla="*/ 1479 w 2456"/>
                  <a:gd name="T27" fmla="*/ 797 h 1015"/>
                  <a:gd name="T28" fmla="*/ 987 w 2456"/>
                  <a:gd name="T29" fmla="*/ 767 h 1015"/>
                  <a:gd name="T30" fmla="*/ 499 w 2456"/>
                  <a:gd name="T31" fmla="*/ 792 h 1015"/>
                  <a:gd name="T32" fmla="*/ 1966 w 2456"/>
                  <a:gd name="T33" fmla="*/ 767 h 1015"/>
                  <a:gd name="T34" fmla="*/ 1477 w 2456"/>
                  <a:gd name="T35" fmla="*/ 678 h 1015"/>
                  <a:gd name="T36" fmla="*/ 979 w 2456"/>
                  <a:gd name="T37" fmla="*/ 720 h 1015"/>
                  <a:gd name="T38" fmla="*/ 498 w 2456"/>
                  <a:gd name="T39" fmla="*/ 673 h 1015"/>
                  <a:gd name="T40" fmla="*/ 1469 w 2456"/>
                  <a:gd name="T41" fmla="*/ 602 h 1015"/>
                  <a:gd name="T42" fmla="*/ 987 w 2456"/>
                  <a:gd name="T43" fmla="*/ 644 h 1015"/>
                  <a:gd name="T44" fmla="*/ 1966 w 2456"/>
                  <a:gd name="T45" fmla="*/ 595 h 1015"/>
                  <a:gd name="T46" fmla="*/ 1469 w 2456"/>
                  <a:gd name="T47" fmla="*/ 570 h 1015"/>
                  <a:gd name="T48" fmla="*/ 987 w 2456"/>
                  <a:gd name="T49" fmla="*/ 524 h 1015"/>
                  <a:gd name="T50" fmla="*/ 1958 w 2456"/>
                  <a:gd name="T51" fmla="*/ 520 h 1015"/>
                  <a:gd name="T52" fmla="*/ 1477 w 2456"/>
                  <a:gd name="T53" fmla="*/ 494 h 1015"/>
                  <a:gd name="T54" fmla="*/ 498 w 2456"/>
                  <a:gd name="T55" fmla="*/ 446 h 1015"/>
                  <a:gd name="T56" fmla="*/ 1958 w 2456"/>
                  <a:gd name="T57" fmla="*/ 488 h 1015"/>
                  <a:gd name="T58" fmla="*/ 1477 w 2456"/>
                  <a:gd name="T59" fmla="*/ 374 h 1015"/>
                  <a:gd name="T60" fmla="*/ 490 w 2456"/>
                  <a:gd name="T61" fmla="*/ 370 h 1015"/>
                  <a:gd name="T62" fmla="*/ 1966 w 2456"/>
                  <a:gd name="T63" fmla="*/ 412 h 1015"/>
                  <a:gd name="T64" fmla="*/ 987 w 2456"/>
                  <a:gd name="T65" fmla="*/ 297 h 1015"/>
                  <a:gd name="T66" fmla="*/ 490 w 2456"/>
                  <a:gd name="T67" fmla="*/ 338 h 1015"/>
                  <a:gd name="T68" fmla="*/ 1966 w 2456"/>
                  <a:gd name="T69" fmla="*/ 292 h 1015"/>
                  <a:gd name="T70" fmla="*/ 1477 w 2456"/>
                  <a:gd name="T71" fmla="*/ 250 h 1015"/>
                  <a:gd name="T72" fmla="*/ 987 w 2456"/>
                  <a:gd name="T73" fmla="*/ 250 h 1015"/>
                  <a:gd name="T74" fmla="*/ 498 w 2456"/>
                  <a:gd name="T75" fmla="*/ 250 h 1015"/>
                  <a:gd name="T76" fmla="*/ 1966 w 2456"/>
                  <a:gd name="T77" fmla="*/ 250 h 1015"/>
                  <a:gd name="T78" fmla="*/ 21 w 2456"/>
                  <a:gd name="T79" fmla="*/ 151 h 1015"/>
                  <a:gd name="T80" fmla="*/ 1462 w 2456"/>
                  <a:gd name="T81" fmla="*/ 193 h 1015"/>
                  <a:gd name="T82" fmla="*/ 490 w 2456"/>
                  <a:gd name="T83" fmla="*/ 186 h 1015"/>
                  <a:gd name="T84" fmla="*/ 1967 w 2456"/>
                  <a:gd name="T85" fmla="*/ 184 h 1015"/>
                  <a:gd name="T86" fmla="*/ 2422 w 2456"/>
                  <a:gd name="T87" fmla="*/ 124 h 1015"/>
                  <a:gd name="T88" fmla="*/ 1414 w 2456"/>
                  <a:gd name="T89" fmla="*/ 84 h 1015"/>
                  <a:gd name="T90" fmla="*/ 1024 w 2456"/>
                  <a:gd name="T91" fmla="*/ 122 h 1015"/>
                  <a:gd name="T92" fmla="*/ 2031 w 2456"/>
                  <a:gd name="T93" fmla="*/ 85 h 1015"/>
                  <a:gd name="T94" fmla="*/ 2333 w 2456"/>
                  <a:gd name="T95" fmla="*/ 44 h 1015"/>
                  <a:gd name="T96" fmla="*/ 124 w 2456"/>
                  <a:gd name="T97" fmla="*/ 44 h 1015"/>
                  <a:gd name="T98" fmla="*/ 1103 w 2456"/>
                  <a:gd name="T99" fmla="*/ 34 h 1015"/>
                  <a:gd name="T100" fmla="*/ 403 w 2456"/>
                  <a:gd name="T101" fmla="*/ 64 h 1015"/>
                  <a:gd name="T102" fmla="*/ 2309 w 2456"/>
                  <a:gd name="T103" fmla="*/ 23 h 1015"/>
                  <a:gd name="T104" fmla="*/ 149 w 2456"/>
                  <a:gd name="T105" fmla="*/ 22 h 1015"/>
                  <a:gd name="T106" fmla="*/ 1326 w 2456"/>
                  <a:gd name="T107" fmla="*/ 21 h 1015"/>
                  <a:gd name="T108" fmla="*/ 300 w 2456"/>
                  <a:gd name="T109" fmla="*/ 6 h 1015"/>
                  <a:gd name="T110" fmla="*/ 2118 w 2456"/>
                  <a:gd name="T111" fmla="*/ 26 h 1015"/>
                  <a:gd name="T112" fmla="*/ 2207 w 2456"/>
                  <a:gd name="T113" fmla="*/ 9 h 1015"/>
                  <a:gd name="T114" fmla="*/ 224 w 2456"/>
                  <a:gd name="T115" fmla="*/ 10 h 1015"/>
                  <a:gd name="T116" fmla="*/ 9 w 2456"/>
                  <a:gd name="T117" fmla="*/ 228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56" h="1015">
                    <a:moveTo>
                      <a:pt x="2456" y="250"/>
                    </a:moveTo>
                    <a:cubicBezTo>
                      <a:pt x="2448" y="250"/>
                      <a:pt x="2448" y="250"/>
                      <a:pt x="2448" y="250"/>
                    </a:cubicBezTo>
                    <a:cubicBezTo>
                      <a:pt x="2448" y="242"/>
                      <a:pt x="2447" y="235"/>
                      <a:pt x="2447" y="228"/>
                    </a:cubicBezTo>
                    <a:cubicBezTo>
                      <a:pt x="2455" y="227"/>
                      <a:pt x="2455" y="227"/>
                      <a:pt x="2455" y="227"/>
                    </a:cubicBezTo>
                    <a:cubicBezTo>
                      <a:pt x="2455" y="235"/>
                      <a:pt x="2456" y="242"/>
                      <a:pt x="2456" y="250"/>
                    </a:cubicBezTo>
                    <a:close/>
                    <a:moveTo>
                      <a:pt x="1743" y="1014"/>
                    </a:moveTo>
                    <a:cubicBezTo>
                      <a:pt x="1742" y="1006"/>
                      <a:pt x="1742" y="1006"/>
                      <a:pt x="1742" y="1006"/>
                    </a:cubicBezTo>
                    <a:cubicBezTo>
                      <a:pt x="1728" y="1007"/>
                      <a:pt x="1713" y="1008"/>
                      <a:pt x="1699" y="1007"/>
                    </a:cubicBezTo>
                    <a:cubicBezTo>
                      <a:pt x="1698" y="1015"/>
                      <a:pt x="1698" y="1015"/>
                      <a:pt x="1698" y="1015"/>
                    </a:cubicBezTo>
                    <a:cubicBezTo>
                      <a:pt x="1705" y="1015"/>
                      <a:pt x="1711" y="1015"/>
                      <a:pt x="1717" y="1015"/>
                    </a:cubicBezTo>
                    <a:cubicBezTo>
                      <a:pt x="1726" y="1015"/>
                      <a:pt x="1735" y="1015"/>
                      <a:pt x="1743" y="1014"/>
                    </a:cubicBezTo>
                    <a:close/>
                    <a:moveTo>
                      <a:pt x="759" y="1014"/>
                    </a:moveTo>
                    <a:cubicBezTo>
                      <a:pt x="759" y="1006"/>
                      <a:pt x="759" y="1006"/>
                      <a:pt x="759" y="1006"/>
                    </a:cubicBezTo>
                    <a:cubicBezTo>
                      <a:pt x="745" y="1008"/>
                      <a:pt x="730" y="1007"/>
                      <a:pt x="716" y="1006"/>
                    </a:cubicBezTo>
                    <a:cubicBezTo>
                      <a:pt x="715" y="1014"/>
                      <a:pt x="715" y="1014"/>
                      <a:pt x="715" y="1014"/>
                    </a:cubicBezTo>
                    <a:cubicBezTo>
                      <a:pt x="723" y="1015"/>
                      <a:pt x="731" y="1015"/>
                      <a:pt x="739" y="1015"/>
                    </a:cubicBezTo>
                    <a:cubicBezTo>
                      <a:pt x="746" y="1015"/>
                      <a:pt x="753" y="1015"/>
                      <a:pt x="759" y="1014"/>
                    </a:cubicBezTo>
                    <a:close/>
                    <a:moveTo>
                      <a:pt x="1668" y="1002"/>
                    </a:moveTo>
                    <a:cubicBezTo>
                      <a:pt x="1654" y="999"/>
                      <a:pt x="1640" y="995"/>
                      <a:pt x="1627" y="990"/>
                    </a:cubicBezTo>
                    <a:cubicBezTo>
                      <a:pt x="1624" y="997"/>
                      <a:pt x="1624" y="997"/>
                      <a:pt x="1624" y="997"/>
                    </a:cubicBezTo>
                    <a:cubicBezTo>
                      <a:pt x="1638" y="1003"/>
                      <a:pt x="1652" y="1007"/>
                      <a:pt x="1666" y="1010"/>
                    </a:cubicBezTo>
                    <a:lnTo>
                      <a:pt x="1668" y="1002"/>
                    </a:lnTo>
                    <a:close/>
                    <a:moveTo>
                      <a:pt x="834" y="996"/>
                    </a:moveTo>
                    <a:cubicBezTo>
                      <a:pt x="831" y="989"/>
                      <a:pt x="831" y="989"/>
                      <a:pt x="831" y="989"/>
                    </a:cubicBezTo>
                    <a:cubicBezTo>
                      <a:pt x="818" y="994"/>
                      <a:pt x="804" y="999"/>
                      <a:pt x="790" y="1002"/>
                    </a:cubicBezTo>
                    <a:cubicBezTo>
                      <a:pt x="792" y="1010"/>
                      <a:pt x="792" y="1010"/>
                      <a:pt x="792" y="1010"/>
                    </a:cubicBezTo>
                    <a:cubicBezTo>
                      <a:pt x="806" y="1006"/>
                      <a:pt x="820" y="1002"/>
                      <a:pt x="834" y="996"/>
                    </a:cubicBezTo>
                    <a:close/>
                    <a:moveTo>
                      <a:pt x="685" y="1001"/>
                    </a:moveTo>
                    <a:cubicBezTo>
                      <a:pt x="671" y="998"/>
                      <a:pt x="657" y="994"/>
                      <a:pt x="644" y="988"/>
                    </a:cubicBezTo>
                    <a:cubicBezTo>
                      <a:pt x="641" y="995"/>
                      <a:pt x="641" y="995"/>
                      <a:pt x="641" y="995"/>
                    </a:cubicBezTo>
                    <a:cubicBezTo>
                      <a:pt x="654" y="1001"/>
                      <a:pt x="669" y="1006"/>
                      <a:pt x="683" y="1009"/>
                    </a:cubicBezTo>
                    <a:lnTo>
                      <a:pt x="685" y="1001"/>
                    </a:lnTo>
                    <a:close/>
                    <a:moveTo>
                      <a:pt x="1817" y="994"/>
                    </a:moveTo>
                    <a:cubicBezTo>
                      <a:pt x="1814" y="987"/>
                      <a:pt x="1814" y="987"/>
                      <a:pt x="1814" y="987"/>
                    </a:cubicBezTo>
                    <a:cubicBezTo>
                      <a:pt x="1801" y="993"/>
                      <a:pt x="1787" y="997"/>
                      <a:pt x="1773" y="1001"/>
                    </a:cubicBezTo>
                    <a:cubicBezTo>
                      <a:pt x="1775" y="1009"/>
                      <a:pt x="1775" y="1009"/>
                      <a:pt x="1775" y="1009"/>
                    </a:cubicBezTo>
                    <a:cubicBezTo>
                      <a:pt x="1789" y="1005"/>
                      <a:pt x="1804" y="1000"/>
                      <a:pt x="1817" y="994"/>
                    </a:cubicBezTo>
                    <a:close/>
                    <a:moveTo>
                      <a:pt x="1599" y="976"/>
                    </a:moveTo>
                    <a:cubicBezTo>
                      <a:pt x="1586" y="969"/>
                      <a:pt x="1574" y="961"/>
                      <a:pt x="1563" y="951"/>
                    </a:cubicBezTo>
                    <a:cubicBezTo>
                      <a:pt x="1558" y="957"/>
                      <a:pt x="1558" y="957"/>
                      <a:pt x="1558" y="957"/>
                    </a:cubicBezTo>
                    <a:cubicBezTo>
                      <a:pt x="1569" y="967"/>
                      <a:pt x="1582" y="975"/>
                      <a:pt x="1595" y="983"/>
                    </a:cubicBezTo>
                    <a:lnTo>
                      <a:pt x="1599" y="976"/>
                    </a:lnTo>
                    <a:close/>
                    <a:moveTo>
                      <a:pt x="899" y="956"/>
                    </a:moveTo>
                    <a:cubicBezTo>
                      <a:pt x="894" y="950"/>
                      <a:pt x="894" y="950"/>
                      <a:pt x="894" y="950"/>
                    </a:cubicBezTo>
                    <a:cubicBezTo>
                      <a:pt x="883" y="959"/>
                      <a:pt x="871" y="968"/>
                      <a:pt x="859" y="975"/>
                    </a:cubicBezTo>
                    <a:cubicBezTo>
                      <a:pt x="863" y="982"/>
                      <a:pt x="863" y="982"/>
                      <a:pt x="863" y="982"/>
                    </a:cubicBezTo>
                    <a:cubicBezTo>
                      <a:pt x="876" y="974"/>
                      <a:pt x="888" y="966"/>
                      <a:pt x="899" y="956"/>
                    </a:cubicBezTo>
                    <a:close/>
                    <a:moveTo>
                      <a:pt x="616" y="974"/>
                    </a:moveTo>
                    <a:cubicBezTo>
                      <a:pt x="603" y="966"/>
                      <a:pt x="592" y="958"/>
                      <a:pt x="581" y="948"/>
                    </a:cubicBezTo>
                    <a:cubicBezTo>
                      <a:pt x="576" y="954"/>
                      <a:pt x="576" y="954"/>
                      <a:pt x="576" y="954"/>
                    </a:cubicBezTo>
                    <a:cubicBezTo>
                      <a:pt x="587" y="964"/>
                      <a:pt x="599" y="973"/>
                      <a:pt x="612" y="981"/>
                    </a:cubicBezTo>
                    <a:lnTo>
                      <a:pt x="616" y="974"/>
                    </a:lnTo>
                    <a:close/>
                    <a:moveTo>
                      <a:pt x="1882" y="953"/>
                    </a:moveTo>
                    <a:cubicBezTo>
                      <a:pt x="1877" y="947"/>
                      <a:pt x="1877" y="947"/>
                      <a:pt x="1877" y="947"/>
                    </a:cubicBezTo>
                    <a:cubicBezTo>
                      <a:pt x="1866" y="957"/>
                      <a:pt x="1854" y="965"/>
                      <a:pt x="1842" y="973"/>
                    </a:cubicBezTo>
                    <a:cubicBezTo>
                      <a:pt x="1846" y="980"/>
                      <a:pt x="1846" y="980"/>
                      <a:pt x="1846" y="980"/>
                    </a:cubicBezTo>
                    <a:cubicBezTo>
                      <a:pt x="1859" y="972"/>
                      <a:pt x="1871" y="963"/>
                      <a:pt x="1882" y="953"/>
                    </a:cubicBezTo>
                    <a:close/>
                    <a:moveTo>
                      <a:pt x="1540" y="930"/>
                    </a:moveTo>
                    <a:cubicBezTo>
                      <a:pt x="1531" y="919"/>
                      <a:pt x="1522" y="908"/>
                      <a:pt x="1514" y="895"/>
                    </a:cubicBezTo>
                    <a:cubicBezTo>
                      <a:pt x="1507" y="900"/>
                      <a:pt x="1507" y="900"/>
                      <a:pt x="1507" y="900"/>
                    </a:cubicBezTo>
                    <a:cubicBezTo>
                      <a:pt x="1515" y="912"/>
                      <a:pt x="1525" y="924"/>
                      <a:pt x="1535" y="935"/>
                    </a:cubicBezTo>
                    <a:lnTo>
                      <a:pt x="1540" y="930"/>
                    </a:lnTo>
                    <a:close/>
                    <a:moveTo>
                      <a:pt x="950" y="898"/>
                    </a:moveTo>
                    <a:cubicBezTo>
                      <a:pt x="943" y="894"/>
                      <a:pt x="943" y="894"/>
                      <a:pt x="943" y="894"/>
                    </a:cubicBezTo>
                    <a:cubicBezTo>
                      <a:pt x="935" y="906"/>
                      <a:pt x="926" y="918"/>
                      <a:pt x="917" y="928"/>
                    </a:cubicBezTo>
                    <a:cubicBezTo>
                      <a:pt x="923" y="934"/>
                      <a:pt x="923" y="934"/>
                      <a:pt x="923" y="934"/>
                    </a:cubicBezTo>
                    <a:cubicBezTo>
                      <a:pt x="933" y="923"/>
                      <a:pt x="942" y="911"/>
                      <a:pt x="950" y="898"/>
                    </a:cubicBezTo>
                    <a:close/>
                    <a:moveTo>
                      <a:pt x="559" y="926"/>
                    </a:moveTo>
                    <a:cubicBezTo>
                      <a:pt x="549" y="916"/>
                      <a:pt x="540" y="904"/>
                      <a:pt x="533" y="892"/>
                    </a:cubicBezTo>
                    <a:cubicBezTo>
                      <a:pt x="526" y="896"/>
                      <a:pt x="526" y="896"/>
                      <a:pt x="526" y="896"/>
                    </a:cubicBezTo>
                    <a:cubicBezTo>
                      <a:pt x="534" y="909"/>
                      <a:pt x="543" y="921"/>
                      <a:pt x="553" y="932"/>
                    </a:cubicBezTo>
                    <a:lnTo>
                      <a:pt x="559" y="926"/>
                    </a:lnTo>
                    <a:close/>
                    <a:moveTo>
                      <a:pt x="1931" y="894"/>
                    </a:moveTo>
                    <a:cubicBezTo>
                      <a:pt x="1924" y="890"/>
                      <a:pt x="1924" y="890"/>
                      <a:pt x="1924" y="890"/>
                    </a:cubicBezTo>
                    <a:cubicBezTo>
                      <a:pt x="1917" y="902"/>
                      <a:pt x="1908" y="914"/>
                      <a:pt x="1899" y="925"/>
                    </a:cubicBezTo>
                    <a:cubicBezTo>
                      <a:pt x="1905" y="930"/>
                      <a:pt x="1905" y="930"/>
                      <a:pt x="1905" y="930"/>
                    </a:cubicBezTo>
                    <a:cubicBezTo>
                      <a:pt x="1914" y="919"/>
                      <a:pt x="1923" y="907"/>
                      <a:pt x="1931" y="894"/>
                    </a:cubicBezTo>
                    <a:close/>
                    <a:moveTo>
                      <a:pt x="1499" y="868"/>
                    </a:moveTo>
                    <a:cubicBezTo>
                      <a:pt x="1493" y="855"/>
                      <a:pt x="1488" y="841"/>
                      <a:pt x="1485" y="827"/>
                    </a:cubicBezTo>
                    <a:cubicBezTo>
                      <a:pt x="1477" y="829"/>
                      <a:pt x="1477" y="829"/>
                      <a:pt x="1477" y="829"/>
                    </a:cubicBezTo>
                    <a:cubicBezTo>
                      <a:pt x="1481" y="844"/>
                      <a:pt x="1486" y="858"/>
                      <a:pt x="1492" y="871"/>
                    </a:cubicBezTo>
                    <a:lnTo>
                      <a:pt x="1499" y="868"/>
                    </a:lnTo>
                    <a:close/>
                    <a:moveTo>
                      <a:pt x="980" y="828"/>
                    </a:moveTo>
                    <a:cubicBezTo>
                      <a:pt x="972" y="826"/>
                      <a:pt x="972" y="826"/>
                      <a:pt x="972" y="826"/>
                    </a:cubicBezTo>
                    <a:cubicBezTo>
                      <a:pt x="968" y="840"/>
                      <a:pt x="964" y="853"/>
                      <a:pt x="958" y="866"/>
                    </a:cubicBezTo>
                    <a:cubicBezTo>
                      <a:pt x="965" y="870"/>
                      <a:pt x="965" y="870"/>
                      <a:pt x="965" y="870"/>
                    </a:cubicBezTo>
                    <a:cubicBezTo>
                      <a:pt x="971" y="856"/>
                      <a:pt x="976" y="842"/>
                      <a:pt x="980" y="828"/>
                    </a:cubicBezTo>
                    <a:close/>
                    <a:moveTo>
                      <a:pt x="518" y="864"/>
                    </a:moveTo>
                    <a:cubicBezTo>
                      <a:pt x="513" y="851"/>
                      <a:pt x="508" y="837"/>
                      <a:pt x="505" y="823"/>
                    </a:cubicBezTo>
                    <a:cubicBezTo>
                      <a:pt x="497" y="825"/>
                      <a:pt x="497" y="825"/>
                      <a:pt x="497" y="825"/>
                    </a:cubicBezTo>
                    <a:cubicBezTo>
                      <a:pt x="500" y="839"/>
                      <a:pt x="505" y="854"/>
                      <a:pt x="511" y="867"/>
                    </a:cubicBezTo>
                    <a:lnTo>
                      <a:pt x="518" y="864"/>
                    </a:lnTo>
                    <a:close/>
                    <a:moveTo>
                      <a:pt x="1960" y="823"/>
                    </a:moveTo>
                    <a:cubicBezTo>
                      <a:pt x="1952" y="821"/>
                      <a:pt x="1952" y="821"/>
                      <a:pt x="1952" y="821"/>
                    </a:cubicBezTo>
                    <a:cubicBezTo>
                      <a:pt x="1949" y="835"/>
                      <a:pt x="1944" y="849"/>
                      <a:pt x="1938" y="862"/>
                    </a:cubicBezTo>
                    <a:cubicBezTo>
                      <a:pt x="1946" y="865"/>
                      <a:pt x="1946" y="865"/>
                      <a:pt x="1946" y="865"/>
                    </a:cubicBezTo>
                    <a:cubicBezTo>
                      <a:pt x="1952" y="852"/>
                      <a:pt x="1956" y="838"/>
                      <a:pt x="1960" y="823"/>
                    </a:cubicBezTo>
                    <a:close/>
                    <a:moveTo>
                      <a:pt x="1479" y="797"/>
                    </a:moveTo>
                    <a:cubicBezTo>
                      <a:pt x="1477" y="787"/>
                      <a:pt x="1477" y="777"/>
                      <a:pt x="1477" y="767"/>
                    </a:cubicBezTo>
                    <a:cubicBezTo>
                      <a:pt x="1477" y="753"/>
                      <a:pt x="1477" y="753"/>
                      <a:pt x="1477" y="753"/>
                    </a:cubicBezTo>
                    <a:cubicBezTo>
                      <a:pt x="1469" y="753"/>
                      <a:pt x="1469" y="753"/>
                      <a:pt x="1469" y="753"/>
                    </a:cubicBezTo>
                    <a:cubicBezTo>
                      <a:pt x="1469" y="767"/>
                      <a:pt x="1469" y="767"/>
                      <a:pt x="1469" y="767"/>
                    </a:cubicBezTo>
                    <a:cubicBezTo>
                      <a:pt x="1469" y="777"/>
                      <a:pt x="1469" y="787"/>
                      <a:pt x="1471" y="798"/>
                    </a:cubicBezTo>
                    <a:lnTo>
                      <a:pt x="1479" y="797"/>
                    </a:lnTo>
                    <a:close/>
                    <a:moveTo>
                      <a:pt x="987" y="767"/>
                    </a:moveTo>
                    <a:cubicBezTo>
                      <a:pt x="987" y="751"/>
                      <a:pt x="987" y="751"/>
                      <a:pt x="987" y="751"/>
                    </a:cubicBezTo>
                    <a:cubicBezTo>
                      <a:pt x="979" y="751"/>
                      <a:pt x="979" y="751"/>
                      <a:pt x="979" y="751"/>
                    </a:cubicBezTo>
                    <a:cubicBezTo>
                      <a:pt x="979" y="767"/>
                      <a:pt x="979" y="767"/>
                      <a:pt x="979" y="767"/>
                    </a:cubicBezTo>
                    <a:cubicBezTo>
                      <a:pt x="979" y="776"/>
                      <a:pt x="979" y="786"/>
                      <a:pt x="978" y="795"/>
                    </a:cubicBezTo>
                    <a:cubicBezTo>
                      <a:pt x="986" y="796"/>
                      <a:pt x="986" y="796"/>
                      <a:pt x="986" y="796"/>
                    </a:cubicBezTo>
                    <a:cubicBezTo>
                      <a:pt x="987" y="786"/>
                      <a:pt x="987" y="776"/>
                      <a:pt x="987" y="767"/>
                    </a:cubicBezTo>
                    <a:close/>
                    <a:moveTo>
                      <a:pt x="499" y="792"/>
                    </a:moveTo>
                    <a:cubicBezTo>
                      <a:pt x="498" y="784"/>
                      <a:pt x="498" y="775"/>
                      <a:pt x="498" y="767"/>
                    </a:cubicBezTo>
                    <a:cubicBezTo>
                      <a:pt x="498" y="749"/>
                      <a:pt x="498" y="749"/>
                      <a:pt x="498" y="749"/>
                    </a:cubicBezTo>
                    <a:cubicBezTo>
                      <a:pt x="490" y="749"/>
                      <a:pt x="490" y="749"/>
                      <a:pt x="490" y="749"/>
                    </a:cubicBezTo>
                    <a:cubicBezTo>
                      <a:pt x="490" y="767"/>
                      <a:pt x="490" y="767"/>
                      <a:pt x="490" y="767"/>
                    </a:cubicBezTo>
                    <a:cubicBezTo>
                      <a:pt x="490" y="775"/>
                      <a:pt x="490" y="784"/>
                      <a:pt x="491" y="793"/>
                    </a:cubicBezTo>
                    <a:lnTo>
                      <a:pt x="499" y="792"/>
                    </a:lnTo>
                    <a:close/>
                    <a:moveTo>
                      <a:pt x="1966" y="767"/>
                    </a:moveTo>
                    <a:cubicBezTo>
                      <a:pt x="1966" y="747"/>
                      <a:pt x="1966" y="747"/>
                      <a:pt x="1966" y="747"/>
                    </a:cubicBezTo>
                    <a:cubicBezTo>
                      <a:pt x="1958" y="747"/>
                      <a:pt x="1958" y="747"/>
                      <a:pt x="1958" y="747"/>
                    </a:cubicBezTo>
                    <a:cubicBezTo>
                      <a:pt x="1958" y="767"/>
                      <a:pt x="1958" y="767"/>
                      <a:pt x="1958" y="767"/>
                    </a:cubicBezTo>
                    <a:cubicBezTo>
                      <a:pt x="1958" y="774"/>
                      <a:pt x="1958" y="783"/>
                      <a:pt x="1957" y="790"/>
                    </a:cubicBezTo>
                    <a:cubicBezTo>
                      <a:pt x="1965" y="791"/>
                      <a:pt x="1965" y="791"/>
                      <a:pt x="1965" y="791"/>
                    </a:cubicBezTo>
                    <a:cubicBezTo>
                      <a:pt x="1966" y="783"/>
                      <a:pt x="1966" y="775"/>
                      <a:pt x="1966" y="767"/>
                    </a:cubicBezTo>
                    <a:close/>
                    <a:moveTo>
                      <a:pt x="1477" y="678"/>
                    </a:moveTo>
                    <a:cubicBezTo>
                      <a:pt x="1469" y="678"/>
                      <a:pt x="1469" y="678"/>
                      <a:pt x="1469" y="678"/>
                    </a:cubicBezTo>
                    <a:cubicBezTo>
                      <a:pt x="1469" y="722"/>
                      <a:pt x="1469" y="722"/>
                      <a:pt x="1469" y="722"/>
                    </a:cubicBezTo>
                    <a:cubicBezTo>
                      <a:pt x="1477" y="722"/>
                      <a:pt x="1477" y="722"/>
                      <a:pt x="1477" y="722"/>
                    </a:cubicBezTo>
                    <a:lnTo>
                      <a:pt x="1477" y="678"/>
                    </a:lnTo>
                    <a:close/>
                    <a:moveTo>
                      <a:pt x="987" y="676"/>
                    </a:moveTo>
                    <a:cubicBezTo>
                      <a:pt x="979" y="676"/>
                      <a:pt x="979" y="676"/>
                      <a:pt x="979" y="676"/>
                    </a:cubicBezTo>
                    <a:cubicBezTo>
                      <a:pt x="979" y="720"/>
                      <a:pt x="979" y="720"/>
                      <a:pt x="979" y="720"/>
                    </a:cubicBezTo>
                    <a:cubicBezTo>
                      <a:pt x="987" y="720"/>
                      <a:pt x="987" y="720"/>
                      <a:pt x="987" y="720"/>
                    </a:cubicBezTo>
                    <a:lnTo>
                      <a:pt x="987" y="676"/>
                    </a:lnTo>
                    <a:close/>
                    <a:moveTo>
                      <a:pt x="498" y="673"/>
                    </a:moveTo>
                    <a:cubicBezTo>
                      <a:pt x="490" y="673"/>
                      <a:pt x="490" y="673"/>
                      <a:pt x="490" y="673"/>
                    </a:cubicBezTo>
                    <a:cubicBezTo>
                      <a:pt x="490" y="717"/>
                      <a:pt x="490" y="717"/>
                      <a:pt x="490" y="717"/>
                    </a:cubicBezTo>
                    <a:cubicBezTo>
                      <a:pt x="498" y="717"/>
                      <a:pt x="498" y="717"/>
                      <a:pt x="498" y="717"/>
                    </a:cubicBezTo>
                    <a:lnTo>
                      <a:pt x="498" y="673"/>
                    </a:lnTo>
                    <a:close/>
                    <a:moveTo>
                      <a:pt x="1966" y="671"/>
                    </a:moveTo>
                    <a:cubicBezTo>
                      <a:pt x="1958" y="671"/>
                      <a:pt x="1958" y="671"/>
                      <a:pt x="1958" y="671"/>
                    </a:cubicBezTo>
                    <a:cubicBezTo>
                      <a:pt x="1958" y="715"/>
                      <a:pt x="1958" y="715"/>
                      <a:pt x="1958" y="715"/>
                    </a:cubicBezTo>
                    <a:cubicBezTo>
                      <a:pt x="1966" y="715"/>
                      <a:pt x="1966" y="715"/>
                      <a:pt x="1966" y="715"/>
                    </a:cubicBezTo>
                    <a:lnTo>
                      <a:pt x="1966" y="671"/>
                    </a:lnTo>
                    <a:close/>
                    <a:moveTo>
                      <a:pt x="1477" y="602"/>
                    </a:moveTo>
                    <a:cubicBezTo>
                      <a:pt x="1469" y="602"/>
                      <a:pt x="1469" y="602"/>
                      <a:pt x="1469" y="602"/>
                    </a:cubicBezTo>
                    <a:cubicBezTo>
                      <a:pt x="1469" y="646"/>
                      <a:pt x="1469" y="646"/>
                      <a:pt x="1469" y="646"/>
                    </a:cubicBezTo>
                    <a:cubicBezTo>
                      <a:pt x="1477" y="646"/>
                      <a:pt x="1477" y="646"/>
                      <a:pt x="1477" y="646"/>
                    </a:cubicBezTo>
                    <a:lnTo>
                      <a:pt x="1477" y="602"/>
                    </a:lnTo>
                    <a:close/>
                    <a:moveTo>
                      <a:pt x="987" y="600"/>
                    </a:moveTo>
                    <a:cubicBezTo>
                      <a:pt x="979" y="600"/>
                      <a:pt x="979" y="600"/>
                      <a:pt x="979" y="600"/>
                    </a:cubicBezTo>
                    <a:cubicBezTo>
                      <a:pt x="979" y="644"/>
                      <a:pt x="979" y="644"/>
                      <a:pt x="979" y="644"/>
                    </a:cubicBezTo>
                    <a:cubicBezTo>
                      <a:pt x="987" y="644"/>
                      <a:pt x="987" y="644"/>
                      <a:pt x="987" y="644"/>
                    </a:cubicBezTo>
                    <a:lnTo>
                      <a:pt x="987" y="600"/>
                    </a:lnTo>
                    <a:close/>
                    <a:moveTo>
                      <a:pt x="498" y="597"/>
                    </a:moveTo>
                    <a:cubicBezTo>
                      <a:pt x="490" y="597"/>
                      <a:pt x="490" y="597"/>
                      <a:pt x="490" y="597"/>
                    </a:cubicBezTo>
                    <a:cubicBezTo>
                      <a:pt x="490" y="641"/>
                      <a:pt x="490" y="641"/>
                      <a:pt x="490" y="641"/>
                    </a:cubicBezTo>
                    <a:cubicBezTo>
                      <a:pt x="498" y="641"/>
                      <a:pt x="498" y="641"/>
                      <a:pt x="498" y="641"/>
                    </a:cubicBezTo>
                    <a:lnTo>
                      <a:pt x="498" y="597"/>
                    </a:lnTo>
                    <a:close/>
                    <a:moveTo>
                      <a:pt x="1966" y="595"/>
                    </a:moveTo>
                    <a:cubicBezTo>
                      <a:pt x="1958" y="595"/>
                      <a:pt x="1958" y="595"/>
                      <a:pt x="1958" y="595"/>
                    </a:cubicBezTo>
                    <a:cubicBezTo>
                      <a:pt x="1958" y="639"/>
                      <a:pt x="1958" y="639"/>
                      <a:pt x="1958" y="639"/>
                    </a:cubicBezTo>
                    <a:cubicBezTo>
                      <a:pt x="1966" y="639"/>
                      <a:pt x="1966" y="639"/>
                      <a:pt x="1966" y="639"/>
                    </a:cubicBezTo>
                    <a:lnTo>
                      <a:pt x="1966" y="595"/>
                    </a:lnTo>
                    <a:close/>
                    <a:moveTo>
                      <a:pt x="1477" y="526"/>
                    </a:moveTo>
                    <a:cubicBezTo>
                      <a:pt x="1469" y="526"/>
                      <a:pt x="1469" y="526"/>
                      <a:pt x="1469" y="526"/>
                    </a:cubicBezTo>
                    <a:cubicBezTo>
                      <a:pt x="1469" y="570"/>
                      <a:pt x="1469" y="570"/>
                      <a:pt x="1469" y="570"/>
                    </a:cubicBezTo>
                    <a:cubicBezTo>
                      <a:pt x="1477" y="570"/>
                      <a:pt x="1477" y="570"/>
                      <a:pt x="1477" y="570"/>
                    </a:cubicBezTo>
                    <a:lnTo>
                      <a:pt x="1477" y="526"/>
                    </a:lnTo>
                    <a:close/>
                    <a:moveTo>
                      <a:pt x="987" y="524"/>
                    </a:moveTo>
                    <a:cubicBezTo>
                      <a:pt x="979" y="524"/>
                      <a:pt x="979" y="524"/>
                      <a:pt x="979" y="524"/>
                    </a:cubicBezTo>
                    <a:cubicBezTo>
                      <a:pt x="979" y="568"/>
                      <a:pt x="979" y="568"/>
                      <a:pt x="979" y="568"/>
                    </a:cubicBezTo>
                    <a:cubicBezTo>
                      <a:pt x="987" y="568"/>
                      <a:pt x="987" y="568"/>
                      <a:pt x="987" y="568"/>
                    </a:cubicBezTo>
                    <a:lnTo>
                      <a:pt x="987" y="524"/>
                    </a:lnTo>
                    <a:close/>
                    <a:moveTo>
                      <a:pt x="498" y="521"/>
                    </a:moveTo>
                    <a:cubicBezTo>
                      <a:pt x="490" y="521"/>
                      <a:pt x="490" y="521"/>
                      <a:pt x="490" y="521"/>
                    </a:cubicBezTo>
                    <a:cubicBezTo>
                      <a:pt x="490" y="565"/>
                      <a:pt x="490" y="565"/>
                      <a:pt x="490" y="565"/>
                    </a:cubicBezTo>
                    <a:cubicBezTo>
                      <a:pt x="498" y="565"/>
                      <a:pt x="498" y="565"/>
                      <a:pt x="498" y="565"/>
                    </a:cubicBezTo>
                    <a:lnTo>
                      <a:pt x="498" y="521"/>
                    </a:lnTo>
                    <a:close/>
                    <a:moveTo>
                      <a:pt x="1966" y="520"/>
                    </a:moveTo>
                    <a:cubicBezTo>
                      <a:pt x="1958" y="520"/>
                      <a:pt x="1958" y="520"/>
                      <a:pt x="1958" y="520"/>
                    </a:cubicBezTo>
                    <a:cubicBezTo>
                      <a:pt x="1958" y="563"/>
                      <a:pt x="1958" y="563"/>
                      <a:pt x="1958" y="563"/>
                    </a:cubicBezTo>
                    <a:cubicBezTo>
                      <a:pt x="1966" y="563"/>
                      <a:pt x="1966" y="563"/>
                      <a:pt x="1966" y="563"/>
                    </a:cubicBezTo>
                    <a:lnTo>
                      <a:pt x="1966" y="520"/>
                    </a:lnTo>
                    <a:close/>
                    <a:moveTo>
                      <a:pt x="1477" y="450"/>
                    </a:moveTo>
                    <a:cubicBezTo>
                      <a:pt x="1469" y="450"/>
                      <a:pt x="1469" y="450"/>
                      <a:pt x="1469" y="450"/>
                    </a:cubicBezTo>
                    <a:cubicBezTo>
                      <a:pt x="1469" y="494"/>
                      <a:pt x="1469" y="494"/>
                      <a:pt x="1469" y="494"/>
                    </a:cubicBezTo>
                    <a:cubicBezTo>
                      <a:pt x="1477" y="494"/>
                      <a:pt x="1477" y="494"/>
                      <a:pt x="1477" y="494"/>
                    </a:cubicBezTo>
                    <a:lnTo>
                      <a:pt x="1477" y="450"/>
                    </a:lnTo>
                    <a:close/>
                    <a:moveTo>
                      <a:pt x="987" y="448"/>
                    </a:moveTo>
                    <a:cubicBezTo>
                      <a:pt x="979" y="448"/>
                      <a:pt x="979" y="448"/>
                      <a:pt x="979" y="448"/>
                    </a:cubicBezTo>
                    <a:cubicBezTo>
                      <a:pt x="979" y="492"/>
                      <a:pt x="979" y="492"/>
                      <a:pt x="979" y="492"/>
                    </a:cubicBezTo>
                    <a:cubicBezTo>
                      <a:pt x="987" y="492"/>
                      <a:pt x="987" y="492"/>
                      <a:pt x="987" y="492"/>
                    </a:cubicBezTo>
                    <a:lnTo>
                      <a:pt x="987" y="448"/>
                    </a:lnTo>
                    <a:close/>
                    <a:moveTo>
                      <a:pt x="498" y="446"/>
                    </a:moveTo>
                    <a:cubicBezTo>
                      <a:pt x="490" y="446"/>
                      <a:pt x="490" y="446"/>
                      <a:pt x="490" y="446"/>
                    </a:cubicBezTo>
                    <a:cubicBezTo>
                      <a:pt x="490" y="490"/>
                      <a:pt x="490" y="490"/>
                      <a:pt x="490" y="490"/>
                    </a:cubicBezTo>
                    <a:cubicBezTo>
                      <a:pt x="498" y="490"/>
                      <a:pt x="498" y="490"/>
                      <a:pt x="498" y="490"/>
                    </a:cubicBezTo>
                    <a:lnTo>
                      <a:pt x="498" y="446"/>
                    </a:lnTo>
                    <a:close/>
                    <a:moveTo>
                      <a:pt x="1966" y="444"/>
                    </a:moveTo>
                    <a:cubicBezTo>
                      <a:pt x="1958" y="444"/>
                      <a:pt x="1958" y="444"/>
                      <a:pt x="1958" y="444"/>
                    </a:cubicBezTo>
                    <a:cubicBezTo>
                      <a:pt x="1958" y="488"/>
                      <a:pt x="1958" y="488"/>
                      <a:pt x="1958" y="488"/>
                    </a:cubicBezTo>
                    <a:cubicBezTo>
                      <a:pt x="1966" y="488"/>
                      <a:pt x="1966" y="488"/>
                      <a:pt x="1966" y="488"/>
                    </a:cubicBezTo>
                    <a:lnTo>
                      <a:pt x="1966" y="444"/>
                    </a:lnTo>
                    <a:close/>
                    <a:moveTo>
                      <a:pt x="1477" y="374"/>
                    </a:moveTo>
                    <a:cubicBezTo>
                      <a:pt x="1469" y="374"/>
                      <a:pt x="1469" y="374"/>
                      <a:pt x="1469" y="374"/>
                    </a:cubicBezTo>
                    <a:cubicBezTo>
                      <a:pt x="1469" y="418"/>
                      <a:pt x="1469" y="418"/>
                      <a:pt x="1469" y="418"/>
                    </a:cubicBezTo>
                    <a:cubicBezTo>
                      <a:pt x="1477" y="418"/>
                      <a:pt x="1477" y="418"/>
                      <a:pt x="1477" y="418"/>
                    </a:cubicBezTo>
                    <a:lnTo>
                      <a:pt x="1477" y="374"/>
                    </a:lnTo>
                    <a:close/>
                    <a:moveTo>
                      <a:pt x="987" y="373"/>
                    </a:moveTo>
                    <a:cubicBezTo>
                      <a:pt x="979" y="373"/>
                      <a:pt x="979" y="373"/>
                      <a:pt x="979" y="373"/>
                    </a:cubicBezTo>
                    <a:cubicBezTo>
                      <a:pt x="979" y="416"/>
                      <a:pt x="979" y="416"/>
                      <a:pt x="979" y="416"/>
                    </a:cubicBezTo>
                    <a:cubicBezTo>
                      <a:pt x="987" y="416"/>
                      <a:pt x="987" y="416"/>
                      <a:pt x="987" y="416"/>
                    </a:cubicBezTo>
                    <a:lnTo>
                      <a:pt x="987" y="373"/>
                    </a:lnTo>
                    <a:close/>
                    <a:moveTo>
                      <a:pt x="498" y="370"/>
                    </a:moveTo>
                    <a:cubicBezTo>
                      <a:pt x="490" y="370"/>
                      <a:pt x="490" y="370"/>
                      <a:pt x="490" y="370"/>
                    </a:cubicBezTo>
                    <a:cubicBezTo>
                      <a:pt x="490" y="414"/>
                      <a:pt x="490" y="414"/>
                      <a:pt x="490" y="414"/>
                    </a:cubicBezTo>
                    <a:cubicBezTo>
                      <a:pt x="498" y="414"/>
                      <a:pt x="498" y="414"/>
                      <a:pt x="498" y="414"/>
                    </a:cubicBezTo>
                    <a:lnTo>
                      <a:pt x="498" y="370"/>
                    </a:lnTo>
                    <a:close/>
                    <a:moveTo>
                      <a:pt x="1966" y="368"/>
                    </a:moveTo>
                    <a:cubicBezTo>
                      <a:pt x="1958" y="368"/>
                      <a:pt x="1958" y="368"/>
                      <a:pt x="1958" y="368"/>
                    </a:cubicBezTo>
                    <a:cubicBezTo>
                      <a:pt x="1958" y="412"/>
                      <a:pt x="1958" y="412"/>
                      <a:pt x="1958" y="412"/>
                    </a:cubicBezTo>
                    <a:cubicBezTo>
                      <a:pt x="1966" y="412"/>
                      <a:pt x="1966" y="412"/>
                      <a:pt x="1966" y="412"/>
                    </a:cubicBezTo>
                    <a:lnTo>
                      <a:pt x="1966" y="368"/>
                    </a:lnTo>
                    <a:close/>
                    <a:moveTo>
                      <a:pt x="1477" y="299"/>
                    </a:moveTo>
                    <a:cubicBezTo>
                      <a:pt x="1469" y="299"/>
                      <a:pt x="1469" y="299"/>
                      <a:pt x="1469" y="299"/>
                    </a:cubicBezTo>
                    <a:cubicBezTo>
                      <a:pt x="1469" y="343"/>
                      <a:pt x="1469" y="343"/>
                      <a:pt x="1469" y="343"/>
                    </a:cubicBezTo>
                    <a:cubicBezTo>
                      <a:pt x="1477" y="343"/>
                      <a:pt x="1477" y="343"/>
                      <a:pt x="1477" y="343"/>
                    </a:cubicBezTo>
                    <a:lnTo>
                      <a:pt x="1477" y="299"/>
                    </a:lnTo>
                    <a:close/>
                    <a:moveTo>
                      <a:pt x="987" y="297"/>
                    </a:moveTo>
                    <a:cubicBezTo>
                      <a:pt x="979" y="297"/>
                      <a:pt x="979" y="297"/>
                      <a:pt x="979" y="297"/>
                    </a:cubicBezTo>
                    <a:cubicBezTo>
                      <a:pt x="979" y="341"/>
                      <a:pt x="979" y="341"/>
                      <a:pt x="979" y="341"/>
                    </a:cubicBezTo>
                    <a:cubicBezTo>
                      <a:pt x="987" y="341"/>
                      <a:pt x="987" y="341"/>
                      <a:pt x="987" y="341"/>
                    </a:cubicBezTo>
                    <a:lnTo>
                      <a:pt x="987" y="297"/>
                    </a:lnTo>
                    <a:close/>
                    <a:moveTo>
                      <a:pt x="498" y="294"/>
                    </a:moveTo>
                    <a:cubicBezTo>
                      <a:pt x="490" y="294"/>
                      <a:pt x="490" y="294"/>
                      <a:pt x="490" y="294"/>
                    </a:cubicBezTo>
                    <a:cubicBezTo>
                      <a:pt x="490" y="338"/>
                      <a:pt x="490" y="338"/>
                      <a:pt x="490" y="338"/>
                    </a:cubicBezTo>
                    <a:cubicBezTo>
                      <a:pt x="498" y="338"/>
                      <a:pt x="498" y="338"/>
                      <a:pt x="498" y="338"/>
                    </a:cubicBezTo>
                    <a:lnTo>
                      <a:pt x="498" y="294"/>
                    </a:lnTo>
                    <a:close/>
                    <a:moveTo>
                      <a:pt x="1966" y="292"/>
                    </a:moveTo>
                    <a:cubicBezTo>
                      <a:pt x="1958" y="292"/>
                      <a:pt x="1958" y="292"/>
                      <a:pt x="1958" y="292"/>
                    </a:cubicBezTo>
                    <a:cubicBezTo>
                      <a:pt x="1958" y="336"/>
                      <a:pt x="1958" y="336"/>
                      <a:pt x="1958" y="336"/>
                    </a:cubicBezTo>
                    <a:cubicBezTo>
                      <a:pt x="1966" y="336"/>
                      <a:pt x="1966" y="336"/>
                      <a:pt x="1966" y="336"/>
                    </a:cubicBezTo>
                    <a:lnTo>
                      <a:pt x="1966" y="292"/>
                    </a:lnTo>
                    <a:close/>
                    <a:moveTo>
                      <a:pt x="1477" y="250"/>
                    </a:moveTo>
                    <a:cubicBezTo>
                      <a:pt x="1477" y="241"/>
                      <a:pt x="1476" y="231"/>
                      <a:pt x="1475" y="223"/>
                    </a:cubicBezTo>
                    <a:cubicBezTo>
                      <a:pt x="1467" y="223"/>
                      <a:pt x="1467" y="223"/>
                      <a:pt x="1467" y="223"/>
                    </a:cubicBezTo>
                    <a:cubicBezTo>
                      <a:pt x="1468" y="232"/>
                      <a:pt x="1469" y="241"/>
                      <a:pt x="1469" y="250"/>
                    </a:cubicBezTo>
                    <a:cubicBezTo>
                      <a:pt x="1469" y="267"/>
                      <a:pt x="1469" y="267"/>
                      <a:pt x="1469" y="267"/>
                    </a:cubicBezTo>
                    <a:cubicBezTo>
                      <a:pt x="1477" y="267"/>
                      <a:pt x="1477" y="267"/>
                      <a:pt x="1477" y="267"/>
                    </a:cubicBezTo>
                    <a:lnTo>
                      <a:pt x="1477" y="250"/>
                    </a:lnTo>
                    <a:close/>
                    <a:moveTo>
                      <a:pt x="987" y="250"/>
                    </a:moveTo>
                    <a:cubicBezTo>
                      <a:pt x="987" y="240"/>
                      <a:pt x="988" y="231"/>
                      <a:pt x="989" y="222"/>
                    </a:cubicBezTo>
                    <a:cubicBezTo>
                      <a:pt x="981" y="221"/>
                      <a:pt x="981" y="221"/>
                      <a:pt x="981" y="221"/>
                    </a:cubicBezTo>
                    <a:cubicBezTo>
                      <a:pt x="980" y="230"/>
                      <a:pt x="979" y="240"/>
                      <a:pt x="979" y="250"/>
                    </a:cubicBezTo>
                    <a:cubicBezTo>
                      <a:pt x="979" y="265"/>
                      <a:pt x="979" y="265"/>
                      <a:pt x="979" y="265"/>
                    </a:cubicBezTo>
                    <a:cubicBezTo>
                      <a:pt x="987" y="265"/>
                      <a:pt x="987" y="265"/>
                      <a:pt x="987" y="265"/>
                    </a:cubicBezTo>
                    <a:lnTo>
                      <a:pt x="987" y="250"/>
                    </a:lnTo>
                    <a:close/>
                    <a:moveTo>
                      <a:pt x="498" y="250"/>
                    </a:moveTo>
                    <a:cubicBezTo>
                      <a:pt x="498" y="239"/>
                      <a:pt x="497" y="228"/>
                      <a:pt x="496" y="218"/>
                    </a:cubicBezTo>
                    <a:cubicBezTo>
                      <a:pt x="488" y="219"/>
                      <a:pt x="488" y="219"/>
                      <a:pt x="488" y="219"/>
                    </a:cubicBezTo>
                    <a:cubicBezTo>
                      <a:pt x="489" y="229"/>
                      <a:pt x="490" y="239"/>
                      <a:pt x="490" y="250"/>
                    </a:cubicBezTo>
                    <a:cubicBezTo>
                      <a:pt x="490" y="262"/>
                      <a:pt x="490" y="262"/>
                      <a:pt x="490" y="262"/>
                    </a:cubicBezTo>
                    <a:cubicBezTo>
                      <a:pt x="498" y="262"/>
                      <a:pt x="498" y="262"/>
                      <a:pt x="498" y="262"/>
                    </a:cubicBezTo>
                    <a:lnTo>
                      <a:pt x="498" y="250"/>
                    </a:lnTo>
                    <a:close/>
                    <a:moveTo>
                      <a:pt x="1966" y="250"/>
                    </a:moveTo>
                    <a:cubicBezTo>
                      <a:pt x="1966" y="239"/>
                      <a:pt x="1967" y="228"/>
                      <a:pt x="1968" y="217"/>
                    </a:cubicBezTo>
                    <a:cubicBezTo>
                      <a:pt x="1960" y="216"/>
                      <a:pt x="1960" y="216"/>
                      <a:pt x="1960" y="216"/>
                    </a:cubicBezTo>
                    <a:cubicBezTo>
                      <a:pt x="1959" y="227"/>
                      <a:pt x="1958" y="238"/>
                      <a:pt x="1958" y="250"/>
                    </a:cubicBezTo>
                    <a:cubicBezTo>
                      <a:pt x="1958" y="260"/>
                      <a:pt x="1958" y="260"/>
                      <a:pt x="1958" y="260"/>
                    </a:cubicBezTo>
                    <a:cubicBezTo>
                      <a:pt x="1966" y="260"/>
                      <a:pt x="1966" y="260"/>
                      <a:pt x="1966" y="260"/>
                    </a:cubicBezTo>
                    <a:lnTo>
                      <a:pt x="1966" y="250"/>
                    </a:lnTo>
                    <a:close/>
                    <a:moveTo>
                      <a:pt x="2450" y="195"/>
                    </a:moveTo>
                    <a:cubicBezTo>
                      <a:pt x="2446" y="181"/>
                      <a:pt x="2442" y="166"/>
                      <a:pt x="2436" y="153"/>
                    </a:cubicBezTo>
                    <a:cubicBezTo>
                      <a:pt x="2429" y="156"/>
                      <a:pt x="2429" y="156"/>
                      <a:pt x="2429" y="156"/>
                    </a:cubicBezTo>
                    <a:cubicBezTo>
                      <a:pt x="2434" y="169"/>
                      <a:pt x="2439" y="183"/>
                      <a:pt x="2442" y="197"/>
                    </a:cubicBezTo>
                    <a:lnTo>
                      <a:pt x="2450" y="195"/>
                    </a:lnTo>
                    <a:close/>
                    <a:moveTo>
                      <a:pt x="28" y="154"/>
                    </a:moveTo>
                    <a:cubicBezTo>
                      <a:pt x="21" y="151"/>
                      <a:pt x="21" y="151"/>
                      <a:pt x="21" y="151"/>
                    </a:cubicBezTo>
                    <a:cubicBezTo>
                      <a:pt x="15" y="165"/>
                      <a:pt x="10" y="179"/>
                      <a:pt x="7" y="193"/>
                    </a:cubicBezTo>
                    <a:cubicBezTo>
                      <a:pt x="15" y="195"/>
                      <a:pt x="15" y="195"/>
                      <a:pt x="15" y="195"/>
                    </a:cubicBezTo>
                    <a:cubicBezTo>
                      <a:pt x="18" y="181"/>
                      <a:pt x="22" y="167"/>
                      <a:pt x="28" y="154"/>
                    </a:cubicBezTo>
                    <a:close/>
                    <a:moveTo>
                      <a:pt x="1470" y="191"/>
                    </a:moveTo>
                    <a:cubicBezTo>
                      <a:pt x="1466" y="176"/>
                      <a:pt x="1461" y="162"/>
                      <a:pt x="1455" y="148"/>
                    </a:cubicBezTo>
                    <a:cubicBezTo>
                      <a:pt x="1448" y="152"/>
                      <a:pt x="1448" y="152"/>
                      <a:pt x="1448" y="152"/>
                    </a:cubicBezTo>
                    <a:cubicBezTo>
                      <a:pt x="1454" y="165"/>
                      <a:pt x="1459" y="179"/>
                      <a:pt x="1462" y="193"/>
                    </a:cubicBezTo>
                    <a:lnTo>
                      <a:pt x="1470" y="191"/>
                    </a:lnTo>
                    <a:close/>
                    <a:moveTo>
                      <a:pt x="1009" y="150"/>
                    </a:moveTo>
                    <a:cubicBezTo>
                      <a:pt x="1001" y="147"/>
                      <a:pt x="1001" y="147"/>
                      <a:pt x="1001" y="147"/>
                    </a:cubicBezTo>
                    <a:cubicBezTo>
                      <a:pt x="995" y="160"/>
                      <a:pt x="990" y="174"/>
                      <a:pt x="987" y="189"/>
                    </a:cubicBezTo>
                    <a:cubicBezTo>
                      <a:pt x="995" y="191"/>
                      <a:pt x="995" y="191"/>
                      <a:pt x="995" y="191"/>
                    </a:cubicBezTo>
                    <a:cubicBezTo>
                      <a:pt x="998" y="177"/>
                      <a:pt x="1003" y="163"/>
                      <a:pt x="1009" y="150"/>
                    </a:cubicBezTo>
                    <a:close/>
                    <a:moveTo>
                      <a:pt x="490" y="186"/>
                    </a:moveTo>
                    <a:cubicBezTo>
                      <a:pt x="486" y="172"/>
                      <a:pt x="481" y="158"/>
                      <a:pt x="475" y="144"/>
                    </a:cubicBezTo>
                    <a:cubicBezTo>
                      <a:pt x="467" y="148"/>
                      <a:pt x="467" y="148"/>
                      <a:pt x="467" y="148"/>
                    </a:cubicBezTo>
                    <a:cubicBezTo>
                      <a:pt x="473" y="161"/>
                      <a:pt x="478" y="174"/>
                      <a:pt x="482" y="188"/>
                    </a:cubicBezTo>
                    <a:lnTo>
                      <a:pt x="490" y="186"/>
                    </a:lnTo>
                    <a:close/>
                    <a:moveTo>
                      <a:pt x="1990" y="146"/>
                    </a:moveTo>
                    <a:cubicBezTo>
                      <a:pt x="1982" y="142"/>
                      <a:pt x="1982" y="142"/>
                      <a:pt x="1982" y="142"/>
                    </a:cubicBezTo>
                    <a:cubicBezTo>
                      <a:pt x="1976" y="156"/>
                      <a:pt x="1971" y="170"/>
                      <a:pt x="1967" y="184"/>
                    </a:cubicBezTo>
                    <a:cubicBezTo>
                      <a:pt x="1975" y="186"/>
                      <a:pt x="1975" y="186"/>
                      <a:pt x="1975" y="186"/>
                    </a:cubicBezTo>
                    <a:cubicBezTo>
                      <a:pt x="1978" y="172"/>
                      <a:pt x="1983" y="159"/>
                      <a:pt x="1990" y="146"/>
                    </a:cubicBezTo>
                    <a:close/>
                    <a:moveTo>
                      <a:pt x="2422" y="124"/>
                    </a:moveTo>
                    <a:cubicBezTo>
                      <a:pt x="2414" y="111"/>
                      <a:pt x="2405" y="99"/>
                      <a:pt x="2396" y="88"/>
                    </a:cubicBezTo>
                    <a:cubicBezTo>
                      <a:pt x="2390" y="93"/>
                      <a:pt x="2390" y="93"/>
                      <a:pt x="2390" y="93"/>
                    </a:cubicBezTo>
                    <a:cubicBezTo>
                      <a:pt x="2399" y="104"/>
                      <a:pt x="2407" y="115"/>
                      <a:pt x="2415" y="128"/>
                    </a:cubicBezTo>
                    <a:lnTo>
                      <a:pt x="2422" y="124"/>
                    </a:lnTo>
                    <a:close/>
                    <a:moveTo>
                      <a:pt x="68" y="91"/>
                    </a:moveTo>
                    <a:cubicBezTo>
                      <a:pt x="62" y="86"/>
                      <a:pt x="62" y="86"/>
                      <a:pt x="62" y="86"/>
                    </a:cubicBezTo>
                    <a:cubicBezTo>
                      <a:pt x="52" y="97"/>
                      <a:pt x="43" y="109"/>
                      <a:pt x="35" y="122"/>
                    </a:cubicBezTo>
                    <a:cubicBezTo>
                      <a:pt x="42" y="126"/>
                      <a:pt x="42" y="126"/>
                      <a:pt x="42" y="126"/>
                    </a:cubicBezTo>
                    <a:cubicBezTo>
                      <a:pt x="50" y="114"/>
                      <a:pt x="58" y="102"/>
                      <a:pt x="68" y="91"/>
                    </a:cubicBezTo>
                    <a:close/>
                    <a:moveTo>
                      <a:pt x="1440" y="120"/>
                    </a:moveTo>
                    <a:cubicBezTo>
                      <a:pt x="1433" y="107"/>
                      <a:pt x="1424" y="95"/>
                      <a:pt x="1414" y="84"/>
                    </a:cubicBezTo>
                    <a:cubicBezTo>
                      <a:pt x="1408" y="89"/>
                      <a:pt x="1408" y="89"/>
                      <a:pt x="1408" y="89"/>
                    </a:cubicBezTo>
                    <a:cubicBezTo>
                      <a:pt x="1417" y="100"/>
                      <a:pt x="1426" y="112"/>
                      <a:pt x="1433" y="124"/>
                    </a:cubicBezTo>
                    <a:lnTo>
                      <a:pt x="1440" y="120"/>
                    </a:lnTo>
                    <a:close/>
                    <a:moveTo>
                      <a:pt x="1050" y="88"/>
                    </a:moveTo>
                    <a:cubicBezTo>
                      <a:pt x="1044" y="83"/>
                      <a:pt x="1044" y="83"/>
                      <a:pt x="1044" y="83"/>
                    </a:cubicBezTo>
                    <a:cubicBezTo>
                      <a:pt x="1034" y="94"/>
                      <a:pt x="1025" y="106"/>
                      <a:pt x="1017" y="118"/>
                    </a:cubicBezTo>
                    <a:cubicBezTo>
                      <a:pt x="1024" y="122"/>
                      <a:pt x="1024" y="122"/>
                      <a:pt x="1024" y="122"/>
                    </a:cubicBezTo>
                    <a:cubicBezTo>
                      <a:pt x="1031" y="110"/>
                      <a:pt x="1040" y="99"/>
                      <a:pt x="1050" y="88"/>
                    </a:cubicBezTo>
                    <a:close/>
                    <a:moveTo>
                      <a:pt x="459" y="116"/>
                    </a:moveTo>
                    <a:cubicBezTo>
                      <a:pt x="451" y="103"/>
                      <a:pt x="442" y="91"/>
                      <a:pt x="432" y="81"/>
                    </a:cubicBezTo>
                    <a:cubicBezTo>
                      <a:pt x="426" y="86"/>
                      <a:pt x="426" y="86"/>
                      <a:pt x="426" y="86"/>
                    </a:cubicBezTo>
                    <a:cubicBezTo>
                      <a:pt x="436" y="97"/>
                      <a:pt x="444" y="108"/>
                      <a:pt x="452" y="120"/>
                    </a:cubicBezTo>
                    <a:lnTo>
                      <a:pt x="459" y="116"/>
                    </a:lnTo>
                    <a:close/>
                    <a:moveTo>
                      <a:pt x="2031" y="85"/>
                    </a:moveTo>
                    <a:cubicBezTo>
                      <a:pt x="2026" y="79"/>
                      <a:pt x="2026" y="79"/>
                      <a:pt x="2026" y="79"/>
                    </a:cubicBezTo>
                    <a:cubicBezTo>
                      <a:pt x="2015" y="90"/>
                      <a:pt x="2006" y="102"/>
                      <a:pt x="1998" y="114"/>
                    </a:cubicBezTo>
                    <a:cubicBezTo>
                      <a:pt x="2005" y="119"/>
                      <a:pt x="2005" y="119"/>
                      <a:pt x="2005" y="119"/>
                    </a:cubicBezTo>
                    <a:cubicBezTo>
                      <a:pt x="2013" y="107"/>
                      <a:pt x="2022" y="95"/>
                      <a:pt x="2031" y="85"/>
                    </a:cubicBezTo>
                    <a:close/>
                    <a:moveTo>
                      <a:pt x="2373" y="64"/>
                    </a:moveTo>
                    <a:cubicBezTo>
                      <a:pt x="2362" y="54"/>
                      <a:pt x="2350" y="45"/>
                      <a:pt x="2337" y="38"/>
                    </a:cubicBezTo>
                    <a:cubicBezTo>
                      <a:pt x="2333" y="44"/>
                      <a:pt x="2333" y="44"/>
                      <a:pt x="2333" y="44"/>
                    </a:cubicBezTo>
                    <a:cubicBezTo>
                      <a:pt x="2345" y="52"/>
                      <a:pt x="2357" y="61"/>
                      <a:pt x="2368" y="70"/>
                    </a:cubicBezTo>
                    <a:lnTo>
                      <a:pt x="2373" y="64"/>
                    </a:lnTo>
                    <a:close/>
                    <a:moveTo>
                      <a:pt x="124" y="44"/>
                    </a:moveTo>
                    <a:cubicBezTo>
                      <a:pt x="120" y="37"/>
                      <a:pt x="120" y="37"/>
                      <a:pt x="120" y="37"/>
                    </a:cubicBezTo>
                    <a:cubicBezTo>
                      <a:pt x="108" y="44"/>
                      <a:pt x="96" y="53"/>
                      <a:pt x="84" y="63"/>
                    </a:cubicBezTo>
                    <a:cubicBezTo>
                      <a:pt x="90" y="69"/>
                      <a:pt x="90" y="69"/>
                      <a:pt x="90" y="69"/>
                    </a:cubicBezTo>
                    <a:cubicBezTo>
                      <a:pt x="101" y="60"/>
                      <a:pt x="112" y="51"/>
                      <a:pt x="124" y="44"/>
                    </a:cubicBezTo>
                    <a:close/>
                    <a:moveTo>
                      <a:pt x="1391" y="61"/>
                    </a:moveTo>
                    <a:cubicBezTo>
                      <a:pt x="1379" y="52"/>
                      <a:pt x="1367" y="43"/>
                      <a:pt x="1354" y="35"/>
                    </a:cubicBezTo>
                    <a:cubicBezTo>
                      <a:pt x="1350" y="42"/>
                      <a:pt x="1350" y="42"/>
                      <a:pt x="1350" y="42"/>
                    </a:cubicBezTo>
                    <a:cubicBezTo>
                      <a:pt x="1363" y="49"/>
                      <a:pt x="1375" y="58"/>
                      <a:pt x="1385" y="67"/>
                    </a:cubicBezTo>
                    <a:lnTo>
                      <a:pt x="1391" y="61"/>
                    </a:lnTo>
                    <a:close/>
                    <a:moveTo>
                      <a:pt x="1107" y="41"/>
                    </a:moveTo>
                    <a:cubicBezTo>
                      <a:pt x="1103" y="34"/>
                      <a:pt x="1103" y="34"/>
                      <a:pt x="1103" y="34"/>
                    </a:cubicBezTo>
                    <a:cubicBezTo>
                      <a:pt x="1090" y="42"/>
                      <a:pt x="1078" y="50"/>
                      <a:pt x="1067" y="60"/>
                    </a:cubicBezTo>
                    <a:cubicBezTo>
                      <a:pt x="1072" y="66"/>
                      <a:pt x="1072" y="66"/>
                      <a:pt x="1072" y="66"/>
                    </a:cubicBezTo>
                    <a:cubicBezTo>
                      <a:pt x="1083" y="57"/>
                      <a:pt x="1095" y="48"/>
                      <a:pt x="1107" y="41"/>
                    </a:cubicBezTo>
                    <a:close/>
                    <a:moveTo>
                      <a:pt x="408" y="58"/>
                    </a:moveTo>
                    <a:cubicBezTo>
                      <a:pt x="397" y="49"/>
                      <a:pt x="384" y="40"/>
                      <a:pt x="372" y="33"/>
                    </a:cubicBezTo>
                    <a:cubicBezTo>
                      <a:pt x="368" y="40"/>
                      <a:pt x="368" y="40"/>
                      <a:pt x="368" y="40"/>
                    </a:cubicBezTo>
                    <a:cubicBezTo>
                      <a:pt x="380" y="47"/>
                      <a:pt x="392" y="55"/>
                      <a:pt x="403" y="64"/>
                    </a:cubicBezTo>
                    <a:lnTo>
                      <a:pt x="408" y="58"/>
                    </a:lnTo>
                    <a:close/>
                    <a:moveTo>
                      <a:pt x="2090" y="39"/>
                    </a:moveTo>
                    <a:cubicBezTo>
                      <a:pt x="2086" y="32"/>
                      <a:pt x="2086" y="32"/>
                      <a:pt x="2086" y="32"/>
                    </a:cubicBezTo>
                    <a:cubicBezTo>
                      <a:pt x="2073" y="39"/>
                      <a:pt x="2061" y="48"/>
                      <a:pt x="2049" y="57"/>
                    </a:cubicBezTo>
                    <a:cubicBezTo>
                      <a:pt x="2054" y="63"/>
                      <a:pt x="2054" y="63"/>
                      <a:pt x="2054" y="63"/>
                    </a:cubicBezTo>
                    <a:cubicBezTo>
                      <a:pt x="2065" y="54"/>
                      <a:pt x="2077" y="46"/>
                      <a:pt x="2090" y="39"/>
                    </a:cubicBezTo>
                    <a:close/>
                    <a:moveTo>
                      <a:pt x="2309" y="23"/>
                    </a:moveTo>
                    <a:cubicBezTo>
                      <a:pt x="2295" y="16"/>
                      <a:pt x="2281" y="12"/>
                      <a:pt x="2267" y="8"/>
                    </a:cubicBezTo>
                    <a:cubicBezTo>
                      <a:pt x="2265" y="16"/>
                      <a:pt x="2265" y="16"/>
                      <a:pt x="2265" y="16"/>
                    </a:cubicBezTo>
                    <a:cubicBezTo>
                      <a:pt x="2279" y="19"/>
                      <a:pt x="2292" y="24"/>
                      <a:pt x="2305" y="30"/>
                    </a:cubicBezTo>
                    <a:lnTo>
                      <a:pt x="2309" y="23"/>
                    </a:lnTo>
                    <a:close/>
                    <a:moveTo>
                      <a:pt x="193" y="15"/>
                    </a:moveTo>
                    <a:cubicBezTo>
                      <a:pt x="191" y="8"/>
                      <a:pt x="191" y="8"/>
                      <a:pt x="191" y="8"/>
                    </a:cubicBezTo>
                    <a:cubicBezTo>
                      <a:pt x="177" y="11"/>
                      <a:pt x="163" y="16"/>
                      <a:pt x="149" y="22"/>
                    </a:cubicBezTo>
                    <a:cubicBezTo>
                      <a:pt x="152" y="29"/>
                      <a:pt x="152" y="29"/>
                      <a:pt x="152" y="29"/>
                    </a:cubicBezTo>
                    <a:cubicBezTo>
                      <a:pt x="165" y="23"/>
                      <a:pt x="179" y="19"/>
                      <a:pt x="193" y="15"/>
                    </a:cubicBezTo>
                    <a:close/>
                    <a:moveTo>
                      <a:pt x="1326" y="21"/>
                    </a:moveTo>
                    <a:cubicBezTo>
                      <a:pt x="1312" y="15"/>
                      <a:pt x="1298" y="10"/>
                      <a:pt x="1283" y="7"/>
                    </a:cubicBezTo>
                    <a:cubicBezTo>
                      <a:pt x="1281" y="15"/>
                      <a:pt x="1281" y="15"/>
                      <a:pt x="1281" y="15"/>
                    </a:cubicBezTo>
                    <a:cubicBezTo>
                      <a:pt x="1295" y="18"/>
                      <a:pt x="1309" y="22"/>
                      <a:pt x="1322" y="28"/>
                    </a:cubicBezTo>
                    <a:lnTo>
                      <a:pt x="1326" y="21"/>
                    </a:lnTo>
                    <a:close/>
                    <a:moveTo>
                      <a:pt x="1176" y="14"/>
                    </a:moveTo>
                    <a:cubicBezTo>
                      <a:pt x="1175" y="7"/>
                      <a:pt x="1175" y="7"/>
                      <a:pt x="1175" y="7"/>
                    </a:cubicBezTo>
                    <a:cubicBezTo>
                      <a:pt x="1160" y="10"/>
                      <a:pt x="1146" y="14"/>
                      <a:pt x="1132" y="20"/>
                    </a:cubicBezTo>
                    <a:cubicBezTo>
                      <a:pt x="1135" y="27"/>
                      <a:pt x="1135" y="27"/>
                      <a:pt x="1135" y="27"/>
                    </a:cubicBezTo>
                    <a:cubicBezTo>
                      <a:pt x="1149" y="22"/>
                      <a:pt x="1162" y="17"/>
                      <a:pt x="1176" y="14"/>
                    </a:cubicBezTo>
                    <a:close/>
                    <a:moveTo>
                      <a:pt x="342" y="19"/>
                    </a:moveTo>
                    <a:cubicBezTo>
                      <a:pt x="329" y="13"/>
                      <a:pt x="314" y="9"/>
                      <a:pt x="300" y="6"/>
                    </a:cubicBezTo>
                    <a:cubicBezTo>
                      <a:pt x="298" y="14"/>
                      <a:pt x="298" y="14"/>
                      <a:pt x="298" y="14"/>
                    </a:cubicBezTo>
                    <a:cubicBezTo>
                      <a:pt x="312" y="17"/>
                      <a:pt x="326" y="21"/>
                      <a:pt x="339" y="26"/>
                    </a:cubicBezTo>
                    <a:lnTo>
                      <a:pt x="342" y="19"/>
                    </a:lnTo>
                    <a:close/>
                    <a:moveTo>
                      <a:pt x="2160" y="13"/>
                    </a:moveTo>
                    <a:cubicBezTo>
                      <a:pt x="2158" y="6"/>
                      <a:pt x="2158" y="6"/>
                      <a:pt x="2158" y="6"/>
                    </a:cubicBezTo>
                    <a:cubicBezTo>
                      <a:pt x="2144" y="8"/>
                      <a:pt x="2129" y="13"/>
                      <a:pt x="2115" y="18"/>
                    </a:cubicBezTo>
                    <a:cubicBezTo>
                      <a:pt x="2118" y="26"/>
                      <a:pt x="2118" y="26"/>
                      <a:pt x="2118" y="26"/>
                    </a:cubicBezTo>
                    <a:cubicBezTo>
                      <a:pt x="2132" y="20"/>
                      <a:pt x="2146" y="16"/>
                      <a:pt x="2160" y="13"/>
                    </a:cubicBezTo>
                    <a:close/>
                    <a:moveTo>
                      <a:pt x="2235" y="2"/>
                    </a:moveTo>
                    <a:cubicBezTo>
                      <a:pt x="2226" y="1"/>
                      <a:pt x="2216" y="1"/>
                      <a:pt x="2207" y="1"/>
                    </a:cubicBezTo>
                    <a:cubicBezTo>
                      <a:pt x="2207" y="1"/>
                      <a:pt x="2207" y="1"/>
                      <a:pt x="2207" y="1"/>
                    </a:cubicBezTo>
                    <a:cubicBezTo>
                      <a:pt x="2201" y="1"/>
                      <a:pt x="2196" y="1"/>
                      <a:pt x="2190" y="1"/>
                    </a:cubicBezTo>
                    <a:cubicBezTo>
                      <a:pt x="2191" y="9"/>
                      <a:pt x="2191" y="9"/>
                      <a:pt x="2191" y="9"/>
                    </a:cubicBezTo>
                    <a:cubicBezTo>
                      <a:pt x="2196" y="9"/>
                      <a:pt x="2202" y="9"/>
                      <a:pt x="2207" y="9"/>
                    </a:cubicBezTo>
                    <a:cubicBezTo>
                      <a:pt x="2207" y="9"/>
                      <a:pt x="2207" y="9"/>
                      <a:pt x="2207" y="9"/>
                    </a:cubicBezTo>
                    <a:cubicBezTo>
                      <a:pt x="2216" y="9"/>
                      <a:pt x="2225" y="9"/>
                      <a:pt x="2234" y="10"/>
                    </a:cubicBezTo>
                    <a:lnTo>
                      <a:pt x="2235" y="2"/>
                    </a:lnTo>
                    <a:close/>
                    <a:moveTo>
                      <a:pt x="267" y="9"/>
                    </a:moveTo>
                    <a:cubicBezTo>
                      <a:pt x="268" y="1"/>
                      <a:pt x="268" y="1"/>
                      <a:pt x="268" y="1"/>
                    </a:cubicBezTo>
                    <a:cubicBezTo>
                      <a:pt x="253" y="0"/>
                      <a:pt x="238" y="1"/>
                      <a:pt x="223" y="2"/>
                    </a:cubicBezTo>
                    <a:cubicBezTo>
                      <a:pt x="224" y="10"/>
                      <a:pt x="224" y="10"/>
                      <a:pt x="224" y="10"/>
                    </a:cubicBezTo>
                    <a:cubicBezTo>
                      <a:pt x="238" y="9"/>
                      <a:pt x="253" y="8"/>
                      <a:pt x="267" y="9"/>
                    </a:cubicBezTo>
                    <a:close/>
                    <a:moveTo>
                      <a:pt x="1251" y="2"/>
                    </a:moveTo>
                    <a:cubicBezTo>
                      <a:pt x="1237" y="0"/>
                      <a:pt x="1221" y="0"/>
                      <a:pt x="1207" y="2"/>
                    </a:cubicBezTo>
                    <a:cubicBezTo>
                      <a:pt x="1207" y="10"/>
                      <a:pt x="1207" y="10"/>
                      <a:pt x="1207" y="10"/>
                    </a:cubicBezTo>
                    <a:cubicBezTo>
                      <a:pt x="1222" y="8"/>
                      <a:pt x="1236" y="8"/>
                      <a:pt x="1251" y="10"/>
                    </a:cubicBezTo>
                    <a:lnTo>
                      <a:pt x="1251" y="2"/>
                    </a:lnTo>
                    <a:close/>
                    <a:moveTo>
                      <a:pt x="9" y="228"/>
                    </a:moveTo>
                    <a:cubicBezTo>
                      <a:pt x="1" y="227"/>
                      <a:pt x="1" y="227"/>
                      <a:pt x="1" y="227"/>
                    </a:cubicBezTo>
                    <a:cubicBezTo>
                      <a:pt x="1" y="235"/>
                      <a:pt x="0" y="242"/>
                      <a:pt x="0" y="250"/>
                    </a:cubicBezTo>
                    <a:cubicBezTo>
                      <a:pt x="8" y="250"/>
                      <a:pt x="8" y="250"/>
                      <a:pt x="8" y="250"/>
                    </a:cubicBezTo>
                    <a:cubicBezTo>
                      <a:pt x="8" y="242"/>
                      <a:pt x="9" y="235"/>
                      <a:pt x="9" y="22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grpSp>
        <p:grpSp>
          <p:nvGrpSpPr>
            <p:cNvPr id="154" name="Group 153">
              <a:extLst>
                <a:ext uri="{FF2B5EF4-FFF2-40B4-BE49-F238E27FC236}">
                  <a16:creationId xmlns:a16="http://schemas.microsoft.com/office/drawing/2014/main" id="{6DECA1C7-20F6-ABF7-B8B2-566B2DC263D9}"/>
                </a:ext>
              </a:extLst>
            </p:cNvPr>
            <p:cNvGrpSpPr/>
            <p:nvPr/>
          </p:nvGrpSpPr>
          <p:grpSpPr>
            <a:xfrm>
              <a:off x="1693863" y="1392411"/>
              <a:ext cx="1347788" cy="1350963"/>
              <a:chOff x="1693863" y="2463800"/>
              <a:chExt cx="1347788" cy="1350963"/>
            </a:xfrm>
            <a:solidFill>
              <a:schemeClr val="accent3">
                <a:lumMod val="75000"/>
              </a:schemeClr>
            </a:solidFill>
          </p:grpSpPr>
          <p:sp>
            <p:nvSpPr>
              <p:cNvPr id="186" name="Oval 6">
                <a:extLst>
                  <a:ext uri="{FF2B5EF4-FFF2-40B4-BE49-F238E27FC236}">
                    <a16:creationId xmlns:a16="http://schemas.microsoft.com/office/drawing/2014/main" id="{D7EFBEE8-4573-CFC5-0A5E-E91512AA8FAF}"/>
                  </a:ext>
                </a:extLst>
              </p:cNvPr>
              <p:cNvSpPr>
                <a:spLocks noChangeArrowheads="1"/>
              </p:cNvSpPr>
              <p:nvPr/>
            </p:nvSpPr>
            <p:spPr bwMode="auto">
              <a:xfrm>
                <a:off x="1693863" y="2463800"/>
                <a:ext cx="1347788" cy="13509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87" name="Rectangle 13">
                <a:extLst>
                  <a:ext uri="{FF2B5EF4-FFF2-40B4-BE49-F238E27FC236}">
                    <a16:creationId xmlns:a16="http://schemas.microsoft.com/office/drawing/2014/main" id="{8D09AC80-F1E8-6C9F-9BF9-59B25BF569B7}"/>
                  </a:ext>
                </a:extLst>
              </p:cNvPr>
              <p:cNvSpPr>
                <a:spLocks noChangeArrowheads="1"/>
              </p:cNvSpPr>
              <p:nvPr/>
            </p:nvSpPr>
            <p:spPr bwMode="auto">
              <a:xfrm>
                <a:off x="1951865" y="2962275"/>
                <a:ext cx="843926" cy="4793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a:ln>
                      <a:noFill/>
                    </a:ln>
                    <a:solidFill>
                      <a:schemeClr val="bg2"/>
                    </a:solidFill>
                    <a:effectLst/>
                    <a:latin typeface="Montserrat Light" panose="00000400000000000000" pitchFamily="50" charset="0"/>
                  </a:rPr>
                  <a:t>199</a:t>
                </a:r>
                <a:r>
                  <a:rPr kumimoji="0" lang="es-CO" altLang="ru-RU" sz="2000" b="1" i="0" u="none" strike="noStrike" cap="none" normalizeH="0" baseline="0" dirty="0">
                    <a:ln>
                      <a:noFill/>
                    </a:ln>
                    <a:solidFill>
                      <a:schemeClr val="bg2"/>
                    </a:solidFill>
                    <a:effectLst/>
                    <a:latin typeface="Montserrat Light" panose="00000400000000000000" pitchFamily="50" charset="0"/>
                  </a:rPr>
                  <a:t>5</a:t>
                </a:r>
                <a:endParaRPr kumimoji="0" lang="ru-RU" altLang="ru-RU" sz="1400" b="0" i="0" u="none" strike="noStrike" cap="none" normalizeH="0" baseline="0" dirty="0">
                  <a:ln>
                    <a:noFill/>
                  </a:ln>
                  <a:solidFill>
                    <a:schemeClr val="bg2"/>
                  </a:solidFill>
                  <a:effectLst/>
                </a:endParaRPr>
              </a:p>
            </p:txBody>
          </p:sp>
        </p:grpSp>
        <p:grpSp>
          <p:nvGrpSpPr>
            <p:cNvPr id="155" name="Group 154">
              <a:extLst>
                <a:ext uri="{FF2B5EF4-FFF2-40B4-BE49-F238E27FC236}">
                  <a16:creationId xmlns:a16="http://schemas.microsoft.com/office/drawing/2014/main" id="{B6CA1046-6BD8-6591-D66D-3F8A02727E2E}"/>
                </a:ext>
              </a:extLst>
            </p:cNvPr>
            <p:cNvGrpSpPr/>
            <p:nvPr/>
          </p:nvGrpSpPr>
          <p:grpSpPr>
            <a:xfrm>
              <a:off x="5419726" y="1392411"/>
              <a:ext cx="1347788" cy="1350963"/>
              <a:chOff x="5419726" y="2463800"/>
              <a:chExt cx="1347788" cy="1350963"/>
            </a:xfrm>
          </p:grpSpPr>
          <p:sp>
            <p:nvSpPr>
              <p:cNvPr id="184" name="Oval 7">
                <a:extLst>
                  <a:ext uri="{FF2B5EF4-FFF2-40B4-BE49-F238E27FC236}">
                    <a16:creationId xmlns:a16="http://schemas.microsoft.com/office/drawing/2014/main" id="{45715DB8-388A-1C19-135F-C824B6077E21}"/>
                  </a:ext>
                </a:extLst>
              </p:cNvPr>
              <p:cNvSpPr>
                <a:spLocks noChangeArrowheads="1"/>
              </p:cNvSpPr>
              <p:nvPr/>
            </p:nvSpPr>
            <p:spPr bwMode="auto">
              <a:xfrm>
                <a:off x="5419726" y="2463800"/>
                <a:ext cx="1347788" cy="1350963"/>
              </a:xfrm>
              <a:prstGeom prst="ellipse">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85" name="Rectangle 14">
                <a:extLst>
                  <a:ext uri="{FF2B5EF4-FFF2-40B4-BE49-F238E27FC236}">
                    <a16:creationId xmlns:a16="http://schemas.microsoft.com/office/drawing/2014/main" id="{0A5401F7-648C-2070-B09E-EFED8DED7A7F}"/>
                  </a:ext>
                </a:extLst>
              </p:cNvPr>
              <p:cNvSpPr>
                <a:spLocks noChangeArrowheads="1"/>
              </p:cNvSpPr>
              <p:nvPr/>
            </p:nvSpPr>
            <p:spPr bwMode="auto">
              <a:xfrm>
                <a:off x="5605319" y="2962275"/>
                <a:ext cx="988742" cy="47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a:ln>
                      <a:noFill/>
                    </a:ln>
                    <a:solidFill>
                      <a:schemeClr val="bg2"/>
                    </a:solidFill>
                    <a:effectLst/>
                    <a:latin typeface="Montserrat Light" panose="00000400000000000000" pitchFamily="50" charset="0"/>
                  </a:rPr>
                  <a:t>2009</a:t>
                </a:r>
                <a:endParaRPr kumimoji="0" lang="ru-RU" altLang="ru-RU" sz="1400" b="0" i="0" u="none" strike="noStrike" cap="none" normalizeH="0" baseline="0" dirty="0">
                  <a:ln>
                    <a:noFill/>
                  </a:ln>
                  <a:solidFill>
                    <a:schemeClr val="bg2"/>
                  </a:solidFill>
                  <a:effectLst/>
                </a:endParaRPr>
              </a:p>
            </p:txBody>
          </p:sp>
        </p:grpSp>
        <p:grpSp>
          <p:nvGrpSpPr>
            <p:cNvPr id="156" name="Group 155">
              <a:extLst>
                <a:ext uri="{FF2B5EF4-FFF2-40B4-BE49-F238E27FC236}">
                  <a16:creationId xmlns:a16="http://schemas.microsoft.com/office/drawing/2014/main" id="{DC5CEF4C-DCE9-58C5-F0E4-B6AF5EA9D98D}"/>
                </a:ext>
              </a:extLst>
            </p:cNvPr>
            <p:cNvGrpSpPr/>
            <p:nvPr/>
          </p:nvGrpSpPr>
          <p:grpSpPr>
            <a:xfrm>
              <a:off x="9145588" y="1392411"/>
              <a:ext cx="1347788" cy="1350963"/>
              <a:chOff x="9145588" y="2463800"/>
              <a:chExt cx="1347788" cy="1350963"/>
            </a:xfrm>
          </p:grpSpPr>
          <p:sp>
            <p:nvSpPr>
              <p:cNvPr id="182" name="Oval 10">
                <a:extLst>
                  <a:ext uri="{FF2B5EF4-FFF2-40B4-BE49-F238E27FC236}">
                    <a16:creationId xmlns:a16="http://schemas.microsoft.com/office/drawing/2014/main" id="{15F7E56E-AE05-BAC1-56D0-5B23CD41949C}"/>
                  </a:ext>
                </a:extLst>
              </p:cNvPr>
              <p:cNvSpPr>
                <a:spLocks noChangeArrowheads="1"/>
              </p:cNvSpPr>
              <p:nvPr/>
            </p:nvSpPr>
            <p:spPr bwMode="auto">
              <a:xfrm>
                <a:off x="9145588" y="2463800"/>
                <a:ext cx="1347788" cy="1350963"/>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83" name="Rectangle 15">
                <a:extLst>
                  <a:ext uri="{FF2B5EF4-FFF2-40B4-BE49-F238E27FC236}">
                    <a16:creationId xmlns:a16="http://schemas.microsoft.com/office/drawing/2014/main" id="{AD4F7111-7C82-E181-639A-B006E26417D8}"/>
                  </a:ext>
                </a:extLst>
              </p:cNvPr>
              <p:cNvSpPr>
                <a:spLocks noChangeArrowheads="1"/>
              </p:cNvSpPr>
              <p:nvPr/>
            </p:nvSpPr>
            <p:spPr bwMode="auto">
              <a:xfrm>
                <a:off x="9357399" y="2962275"/>
                <a:ext cx="936310" cy="47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a:ln>
                      <a:noFill/>
                    </a:ln>
                    <a:solidFill>
                      <a:schemeClr val="bg2"/>
                    </a:solidFill>
                    <a:effectLst/>
                    <a:latin typeface="Montserrat Light" panose="00000400000000000000" pitchFamily="50" charset="0"/>
                  </a:rPr>
                  <a:t>202</a:t>
                </a:r>
                <a:r>
                  <a:rPr kumimoji="0" lang="es-CO" altLang="ru-RU" sz="2000" b="1" i="0" u="none" strike="noStrike" cap="none" normalizeH="0" baseline="0" dirty="0">
                    <a:ln>
                      <a:noFill/>
                    </a:ln>
                    <a:solidFill>
                      <a:schemeClr val="bg2"/>
                    </a:solidFill>
                    <a:effectLst/>
                    <a:latin typeface="Montserrat Light" panose="00000400000000000000" pitchFamily="50" charset="0"/>
                  </a:rPr>
                  <a:t>2</a:t>
                </a:r>
                <a:endParaRPr kumimoji="0" lang="ru-RU" altLang="ru-RU" sz="1400" b="0" i="0" u="none" strike="noStrike" cap="none" normalizeH="0" baseline="0" dirty="0">
                  <a:ln>
                    <a:noFill/>
                  </a:ln>
                  <a:solidFill>
                    <a:schemeClr val="bg2"/>
                  </a:solidFill>
                  <a:effectLst/>
                </a:endParaRPr>
              </a:p>
            </p:txBody>
          </p:sp>
        </p:grpSp>
        <p:grpSp>
          <p:nvGrpSpPr>
            <p:cNvPr id="157" name="Group 156">
              <a:extLst>
                <a:ext uri="{FF2B5EF4-FFF2-40B4-BE49-F238E27FC236}">
                  <a16:creationId xmlns:a16="http://schemas.microsoft.com/office/drawing/2014/main" id="{BADF2CF4-E478-C937-0986-7109C2F742F8}"/>
                </a:ext>
              </a:extLst>
            </p:cNvPr>
            <p:cNvGrpSpPr/>
            <p:nvPr/>
          </p:nvGrpSpPr>
          <p:grpSpPr>
            <a:xfrm>
              <a:off x="3556001" y="3360911"/>
              <a:ext cx="1350963" cy="1352550"/>
              <a:chOff x="3556001" y="4432300"/>
              <a:chExt cx="1350963" cy="1352550"/>
            </a:xfrm>
          </p:grpSpPr>
          <p:sp>
            <p:nvSpPr>
              <p:cNvPr id="180" name="Oval 8">
                <a:extLst>
                  <a:ext uri="{FF2B5EF4-FFF2-40B4-BE49-F238E27FC236}">
                    <a16:creationId xmlns:a16="http://schemas.microsoft.com/office/drawing/2014/main" id="{9C61BE2B-8EBD-6CE6-64A2-98A1E211F83D}"/>
                  </a:ext>
                </a:extLst>
              </p:cNvPr>
              <p:cNvSpPr>
                <a:spLocks noChangeArrowheads="1"/>
              </p:cNvSpPr>
              <p:nvPr/>
            </p:nvSpPr>
            <p:spPr bwMode="auto">
              <a:xfrm>
                <a:off x="3556001" y="4432300"/>
                <a:ext cx="1350963" cy="13525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81" name="Rectangle 16">
                <a:extLst>
                  <a:ext uri="{FF2B5EF4-FFF2-40B4-BE49-F238E27FC236}">
                    <a16:creationId xmlns:a16="http://schemas.microsoft.com/office/drawing/2014/main" id="{24633943-E6EC-A838-FF4D-544DEA6E551A}"/>
                  </a:ext>
                </a:extLst>
              </p:cNvPr>
              <p:cNvSpPr>
                <a:spLocks noChangeArrowheads="1"/>
              </p:cNvSpPr>
              <p:nvPr/>
            </p:nvSpPr>
            <p:spPr bwMode="auto">
              <a:xfrm>
                <a:off x="3729696" y="4930775"/>
                <a:ext cx="971265" cy="47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a:ln>
                      <a:noFill/>
                    </a:ln>
                    <a:solidFill>
                      <a:schemeClr val="bg2"/>
                    </a:solidFill>
                    <a:effectLst/>
                    <a:latin typeface="Montserrat Light" panose="00000400000000000000" pitchFamily="50" charset="0"/>
                  </a:rPr>
                  <a:t>2003</a:t>
                </a:r>
                <a:endParaRPr kumimoji="0" lang="ru-RU" altLang="ru-RU" sz="1400" b="0" i="0" u="none" strike="noStrike" cap="none" normalizeH="0" baseline="0" dirty="0">
                  <a:ln>
                    <a:noFill/>
                  </a:ln>
                  <a:solidFill>
                    <a:schemeClr val="bg2"/>
                  </a:solidFill>
                  <a:effectLst/>
                </a:endParaRPr>
              </a:p>
            </p:txBody>
          </p:sp>
        </p:grpSp>
        <p:grpSp>
          <p:nvGrpSpPr>
            <p:cNvPr id="158" name="Group 157">
              <a:extLst>
                <a:ext uri="{FF2B5EF4-FFF2-40B4-BE49-F238E27FC236}">
                  <a16:creationId xmlns:a16="http://schemas.microsoft.com/office/drawing/2014/main" id="{8E107C1E-3368-84AC-5148-D72166B74872}"/>
                </a:ext>
              </a:extLst>
            </p:cNvPr>
            <p:cNvGrpSpPr/>
            <p:nvPr/>
          </p:nvGrpSpPr>
          <p:grpSpPr>
            <a:xfrm>
              <a:off x="7281863" y="3360911"/>
              <a:ext cx="1350963" cy="1352550"/>
              <a:chOff x="7281863" y="4432300"/>
              <a:chExt cx="1350963" cy="1352550"/>
            </a:xfrm>
          </p:grpSpPr>
          <p:sp>
            <p:nvSpPr>
              <p:cNvPr id="178" name="Oval 9">
                <a:extLst>
                  <a:ext uri="{FF2B5EF4-FFF2-40B4-BE49-F238E27FC236}">
                    <a16:creationId xmlns:a16="http://schemas.microsoft.com/office/drawing/2014/main" id="{04172A36-4C24-7893-A0C1-B2B66B2BD2F9}"/>
                  </a:ext>
                </a:extLst>
              </p:cNvPr>
              <p:cNvSpPr>
                <a:spLocks noChangeArrowheads="1"/>
              </p:cNvSpPr>
              <p:nvPr/>
            </p:nvSpPr>
            <p:spPr bwMode="auto">
              <a:xfrm>
                <a:off x="7281863" y="4432300"/>
                <a:ext cx="1350963" cy="135255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79" name="Rectangle 17">
                <a:extLst>
                  <a:ext uri="{FF2B5EF4-FFF2-40B4-BE49-F238E27FC236}">
                    <a16:creationId xmlns:a16="http://schemas.microsoft.com/office/drawing/2014/main" id="{945400E2-C08B-2CC5-2B92-02A1209A5580}"/>
                  </a:ext>
                </a:extLst>
              </p:cNvPr>
              <p:cNvSpPr>
                <a:spLocks noChangeArrowheads="1"/>
              </p:cNvSpPr>
              <p:nvPr/>
            </p:nvSpPr>
            <p:spPr bwMode="auto">
              <a:xfrm>
                <a:off x="7536118" y="4930775"/>
                <a:ext cx="851417" cy="47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a:ln>
                      <a:noFill/>
                    </a:ln>
                    <a:solidFill>
                      <a:schemeClr val="bg2"/>
                    </a:solidFill>
                    <a:effectLst/>
                    <a:latin typeface="Montserrat Light" panose="00000400000000000000" pitchFamily="50" charset="0"/>
                  </a:rPr>
                  <a:t>2015</a:t>
                </a:r>
                <a:endParaRPr kumimoji="0" lang="ru-RU" altLang="ru-RU" sz="1400" b="0" i="0" u="none" strike="noStrike" cap="none" normalizeH="0" baseline="0" dirty="0">
                  <a:ln>
                    <a:noFill/>
                  </a:ln>
                  <a:solidFill>
                    <a:schemeClr val="bg2"/>
                  </a:solidFill>
                  <a:effectLst/>
                </a:endParaRPr>
              </a:p>
            </p:txBody>
          </p:sp>
        </p:grpSp>
        <p:sp>
          <p:nvSpPr>
            <p:cNvPr id="159" name="Freeform 18">
              <a:extLst>
                <a:ext uri="{FF2B5EF4-FFF2-40B4-BE49-F238E27FC236}">
                  <a16:creationId xmlns:a16="http://schemas.microsoft.com/office/drawing/2014/main" id="{F61FDABF-AD9B-140B-6CD7-0A586585D9DE}"/>
                </a:ext>
              </a:extLst>
            </p:cNvPr>
            <p:cNvSpPr>
              <a:spLocks noEditPoints="1"/>
            </p:cNvSpPr>
            <p:nvPr/>
          </p:nvSpPr>
          <p:spPr bwMode="auto">
            <a:xfrm>
              <a:off x="7756526" y="1906761"/>
              <a:ext cx="400050" cy="452438"/>
            </a:xfrm>
            <a:custGeom>
              <a:avLst/>
              <a:gdLst>
                <a:gd name="T0" fmla="*/ 34 w 105"/>
                <a:gd name="T1" fmla="*/ 93 h 119"/>
                <a:gd name="T2" fmla="*/ 25 w 105"/>
                <a:gd name="T3" fmla="*/ 71 h 119"/>
                <a:gd name="T4" fmla="*/ 20 w 105"/>
                <a:gd name="T5" fmla="*/ 54 h 119"/>
                <a:gd name="T6" fmla="*/ 52 w 105"/>
                <a:gd name="T7" fmla="*/ 21 h 119"/>
                <a:gd name="T8" fmla="*/ 85 w 105"/>
                <a:gd name="T9" fmla="*/ 54 h 119"/>
                <a:gd name="T10" fmla="*/ 80 w 105"/>
                <a:gd name="T11" fmla="*/ 71 h 119"/>
                <a:gd name="T12" fmla="*/ 71 w 105"/>
                <a:gd name="T13" fmla="*/ 89 h 119"/>
                <a:gd name="T14" fmla="*/ 52 w 105"/>
                <a:gd name="T15" fmla="*/ 33 h 119"/>
                <a:gd name="T16" fmla="*/ 33 w 105"/>
                <a:gd name="T17" fmla="*/ 53 h 119"/>
                <a:gd name="T18" fmla="*/ 52 w 105"/>
                <a:gd name="T19" fmla="*/ 73 h 119"/>
                <a:gd name="T20" fmla="*/ 72 w 105"/>
                <a:gd name="T21" fmla="*/ 53 h 119"/>
                <a:gd name="T22" fmla="*/ 52 w 105"/>
                <a:gd name="T23" fmla="*/ 33 h 119"/>
                <a:gd name="T24" fmla="*/ 45 w 105"/>
                <a:gd name="T25" fmla="*/ 56 h 119"/>
                <a:gd name="T26" fmla="*/ 50 w 105"/>
                <a:gd name="T27" fmla="*/ 63 h 119"/>
                <a:gd name="T28" fmla="*/ 60 w 105"/>
                <a:gd name="T29" fmla="*/ 47 h 119"/>
                <a:gd name="T30" fmla="*/ 52 w 105"/>
                <a:gd name="T31" fmla="*/ 11 h 119"/>
                <a:gd name="T32" fmla="*/ 52 w 105"/>
                <a:gd name="T33" fmla="*/ 0 h 119"/>
                <a:gd name="T34" fmla="*/ 31 w 105"/>
                <a:gd name="T35" fmla="*/ 16 h 119"/>
                <a:gd name="T36" fmla="*/ 26 w 105"/>
                <a:gd name="T37" fmla="*/ 7 h 119"/>
                <a:gd name="T38" fmla="*/ 7 w 105"/>
                <a:gd name="T39" fmla="*/ 27 h 119"/>
                <a:gd name="T40" fmla="*/ 16 w 105"/>
                <a:gd name="T41" fmla="*/ 32 h 119"/>
                <a:gd name="T42" fmla="*/ 0 w 105"/>
                <a:gd name="T43" fmla="*/ 53 h 119"/>
                <a:gd name="T44" fmla="*/ 10 w 105"/>
                <a:gd name="T45" fmla="*/ 53 h 119"/>
                <a:gd name="T46" fmla="*/ 79 w 105"/>
                <a:gd name="T47" fmla="*/ 7 h 119"/>
                <a:gd name="T48" fmla="*/ 74 w 105"/>
                <a:gd name="T49" fmla="*/ 16 h 119"/>
                <a:gd name="T50" fmla="*/ 98 w 105"/>
                <a:gd name="T51" fmla="*/ 27 h 119"/>
                <a:gd name="T52" fmla="*/ 89 w 105"/>
                <a:gd name="T53" fmla="*/ 32 h 119"/>
                <a:gd name="T54" fmla="*/ 95 w 105"/>
                <a:gd name="T55" fmla="*/ 53 h 119"/>
                <a:gd name="T56" fmla="*/ 105 w 105"/>
                <a:gd name="T57" fmla="*/ 53 h 119"/>
                <a:gd name="T58" fmla="*/ 64 w 105"/>
                <a:gd name="T59" fmla="*/ 96 h 119"/>
                <a:gd name="T60" fmla="*/ 38 w 105"/>
                <a:gd name="T61" fmla="*/ 103 h 119"/>
                <a:gd name="T62" fmla="*/ 35 w 105"/>
                <a:gd name="T63" fmla="*/ 107 h 119"/>
                <a:gd name="T64" fmla="*/ 40 w 105"/>
                <a:gd name="T65" fmla="*/ 111 h 119"/>
                <a:gd name="T66" fmla="*/ 42 w 105"/>
                <a:gd name="T67" fmla="*/ 111 h 119"/>
                <a:gd name="T68" fmla="*/ 64 w 105"/>
                <a:gd name="T69" fmla="*/ 105 h 119"/>
                <a:gd name="T70" fmla="*/ 64 w 105"/>
                <a:gd name="T71" fmla="*/ 104 h 119"/>
                <a:gd name="T72" fmla="*/ 65 w 105"/>
                <a:gd name="T73" fmla="*/ 104 h 119"/>
                <a:gd name="T74" fmla="*/ 69 w 105"/>
                <a:gd name="T75" fmla="*/ 109 h 119"/>
                <a:gd name="T76" fmla="*/ 67 w 105"/>
                <a:gd name="T77" fmla="*/ 113 h 119"/>
                <a:gd name="T78" fmla="*/ 45 w 105"/>
                <a:gd name="T79"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19">
                  <a:moveTo>
                    <a:pt x="34" y="93"/>
                  </a:moveTo>
                  <a:cubicBezTo>
                    <a:pt x="34" y="87"/>
                    <a:pt x="32" y="82"/>
                    <a:pt x="25" y="71"/>
                  </a:cubicBezTo>
                  <a:cubicBezTo>
                    <a:pt x="22" y="66"/>
                    <a:pt x="20" y="60"/>
                    <a:pt x="20" y="54"/>
                  </a:cubicBezTo>
                  <a:cubicBezTo>
                    <a:pt x="20" y="35"/>
                    <a:pt x="34" y="21"/>
                    <a:pt x="52" y="21"/>
                  </a:cubicBezTo>
                  <a:cubicBezTo>
                    <a:pt x="70" y="21"/>
                    <a:pt x="85" y="35"/>
                    <a:pt x="85" y="54"/>
                  </a:cubicBezTo>
                  <a:cubicBezTo>
                    <a:pt x="85" y="60"/>
                    <a:pt x="83" y="66"/>
                    <a:pt x="80" y="71"/>
                  </a:cubicBezTo>
                  <a:cubicBezTo>
                    <a:pt x="74" y="80"/>
                    <a:pt x="72" y="85"/>
                    <a:pt x="71" y="89"/>
                  </a:cubicBezTo>
                  <a:moveTo>
                    <a:pt x="52" y="33"/>
                  </a:moveTo>
                  <a:cubicBezTo>
                    <a:pt x="42" y="33"/>
                    <a:pt x="33" y="42"/>
                    <a:pt x="33" y="53"/>
                  </a:cubicBezTo>
                  <a:cubicBezTo>
                    <a:pt x="33" y="64"/>
                    <a:pt x="42" y="73"/>
                    <a:pt x="52" y="73"/>
                  </a:cubicBezTo>
                  <a:cubicBezTo>
                    <a:pt x="63" y="73"/>
                    <a:pt x="72" y="64"/>
                    <a:pt x="72" y="53"/>
                  </a:cubicBezTo>
                  <a:cubicBezTo>
                    <a:pt x="72" y="42"/>
                    <a:pt x="63" y="33"/>
                    <a:pt x="52" y="33"/>
                  </a:cubicBezTo>
                  <a:close/>
                  <a:moveTo>
                    <a:pt x="45" y="56"/>
                  </a:moveTo>
                  <a:cubicBezTo>
                    <a:pt x="50" y="63"/>
                    <a:pt x="50" y="63"/>
                    <a:pt x="50" y="63"/>
                  </a:cubicBezTo>
                  <a:cubicBezTo>
                    <a:pt x="60" y="47"/>
                    <a:pt x="60" y="47"/>
                    <a:pt x="60" y="47"/>
                  </a:cubicBezTo>
                  <a:moveTo>
                    <a:pt x="52" y="11"/>
                  </a:moveTo>
                  <a:cubicBezTo>
                    <a:pt x="52" y="0"/>
                    <a:pt x="52" y="0"/>
                    <a:pt x="52" y="0"/>
                  </a:cubicBezTo>
                  <a:moveTo>
                    <a:pt x="31" y="16"/>
                  </a:moveTo>
                  <a:cubicBezTo>
                    <a:pt x="26" y="7"/>
                    <a:pt x="26" y="7"/>
                    <a:pt x="26" y="7"/>
                  </a:cubicBezTo>
                  <a:moveTo>
                    <a:pt x="7" y="27"/>
                  </a:moveTo>
                  <a:cubicBezTo>
                    <a:pt x="16" y="32"/>
                    <a:pt x="16" y="32"/>
                    <a:pt x="16" y="32"/>
                  </a:cubicBezTo>
                  <a:moveTo>
                    <a:pt x="0" y="53"/>
                  </a:moveTo>
                  <a:cubicBezTo>
                    <a:pt x="10" y="53"/>
                    <a:pt x="10" y="53"/>
                    <a:pt x="10" y="53"/>
                  </a:cubicBezTo>
                  <a:moveTo>
                    <a:pt x="79" y="7"/>
                  </a:moveTo>
                  <a:cubicBezTo>
                    <a:pt x="74" y="16"/>
                    <a:pt x="74" y="16"/>
                    <a:pt x="74" y="16"/>
                  </a:cubicBezTo>
                  <a:moveTo>
                    <a:pt x="98" y="27"/>
                  </a:moveTo>
                  <a:cubicBezTo>
                    <a:pt x="89" y="32"/>
                    <a:pt x="89" y="32"/>
                    <a:pt x="89" y="32"/>
                  </a:cubicBezTo>
                  <a:moveTo>
                    <a:pt x="95" y="53"/>
                  </a:moveTo>
                  <a:cubicBezTo>
                    <a:pt x="105" y="53"/>
                    <a:pt x="105" y="53"/>
                    <a:pt x="105" y="53"/>
                  </a:cubicBezTo>
                  <a:moveTo>
                    <a:pt x="64" y="96"/>
                  </a:moveTo>
                  <a:cubicBezTo>
                    <a:pt x="64" y="96"/>
                    <a:pt x="38" y="103"/>
                    <a:pt x="38" y="103"/>
                  </a:cubicBezTo>
                  <a:cubicBezTo>
                    <a:pt x="37" y="103"/>
                    <a:pt x="35" y="105"/>
                    <a:pt x="35" y="107"/>
                  </a:cubicBezTo>
                  <a:cubicBezTo>
                    <a:pt x="35" y="109"/>
                    <a:pt x="37" y="111"/>
                    <a:pt x="40" y="111"/>
                  </a:cubicBezTo>
                  <a:cubicBezTo>
                    <a:pt x="40" y="111"/>
                    <a:pt x="42" y="111"/>
                    <a:pt x="42" y="111"/>
                  </a:cubicBezTo>
                  <a:cubicBezTo>
                    <a:pt x="64" y="105"/>
                    <a:pt x="64" y="105"/>
                    <a:pt x="64" y="105"/>
                  </a:cubicBezTo>
                  <a:cubicBezTo>
                    <a:pt x="64" y="104"/>
                    <a:pt x="64" y="104"/>
                    <a:pt x="64" y="104"/>
                  </a:cubicBezTo>
                  <a:cubicBezTo>
                    <a:pt x="65" y="104"/>
                    <a:pt x="65" y="104"/>
                    <a:pt x="65" y="104"/>
                  </a:cubicBezTo>
                  <a:cubicBezTo>
                    <a:pt x="68" y="104"/>
                    <a:pt x="69" y="106"/>
                    <a:pt x="69" y="109"/>
                  </a:cubicBezTo>
                  <a:cubicBezTo>
                    <a:pt x="69" y="111"/>
                    <a:pt x="68" y="112"/>
                    <a:pt x="67" y="113"/>
                  </a:cubicBezTo>
                  <a:cubicBezTo>
                    <a:pt x="45" y="119"/>
                    <a:pt x="45" y="119"/>
                    <a:pt x="45" y="119"/>
                  </a:cubicBezTo>
                </a:path>
              </a:pathLst>
            </a:custGeom>
            <a:noFill/>
            <a:ln w="15875"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60" name="Freeform 19">
              <a:extLst>
                <a:ext uri="{FF2B5EF4-FFF2-40B4-BE49-F238E27FC236}">
                  <a16:creationId xmlns:a16="http://schemas.microsoft.com/office/drawing/2014/main" id="{D91CBF8F-3004-C913-9636-129C2E578481}"/>
                </a:ext>
              </a:extLst>
            </p:cNvPr>
            <p:cNvSpPr>
              <a:spLocks noEditPoints="1"/>
            </p:cNvSpPr>
            <p:nvPr/>
          </p:nvSpPr>
          <p:spPr bwMode="auto">
            <a:xfrm>
              <a:off x="3986213" y="1936924"/>
              <a:ext cx="490538" cy="392113"/>
            </a:xfrm>
            <a:custGeom>
              <a:avLst/>
              <a:gdLst>
                <a:gd name="T0" fmla="*/ 129 w 129"/>
                <a:gd name="T1" fmla="*/ 103 h 103"/>
                <a:gd name="T2" fmla="*/ 0 w 129"/>
                <a:gd name="T3" fmla="*/ 103 h 103"/>
                <a:gd name="T4" fmla="*/ 31 w 129"/>
                <a:gd name="T5" fmla="*/ 75 h 103"/>
                <a:gd name="T6" fmla="*/ 14 w 129"/>
                <a:gd name="T7" fmla="*/ 75 h 103"/>
                <a:gd name="T8" fmla="*/ 14 w 129"/>
                <a:gd name="T9" fmla="*/ 103 h 103"/>
                <a:gd name="T10" fmla="*/ 31 w 129"/>
                <a:gd name="T11" fmla="*/ 103 h 103"/>
                <a:gd name="T12" fmla="*/ 31 w 129"/>
                <a:gd name="T13" fmla="*/ 75 h 103"/>
                <a:gd name="T14" fmla="*/ 59 w 129"/>
                <a:gd name="T15" fmla="*/ 48 h 103"/>
                <a:gd name="T16" fmla="*/ 42 w 129"/>
                <a:gd name="T17" fmla="*/ 48 h 103"/>
                <a:gd name="T18" fmla="*/ 42 w 129"/>
                <a:gd name="T19" fmla="*/ 103 h 103"/>
                <a:gd name="T20" fmla="*/ 59 w 129"/>
                <a:gd name="T21" fmla="*/ 103 h 103"/>
                <a:gd name="T22" fmla="*/ 59 w 129"/>
                <a:gd name="T23" fmla="*/ 48 h 103"/>
                <a:gd name="T24" fmla="*/ 87 w 129"/>
                <a:gd name="T25" fmla="*/ 60 h 103"/>
                <a:gd name="T26" fmla="*/ 69 w 129"/>
                <a:gd name="T27" fmla="*/ 60 h 103"/>
                <a:gd name="T28" fmla="*/ 69 w 129"/>
                <a:gd name="T29" fmla="*/ 103 h 103"/>
                <a:gd name="T30" fmla="*/ 87 w 129"/>
                <a:gd name="T31" fmla="*/ 103 h 103"/>
                <a:gd name="T32" fmla="*/ 87 w 129"/>
                <a:gd name="T33" fmla="*/ 60 h 103"/>
                <a:gd name="T34" fmla="*/ 115 w 129"/>
                <a:gd name="T35" fmla="*/ 32 h 103"/>
                <a:gd name="T36" fmla="*/ 97 w 129"/>
                <a:gd name="T37" fmla="*/ 32 h 103"/>
                <a:gd name="T38" fmla="*/ 97 w 129"/>
                <a:gd name="T39" fmla="*/ 103 h 103"/>
                <a:gd name="T40" fmla="*/ 115 w 129"/>
                <a:gd name="T41" fmla="*/ 103 h 103"/>
                <a:gd name="T42" fmla="*/ 115 w 129"/>
                <a:gd name="T43" fmla="*/ 32 h 103"/>
                <a:gd name="T44" fmla="*/ 23 w 129"/>
                <a:gd name="T45" fmla="*/ 45 h 103"/>
                <a:gd name="T46" fmla="*/ 18 w 129"/>
                <a:gd name="T47" fmla="*/ 50 h 103"/>
                <a:gd name="T48" fmla="*/ 23 w 129"/>
                <a:gd name="T49" fmla="*/ 55 h 103"/>
                <a:gd name="T50" fmla="*/ 28 w 129"/>
                <a:gd name="T51" fmla="*/ 50 h 103"/>
                <a:gd name="T52" fmla="*/ 23 w 129"/>
                <a:gd name="T53" fmla="*/ 45 h 103"/>
                <a:gd name="T54" fmla="*/ 50 w 129"/>
                <a:gd name="T55" fmla="*/ 18 h 103"/>
                <a:gd name="T56" fmla="*/ 45 w 129"/>
                <a:gd name="T57" fmla="*/ 23 h 103"/>
                <a:gd name="T58" fmla="*/ 50 w 129"/>
                <a:gd name="T59" fmla="*/ 28 h 103"/>
                <a:gd name="T60" fmla="*/ 55 w 129"/>
                <a:gd name="T61" fmla="*/ 23 h 103"/>
                <a:gd name="T62" fmla="*/ 50 w 129"/>
                <a:gd name="T63" fmla="*/ 18 h 103"/>
                <a:gd name="T64" fmla="*/ 78 w 129"/>
                <a:gd name="T65" fmla="*/ 32 h 103"/>
                <a:gd name="T66" fmla="*/ 73 w 129"/>
                <a:gd name="T67" fmla="*/ 37 h 103"/>
                <a:gd name="T68" fmla="*/ 78 w 129"/>
                <a:gd name="T69" fmla="*/ 42 h 103"/>
                <a:gd name="T70" fmla="*/ 83 w 129"/>
                <a:gd name="T71" fmla="*/ 37 h 103"/>
                <a:gd name="T72" fmla="*/ 78 w 129"/>
                <a:gd name="T73" fmla="*/ 32 h 103"/>
                <a:gd name="T74" fmla="*/ 106 w 129"/>
                <a:gd name="T75" fmla="*/ 0 h 103"/>
                <a:gd name="T76" fmla="*/ 101 w 129"/>
                <a:gd name="T77" fmla="*/ 5 h 103"/>
                <a:gd name="T78" fmla="*/ 106 w 129"/>
                <a:gd name="T79" fmla="*/ 10 h 103"/>
                <a:gd name="T80" fmla="*/ 111 w 129"/>
                <a:gd name="T81" fmla="*/ 5 h 103"/>
                <a:gd name="T82" fmla="*/ 106 w 129"/>
                <a:gd name="T83" fmla="*/ 0 h 103"/>
                <a:gd name="T84" fmla="*/ 82 w 129"/>
                <a:gd name="T85" fmla="*/ 33 h 103"/>
                <a:gd name="T86" fmla="*/ 103 w 129"/>
                <a:gd name="T87" fmla="*/ 9 h 103"/>
                <a:gd name="T88" fmla="*/ 55 w 129"/>
                <a:gd name="T89" fmla="*/ 26 h 103"/>
                <a:gd name="T90" fmla="*/ 74 w 129"/>
                <a:gd name="T91" fmla="*/ 34 h 103"/>
                <a:gd name="T92" fmla="*/ 47 w 129"/>
                <a:gd name="T93" fmla="*/ 27 h 103"/>
                <a:gd name="T94" fmla="*/ 26 w 129"/>
                <a:gd name="T95" fmla="*/ 4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9" h="103">
                  <a:moveTo>
                    <a:pt x="129" y="103"/>
                  </a:moveTo>
                  <a:cubicBezTo>
                    <a:pt x="0" y="103"/>
                    <a:pt x="0" y="103"/>
                    <a:pt x="0" y="103"/>
                  </a:cubicBezTo>
                  <a:moveTo>
                    <a:pt x="31" y="75"/>
                  </a:moveTo>
                  <a:cubicBezTo>
                    <a:pt x="14" y="75"/>
                    <a:pt x="14" y="75"/>
                    <a:pt x="14" y="75"/>
                  </a:cubicBezTo>
                  <a:cubicBezTo>
                    <a:pt x="14" y="103"/>
                    <a:pt x="14" y="103"/>
                    <a:pt x="14" y="103"/>
                  </a:cubicBezTo>
                  <a:cubicBezTo>
                    <a:pt x="31" y="103"/>
                    <a:pt x="31" y="103"/>
                    <a:pt x="31" y="103"/>
                  </a:cubicBezTo>
                  <a:lnTo>
                    <a:pt x="31" y="75"/>
                  </a:lnTo>
                  <a:close/>
                  <a:moveTo>
                    <a:pt x="59" y="48"/>
                  </a:moveTo>
                  <a:cubicBezTo>
                    <a:pt x="42" y="48"/>
                    <a:pt x="42" y="48"/>
                    <a:pt x="42" y="48"/>
                  </a:cubicBezTo>
                  <a:cubicBezTo>
                    <a:pt x="42" y="103"/>
                    <a:pt x="42" y="103"/>
                    <a:pt x="42" y="103"/>
                  </a:cubicBezTo>
                  <a:cubicBezTo>
                    <a:pt x="59" y="103"/>
                    <a:pt x="59" y="103"/>
                    <a:pt x="59" y="103"/>
                  </a:cubicBezTo>
                  <a:lnTo>
                    <a:pt x="59" y="48"/>
                  </a:lnTo>
                  <a:close/>
                  <a:moveTo>
                    <a:pt x="87" y="60"/>
                  </a:moveTo>
                  <a:cubicBezTo>
                    <a:pt x="69" y="60"/>
                    <a:pt x="69" y="60"/>
                    <a:pt x="69" y="60"/>
                  </a:cubicBezTo>
                  <a:cubicBezTo>
                    <a:pt x="69" y="103"/>
                    <a:pt x="69" y="103"/>
                    <a:pt x="69" y="103"/>
                  </a:cubicBezTo>
                  <a:cubicBezTo>
                    <a:pt x="87" y="103"/>
                    <a:pt x="87" y="103"/>
                    <a:pt x="87" y="103"/>
                  </a:cubicBezTo>
                  <a:lnTo>
                    <a:pt x="87" y="60"/>
                  </a:lnTo>
                  <a:close/>
                  <a:moveTo>
                    <a:pt x="115" y="32"/>
                  </a:moveTo>
                  <a:cubicBezTo>
                    <a:pt x="97" y="32"/>
                    <a:pt x="97" y="32"/>
                    <a:pt x="97" y="32"/>
                  </a:cubicBezTo>
                  <a:cubicBezTo>
                    <a:pt x="97" y="103"/>
                    <a:pt x="97" y="103"/>
                    <a:pt x="97" y="103"/>
                  </a:cubicBezTo>
                  <a:cubicBezTo>
                    <a:pt x="115" y="103"/>
                    <a:pt x="115" y="103"/>
                    <a:pt x="115" y="103"/>
                  </a:cubicBezTo>
                  <a:lnTo>
                    <a:pt x="115" y="32"/>
                  </a:lnTo>
                  <a:close/>
                  <a:moveTo>
                    <a:pt x="23" y="45"/>
                  </a:moveTo>
                  <a:cubicBezTo>
                    <a:pt x="20" y="45"/>
                    <a:pt x="18" y="47"/>
                    <a:pt x="18" y="50"/>
                  </a:cubicBezTo>
                  <a:cubicBezTo>
                    <a:pt x="18" y="53"/>
                    <a:pt x="20" y="55"/>
                    <a:pt x="23" y="55"/>
                  </a:cubicBezTo>
                  <a:cubicBezTo>
                    <a:pt x="25" y="55"/>
                    <a:pt x="28" y="53"/>
                    <a:pt x="28" y="50"/>
                  </a:cubicBezTo>
                  <a:cubicBezTo>
                    <a:pt x="28" y="47"/>
                    <a:pt x="25" y="45"/>
                    <a:pt x="23" y="45"/>
                  </a:cubicBezTo>
                  <a:close/>
                  <a:moveTo>
                    <a:pt x="50" y="18"/>
                  </a:moveTo>
                  <a:cubicBezTo>
                    <a:pt x="48" y="18"/>
                    <a:pt x="45" y="21"/>
                    <a:pt x="45" y="23"/>
                  </a:cubicBezTo>
                  <a:cubicBezTo>
                    <a:pt x="45" y="26"/>
                    <a:pt x="48" y="28"/>
                    <a:pt x="50" y="28"/>
                  </a:cubicBezTo>
                  <a:cubicBezTo>
                    <a:pt x="53" y="28"/>
                    <a:pt x="55" y="26"/>
                    <a:pt x="55" y="23"/>
                  </a:cubicBezTo>
                  <a:cubicBezTo>
                    <a:pt x="55" y="21"/>
                    <a:pt x="53" y="18"/>
                    <a:pt x="50" y="18"/>
                  </a:cubicBezTo>
                  <a:close/>
                  <a:moveTo>
                    <a:pt x="78" y="32"/>
                  </a:moveTo>
                  <a:cubicBezTo>
                    <a:pt x="75" y="32"/>
                    <a:pt x="73" y="34"/>
                    <a:pt x="73" y="37"/>
                  </a:cubicBezTo>
                  <a:cubicBezTo>
                    <a:pt x="73" y="39"/>
                    <a:pt x="75" y="42"/>
                    <a:pt x="78" y="42"/>
                  </a:cubicBezTo>
                  <a:cubicBezTo>
                    <a:pt x="81" y="42"/>
                    <a:pt x="83" y="39"/>
                    <a:pt x="83" y="37"/>
                  </a:cubicBezTo>
                  <a:cubicBezTo>
                    <a:pt x="83" y="34"/>
                    <a:pt x="81" y="32"/>
                    <a:pt x="78" y="32"/>
                  </a:cubicBezTo>
                  <a:close/>
                  <a:moveTo>
                    <a:pt x="106" y="0"/>
                  </a:moveTo>
                  <a:cubicBezTo>
                    <a:pt x="103" y="0"/>
                    <a:pt x="101" y="2"/>
                    <a:pt x="101" y="5"/>
                  </a:cubicBezTo>
                  <a:cubicBezTo>
                    <a:pt x="101" y="8"/>
                    <a:pt x="103" y="10"/>
                    <a:pt x="106" y="10"/>
                  </a:cubicBezTo>
                  <a:cubicBezTo>
                    <a:pt x="109" y="10"/>
                    <a:pt x="111" y="8"/>
                    <a:pt x="111" y="5"/>
                  </a:cubicBezTo>
                  <a:cubicBezTo>
                    <a:pt x="111" y="2"/>
                    <a:pt x="109" y="0"/>
                    <a:pt x="106" y="0"/>
                  </a:cubicBezTo>
                  <a:close/>
                  <a:moveTo>
                    <a:pt x="82" y="33"/>
                  </a:moveTo>
                  <a:cubicBezTo>
                    <a:pt x="103" y="9"/>
                    <a:pt x="103" y="9"/>
                    <a:pt x="103" y="9"/>
                  </a:cubicBezTo>
                  <a:moveTo>
                    <a:pt x="55" y="26"/>
                  </a:moveTo>
                  <a:cubicBezTo>
                    <a:pt x="74" y="34"/>
                    <a:pt x="74" y="34"/>
                    <a:pt x="74" y="34"/>
                  </a:cubicBezTo>
                  <a:moveTo>
                    <a:pt x="47" y="27"/>
                  </a:moveTo>
                  <a:cubicBezTo>
                    <a:pt x="26" y="46"/>
                    <a:pt x="26" y="46"/>
                    <a:pt x="26" y="46"/>
                  </a:cubicBezTo>
                </a:path>
              </a:pathLst>
            </a:custGeom>
            <a:noFill/>
            <a:ln w="15875" cap="rnd">
              <a:solidFill>
                <a:schemeClr val="accent1">
                  <a:lumMod val="7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61" name="Freeform 20">
              <a:extLst>
                <a:ext uri="{FF2B5EF4-FFF2-40B4-BE49-F238E27FC236}">
                  <a16:creationId xmlns:a16="http://schemas.microsoft.com/office/drawing/2014/main" id="{AE1EF857-978F-07C1-D2E6-17C985FEF4F2}"/>
                </a:ext>
              </a:extLst>
            </p:cNvPr>
            <p:cNvSpPr>
              <a:spLocks noEditPoints="1"/>
            </p:cNvSpPr>
            <p:nvPr/>
          </p:nvSpPr>
          <p:spPr bwMode="auto">
            <a:xfrm>
              <a:off x="5873751" y="3657774"/>
              <a:ext cx="441325" cy="457200"/>
            </a:xfrm>
            <a:custGeom>
              <a:avLst/>
              <a:gdLst>
                <a:gd name="T0" fmla="*/ 43 w 116"/>
                <a:gd name="T1" fmla="*/ 12 h 120"/>
                <a:gd name="T2" fmla="*/ 102 w 116"/>
                <a:gd name="T3" fmla="*/ 48 h 120"/>
                <a:gd name="T4" fmla="*/ 116 w 116"/>
                <a:gd name="T5" fmla="*/ 77 h 120"/>
                <a:gd name="T6" fmla="*/ 104 w 116"/>
                <a:gd name="T7" fmla="*/ 77 h 120"/>
                <a:gd name="T8" fmla="*/ 104 w 116"/>
                <a:gd name="T9" fmla="*/ 97 h 120"/>
                <a:gd name="T10" fmla="*/ 98 w 116"/>
                <a:gd name="T11" fmla="*/ 103 h 120"/>
                <a:gd name="T12" fmla="*/ 84 w 116"/>
                <a:gd name="T13" fmla="*/ 103 h 120"/>
                <a:gd name="T14" fmla="*/ 84 w 116"/>
                <a:gd name="T15" fmla="*/ 120 h 120"/>
                <a:gd name="T16" fmla="*/ 31 w 116"/>
                <a:gd name="T17" fmla="*/ 120 h 120"/>
                <a:gd name="T18" fmla="*/ 31 w 116"/>
                <a:gd name="T19" fmla="*/ 102 h 120"/>
                <a:gd name="T20" fmla="*/ 25 w 116"/>
                <a:gd name="T21" fmla="*/ 90 h 120"/>
                <a:gd name="T22" fmla="*/ 65 w 116"/>
                <a:gd name="T23" fmla="*/ 54 h 120"/>
                <a:gd name="T24" fmla="*/ 65 w 116"/>
                <a:gd name="T25" fmla="*/ 46 h 120"/>
                <a:gd name="T26" fmla="*/ 56 w 116"/>
                <a:gd name="T27" fmla="*/ 42 h 120"/>
                <a:gd name="T28" fmla="*/ 54 w 116"/>
                <a:gd name="T29" fmla="*/ 39 h 120"/>
                <a:gd name="T30" fmla="*/ 58 w 116"/>
                <a:gd name="T31" fmla="*/ 30 h 120"/>
                <a:gd name="T32" fmla="*/ 52 w 116"/>
                <a:gd name="T33" fmla="*/ 24 h 120"/>
                <a:gd name="T34" fmla="*/ 43 w 116"/>
                <a:gd name="T35" fmla="*/ 28 h 120"/>
                <a:gd name="T36" fmla="*/ 40 w 116"/>
                <a:gd name="T37" fmla="*/ 27 h 120"/>
                <a:gd name="T38" fmla="*/ 36 w 116"/>
                <a:gd name="T39" fmla="*/ 17 h 120"/>
                <a:gd name="T40" fmla="*/ 28 w 116"/>
                <a:gd name="T41" fmla="*/ 17 h 120"/>
                <a:gd name="T42" fmla="*/ 25 w 116"/>
                <a:gd name="T43" fmla="*/ 27 h 120"/>
                <a:gd name="T44" fmla="*/ 21 w 116"/>
                <a:gd name="T45" fmla="*/ 28 h 120"/>
                <a:gd name="T46" fmla="*/ 12 w 116"/>
                <a:gd name="T47" fmla="*/ 24 h 120"/>
                <a:gd name="T48" fmla="*/ 7 w 116"/>
                <a:gd name="T49" fmla="*/ 30 h 120"/>
                <a:gd name="T50" fmla="*/ 11 w 116"/>
                <a:gd name="T51" fmla="*/ 39 h 120"/>
                <a:gd name="T52" fmla="*/ 9 w 116"/>
                <a:gd name="T53" fmla="*/ 42 h 120"/>
                <a:gd name="T54" fmla="*/ 0 w 116"/>
                <a:gd name="T55" fmla="*/ 46 h 120"/>
                <a:gd name="T56" fmla="*/ 0 w 116"/>
                <a:gd name="T57" fmla="*/ 54 h 120"/>
                <a:gd name="T58" fmla="*/ 9 w 116"/>
                <a:gd name="T59" fmla="*/ 58 h 120"/>
                <a:gd name="T60" fmla="*/ 11 w 116"/>
                <a:gd name="T61" fmla="*/ 61 h 120"/>
                <a:gd name="T62" fmla="*/ 7 w 116"/>
                <a:gd name="T63" fmla="*/ 70 h 120"/>
                <a:gd name="T64" fmla="*/ 12 w 116"/>
                <a:gd name="T65" fmla="*/ 76 h 120"/>
                <a:gd name="T66" fmla="*/ 21 w 116"/>
                <a:gd name="T67" fmla="*/ 72 h 120"/>
                <a:gd name="T68" fmla="*/ 25 w 116"/>
                <a:gd name="T69" fmla="*/ 73 h 120"/>
                <a:gd name="T70" fmla="*/ 28 w 116"/>
                <a:gd name="T71" fmla="*/ 82 h 120"/>
                <a:gd name="T72" fmla="*/ 36 w 116"/>
                <a:gd name="T73" fmla="*/ 82 h 120"/>
                <a:gd name="T74" fmla="*/ 40 w 116"/>
                <a:gd name="T75" fmla="*/ 73 h 120"/>
                <a:gd name="T76" fmla="*/ 43 w 116"/>
                <a:gd name="T77" fmla="*/ 72 h 120"/>
                <a:gd name="T78" fmla="*/ 52 w 116"/>
                <a:gd name="T79" fmla="*/ 76 h 120"/>
                <a:gd name="T80" fmla="*/ 58 w 116"/>
                <a:gd name="T81" fmla="*/ 70 h 120"/>
                <a:gd name="T82" fmla="*/ 54 w 116"/>
                <a:gd name="T83" fmla="*/ 61 h 120"/>
                <a:gd name="T84" fmla="*/ 56 w 116"/>
                <a:gd name="T85" fmla="*/ 58 h 120"/>
                <a:gd name="T86" fmla="*/ 65 w 116"/>
                <a:gd name="T87" fmla="*/ 54 h 120"/>
                <a:gd name="T88" fmla="*/ 32 w 116"/>
                <a:gd name="T89" fmla="*/ 36 h 120"/>
                <a:gd name="T90" fmla="*/ 19 w 116"/>
                <a:gd name="T91" fmla="*/ 50 h 120"/>
                <a:gd name="T92" fmla="*/ 32 w 116"/>
                <a:gd name="T93" fmla="*/ 64 h 120"/>
                <a:gd name="T94" fmla="*/ 46 w 116"/>
                <a:gd name="T95" fmla="*/ 50 h 120"/>
                <a:gd name="T96" fmla="*/ 32 w 116"/>
                <a:gd name="T97" fmla="*/ 36 h 120"/>
                <a:gd name="T98" fmla="*/ 84 w 116"/>
                <a:gd name="T99" fmla="*/ 103 h 120"/>
                <a:gd name="T100" fmla="*/ 77 w 116"/>
                <a:gd name="T101"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6" h="120">
                  <a:moveTo>
                    <a:pt x="43" y="12"/>
                  </a:moveTo>
                  <a:cubicBezTo>
                    <a:pt x="108" y="0"/>
                    <a:pt x="102" y="48"/>
                    <a:pt x="102" y="48"/>
                  </a:cubicBezTo>
                  <a:cubicBezTo>
                    <a:pt x="116" y="77"/>
                    <a:pt x="116" y="77"/>
                    <a:pt x="116" y="77"/>
                  </a:cubicBezTo>
                  <a:cubicBezTo>
                    <a:pt x="104" y="77"/>
                    <a:pt x="104" y="77"/>
                    <a:pt x="104" y="77"/>
                  </a:cubicBezTo>
                  <a:cubicBezTo>
                    <a:pt x="104" y="97"/>
                    <a:pt x="104" y="97"/>
                    <a:pt x="104" y="97"/>
                  </a:cubicBezTo>
                  <a:cubicBezTo>
                    <a:pt x="104" y="100"/>
                    <a:pt x="101" y="103"/>
                    <a:pt x="98" y="103"/>
                  </a:cubicBezTo>
                  <a:cubicBezTo>
                    <a:pt x="84" y="103"/>
                    <a:pt x="84" y="103"/>
                    <a:pt x="84" y="103"/>
                  </a:cubicBezTo>
                  <a:cubicBezTo>
                    <a:pt x="84" y="120"/>
                    <a:pt x="84" y="120"/>
                    <a:pt x="84" y="120"/>
                  </a:cubicBezTo>
                  <a:moveTo>
                    <a:pt x="31" y="120"/>
                  </a:moveTo>
                  <a:cubicBezTo>
                    <a:pt x="31" y="102"/>
                    <a:pt x="31" y="102"/>
                    <a:pt x="31" y="102"/>
                  </a:cubicBezTo>
                  <a:cubicBezTo>
                    <a:pt x="25" y="90"/>
                    <a:pt x="25" y="90"/>
                    <a:pt x="25" y="90"/>
                  </a:cubicBezTo>
                  <a:moveTo>
                    <a:pt x="65" y="54"/>
                  </a:moveTo>
                  <a:cubicBezTo>
                    <a:pt x="65" y="46"/>
                    <a:pt x="65" y="46"/>
                    <a:pt x="65" y="46"/>
                  </a:cubicBezTo>
                  <a:cubicBezTo>
                    <a:pt x="56" y="42"/>
                    <a:pt x="56" y="42"/>
                    <a:pt x="56" y="42"/>
                  </a:cubicBezTo>
                  <a:cubicBezTo>
                    <a:pt x="55" y="41"/>
                    <a:pt x="55" y="40"/>
                    <a:pt x="54" y="39"/>
                  </a:cubicBezTo>
                  <a:cubicBezTo>
                    <a:pt x="58" y="30"/>
                    <a:pt x="58" y="30"/>
                    <a:pt x="58" y="30"/>
                  </a:cubicBezTo>
                  <a:cubicBezTo>
                    <a:pt x="52" y="24"/>
                    <a:pt x="52" y="24"/>
                    <a:pt x="52" y="24"/>
                  </a:cubicBezTo>
                  <a:cubicBezTo>
                    <a:pt x="43" y="28"/>
                    <a:pt x="43" y="28"/>
                    <a:pt x="43" y="28"/>
                  </a:cubicBezTo>
                  <a:cubicBezTo>
                    <a:pt x="42" y="28"/>
                    <a:pt x="41" y="27"/>
                    <a:pt x="40" y="27"/>
                  </a:cubicBezTo>
                  <a:cubicBezTo>
                    <a:pt x="36" y="17"/>
                    <a:pt x="36" y="17"/>
                    <a:pt x="36" y="17"/>
                  </a:cubicBezTo>
                  <a:cubicBezTo>
                    <a:pt x="28" y="17"/>
                    <a:pt x="28" y="17"/>
                    <a:pt x="28" y="17"/>
                  </a:cubicBezTo>
                  <a:cubicBezTo>
                    <a:pt x="25" y="27"/>
                    <a:pt x="25" y="27"/>
                    <a:pt x="25" y="27"/>
                  </a:cubicBezTo>
                  <a:cubicBezTo>
                    <a:pt x="24" y="27"/>
                    <a:pt x="23" y="28"/>
                    <a:pt x="21" y="28"/>
                  </a:cubicBezTo>
                  <a:cubicBezTo>
                    <a:pt x="12" y="24"/>
                    <a:pt x="12" y="24"/>
                    <a:pt x="12" y="24"/>
                  </a:cubicBezTo>
                  <a:cubicBezTo>
                    <a:pt x="7" y="30"/>
                    <a:pt x="7" y="30"/>
                    <a:pt x="7" y="30"/>
                  </a:cubicBezTo>
                  <a:cubicBezTo>
                    <a:pt x="11" y="39"/>
                    <a:pt x="11" y="39"/>
                    <a:pt x="11" y="39"/>
                  </a:cubicBezTo>
                  <a:cubicBezTo>
                    <a:pt x="10" y="40"/>
                    <a:pt x="10" y="41"/>
                    <a:pt x="9" y="42"/>
                  </a:cubicBezTo>
                  <a:cubicBezTo>
                    <a:pt x="0" y="46"/>
                    <a:pt x="0" y="46"/>
                    <a:pt x="0" y="46"/>
                  </a:cubicBezTo>
                  <a:cubicBezTo>
                    <a:pt x="0" y="54"/>
                    <a:pt x="0" y="54"/>
                    <a:pt x="0" y="54"/>
                  </a:cubicBezTo>
                  <a:cubicBezTo>
                    <a:pt x="9" y="58"/>
                    <a:pt x="9" y="58"/>
                    <a:pt x="9" y="58"/>
                  </a:cubicBezTo>
                  <a:cubicBezTo>
                    <a:pt x="10" y="59"/>
                    <a:pt x="10" y="60"/>
                    <a:pt x="11" y="61"/>
                  </a:cubicBezTo>
                  <a:cubicBezTo>
                    <a:pt x="7" y="70"/>
                    <a:pt x="7" y="70"/>
                    <a:pt x="7" y="70"/>
                  </a:cubicBezTo>
                  <a:cubicBezTo>
                    <a:pt x="12" y="76"/>
                    <a:pt x="12" y="76"/>
                    <a:pt x="12" y="76"/>
                  </a:cubicBezTo>
                  <a:cubicBezTo>
                    <a:pt x="21" y="72"/>
                    <a:pt x="21" y="72"/>
                    <a:pt x="21" y="72"/>
                  </a:cubicBezTo>
                  <a:cubicBezTo>
                    <a:pt x="23" y="72"/>
                    <a:pt x="24" y="73"/>
                    <a:pt x="25" y="73"/>
                  </a:cubicBezTo>
                  <a:cubicBezTo>
                    <a:pt x="28" y="82"/>
                    <a:pt x="28" y="82"/>
                    <a:pt x="28" y="82"/>
                  </a:cubicBezTo>
                  <a:cubicBezTo>
                    <a:pt x="36" y="82"/>
                    <a:pt x="36" y="82"/>
                    <a:pt x="36" y="82"/>
                  </a:cubicBezTo>
                  <a:cubicBezTo>
                    <a:pt x="40" y="73"/>
                    <a:pt x="40" y="73"/>
                    <a:pt x="40" y="73"/>
                  </a:cubicBezTo>
                  <a:cubicBezTo>
                    <a:pt x="41" y="73"/>
                    <a:pt x="42" y="72"/>
                    <a:pt x="43" y="72"/>
                  </a:cubicBezTo>
                  <a:cubicBezTo>
                    <a:pt x="52" y="76"/>
                    <a:pt x="52" y="76"/>
                    <a:pt x="52" y="76"/>
                  </a:cubicBezTo>
                  <a:cubicBezTo>
                    <a:pt x="58" y="70"/>
                    <a:pt x="58" y="70"/>
                    <a:pt x="58" y="70"/>
                  </a:cubicBezTo>
                  <a:cubicBezTo>
                    <a:pt x="54" y="61"/>
                    <a:pt x="54" y="61"/>
                    <a:pt x="54" y="61"/>
                  </a:cubicBezTo>
                  <a:cubicBezTo>
                    <a:pt x="55" y="60"/>
                    <a:pt x="55" y="59"/>
                    <a:pt x="56" y="58"/>
                  </a:cubicBezTo>
                  <a:lnTo>
                    <a:pt x="65" y="54"/>
                  </a:lnTo>
                  <a:close/>
                  <a:moveTo>
                    <a:pt x="32" y="36"/>
                  </a:moveTo>
                  <a:cubicBezTo>
                    <a:pt x="25" y="36"/>
                    <a:pt x="19" y="42"/>
                    <a:pt x="19" y="50"/>
                  </a:cubicBezTo>
                  <a:cubicBezTo>
                    <a:pt x="19" y="57"/>
                    <a:pt x="25" y="64"/>
                    <a:pt x="32" y="64"/>
                  </a:cubicBezTo>
                  <a:cubicBezTo>
                    <a:pt x="40" y="64"/>
                    <a:pt x="46" y="57"/>
                    <a:pt x="46" y="50"/>
                  </a:cubicBezTo>
                  <a:cubicBezTo>
                    <a:pt x="46" y="42"/>
                    <a:pt x="40" y="36"/>
                    <a:pt x="32" y="36"/>
                  </a:cubicBezTo>
                  <a:close/>
                  <a:moveTo>
                    <a:pt x="84" y="103"/>
                  </a:moveTo>
                  <a:cubicBezTo>
                    <a:pt x="77" y="103"/>
                    <a:pt x="77" y="103"/>
                    <a:pt x="77" y="103"/>
                  </a:cubicBezTo>
                </a:path>
              </a:pathLst>
            </a:custGeom>
            <a:noFill/>
            <a:ln w="15875" cap="rnd">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62" name="Freeform 21">
              <a:extLst>
                <a:ext uri="{FF2B5EF4-FFF2-40B4-BE49-F238E27FC236}">
                  <a16:creationId xmlns:a16="http://schemas.microsoft.com/office/drawing/2014/main" id="{022731C5-B314-007B-8242-71A73E04E65B}"/>
                </a:ext>
              </a:extLst>
            </p:cNvPr>
            <p:cNvSpPr>
              <a:spLocks noEditPoints="1"/>
            </p:cNvSpPr>
            <p:nvPr/>
          </p:nvSpPr>
          <p:spPr bwMode="auto">
            <a:xfrm>
              <a:off x="9648826" y="3711749"/>
              <a:ext cx="342900" cy="403225"/>
            </a:xfrm>
            <a:custGeom>
              <a:avLst/>
              <a:gdLst>
                <a:gd name="T0" fmla="*/ 216 w 216"/>
                <a:gd name="T1" fmla="*/ 103 h 254"/>
                <a:gd name="T2" fmla="*/ 216 w 216"/>
                <a:gd name="T3" fmla="*/ 254 h 254"/>
                <a:gd name="T4" fmla="*/ 0 w 216"/>
                <a:gd name="T5" fmla="*/ 254 h 254"/>
                <a:gd name="T6" fmla="*/ 0 w 216"/>
                <a:gd name="T7" fmla="*/ 103 h 254"/>
                <a:gd name="T8" fmla="*/ 216 w 216"/>
                <a:gd name="T9" fmla="*/ 254 h 254"/>
                <a:gd name="T10" fmla="*/ 108 w 216"/>
                <a:gd name="T11" fmla="*/ 180 h 254"/>
                <a:gd name="T12" fmla="*/ 0 w 216"/>
                <a:gd name="T13" fmla="*/ 254 h 254"/>
                <a:gd name="T14" fmla="*/ 216 w 216"/>
                <a:gd name="T15" fmla="*/ 103 h 254"/>
                <a:gd name="T16" fmla="*/ 144 w 216"/>
                <a:gd name="T17" fmla="*/ 180 h 254"/>
                <a:gd name="T18" fmla="*/ 0 w 216"/>
                <a:gd name="T19" fmla="*/ 103 h 254"/>
                <a:gd name="T20" fmla="*/ 72 w 216"/>
                <a:gd name="T21" fmla="*/ 180 h 254"/>
                <a:gd name="T22" fmla="*/ 189 w 216"/>
                <a:gd name="T23" fmla="*/ 98 h 254"/>
                <a:gd name="T24" fmla="*/ 189 w 216"/>
                <a:gd name="T25" fmla="*/ 45 h 254"/>
                <a:gd name="T26" fmla="*/ 141 w 216"/>
                <a:gd name="T27" fmla="*/ 0 h 254"/>
                <a:gd name="T28" fmla="*/ 26 w 216"/>
                <a:gd name="T29" fmla="*/ 0 h 254"/>
                <a:gd name="T30" fmla="*/ 26 w 216"/>
                <a:gd name="T31" fmla="*/ 98 h 254"/>
                <a:gd name="T32" fmla="*/ 189 w 216"/>
                <a:gd name="T33" fmla="*/ 45 h 254"/>
                <a:gd name="T34" fmla="*/ 141 w 216"/>
                <a:gd name="T35" fmla="*/ 0 h 254"/>
                <a:gd name="T36" fmla="*/ 141 w 216"/>
                <a:gd name="T37" fmla="*/ 45 h 254"/>
                <a:gd name="T38" fmla="*/ 189 w 216"/>
                <a:gd name="T39" fmla="*/ 45 h 254"/>
                <a:gd name="T40" fmla="*/ 72 w 216"/>
                <a:gd name="T41" fmla="*/ 74 h 254"/>
                <a:gd name="T42" fmla="*/ 48 w 216"/>
                <a:gd name="T43" fmla="*/ 74 h 254"/>
                <a:gd name="T44" fmla="*/ 161 w 216"/>
                <a:gd name="T45" fmla="*/ 74 h 254"/>
                <a:gd name="T46" fmla="*/ 93 w 216"/>
                <a:gd name="T47" fmla="*/ 74 h 254"/>
                <a:gd name="T48" fmla="*/ 48 w 216"/>
                <a:gd name="T49" fmla="*/ 98 h 254"/>
                <a:gd name="T50" fmla="*/ 110 w 216"/>
                <a:gd name="T51" fmla="*/ 98 h 254"/>
                <a:gd name="T52" fmla="*/ 161 w 216"/>
                <a:gd name="T53" fmla="*/ 98 h 254"/>
                <a:gd name="T54" fmla="*/ 137 w 216"/>
                <a:gd name="T55" fmla="*/ 9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54">
                  <a:moveTo>
                    <a:pt x="216" y="103"/>
                  </a:moveTo>
                  <a:lnTo>
                    <a:pt x="216" y="254"/>
                  </a:lnTo>
                  <a:lnTo>
                    <a:pt x="0" y="254"/>
                  </a:lnTo>
                  <a:lnTo>
                    <a:pt x="0" y="103"/>
                  </a:lnTo>
                  <a:moveTo>
                    <a:pt x="216" y="254"/>
                  </a:moveTo>
                  <a:lnTo>
                    <a:pt x="108" y="180"/>
                  </a:lnTo>
                  <a:lnTo>
                    <a:pt x="0" y="254"/>
                  </a:lnTo>
                  <a:moveTo>
                    <a:pt x="216" y="103"/>
                  </a:moveTo>
                  <a:lnTo>
                    <a:pt x="144" y="180"/>
                  </a:lnTo>
                  <a:moveTo>
                    <a:pt x="0" y="103"/>
                  </a:moveTo>
                  <a:lnTo>
                    <a:pt x="72" y="180"/>
                  </a:lnTo>
                  <a:moveTo>
                    <a:pt x="189" y="98"/>
                  </a:moveTo>
                  <a:lnTo>
                    <a:pt x="189" y="45"/>
                  </a:lnTo>
                  <a:moveTo>
                    <a:pt x="141" y="0"/>
                  </a:moveTo>
                  <a:lnTo>
                    <a:pt x="26" y="0"/>
                  </a:lnTo>
                  <a:lnTo>
                    <a:pt x="26" y="98"/>
                  </a:lnTo>
                  <a:moveTo>
                    <a:pt x="189" y="45"/>
                  </a:moveTo>
                  <a:lnTo>
                    <a:pt x="141" y="0"/>
                  </a:lnTo>
                  <a:lnTo>
                    <a:pt x="141" y="45"/>
                  </a:lnTo>
                  <a:lnTo>
                    <a:pt x="189" y="45"/>
                  </a:lnTo>
                  <a:moveTo>
                    <a:pt x="72" y="74"/>
                  </a:moveTo>
                  <a:lnTo>
                    <a:pt x="48" y="74"/>
                  </a:lnTo>
                  <a:moveTo>
                    <a:pt x="161" y="74"/>
                  </a:moveTo>
                  <a:lnTo>
                    <a:pt x="93" y="74"/>
                  </a:lnTo>
                  <a:moveTo>
                    <a:pt x="48" y="98"/>
                  </a:moveTo>
                  <a:lnTo>
                    <a:pt x="110" y="98"/>
                  </a:lnTo>
                  <a:moveTo>
                    <a:pt x="161" y="98"/>
                  </a:moveTo>
                  <a:lnTo>
                    <a:pt x="137" y="98"/>
                  </a:lnTo>
                </a:path>
              </a:pathLst>
            </a:custGeom>
            <a:noFill/>
            <a:ln w="15875"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63" name="Freeform 22">
              <a:extLst>
                <a:ext uri="{FF2B5EF4-FFF2-40B4-BE49-F238E27FC236}">
                  <a16:creationId xmlns:a16="http://schemas.microsoft.com/office/drawing/2014/main" id="{901CFBEA-8130-1A98-B0E8-553268C5A4D6}"/>
                </a:ext>
              </a:extLst>
            </p:cNvPr>
            <p:cNvSpPr>
              <a:spLocks noEditPoints="1"/>
            </p:cNvSpPr>
            <p:nvPr/>
          </p:nvSpPr>
          <p:spPr bwMode="auto">
            <a:xfrm>
              <a:off x="2139951" y="3711749"/>
              <a:ext cx="460375" cy="403225"/>
            </a:xfrm>
            <a:custGeom>
              <a:avLst/>
              <a:gdLst>
                <a:gd name="T0" fmla="*/ 19 w 121"/>
                <a:gd name="T1" fmla="*/ 58 h 106"/>
                <a:gd name="T2" fmla="*/ 12 w 121"/>
                <a:gd name="T3" fmla="*/ 46 h 106"/>
                <a:gd name="T4" fmla="*/ 14 w 121"/>
                <a:gd name="T5" fmla="*/ 40 h 106"/>
                <a:gd name="T6" fmla="*/ 15 w 121"/>
                <a:gd name="T7" fmla="*/ 39 h 106"/>
                <a:gd name="T8" fmla="*/ 22 w 121"/>
                <a:gd name="T9" fmla="*/ 40 h 106"/>
                <a:gd name="T10" fmla="*/ 39 w 121"/>
                <a:gd name="T11" fmla="*/ 68 h 106"/>
                <a:gd name="T12" fmla="*/ 39 w 121"/>
                <a:gd name="T13" fmla="*/ 89 h 106"/>
                <a:gd name="T14" fmla="*/ 19 w 121"/>
                <a:gd name="T15" fmla="*/ 89 h 106"/>
                <a:gd name="T16" fmla="*/ 19 w 121"/>
                <a:gd name="T17" fmla="*/ 81 h 106"/>
                <a:gd name="T18" fmla="*/ 0 w 121"/>
                <a:gd name="T19" fmla="*/ 60 h 106"/>
                <a:gd name="T20" fmla="*/ 0 w 121"/>
                <a:gd name="T21" fmla="*/ 18 h 106"/>
                <a:gd name="T22" fmla="*/ 4 w 121"/>
                <a:gd name="T23" fmla="*/ 13 h 106"/>
                <a:gd name="T24" fmla="*/ 4 w 121"/>
                <a:gd name="T25" fmla="*/ 13 h 106"/>
                <a:gd name="T26" fmla="*/ 9 w 121"/>
                <a:gd name="T27" fmla="*/ 18 h 106"/>
                <a:gd name="T28" fmla="*/ 9 w 121"/>
                <a:gd name="T29" fmla="*/ 35 h 106"/>
                <a:gd name="T30" fmla="*/ 45 w 121"/>
                <a:gd name="T31" fmla="*/ 106 h 106"/>
                <a:gd name="T32" fmla="*/ 45 w 121"/>
                <a:gd name="T33" fmla="*/ 89 h 106"/>
                <a:gd name="T34" fmla="*/ 14 w 121"/>
                <a:gd name="T35" fmla="*/ 89 h 106"/>
                <a:gd name="T36" fmla="*/ 14 w 121"/>
                <a:gd name="T37" fmla="*/ 106 h 106"/>
                <a:gd name="T38" fmla="*/ 101 w 121"/>
                <a:gd name="T39" fmla="*/ 58 h 106"/>
                <a:gd name="T40" fmla="*/ 108 w 121"/>
                <a:gd name="T41" fmla="*/ 46 h 106"/>
                <a:gd name="T42" fmla="*/ 107 w 121"/>
                <a:gd name="T43" fmla="*/ 40 h 106"/>
                <a:gd name="T44" fmla="*/ 105 w 121"/>
                <a:gd name="T45" fmla="*/ 39 h 106"/>
                <a:gd name="T46" fmla="*/ 98 w 121"/>
                <a:gd name="T47" fmla="*/ 40 h 106"/>
                <a:gd name="T48" fmla="*/ 81 w 121"/>
                <a:gd name="T49" fmla="*/ 68 h 106"/>
                <a:gd name="T50" fmla="*/ 81 w 121"/>
                <a:gd name="T51" fmla="*/ 89 h 106"/>
                <a:gd name="T52" fmla="*/ 101 w 121"/>
                <a:gd name="T53" fmla="*/ 89 h 106"/>
                <a:gd name="T54" fmla="*/ 101 w 121"/>
                <a:gd name="T55" fmla="*/ 81 h 106"/>
                <a:gd name="T56" fmla="*/ 121 w 121"/>
                <a:gd name="T57" fmla="*/ 60 h 106"/>
                <a:gd name="T58" fmla="*/ 121 w 121"/>
                <a:gd name="T59" fmla="*/ 18 h 106"/>
                <a:gd name="T60" fmla="*/ 116 w 121"/>
                <a:gd name="T61" fmla="*/ 13 h 106"/>
                <a:gd name="T62" fmla="*/ 116 w 121"/>
                <a:gd name="T63" fmla="*/ 13 h 106"/>
                <a:gd name="T64" fmla="*/ 111 w 121"/>
                <a:gd name="T65" fmla="*/ 18 h 106"/>
                <a:gd name="T66" fmla="*/ 111 w 121"/>
                <a:gd name="T67" fmla="*/ 35 h 106"/>
                <a:gd name="T68" fmla="*/ 106 w 121"/>
                <a:gd name="T69" fmla="*/ 106 h 106"/>
                <a:gd name="T70" fmla="*/ 106 w 121"/>
                <a:gd name="T71" fmla="*/ 89 h 106"/>
                <a:gd name="T72" fmla="*/ 75 w 121"/>
                <a:gd name="T73" fmla="*/ 89 h 106"/>
                <a:gd name="T74" fmla="*/ 75 w 121"/>
                <a:gd name="T75" fmla="*/ 106 h 106"/>
                <a:gd name="T76" fmla="*/ 60 w 121"/>
                <a:gd name="T77" fmla="*/ 0 h 106"/>
                <a:gd name="T78" fmla="*/ 33 w 121"/>
                <a:gd name="T79" fmla="*/ 28 h 106"/>
                <a:gd name="T80" fmla="*/ 60 w 121"/>
                <a:gd name="T81" fmla="*/ 55 h 106"/>
                <a:gd name="T82" fmla="*/ 88 w 121"/>
                <a:gd name="T83" fmla="*/ 28 h 106"/>
                <a:gd name="T84" fmla="*/ 60 w 121"/>
                <a:gd name="T85" fmla="*/ 0 h 106"/>
                <a:gd name="T86" fmla="*/ 53 w 121"/>
                <a:gd name="T87" fmla="*/ 37 h 106"/>
                <a:gd name="T88" fmla="*/ 60 w 121"/>
                <a:gd name="T89" fmla="*/ 41 h 106"/>
                <a:gd name="T90" fmla="*/ 68 w 121"/>
                <a:gd name="T91" fmla="*/ 35 h 106"/>
                <a:gd name="T92" fmla="*/ 60 w 121"/>
                <a:gd name="T93" fmla="*/ 28 h 106"/>
                <a:gd name="T94" fmla="*/ 53 w 121"/>
                <a:gd name="T95" fmla="*/ 21 h 106"/>
                <a:gd name="T96" fmla="*/ 60 w 121"/>
                <a:gd name="T97" fmla="*/ 14 h 106"/>
                <a:gd name="T98" fmla="*/ 67 w 121"/>
                <a:gd name="T99" fmla="*/ 19 h 106"/>
                <a:gd name="T100" fmla="*/ 60 w 121"/>
                <a:gd name="T101" fmla="*/ 14 h 106"/>
                <a:gd name="T102" fmla="*/ 60 w 121"/>
                <a:gd name="T103" fmla="*/ 10 h 106"/>
                <a:gd name="T104" fmla="*/ 60 w 121"/>
                <a:gd name="T105" fmla="*/ 45 h 106"/>
                <a:gd name="T106" fmla="*/ 60 w 121"/>
                <a:gd name="T107" fmla="*/ 4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1" h="106">
                  <a:moveTo>
                    <a:pt x="19" y="58"/>
                  </a:moveTo>
                  <a:cubicBezTo>
                    <a:pt x="12" y="46"/>
                    <a:pt x="12" y="46"/>
                    <a:pt x="12" y="46"/>
                  </a:cubicBezTo>
                  <a:cubicBezTo>
                    <a:pt x="11" y="44"/>
                    <a:pt x="12" y="41"/>
                    <a:pt x="14" y="40"/>
                  </a:cubicBezTo>
                  <a:cubicBezTo>
                    <a:pt x="15" y="39"/>
                    <a:pt x="15" y="39"/>
                    <a:pt x="15" y="39"/>
                  </a:cubicBezTo>
                  <a:cubicBezTo>
                    <a:pt x="17" y="37"/>
                    <a:pt x="20" y="38"/>
                    <a:pt x="22" y="40"/>
                  </a:cubicBezTo>
                  <a:cubicBezTo>
                    <a:pt x="39" y="68"/>
                    <a:pt x="39" y="68"/>
                    <a:pt x="39" y="68"/>
                  </a:cubicBezTo>
                  <a:cubicBezTo>
                    <a:pt x="39" y="89"/>
                    <a:pt x="39" y="89"/>
                    <a:pt x="39" y="89"/>
                  </a:cubicBezTo>
                  <a:cubicBezTo>
                    <a:pt x="19" y="89"/>
                    <a:pt x="19" y="89"/>
                    <a:pt x="19" y="89"/>
                  </a:cubicBezTo>
                  <a:cubicBezTo>
                    <a:pt x="19" y="81"/>
                    <a:pt x="19" y="81"/>
                    <a:pt x="19" y="81"/>
                  </a:cubicBezTo>
                  <a:cubicBezTo>
                    <a:pt x="0" y="60"/>
                    <a:pt x="0" y="60"/>
                    <a:pt x="0" y="60"/>
                  </a:cubicBezTo>
                  <a:cubicBezTo>
                    <a:pt x="0" y="18"/>
                    <a:pt x="0" y="18"/>
                    <a:pt x="0" y="18"/>
                  </a:cubicBezTo>
                  <a:cubicBezTo>
                    <a:pt x="0" y="15"/>
                    <a:pt x="2" y="13"/>
                    <a:pt x="4" y="13"/>
                  </a:cubicBezTo>
                  <a:cubicBezTo>
                    <a:pt x="4" y="13"/>
                    <a:pt x="4" y="13"/>
                    <a:pt x="4" y="13"/>
                  </a:cubicBezTo>
                  <a:cubicBezTo>
                    <a:pt x="7" y="13"/>
                    <a:pt x="9" y="15"/>
                    <a:pt x="9" y="18"/>
                  </a:cubicBezTo>
                  <a:cubicBezTo>
                    <a:pt x="9" y="35"/>
                    <a:pt x="9" y="35"/>
                    <a:pt x="9" y="35"/>
                  </a:cubicBezTo>
                  <a:moveTo>
                    <a:pt x="45" y="106"/>
                  </a:moveTo>
                  <a:cubicBezTo>
                    <a:pt x="45" y="89"/>
                    <a:pt x="45" y="89"/>
                    <a:pt x="45" y="89"/>
                  </a:cubicBezTo>
                  <a:cubicBezTo>
                    <a:pt x="14" y="89"/>
                    <a:pt x="14" y="89"/>
                    <a:pt x="14" y="89"/>
                  </a:cubicBezTo>
                  <a:cubicBezTo>
                    <a:pt x="14" y="106"/>
                    <a:pt x="14" y="106"/>
                    <a:pt x="14" y="106"/>
                  </a:cubicBezTo>
                  <a:moveTo>
                    <a:pt x="101" y="58"/>
                  </a:moveTo>
                  <a:cubicBezTo>
                    <a:pt x="108" y="46"/>
                    <a:pt x="108" y="46"/>
                    <a:pt x="108" y="46"/>
                  </a:cubicBezTo>
                  <a:cubicBezTo>
                    <a:pt x="109" y="44"/>
                    <a:pt x="109" y="41"/>
                    <a:pt x="107" y="40"/>
                  </a:cubicBezTo>
                  <a:cubicBezTo>
                    <a:pt x="105" y="39"/>
                    <a:pt x="105" y="39"/>
                    <a:pt x="105" y="39"/>
                  </a:cubicBezTo>
                  <a:cubicBezTo>
                    <a:pt x="103" y="37"/>
                    <a:pt x="100" y="38"/>
                    <a:pt x="98" y="40"/>
                  </a:cubicBezTo>
                  <a:cubicBezTo>
                    <a:pt x="81" y="68"/>
                    <a:pt x="81" y="68"/>
                    <a:pt x="81" y="68"/>
                  </a:cubicBezTo>
                  <a:cubicBezTo>
                    <a:pt x="81" y="89"/>
                    <a:pt x="81" y="89"/>
                    <a:pt x="81" y="89"/>
                  </a:cubicBezTo>
                  <a:cubicBezTo>
                    <a:pt x="101" y="89"/>
                    <a:pt x="101" y="89"/>
                    <a:pt x="101" y="89"/>
                  </a:cubicBezTo>
                  <a:cubicBezTo>
                    <a:pt x="101" y="81"/>
                    <a:pt x="101" y="81"/>
                    <a:pt x="101" y="81"/>
                  </a:cubicBezTo>
                  <a:cubicBezTo>
                    <a:pt x="121" y="60"/>
                    <a:pt x="121" y="60"/>
                    <a:pt x="121" y="60"/>
                  </a:cubicBezTo>
                  <a:cubicBezTo>
                    <a:pt x="121" y="18"/>
                    <a:pt x="121" y="18"/>
                    <a:pt x="121" y="18"/>
                  </a:cubicBezTo>
                  <a:cubicBezTo>
                    <a:pt x="121" y="15"/>
                    <a:pt x="118" y="13"/>
                    <a:pt x="116" y="13"/>
                  </a:cubicBezTo>
                  <a:cubicBezTo>
                    <a:pt x="116" y="13"/>
                    <a:pt x="116" y="13"/>
                    <a:pt x="116" y="13"/>
                  </a:cubicBezTo>
                  <a:cubicBezTo>
                    <a:pt x="113" y="13"/>
                    <a:pt x="111" y="15"/>
                    <a:pt x="111" y="18"/>
                  </a:cubicBezTo>
                  <a:cubicBezTo>
                    <a:pt x="111" y="35"/>
                    <a:pt x="111" y="35"/>
                    <a:pt x="111" y="35"/>
                  </a:cubicBezTo>
                  <a:moveTo>
                    <a:pt x="106" y="106"/>
                  </a:moveTo>
                  <a:cubicBezTo>
                    <a:pt x="106" y="89"/>
                    <a:pt x="106" y="89"/>
                    <a:pt x="106" y="89"/>
                  </a:cubicBezTo>
                  <a:cubicBezTo>
                    <a:pt x="75" y="89"/>
                    <a:pt x="75" y="89"/>
                    <a:pt x="75" y="89"/>
                  </a:cubicBezTo>
                  <a:cubicBezTo>
                    <a:pt x="75" y="106"/>
                    <a:pt x="75" y="106"/>
                    <a:pt x="75" y="106"/>
                  </a:cubicBezTo>
                  <a:moveTo>
                    <a:pt x="60" y="0"/>
                  </a:moveTo>
                  <a:cubicBezTo>
                    <a:pt x="45" y="0"/>
                    <a:pt x="33" y="12"/>
                    <a:pt x="33" y="28"/>
                  </a:cubicBezTo>
                  <a:cubicBezTo>
                    <a:pt x="33" y="43"/>
                    <a:pt x="45" y="55"/>
                    <a:pt x="60" y="55"/>
                  </a:cubicBezTo>
                  <a:cubicBezTo>
                    <a:pt x="75" y="55"/>
                    <a:pt x="88" y="43"/>
                    <a:pt x="88" y="28"/>
                  </a:cubicBezTo>
                  <a:cubicBezTo>
                    <a:pt x="88" y="12"/>
                    <a:pt x="75" y="0"/>
                    <a:pt x="60" y="0"/>
                  </a:cubicBezTo>
                  <a:close/>
                  <a:moveTo>
                    <a:pt x="53" y="37"/>
                  </a:moveTo>
                  <a:cubicBezTo>
                    <a:pt x="54" y="39"/>
                    <a:pt x="57" y="41"/>
                    <a:pt x="60" y="41"/>
                  </a:cubicBezTo>
                  <a:cubicBezTo>
                    <a:pt x="64" y="41"/>
                    <a:pt x="68" y="38"/>
                    <a:pt x="68" y="35"/>
                  </a:cubicBezTo>
                  <a:cubicBezTo>
                    <a:pt x="68" y="31"/>
                    <a:pt x="64" y="28"/>
                    <a:pt x="60" y="28"/>
                  </a:cubicBezTo>
                  <a:cubicBezTo>
                    <a:pt x="56" y="27"/>
                    <a:pt x="53" y="25"/>
                    <a:pt x="53" y="21"/>
                  </a:cubicBezTo>
                  <a:cubicBezTo>
                    <a:pt x="53" y="17"/>
                    <a:pt x="56" y="14"/>
                    <a:pt x="60" y="14"/>
                  </a:cubicBezTo>
                  <a:cubicBezTo>
                    <a:pt x="63" y="14"/>
                    <a:pt x="66" y="16"/>
                    <a:pt x="67" y="19"/>
                  </a:cubicBezTo>
                  <a:moveTo>
                    <a:pt x="60" y="14"/>
                  </a:moveTo>
                  <a:cubicBezTo>
                    <a:pt x="60" y="10"/>
                    <a:pt x="60" y="10"/>
                    <a:pt x="60" y="10"/>
                  </a:cubicBezTo>
                  <a:moveTo>
                    <a:pt x="60" y="45"/>
                  </a:moveTo>
                  <a:cubicBezTo>
                    <a:pt x="60" y="41"/>
                    <a:pt x="60" y="41"/>
                    <a:pt x="60" y="41"/>
                  </a:cubicBezTo>
                </a:path>
              </a:pathLst>
            </a:custGeom>
            <a:noFill/>
            <a:ln w="15875" cap="rnd">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endParaRPr lang="ru-RU" sz="1400" dirty="0">
                <a:latin typeface="Montserrat Light" panose="00000400000000000000" pitchFamily="50" charset="0"/>
              </a:endParaRPr>
            </a:p>
          </p:txBody>
        </p:sp>
        <p:sp>
          <p:nvSpPr>
            <p:cNvPr id="164" name="TextBox 163">
              <a:extLst>
                <a:ext uri="{FF2B5EF4-FFF2-40B4-BE49-F238E27FC236}">
                  <a16:creationId xmlns:a16="http://schemas.microsoft.com/office/drawing/2014/main" id="{E818A02F-919E-15A2-F4A8-54CDBFA340E3}"/>
                </a:ext>
              </a:extLst>
            </p:cNvPr>
            <p:cNvSpPr txBox="1"/>
            <p:nvPr/>
          </p:nvSpPr>
          <p:spPr>
            <a:xfrm>
              <a:off x="1709177" y="4134701"/>
              <a:ext cx="1296239" cy="910840"/>
            </a:xfrm>
            <a:prstGeom prst="rect">
              <a:avLst/>
            </a:prstGeom>
            <a:noFill/>
          </p:spPr>
          <p:txBody>
            <a:bodyPr wrap="square" rtlCol="0">
              <a:spAutoFit/>
            </a:bodyPr>
            <a:lstStyle/>
            <a:p>
              <a:pPr algn="ctr"/>
              <a:r>
                <a:rPr lang="en-US" sz="800" dirty="0">
                  <a:solidFill>
                    <a:schemeClr val="tx1">
                      <a:lumMod val="50000"/>
                      <a:lumOff val="50000"/>
                    </a:schemeClr>
                  </a:solidFill>
                  <a:latin typeface="Montserrat Light" panose="00000400000000000000" pitchFamily="50" charset="0"/>
                </a:rPr>
                <a:t>Lorem ipsum dolor sit amet, consectetur</a:t>
              </a:r>
              <a:endParaRPr lang="ru-RU" sz="800" dirty="0">
                <a:solidFill>
                  <a:schemeClr val="tx1">
                    <a:lumMod val="50000"/>
                    <a:lumOff val="50000"/>
                  </a:schemeClr>
                </a:solidFill>
                <a:latin typeface="Montserrat Light" panose="00000400000000000000" pitchFamily="50" charset="0"/>
              </a:endParaRPr>
            </a:p>
          </p:txBody>
        </p:sp>
        <p:sp>
          <p:nvSpPr>
            <p:cNvPr id="165" name="TextBox 164">
              <a:extLst>
                <a:ext uri="{FF2B5EF4-FFF2-40B4-BE49-F238E27FC236}">
                  <a16:creationId xmlns:a16="http://schemas.microsoft.com/office/drawing/2014/main" id="{C8F43A56-DD03-02DE-5D4E-A9588ABA23E7}"/>
                </a:ext>
              </a:extLst>
            </p:cNvPr>
            <p:cNvSpPr txBox="1"/>
            <p:nvPr/>
          </p:nvSpPr>
          <p:spPr>
            <a:xfrm>
              <a:off x="5447462" y="4134701"/>
              <a:ext cx="1296239" cy="910840"/>
            </a:xfrm>
            <a:prstGeom prst="rect">
              <a:avLst/>
            </a:prstGeom>
            <a:noFill/>
          </p:spPr>
          <p:txBody>
            <a:bodyPr wrap="square" rtlCol="0">
              <a:spAutoFit/>
            </a:bodyPr>
            <a:lstStyle/>
            <a:p>
              <a:pPr algn="ctr"/>
              <a:r>
                <a:rPr lang="en-US" sz="800" dirty="0">
                  <a:solidFill>
                    <a:schemeClr val="tx1">
                      <a:lumMod val="50000"/>
                      <a:lumOff val="50000"/>
                    </a:schemeClr>
                  </a:solidFill>
                  <a:latin typeface="Montserrat Light" panose="00000400000000000000" pitchFamily="50" charset="0"/>
                </a:rPr>
                <a:t>Lorem ipsum dolor sit amet, consectetur</a:t>
              </a:r>
              <a:endParaRPr lang="ru-RU" sz="800" dirty="0">
                <a:solidFill>
                  <a:schemeClr val="tx1">
                    <a:lumMod val="50000"/>
                    <a:lumOff val="50000"/>
                  </a:schemeClr>
                </a:solidFill>
                <a:latin typeface="Montserrat Light" panose="00000400000000000000" pitchFamily="50" charset="0"/>
              </a:endParaRPr>
            </a:p>
          </p:txBody>
        </p:sp>
        <p:sp>
          <p:nvSpPr>
            <p:cNvPr id="166" name="TextBox 165">
              <a:extLst>
                <a:ext uri="{FF2B5EF4-FFF2-40B4-BE49-F238E27FC236}">
                  <a16:creationId xmlns:a16="http://schemas.microsoft.com/office/drawing/2014/main" id="{A65771D5-2204-E694-11F2-2E3FD5BA750C}"/>
                </a:ext>
              </a:extLst>
            </p:cNvPr>
            <p:cNvSpPr txBox="1"/>
            <p:nvPr/>
          </p:nvSpPr>
          <p:spPr>
            <a:xfrm>
              <a:off x="9205914" y="4134701"/>
              <a:ext cx="1296239" cy="910840"/>
            </a:xfrm>
            <a:prstGeom prst="rect">
              <a:avLst/>
            </a:prstGeom>
            <a:noFill/>
          </p:spPr>
          <p:txBody>
            <a:bodyPr wrap="square" rtlCol="0">
              <a:spAutoFit/>
            </a:bodyPr>
            <a:lstStyle/>
            <a:p>
              <a:pPr algn="ctr"/>
              <a:r>
                <a:rPr lang="en-US" sz="800" dirty="0">
                  <a:solidFill>
                    <a:schemeClr val="tx1">
                      <a:lumMod val="50000"/>
                      <a:lumOff val="50000"/>
                    </a:schemeClr>
                  </a:solidFill>
                  <a:latin typeface="Montserrat Light" panose="00000400000000000000" pitchFamily="50" charset="0"/>
                </a:rPr>
                <a:t>Lorem ipsum dolor sit amet, consectetur</a:t>
              </a:r>
              <a:endParaRPr lang="ru-RU" sz="800" dirty="0">
                <a:solidFill>
                  <a:schemeClr val="tx1">
                    <a:lumMod val="50000"/>
                    <a:lumOff val="50000"/>
                  </a:schemeClr>
                </a:solidFill>
                <a:latin typeface="Montserrat Light" panose="00000400000000000000" pitchFamily="50" charset="0"/>
              </a:endParaRPr>
            </a:p>
          </p:txBody>
        </p:sp>
        <p:sp>
          <p:nvSpPr>
            <p:cNvPr id="167" name="TextBox 166">
              <a:extLst>
                <a:ext uri="{FF2B5EF4-FFF2-40B4-BE49-F238E27FC236}">
                  <a16:creationId xmlns:a16="http://schemas.microsoft.com/office/drawing/2014/main" id="{BF637317-E076-6BEA-D9E4-2887FE831B59}"/>
                </a:ext>
              </a:extLst>
            </p:cNvPr>
            <p:cNvSpPr txBox="1"/>
            <p:nvPr/>
          </p:nvSpPr>
          <p:spPr>
            <a:xfrm>
              <a:off x="3577340" y="2385202"/>
              <a:ext cx="1296239" cy="910840"/>
            </a:xfrm>
            <a:prstGeom prst="rect">
              <a:avLst/>
            </a:prstGeom>
            <a:noFill/>
          </p:spPr>
          <p:txBody>
            <a:bodyPr wrap="square" rtlCol="0">
              <a:spAutoFit/>
            </a:bodyPr>
            <a:lstStyle/>
            <a:p>
              <a:pPr algn="ctr"/>
              <a:r>
                <a:rPr lang="en-US" sz="800" dirty="0">
                  <a:solidFill>
                    <a:schemeClr val="tx1">
                      <a:lumMod val="50000"/>
                      <a:lumOff val="50000"/>
                    </a:schemeClr>
                  </a:solidFill>
                  <a:latin typeface="Montserrat Light" panose="00000400000000000000" pitchFamily="50" charset="0"/>
                </a:rPr>
                <a:t>Lorem ipsum dolor sit amet, consectetur</a:t>
              </a:r>
              <a:endParaRPr lang="ru-RU" sz="800" dirty="0">
                <a:solidFill>
                  <a:schemeClr val="tx1">
                    <a:lumMod val="50000"/>
                    <a:lumOff val="50000"/>
                  </a:schemeClr>
                </a:solidFill>
                <a:latin typeface="Montserrat Light" panose="00000400000000000000" pitchFamily="50" charset="0"/>
              </a:endParaRPr>
            </a:p>
          </p:txBody>
        </p:sp>
        <p:sp>
          <p:nvSpPr>
            <p:cNvPr id="168" name="TextBox 167">
              <a:extLst>
                <a:ext uri="{FF2B5EF4-FFF2-40B4-BE49-F238E27FC236}">
                  <a16:creationId xmlns:a16="http://schemas.microsoft.com/office/drawing/2014/main" id="{72B2A51C-695F-B22A-9045-070477EF5E29}"/>
                </a:ext>
              </a:extLst>
            </p:cNvPr>
            <p:cNvSpPr txBox="1"/>
            <p:nvPr/>
          </p:nvSpPr>
          <p:spPr>
            <a:xfrm>
              <a:off x="7322345" y="2385202"/>
              <a:ext cx="1296239" cy="910840"/>
            </a:xfrm>
            <a:prstGeom prst="rect">
              <a:avLst/>
            </a:prstGeom>
            <a:noFill/>
          </p:spPr>
          <p:txBody>
            <a:bodyPr wrap="square" rtlCol="0">
              <a:spAutoFit/>
            </a:bodyPr>
            <a:lstStyle/>
            <a:p>
              <a:pPr algn="ctr"/>
              <a:r>
                <a:rPr lang="en-US" sz="800" dirty="0">
                  <a:solidFill>
                    <a:schemeClr val="tx1">
                      <a:lumMod val="50000"/>
                      <a:lumOff val="50000"/>
                    </a:schemeClr>
                  </a:solidFill>
                  <a:latin typeface="Montserrat Light" panose="00000400000000000000" pitchFamily="50" charset="0"/>
                </a:rPr>
                <a:t>Lorem ipsum dolor sit amet, consectetur</a:t>
              </a:r>
              <a:endParaRPr lang="ru-RU" sz="800" dirty="0">
                <a:solidFill>
                  <a:schemeClr val="tx1">
                    <a:lumMod val="50000"/>
                    <a:lumOff val="50000"/>
                  </a:schemeClr>
                </a:solidFill>
                <a:latin typeface="Montserrat Light" panose="00000400000000000000" pitchFamily="50" charset="0"/>
              </a:endParaRPr>
            </a:p>
          </p:txBody>
        </p:sp>
        <p:grpSp>
          <p:nvGrpSpPr>
            <p:cNvPr id="169" name="Grupo 30">
              <a:extLst>
                <a:ext uri="{FF2B5EF4-FFF2-40B4-BE49-F238E27FC236}">
                  <a16:creationId xmlns:a16="http://schemas.microsoft.com/office/drawing/2014/main" id="{11B4DE59-5825-7035-9322-39D08233615C}"/>
                </a:ext>
              </a:extLst>
            </p:cNvPr>
            <p:cNvGrpSpPr/>
            <p:nvPr/>
          </p:nvGrpSpPr>
          <p:grpSpPr>
            <a:xfrm>
              <a:off x="3880237" y="116610"/>
              <a:ext cx="4339475" cy="682591"/>
              <a:chOff x="4128996" y="141323"/>
              <a:chExt cx="4339475" cy="682591"/>
            </a:xfrm>
          </p:grpSpPr>
          <p:sp>
            <p:nvSpPr>
              <p:cNvPr id="170" name="Rectangle 14">
                <a:extLst>
                  <a:ext uri="{FF2B5EF4-FFF2-40B4-BE49-F238E27FC236}">
                    <a16:creationId xmlns:a16="http://schemas.microsoft.com/office/drawing/2014/main" id="{80F94077-92A3-8B64-1107-768D2962EEEC}"/>
                  </a:ext>
                </a:extLst>
              </p:cNvPr>
              <p:cNvSpPr>
                <a:spLocks noChangeArrowheads="1"/>
              </p:cNvSpPr>
              <p:nvPr/>
            </p:nvSpPr>
            <p:spPr bwMode="auto">
              <a:xfrm>
                <a:off x="4128996" y="141323"/>
                <a:ext cx="4339475" cy="575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ru-RU" sz="2400" b="1" i="0" u="none" strike="noStrike" cap="none" normalizeH="0" baseline="0" dirty="0" err="1">
                    <a:ln>
                      <a:noFill/>
                    </a:ln>
                    <a:solidFill>
                      <a:schemeClr val="accent1"/>
                    </a:solidFill>
                    <a:effectLst/>
                    <a:latin typeface="Montserrat Black" panose="00000A00000000000000" pitchFamily="50" charset="0"/>
                  </a:rPr>
                  <a:t>Timeline</a:t>
                </a:r>
                <a:r>
                  <a:rPr kumimoji="0" lang="es-ES" altLang="ru-RU" sz="2400" b="1" i="0" u="none" strike="noStrike" cap="none" normalizeH="0" baseline="0" dirty="0">
                    <a:ln>
                      <a:noFill/>
                    </a:ln>
                    <a:solidFill>
                      <a:schemeClr val="accent1"/>
                    </a:solidFill>
                    <a:effectLst/>
                    <a:latin typeface="Montserrat Black" panose="00000A00000000000000" pitchFamily="50" charset="0"/>
                  </a:rPr>
                  <a:t> </a:t>
                </a:r>
                <a:r>
                  <a:rPr kumimoji="0" lang="es-ES" altLang="ru-RU" sz="2400" b="1" i="0" u="none" strike="noStrike" cap="none" normalizeH="0" baseline="0" dirty="0">
                    <a:ln>
                      <a:noFill/>
                    </a:ln>
                    <a:solidFill>
                      <a:schemeClr val="accent5"/>
                    </a:solidFill>
                    <a:effectLst/>
                    <a:latin typeface="Montserrat Black" panose="00000A00000000000000" pitchFamily="50" charset="0"/>
                  </a:rPr>
                  <a:t>5 Dates</a:t>
                </a:r>
                <a:endParaRPr kumimoji="0" lang="ru-RU" altLang="ru-RU" sz="3200" b="0" i="0" u="none" strike="noStrike" cap="none" normalizeH="0" baseline="0" dirty="0">
                  <a:ln>
                    <a:noFill/>
                  </a:ln>
                  <a:solidFill>
                    <a:schemeClr val="accent5"/>
                  </a:solidFill>
                  <a:effectLst/>
                  <a:latin typeface="Montserrat Black" panose="00000A00000000000000" pitchFamily="50" charset="0"/>
                </a:endParaRPr>
              </a:p>
            </p:txBody>
          </p:sp>
          <p:grpSp>
            <p:nvGrpSpPr>
              <p:cNvPr id="171" name="Grupo 32">
                <a:extLst>
                  <a:ext uri="{FF2B5EF4-FFF2-40B4-BE49-F238E27FC236}">
                    <a16:creationId xmlns:a16="http://schemas.microsoft.com/office/drawing/2014/main" id="{CD6896FB-6E5D-72AB-2FEA-819474AEA878}"/>
                  </a:ext>
                </a:extLst>
              </p:cNvPr>
              <p:cNvGrpSpPr/>
              <p:nvPr/>
            </p:nvGrpSpPr>
            <p:grpSpPr>
              <a:xfrm>
                <a:off x="5521099" y="688522"/>
                <a:ext cx="1018835" cy="135392"/>
                <a:chOff x="5521099" y="688522"/>
                <a:chExt cx="1018835" cy="135392"/>
              </a:xfrm>
            </p:grpSpPr>
            <p:sp>
              <p:nvSpPr>
                <p:cNvPr id="172" name="Elipse 33">
                  <a:extLst>
                    <a:ext uri="{FF2B5EF4-FFF2-40B4-BE49-F238E27FC236}">
                      <a16:creationId xmlns:a16="http://schemas.microsoft.com/office/drawing/2014/main" id="{C5BD7739-1F84-085C-EFBE-F8022B522C64}"/>
                    </a:ext>
                  </a:extLst>
                </p:cNvPr>
                <p:cNvSpPr/>
                <p:nvPr/>
              </p:nvSpPr>
              <p:spPr>
                <a:xfrm>
                  <a:off x="5521099" y="688522"/>
                  <a:ext cx="116342" cy="1163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400" dirty="0">
                    <a:latin typeface="Montserrat Light" panose="00000400000000000000" pitchFamily="50" charset="0"/>
                  </a:endParaRPr>
                </a:p>
              </p:txBody>
            </p:sp>
            <p:sp>
              <p:nvSpPr>
                <p:cNvPr id="173" name="Elipse 34">
                  <a:extLst>
                    <a:ext uri="{FF2B5EF4-FFF2-40B4-BE49-F238E27FC236}">
                      <a16:creationId xmlns:a16="http://schemas.microsoft.com/office/drawing/2014/main" id="{BF792EA5-7718-1B84-DB6F-E1CED97EED43}"/>
                    </a:ext>
                  </a:extLst>
                </p:cNvPr>
                <p:cNvSpPr/>
                <p:nvPr/>
              </p:nvSpPr>
              <p:spPr>
                <a:xfrm>
                  <a:off x="5698740" y="692876"/>
                  <a:ext cx="116342" cy="1163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400" dirty="0">
                    <a:latin typeface="Montserrat Light" panose="00000400000000000000" pitchFamily="50" charset="0"/>
                  </a:endParaRPr>
                </a:p>
              </p:txBody>
            </p:sp>
            <p:sp>
              <p:nvSpPr>
                <p:cNvPr id="174" name="Elipse 35">
                  <a:extLst>
                    <a:ext uri="{FF2B5EF4-FFF2-40B4-BE49-F238E27FC236}">
                      <a16:creationId xmlns:a16="http://schemas.microsoft.com/office/drawing/2014/main" id="{E53EDD13-5671-046F-EF35-65A3BE7DEEAC}"/>
                    </a:ext>
                  </a:extLst>
                </p:cNvPr>
                <p:cNvSpPr/>
                <p:nvPr/>
              </p:nvSpPr>
              <p:spPr>
                <a:xfrm>
                  <a:off x="5887811" y="695666"/>
                  <a:ext cx="116342" cy="1163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400" dirty="0">
                    <a:latin typeface="Montserrat Light" panose="00000400000000000000" pitchFamily="50" charset="0"/>
                  </a:endParaRPr>
                </a:p>
              </p:txBody>
            </p:sp>
            <p:sp>
              <p:nvSpPr>
                <p:cNvPr id="175" name="Elipse 36">
                  <a:extLst>
                    <a:ext uri="{FF2B5EF4-FFF2-40B4-BE49-F238E27FC236}">
                      <a16:creationId xmlns:a16="http://schemas.microsoft.com/office/drawing/2014/main" id="{1750720D-61B7-BB08-B7A5-B5C0F5A3F93D}"/>
                    </a:ext>
                  </a:extLst>
                </p:cNvPr>
                <p:cNvSpPr/>
                <p:nvPr/>
              </p:nvSpPr>
              <p:spPr>
                <a:xfrm>
                  <a:off x="6068786" y="700428"/>
                  <a:ext cx="116342" cy="1163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400" dirty="0">
                    <a:latin typeface="Montserrat Light" panose="00000400000000000000" pitchFamily="50" charset="0"/>
                  </a:endParaRPr>
                </a:p>
              </p:txBody>
            </p:sp>
            <p:sp>
              <p:nvSpPr>
                <p:cNvPr id="176" name="Elipse 37">
                  <a:extLst>
                    <a:ext uri="{FF2B5EF4-FFF2-40B4-BE49-F238E27FC236}">
                      <a16:creationId xmlns:a16="http://schemas.microsoft.com/office/drawing/2014/main" id="{511F552A-016B-387C-F266-A01CB4F033FE}"/>
                    </a:ext>
                  </a:extLst>
                </p:cNvPr>
                <p:cNvSpPr/>
                <p:nvPr/>
              </p:nvSpPr>
              <p:spPr>
                <a:xfrm>
                  <a:off x="6255952" y="704782"/>
                  <a:ext cx="116342" cy="1163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400" dirty="0">
                    <a:latin typeface="Montserrat Light" panose="00000400000000000000" pitchFamily="50" charset="0"/>
                  </a:endParaRPr>
                </a:p>
              </p:txBody>
            </p:sp>
            <p:sp>
              <p:nvSpPr>
                <p:cNvPr id="177" name="Elipse 38">
                  <a:extLst>
                    <a:ext uri="{FF2B5EF4-FFF2-40B4-BE49-F238E27FC236}">
                      <a16:creationId xmlns:a16="http://schemas.microsoft.com/office/drawing/2014/main" id="{B7B21CD4-49C9-0B2E-D691-C699993288F0}"/>
                    </a:ext>
                  </a:extLst>
                </p:cNvPr>
                <p:cNvSpPr/>
                <p:nvPr/>
              </p:nvSpPr>
              <p:spPr>
                <a:xfrm>
                  <a:off x="6423592" y="707572"/>
                  <a:ext cx="116342" cy="11634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400" dirty="0">
                    <a:latin typeface="Montserrat Light" panose="00000400000000000000" pitchFamily="50" charset="0"/>
                  </a:endParaRPr>
                </a:p>
              </p:txBody>
            </p:sp>
          </p:grpSp>
        </p:grpSp>
      </p:grpSp>
    </p:spTree>
    <p:extLst>
      <p:ext uri="{BB962C8B-B14F-4D97-AF65-F5344CB8AC3E}">
        <p14:creationId xmlns:p14="http://schemas.microsoft.com/office/powerpoint/2010/main" val="130103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A399124D-BEDB-ECBB-2D7D-7C45078E3EEE}"/>
              </a:ext>
            </a:extLst>
          </p:cNvPr>
          <p:cNvGrpSpPr/>
          <p:nvPr/>
        </p:nvGrpSpPr>
        <p:grpSpPr>
          <a:xfrm>
            <a:off x="26126" y="0"/>
            <a:ext cx="12192000" cy="6858000"/>
            <a:chOff x="-3498574" y="0"/>
            <a:chExt cx="12192000" cy="6858000"/>
          </a:xfrm>
        </p:grpSpPr>
        <p:sp>
          <p:nvSpPr>
            <p:cNvPr id="63" name="Rectangle 62">
              <a:extLst>
                <a:ext uri="{FF2B5EF4-FFF2-40B4-BE49-F238E27FC236}">
                  <a16:creationId xmlns:a16="http://schemas.microsoft.com/office/drawing/2014/main" id="{8E36589D-272D-E452-64A0-9DEAF392F10D}"/>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65">
              <a:extLst>
                <a:ext uri="{FF2B5EF4-FFF2-40B4-BE49-F238E27FC236}">
                  <a16:creationId xmlns:a16="http://schemas.microsoft.com/office/drawing/2014/main" id="{D953446F-EDD6-2B86-BD4F-EFD365EC8702}"/>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10">
              <a:extLst>
                <a:ext uri="{FF2B5EF4-FFF2-40B4-BE49-F238E27FC236}">
                  <a16:creationId xmlns:a16="http://schemas.microsoft.com/office/drawing/2014/main" id="{CC6A286C-B5F2-BD1E-8ACA-8A268DFE5AD7}"/>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68" name="TextBox 67">
              <a:extLst>
                <a:ext uri="{FF2B5EF4-FFF2-40B4-BE49-F238E27FC236}">
                  <a16:creationId xmlns:a16="http://schemas.microsoft.com/office/drawing/2014/main" id="{5E427238-8908-8876-88B1-81D939EF6833}"/>
                </a:ext>
              </a:extLst>
            </p:cNvPr>
            <p:cNvSpPr txBox="1"/>
            <p:nvPr/>
          </p:nvSpPr>
          <p:spPr>
            <a:xfrm rot="16200000">
              <a:off x="7457248" y="3198166"/>
              <a:ext cx="1789043" cy="461665"/>
            </a:xfrm>
            <a:prstGeom prst="rect">
              <a:avLst/>
            </a:prstGeom>
            <a:noFill/>
          </p:spPr>
          <p:txBody>
            <a:bodyPr wrap="square" rtlCol="0">
              <a:spAutoFit/>
            </a:bodyPr>
            <a:lstStyle/>
            <a:p>
              <a:pPr algn="ctr"/>
              <a:r>
                <a:rPr lang="en-US" sz="2400" b="1" dirty="0">
                  <a:solidFill>
                    <a:schemeClr val="bg1"/>
                  </a:solidFill>
                </a:rPr>
                <a:t>ABOUT</a:t>
              </a:r>
            </a:p>
          </p:txBody>
        </p:sp>
      </p:grpSp>
      <p:grpSp>
        <p:nvGrpSpPr>
          <p:cNvPr id="76" name="Group 75">
            <a:extLst>
              <a:ext uri="{FF2B5EF4-FFF2-40B4-BE49-F238E27FC236}">
                <a16:creationId xmlns:a16="http://schemas.microsoft.com/office/drawing/2014/main" id="{AB8ED7BE-A90F-6573-EC0E-7908573B10B5}"/>
              </a:ext>
            </a:extLst>
          </p:cNvPr>
          <p:cNvGrpSpPr/>
          <p:nvPr/>
        </p:nvGrpSpPr>
        <p:grpSpPr>
          <a:xfrm>
            <a:off x="-546363" y="-2"/>
            <a:ext cx="12192000" cy="6858000"/>
            <a:chOff x="-3498574" y="0"/>
            <a:chExt cx="12192000" cy="6858000"/>
          </a:xfrm>
        </p:grpSpPr>
        <p:sp>
          <p:nvSpPr>
            <p:cNvPr id="77" name="Rectangle 76">
              <a:extLst>
                <a:ext uri="{FF2B5EF4-FFF2-40B4-BE49-F238E27FC236}">
                  <a16:creationId xmlns:a16="http://schemas.microsoft.com/office/drawing/2014/main" id="{5F197BF1-C40D-C6AC-CD37-3BEAD6C01B1F}"/>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77">
              <a:extLst>
                <a:ext uri="{FF2B5EF4-FFF2-40B4-BE49-F238E27FC236}">
                  <a16:creationId xmlns:a16="http://schemas.microsoft.com/office/drawing/2014/main" id="{1612824D-5496-49CA-4AB8-ACCC51E7F8F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10">
              <a:extLst>
                <a:ext uri="{FF2B5EF4-FFF2-40B4-BE49-F238E27FC236}">
                  <a16:creationId xmlns:a16="http://schemas.microsoft.com/office/drawing/2014/main" id="{B7A55771-C667-8795-C821-C3FEDC1F775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0" name="TextBox 79">
              <a:extLst>
                <a:ext uri="{FF2B5EF4-FFF2-40B4-BE49-F238E27FC236}">
                  <a16:creationId xmlns:a16="http://schemas.microsoft.com/office/drawing/2014/main" id="{50EBBE0B-3BD5-82C3-2AFC-81A6B9BDBE3F}"/>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STORY</a:t>
              </a:r>
            </a:p>
          </p:txBody>
        </p:sp>
      </p:grpSp>
      <p:grpSp>
        <p:nvGrpSpPr>
          <p:cNvPr id="81" name="Group 80">
            <a:extLst>
              <a:ext uri="{FF2B5EF4-FFF2-40B4-BE49-F238E27FC236}">
                <a16:creationId xmlns:a16="http://schemas.microsoft.com/office/drawing/2014/main" id="{1010B4F4-7FAE-0672-FD5D-C461BE230546}"/>
              </a:ext>
            </a:extLst>
          </p:cNvPr>
          <p:cNvGrpSpPr/>
          <p:nvPr/>
        </p:nvGrpSpPr>
        <p:grpSpPr>
          <a:xfrm>
            <a:off x="-1200275" y="0"/>
            <a:ext cx="12192000" cy="6858000"/>
            <a:chOff x="-3498574" y="0"/>
            <a:chExt cx="12192000" cy="6858000"/>
          </a:xfrm>
        </p:grpSpPr>
        <p:sp>
          <p:nvSpPr>
            <p:cNvPr id="82" name="Rectangle 81">
              <a:extLst>
                <a:ext uri="{FF2B5EF4-FFF2-40B4-BE49-F238E27FC236}">
                  <a16:creationId xmlns:a16="http://schemas.microsoft.com/office/drawing/2014/main" id="{501FCCFD-93EE-B255-FD4F-4F8A0B19F003}"/>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82">
              <a:extLst>
                <a:ext uri="{FF2B5EF4-FFF2-40B4-BE49-F238E27FC236}">
                  <a16:creationId xmlns:a16="http://schemas.microsoft.com/office/drawing/2014/main" id="{7F2000BC-6ADB-9FBF-7CA0-2CE66C14623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10">
              <a:extLst>
                <a:ext uri="{FF2B5EF4-FFF2-40B4-BE49-F238E27FC236}">
                  <a16:creationId xmlns:a16="http://schemas.microsoft.com/office/drawing/2014/main" id="{BD952E51-4E04-5A99-2575-101CF5D01042}"/>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5" name="TextBox 84">
              <a:extLst>
                <a:ext uri="{FF2B5EF4-FFF2-40B4-BE49-F238E27FC236}">
                  <a16:creationId xmlns:a16="http://schemas.microsoft.com/office/drawing/2014/main" id="{3F15F45F-EB30-140C-0B25-B9E8FDF5564D}"/>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TEAM</a:t>
              </a:r>
            </a:p>
          </p:txBody>
        </p:sp>
      </p:grpSp>
      <p:grpSp>
        <p:nvGrpSpPr>
          <p:cNvPr id="86" name="Group 85">
            <a:extLst>
              <a:ext uri="{FF2B5EF4-FFF2-40B4-BE49-F238E27FC236}">
                <a16:creationId xmlns:a16="http://schemas.microsoft.com/office/drawing/2014/main" id="{D49AE224-85EB-3524-AAE7-AC5BDE2304FC}"/>
              </a:ext>
            </a:extLst>
          </p:cNvPr>
          <p:cNvGrpSpPr/>
          <p:nvPr/>
        </p:nvGrpSpPr>
        <p:grpSpPr>
          <a:xfrm>
            <a:off x="-9132227" y="-4"/>
            <a:ext cx="12192000" cy="6858000"/>
            <a:chOff x="-3498574" y="0"/>
            <a:chExt cx="12192000" cy="6858000"/>
          </a:xfrm>
        </p:grpSpPr>
        <p:sp>
          <p:nvSpPr>
            <p:cNvPr id="88" name="Rectangle 87">
              <a:extLst>
                <a:ext uri="{FF2B5EF4-FFF2-40B4-BE49-F238E27FC236}">
                  <a16:creationId xmlns:a16="http://schemas.microsoft.com/office/drawing/2014/main" id="{83A850E4-9F76-F700-87D3-FEBAB298980B}"/>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88">
              <a:extLst>
                <a:ext uri="{FF2B5EF4-FFF2-40B4-BE49-F238E27FC236}">
                  <a16:creationId xmlns:a16="http://schemas.microsoft.com/office/drawing/2014/main" id="{6FD5A232-78FC-1284-F00A-F5DFFE9CB63F}"/>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10">
              <a:extLst>
                <a:ext uri="{FF2B5EF4-FFF2-40B4-BE49-F238E27FC236}">
                  <a16:creationId xmlns:a16="http://schemas.microsoft.com/office/drawing/2014/main" id="{4FFE5454-B834-0684-A22D-2131677F3EE1}"/>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1" name="TextBox 90">
              <a:extLst>
                <a:ext uri="{FF2B5EF4-FFF2-40B4-BE49-F238E27FC236}">
                  <a16:creationId xmlns:a16="http://schemas.microsoft.com/office/drawing/2014/main" id="{B6F2E81D-8411-ACEC-FE4B-91295DD17F63}"/>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SWOT ANALYSIS</a:t>
              </a:r>
            </a:p>
          </p:txBody>
        </p:sp>
      </p:grpSp>
      <p:grpSp>
        <p:nvGrpSpPr>
          <p:cNvPr id="92" name="Group 91">
            <a:extLst>
              <a:ext uri="{FF2B5EF4-FFF2-40B4-BE49-F238E27FC236}">
                <a16:creationId xmlns:a16="http://schemas.microsoft.com/office/drawing/2014/main" id="{7E06E9A5-C034-F9E4-536A-2D9DF9A615D3}"/>
              </a:ext>
            </a:extLst>
          </p:cNvPr>
          <p:cNvGrpSpPr/>
          <p:nvPr/>
        </p:nvGrpSpPr>
        <p:grpSpPr>
          <a:xfrm>
            <a:off x="-9704716" y="0"/>
            <a:ext cx="12192000" cy="6858000"/>
            <a:chOff x="-3498574" y="0"/>
            <a:chExt cx="12192000" cy="6858000"/>
          </a:xfrm>
        </p:grpSpPr>
        <p:sp>
          <p:nvSpPr>
            <p:cNvPr id="93" name="Rectangle 92">
              <a:extLst>
                <a:ext uri="{FF2B5EF4-FFF2-40B4-BE49-F238E27FC236}">
                  <a16:creationId xmlns:a16="http://schemas.microsoft.com/office/drawing/2014/main" id="{3DB9B163-F43C-D295-36BB-27AD79C6FCA6}"/>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201F75EB-DD71-23C2-9068-D7647485D297}"/>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10">
              <a:extLst>
                <a:ext uri="{FF2B5EF4-FFF2-40B4-BE49-F238E27FC236}">
                  <a16:creationId xmlns:a16="http://schemas.microsoft.com/office/drawing/2014/main" id="{65EAE81A-70F7-A793-EE03-F3F6F224795A}"/>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6" name="TextBox 95">
              <a:extLst>
                <a:ext uri="{FF2B5EF4-FFF2-40B4-BE49-F238E27FC236}">
                  <a16:creationId xmlns:a16="http://schemas.microsoft.com/office/drawing/2014/main" id="{45E911E5-5BF7-D1A8-39B5-7AC6D4C9D49E}"/>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THE STRATEGY</a:t>
              </a:r>
            </a:p>
          </p:txBody>
        </p:sp>
      </p:grpSp>
      <p:grpSp>
        <p:nvGrpSpPr>
          <p:cNvPr id="97" name="Group 96">
            <a:extLst>
              <a:ext uri="{FF2B5EF4-FFF2-40B4-BE49-F238E27FC236}">
                <a16:creationId xmlns:a16="http://schemas.microsoft.com/office/drawing/2014/main" id="{598FCADD-2F78-DBD7-91BA-12F767787B47}"/>
              </a:ext>
            </a:extLst>
          </p:cNvPr>
          <p:cNvGrpSpPr/>
          <p:nvPr/>
        </p:nvGrpSpPr>
        <p:grpSpPr>
          <a:xfrm>
            <a:off x="-10299821" y="0"/>
            <a:ext cx="12192000" cy="6858000"/>
            <a:chOff x="-3498574" y="0"/>
            <a:chExt cx="12192000" cy="6858000"/>
          </a:xfrm>
        </p:grpSpPr>
        <p:sp>
          <p:nvSpPr>
            <p:cNvPr id="98" name="Rectangle 97">
              <a:extLst>
                <a:ext uri="{FF2B5EF4-FFF2-40B4-BE49-F238E27FC236}">
                  <a16:creationId xmlns:a16="http://schemas.microsoft.com/office/drawing/2014/main" id="{B966E6AD-7E98-D247-A4D5-B6D85C78B481}"/>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a:extLst>
                <a:ext uri="{FF2B5EF4-FFF2-40B4-BE49-F238E27FC236}">
                  <a16:creationId xmlns:a16="http://schemas.microsoft.com/office/drawing/2014/main" id="{C7D578E0-50E8-E200-3075-9A25E88273F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10">
              <a:extLst>
                <a:ext uri="{FF2B5EF4-FFF2-40B4-BE49-F238E27FC236}">
                  <a16:creationId xmlns:a16="http://schemas.microsoft.com/office/drawing/2014/main" id="{A0590FCC-96A0-13A1-7209-397648BD62B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2" name="TextBox 101">
              <a:extLst>
                <a:ext uri="{FF2B5EF4-FFF2-40B4-BE49-F238E27FC236}">
                  <a16:creationId xmlns:a16="http://schemas.microsoft.com/office/drawing/2014/main" id="{D06B76F9-2BEA-E6A4-382F-21DE18024D1B}"/>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TESTIMONIALS</a:t>
              </a:r>
            </a:p>
          </p:txBody>
        </p:sp>
      </p:grpSp>
      <p:grpSp>
        <p:nvGrpSpPr>
          <p:cNvPr id="103" name="Group 102">
            <a:extLst>
              <a:ext uri="{FF2B5EF4-FFF2-40B4-BE49-F238E27FC236}">
                <a16:creationId xmlns:a16="http://schemas.microsoft.com/office/drawing/2014/main" id="{0D9146F9-E4E2-3E96-3914-97E761F50C61}"/>
              </a:ext>
            </a:extLst>
          </p:cNvPr>
          <p:cNvGrpSpPr/>
          <p:nvPr/>
        </p:nvGrpSpPr>
        <p:grpSpPr>
          <a:xfrm>
            <a:off x="-10893019" y="0"/>
            <a:ext cx="12192000" cy="6858000"/>
            <a:chOff x="-3498574" y="0"/>
            <a:chExt cx="12192000" cy="6858000"/>
          </a:xfrm>
        </p:grpSpPr>
        <p:sp>
          <p:nvSpPr>
            <p:cNvPr id="104" name="Rectangle 103">
              <a:extLst>
                <a:ext uri="{FF2B5EF4-FFF2-40B4-BE49-F238E27FC236}">
                  <a16:creationId xmlns:a16="http://schemas.microsoft.com/office/drawing/2014/main" id="{B4D33AB8-10C5-883E-44FB-BE5445AB7599}"/>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F27F5D68-1571-14B4-4C32-5F023C70C9C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
              <a:extLst>
                <a:ext uri="{FF2B5EF4-FFF2-40B4-BE49-F238E27FC236}">
                  <a16:creationId xmlns:a16="http://schemas.microsoft.com/office/drawing/2014/main" id="{225A2B07-83D2-92E1-E04D-A1B6BA25A84E}"/>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7" name="TextBox 106">
              <a:extLst>
                <a:ext uri="{FF2B5EF4-FFF2-40B4-BE49-F238E27FC236}">
                  <a16:creationId xmlns:a16="http://schemas.microsoft.com/office/drawing/2014/main" id="{593BD2D9-5079-6D9D-4A1C-EEB5F379C04D}"/>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FOLLOW US</a:t>
              </a:r>
            </a:p>
          </p:txBody>
        </p:sp>
      </p:grpSp>
      <p:sp>
        <p:nvSpPr>
          <p:cNvPr id="2" name="TextBox 1">
            <a:extLst>
              <a:ext uri="{FF2B5EF4-FFF2-40B4-BE49-F238E27FC236}">
                <a16:creationId xmlns:a16="http://schemas.microsoft.com/office/drawing/2014/main" id="{DBCD4F53-66BA-E595-9C51-C1D6A42A49CD}"/>
              </a:ext>
            </a:extLst>
          </p:cNvPr>
          <p:cNvSpPr txBox="1"/>
          <p:nvPr/>
        </p:nvSpPr>
        <p:spPr>
          <a:xfrm>
            <a:off x="3505742" y="4773963"/>
            <a:ext cx="1183016" cy="538609"/>
          </a:xfrm>
          <a:prstGeom prst="rect">
            <a:avLst/>
          </a:prstGeom>
          <a:noFill/>
        </p:spPr>
        <p:txBody>
          <a:bodyPr wrap="none" lIns="0" rIns="0" rtlCol="0">
            <a:spAutoFit/>
          </a:bodyPr>
          <a:lstStyle/>
          <a:p>
            <a:pPr algn="ctr">
              <a:spcBef>
                <a:spcPts val="600"/>
              </a:spcBef>
            </a:pPr>
            <a:r>
              <a:rPr lang="en-US" sz="1400" b="1" dirty="0">
                <a:latin typeface="Montserrat Light" panose="00000400000000000000" pitchFamily="50" charset="0"/>
                <a:ea typeface="Open Sans" charset="0"/>
                <a:cs typeface="Open Sans" charset="0"/>
              </a:rPr>
              <a:t>George </a:t>
            </a:r>
            <a:r>
              <a:rPr lang="en-US" sz="1400" b="1" dirty="0" err="1">
                <a:latin typeface="Montserrat Light" panose="00000400000000000000" pitchFamily="50" charset="0"/>
                <a:ea typeface="Open Sans" charset="0"/>
                <a:cs typeface="Open Sans" charset="0"/>
              </a:rPr>
              <a:t>Kylle</a:t>
            </a:r>
            <a:endParaRPr lang="en-US" sz="1400" b="1" dirty="0">
              <a:latin typeface="Montserrat Light" panose="00000400000000000000" pitchFamily="50" charset="0"/>
              <a:ea typeface="Open Sans" charset="0"/>
              <a:cs typeface="Open Sans" charset="0"/>
            </a:endParaRPr>
          </a:p>
          <a:p>
            <a:pPr algn="ctr">
              <a:spcBef>
                <a:spcPts val="600"/>
              </a:spcBef>
            </a:pPr>
            <a:r>
              <a:rPr lang="en-US" sz="1000" dirty="0">
                <a:solidFill>
                  <a:schemeClr val="tx1">
                    <a:alpha val="70000"/>
                  </a:schemeClr>
                </a:solidFill>
                <a:latin typeface="Montserrat Light" panose="00000400000000000000" pitchFamily="50" charset="0"/>
              </a:rPr>
              <a:t>Web Designer</a:t>
            </a:r>
          </a:p>
        </p:txBody>
      </p:sp>
      <p:sp>
        <p:nvSpPr>
          <p:cNvPr id="3" name="TextBox 2">
            <a:extLst>
              <a:ext uri="{FF2B5EF4-FFF2-40B4-BE49-F238E27FC236}">
                <a16:creationId xmlns:a16="http://schemas.microsoft.com/office/drawing/2014/main" id="{0604560A-0A0B-D202-2321-717EF7AB1C5B}"/>
              </a:ext>
            </a:extLst>
          </p:cNvPr>
          <p:cNvSpPr txBox="1"/>
          <p:nvPr/>
        </p:nvSpPr>
        <p:spPr>
          <a:xfrm>
            <a:off x="5933974" y="4773963"/>
            <a:ext cx="918521" cy="538609"/>
          </a:xfrm>
          <a:prstGeom prst="rect">
            <a:avLst/>
          </a:prstGeom>
          <a:noFill/>
        </p:spPr>
        <p:txBody>
          <a:bodyPr wrap="none" lIns="0" rIns="0" rtlCol="0">
            <a:spAutoFit/>
          </a:bodyPr>
          <a:lstStyle/>
          <a:p>
            <a:pPr algn="ctr">
              <a:spcBef>
                <a:spcPts val="600"/>
              </a:spcBef>
            </a:pPr>
            <a:r>
              <a:rPr lang="en-US" sz="1400" b="1" dirty="0">
                <a:latin typeface="Montserrat Light" panose="00000400000000000000" pitchFamily="50" charset="0"/>
                <a:ea typeface="Open Sans" charset="0"/>
                <a:cs typeface="Open Sans" charset="0"/>
              </a:rPr>
              <a:t>John Doe</a:t>
            </a:r>
          </a:p>
          <a:p>
            <a:pPr algn="ctr">
              <a:spcBef>
                <a:spcPts val="600"/>
              </a:spcBef>
            </a:pPr>
            <a:r>
              <a:rPr lang="en-US" sz="1000" dirty="0">
                <a:solidFill>
                  <a:schemeClr val="tx1">
                    <a:alpha val="70000"/>
                  </a:schemeClr>
                </a:solidFill>
                <a:latin typeface="Montserrat Light" panose="00000400000000000000" pitchFamily="50" charset="0"/>
              </a:rPr>
              <a:t>Web Designer</a:t>
            </a:r>
          </a:p>
        </p:txBody>
      </p:sp>
      <p:sp>
        <p:nvSpPr>
          <p:cNvPr id="4" name="TextBox 3">
            <a:extLst>
              <a:ext uri="{FF2B5EF4-FFF2-40B4-BE49-F238E27FC236}">
                <a16:creationId xmlns:a16="http://schemas.microsoft.com/office/drawing/2014/main" id="{95762035-A29C-1CAC-9A9E-3246BDAEA560}"/>
              </a:ext>
            </a:extLst>
          </p:cNvPr>
          <p:cNvSpPr txBox="1"/>
          <p:nvPr/>
        </p:nvSpPr>
        <p:spPr>
          <a:xfrm>
            <a:off x="8235280" y="4773963"/>
            <a:ext cx="912109" cy="538609"/>
          </a:xfrm>
          <a:prstGeom prst="rect">
            <a:avLst/>
          </a:prstGeom>
          <a:noFill/>
        </p:spPr>
        <p:txBody>
          <a:bodyPr wrap="none" lIns="0" rIns="0" rtlCol="0">
            <a:spAutoFit/>
          </a:bodyPr>
          <a:lstStyle/>
          <a:p>
            <a:pPr algn="ctr">
              <a:spcBef>
                <a:spcPts val="600"/>
              </a:spcBef>
            </a:pPr>
            <a:r>
              <a:rPr lang="en-US" sz="1400" b="1" dirty="0">
                <a:latin typeface="Montserrat Light" panose="00000400000000000000" pitchFamily="50" charset="0"/>
                <a:ea typeface="Open Sans" charset="0"/>
                <a:cs typeface="Open Sans" charset="0"/>
              </a:rPr>
              <a:t>Clark Doe</a:t>
            </a:r>
          </a:p>
          <a:p>
            <a:pPr algn="ctr">
              <a:spcBef>
                <a:spcPts val="600"/>
              </a:spcBef>
            </a:pPr>
            <a:r>
              <a:rPr lang="en-US" sz="1000" dirty="0">
                <a:solidFill>
                  <a:schemeClr val="tx1">
                    <a:alpha val="70000"/>
                  </a:schemeClr>
                </a:solidFill>
                <a:latin typeface="Montserrat Light" panose="00000400000000000000" pitchFamily="50" charset="0"/>
              </a:rPr>
              <a:t>Web Designer</a:t>
            </a:r>
          </a:p>
        </p:txBody>
      </p:sp>
      <p:grpSp>
        <p:nvGrpSpPr>
          <p:cNvPr id="5" name="Grupo 14">
            <a:extLst>
              <a:ext uri="{FF2B5EF4-FFF2-40B4-BE49-F238E27FC236}">
                <a16:creationId xmlns:a16="http://schemas.microsoft.com/office/drawing/2014/main" id="{BCC66BA4-63E3-BDA9-B7CF-91A5C9D58A8C}"/>
              </a:ext>
            </a:extLst>
          </p:cNvPr>
          <p:cNvGrpSpPr/>
          <p:nvPr/>
        </p:nvGrpSpPr>
        <p:grpSpPr>
          <a:xfrm>
            <a:off x="5227798" y="1508209"/>
            <a:ext cx="2170466" cy="682591"/>
            <a:chOff x="4947703" y="141323"/>
            <a:chExt cx="2170466" cy="682591"/>
          </a:xfrm>
        </p:grpSpPr>
        <p:sp>
          <p:nvSpPr>
            <p:cNvPr id="6" name="Rectangle 14">
              <a:extLst>
                <a:ext uri="{FF2B5EF4-FFF2-40B4-BE49-F238E27FC236}">
                  <a16:creationId xmlns:a16="http://schemas.microsoft.com/office/drawing/2014/main" id="{4138B0BC-0A49-19DF-AF82-B88AA489CE70}"/>
                </a:ext>
              </a:extLst>
            </p:cNvPr>
            <p:cNvSpPr>
              <a:spLocks noChangeArrowheads="1"/>
            </p:cNvSpPr>
            <p:nvPr/>
          </p:nvSpPr>
          <p:spPr bwMode="auto">
            <a:xfrm>
              <a:off x="4947703" y="141323"/>
              <a:ext cx="217046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ru-RU" sz="3200" b="1" i="0" u="none" strike="noStrike" cap="none" normalizeH="0" baseline="0" dirty="0" err="1">
                  <a:ln>
                    <a:noFill/>
                  </a:ln>
                  <a:solidFill>
                    <a:schemeClr val="accent1"/>
                  </a:solidFill>
                  <a:effectLst/>
                  <a:latin typeface="Montserrat Black" panose="00000A00000000000000" pitchFamily="50" charset="0"/>
                </a:rPr>
                <a:t>Our</a:t>
              </a:r>
              <a:r>
                <a:rPr kumimoji="0" lang="es-ES" altLang="ru-RU" sz="3200" b="1" i="0" u="none" strike="noStrike" cap="none" normalizeH="0" baseline="0" dirty="0">
                  <a:ln>
                    <a:noFill/>
                  </a:ln>
                  <a:solidFill>
                    <a:schemeClr val="accent1"/>
                  </a:solidFill>
                  <a:effectLst/>
                  <a:latin typeface="Montserrat Black" panose="00000A00000000000000" pitchFamily="50" charset="0"/>
                </a:rPr>
                <a:t> </a:t>
              </a:r>
              <a:r>
                <a:rPr kumimoji="0" lang="es-ES" altLang="ru-RU" sz="3200" b="1" i="0" u="none" strike="noStrike" cap="none" normalizeH="0" baseline="0" dirty="0" err="1">
                  <a:ln>
                    <a:noFill/>
                  </a:ln>
                  <a:solidFill>
                    <a:schemeClr val="accent5"/>
                  </a:solidFill>
                  <a:effectLst/>
                  <a:latin typeface="Montserrat Black" panose="00000A00000000000000" pitchFamily="50" charset="0"/>
                </a:rPr>
                <a:t>Team</a:t>
              </a:r>
              <a:endParaRPr kumimoji="0" lang="ru-RU" altLang="ru-RU" sz="4000" b="0" i="0" u="none" strike="noStrike" cap="none" normalizeH="0" baseline="0" dirty="0">
                <a:ln>
                  <a:noFill/>
                </a:ln>
                <a:solidFill>
                  <a:schemeClr val="accent5"/>
                </a:solidFill>
                <a:effectLst/>
                <a:latin typeface="Montserrat Black" panose="00000A00000000000000" pitchFamily="50" charset="0"/>
              </a:endParaRPr>
            </a:p>
          </p:txBody>
        </p:sp>
        <p:grpSp>
          <p:nvGrpSpPr>
            <p:cNvPr id="7" name="Grupo 16">
              <a:extLst>
                <a:ext uri="{FF2B5EF4-FFF2-40B4-BE49-F238E27FC236}">
                  <a16:creationId xmlns:a16="http://schemas.microsoft.com/office/drawing/2014/main" id="{5F7C5392-A0C0-1716-E57D-B7643CF7BE9A}"/>
                </a:ext>
              </a:extLst>
            </p:cNvPr>
            <p:cNvGrpSpPr/>
            <p:nvPr/>
          </p:nvGrpSpPr>
          <p:grpSpPr>
            <a:xfrm>
              <a:off x="5521099" y="688522"/>
              <a:ext cx="1018835" cy="135392"/>
              <a:chOff x="5521099" y="688522"/>
              <a:chExt cx="1018835" cy="135392"/>
            </a:xfrm>
          </p:grpSpPr>
          <p:sp>
            <p:nvSpPr>
              <p:cNvPr id="8" name="Elipse 17">
                <a:extLst>
                  <a:ext uri="{FF2B5EF4-FFF2-40B4-BE49-F238E27FC236}">
                    <a16:creationId xmlns:a16="http://schemas.microsoft.com/office/drawing/2014/main" id="{023DC454-1EAB-5B0C-A540-24ABAF05F766}"/>
                  </a:ext>
                </a:extLst>
              </p:cNvPr>
              <p:cNvSpPr/>
              <p:nvPr/>
            </p:nvSpPr>
            <p:spPr>
              <a:xfrm>
                <a:off x="5521099" y="688522"/>
                <a:ext cx="116342" cy="1163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9" name="Elipse 18">
                <a:extLst>
                  <a:ext uri="{FF2B5EF4-FFF2-40B4-BE49-F238E27FC236}">
                    <a16:creationId xmlns:a16="http://schemas.microsoft.com/office/drawing/2014/main" id="{F8580EA6-9E46-D4C8-45B3-CE2BEC2D808B}"/>
                  </a:ext>
                </a:extLst>
              </p:cNvPr>
              <p:cNvSpPr/>
              <p:nvPr/>
            </p:nvSpPr>
            <p:spPr>
              <a:xfrm>
                <a:off x="5698740" y="692876"/>
                <a:ext cx="116342" cy="1163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0" name="Elipse 19">
                <a:extLst>
                  <a:ext uri="{FF2B5EF4-FFF2-40B4-BE49-F238E27FC236}">
                    <a16:creationId xmlns:a16="http://schemas.microsoft.com/office/drawing/2014/main" id="{E21E89F1-A875-E2E5-1E3A-6FF94FFE69F1}"/>
                  </a:ext>
                </a:extLst>
              </p:cNvPr>
              <p:cNvSpPr/>
              <p:nvPr/>
            </p:nvSpPr>
            <p:spPr>
              <a:xfrm>
                <a:off x="5887811" y="695666"/>
                <a:ext cx="116342" cy="1163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1" name="Elipse 20">
                <a:extLst>
                  <a:ext uri="{FF2B5EF4-FFF2-40B4-BE49-F238E27FC236}">
                    <a16:creationId xmlns:a16="http://schemas.microsoft.com/office/drawing/2014/main" id="{2C6914DD-96E7-984D-2B7E-6C69917FA65C}"/>
                  </a:ext>
                </a:extLst>
              </p:cNvPr>
              <p:cNvSpPr/>
              <p:nvPr/>
            </p:nvSpPr>
            <p:spPr>
              <a:xfrm>
                <a:off x="6068786" y="700428"/>
                <a:ext cx="116342" cy="1163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2" name="Elipse 24">
                <a:extLst>
                  <a:ext uri="{FF2B5EF4-FFF2-40B4-BE49-F238E27FC236}">
                    <a16:creationId xmlns:a16="http://schemas.microsoft.com/office/drawing/2014/main" id="{F96CE8BA-099F-4DBD-1C9D-6C7EDA4ACCEA}"/>
                  </a:ext>
                </a:extLst>
              </p:cNvPr>
              <p:cNvSpPr/>
              <p:nvPr/>
            </p:nvSpPr>
            <p:spPr>
              <a:xfrm>
                <a:off x="6255952" y="704782"/>
                <a:ext cx="116342" cy="1163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sp>
            <p:nvSpPr>
              <p:cNvPr id="13" name="Elipse 25">
                <a:extLst>
                  <a:ext uri="{FF2B5EF4-FFF2-40B4-BE49-F238E27FC236}">
                    <a16:creationId xmlns:a16="http://schemas.microsoft.com/office/drawing/2014/main" id="{4A9BE953-7A4A-BF57-C0C6-53DD423E708C}"/>
                  </a:ext>
                </a:extLst>
              </p:cNvPr>
              <p:cNvSpPr/>
              <p:nvPr/>
            </p:nvSpPr>
            <p:spPr>
              <a:xfrm>
                <a:off x="6423592" y="707572"/>
                <a:ext cx="116342" cy="11634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dirty="0">
                  <a:latin typeface="Montserrat Light" panose="00000400000000000000" pitchFamily="50" charset="0"/>
                </a:endParaRPr>
              </a:p>
            </p:txBody>
          </p:sp>
        </p:grpSp>
      </p:grpSp>
      <p:pic>
        <p:nvPicPr>
          <p:cNvPr id="14" name="Marcador de posición de imagen 1">
            <a:extLst>
              <a:ext uri="{FF2B5EF4-FFF2-40B4-BE49-F238E27FC236}">
                <a16:creationId xmlns:a16="http://schemas.microsoft.com/office/drawing/2014/main" id="{994F8814-CE90-4622-7D50-389228DEA5D5}"/>
              </a:ext>
            </a:extLst>
          </p:cNvPr>
          <p:cNvPicPr>
            <a:picLocks noChangeAspect="1"/>
          </p:cNvPicPr>
          <p:nvPr/>
        </p:nvPicPr>
        <p:blipFill>
          <a:blip r:embed="rId2" cstate="print">
            <a:extLst>
              <a:ext uri="{28A0092B-C50C-407E-A947-70E740481C1C}">
                <a14:useLocalDpi xmlns:a14="http://schemas.microsoft.com/office/drawing/2010/main" val="0"/>
              </a:ext>
            </a:extLst>
          </a:blip>
          <a:srcRect l="16650" r="16650"/>
          <a:stretch>
            <a:fillRect/>
          </a:stretch>
        </p:blipFill>
        <p:spPr>
          <a:xfrm>
            <a:off x="3237665" y="2897135"/>
            <a:ext cx="1708219" cy="1708219"/>
          </a:xfrm>
          <a:prstGeom prst="ellipse">
            <a:avLst/>
          </a:prstGeom>
        </p:spPr>
      </p:pic>
      <p:pic>
        <p:nvPicPr>
          <p:cNvPr id="15" name="Marcador de posición de imagen 2">
            <a:extLst>
              <a:ext uri="{FF2B5EF4-FFF2-40B4-BE49-F238E27FC236}">
                <a16:creationId xmlns:a16="http://schemas.microsoft.com/office/drawing/2014/main" id="{2FD6DC95-3D49-B3B6-EC70-FA0D667350CE}"/>
              </a:ext>
            </a:extLst>
          </p:cNvPr>
          <p:cNvPicPr>
            <a:picLocks noChangeAspect="1"/>
          </p:cNvPicPr>
          <p:nvPr/>
        </p:nvPicPr>
        <p:blipFill>
          <a:blip r:embed="rId3" cstate="print">
            <a:extLst>
              <a:ext uri="{28A0092B-C50C-407E-A947-70E740481C1C}">
                <a14:useLocalDpi xmlns:a14="http://schemas.microsoft.com/office/drawing/2010/main" val="0"/>
              </a:ext>
            </a:extLst>
          </a:blip>
          <a:srcRect l="21875" r="21875"/>
          <a:stretch>
            <a:fillRect/>
          </a:stretch>
        </p:blipFill>
        <p:spPr>
          <a:xfrm>
            <a:off x="5539126" y="2897135"/>
            <a:ext cx="1708219" cy="1708219"/>
          </a:xfrm>
          <a:prstGeom prst="ellipse">
            <a:avLst/>
          </a:prstGeom>
        </p:spPr>
      </p:pic>
      <p:pic>
        <p:nvPicPr>
          <p:cNvPr id="16" name="Marcador de posición de imagen 3">
            <a:extLst>
              <a:ext uri="{FF2B5EF4-FFF2-40B4-BE49-F238E27FC236}">
                <a16:creationId xmlns:a16="http://schemas.microsoft.com/office/drawing/2014/main" id="{9393CB87-D316-795A-9AF0-FA14D8794C2A}"/>
              </a:ext>
            </a:extLst>
          </p:cNvPr>
          <p:cNvPicPr>
            <a:picLocks noChangeAspect="1"/>
          </p:cNvPicPr>
          <p:nvPr/>
        </p:nvPicPr>
        <p:blipFill>
          <a:blip r:embed="rId4" cstate="print">
            <a:extLst>
              <a:ext uri="{28A0092B-C50C-407E-A947-70E740481C1C}">
                <a14:useLocalDpi xmlns:a14="http://schemas.microsoft.com/office/drawing/2010/main" val="0"/>
              </a:ext>
            </a:extLst>
          </a:blip>
          <a:srcRect l="22898" r="22898"/>
          <a:stretch>
            <a:fillRect/>
          </a:stretch>
        </p:blipFill>
        <p:spPr>
          <a:xfrm>
            <a:off x="7840587" y="2897135"/>
            <a:ext cx="1708219" cy="1708219"/>
          </a:xfrm>
          <a:prstGeom prst="ellipse">
            <a:avLst/>
          </a:prstGeom>
        </p:spPr>
      </p:pic>
    </p:spTree>
    <p:extLst>
      <p:ext uri="{BB962C8B-B14F-4D97-AF65-F5344CB8AC3E}">
        <p14:creationId xmlns:p14="http://schemas.microsoft.com/office/powerpoint/2010/main" val="29265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A399124D-BEDB-ECBB-2D7D-7C45078E3EEE}"/>
              </a:ext>
            </a:extLst>
          </p:cNvPr>
          <p:cNvGrpSpPr/>
          <p:nvPr/>
        </p:nvGrpSpPr>
        <p:grpSpPr>
          <a:xfrm>
            <a:off x="0" y="0"/>
            <a:ext cx="12192000" cy="6858000"/>
            <a:chOff x="-3498574" y="0"/>
            <a:chExt cx="12192000" cy="6858000"/>
          </a:xfrm>
        </p:grpSpPr>
        <p:sp>
          <p:nvSpPr>
            <p:cNvPr id="63" name="Rectangle 62">
              <a:extLst>
                <a:ext uri="{FF2B5EF4-FFF2-40B4-BE49-F238E27FC236}">
                  <a16:creationId xmlns:a16="http://schemas.microsoft.com/office/drawing/2014/main" id="{8E36589D-272D-E452-64A0-9DEAF392F10D}"/>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65">
              <a:extLst>
                <a:ext uri="{FF2B5EF4-FFF2-40B4-BE49-F238E27FC236}">
                  <a16:creationId xmlns:a16="http://schemas.microsoft.com/office/drawing/2014/main" id="{D953446F-EDD6-2B86-BD4F-EFD365EC8702}"/>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10">
              <a:extLst>
                <a:ext uri="{FF2B5EF4-FFF2-40B4-BE49-F238E27FC236}">
                  <a16:creationId xmlns:a16="http://schemas.microsoft.com/office/drawing/2014/main" id="{CC6A286C-B5F2-BD1E-8ACA-8A268DFE5AD7}"/>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68" name="TextBox 67">
              <a:extLst>
                <a:ext uri="{FF2B5EF4-FFF2-40B4-BE49-F238E27FC236}">
                  <a16:creationId xmlns:a16="http://schemas.microsoft.com/office/drawing/2014/main" id="{5E427238-8908-8876-88B1-81D939EF6833}"/>
                </a:ext>
              </a:extLst>
            </p:cNvPr>
            <p:cNvSpPr txBox="1"/>
            <p:nvPr/>
          </p:nvSpPr>
          <p:spPr>
            <a:xfrm rot="16200000">
              <a:off x="7457248" y="3198166"/>
              <a:ext cx="1789043" cy="461665"/>
            </a:xfrm>
            <a:prstGeom prst="rect">
              <a:avLst/>
            </a:prstGeom>
            <a:noFill/>
          </p:spPr>
          <p:txBody>
            <a:bodyPr wrap="square" rtlCol="0">
              <a:spAutoFit/>
            </a:bodyPr>
            <a:lstStyle/>
            <a:p>
              <a:pPr algn="ctr"/>
              <a:r>
                <a:rPr lang="en-US" sz="2400" b="1" dirty="0">
                  <a:solidFill>
                    <a:schemeClr val="bg1"/>
                  </a:solidFill>
                </a:rPr>
                <a:t>ABOUT</a:t>
              </a:r>
            </a:p>
          </p:txBody>
        </p:sp>
      </p:grpSp>
      <p:grpSp>
        <p:nvGrpSpPr>
          <p:cNvPr id="76" name="Group 75">
            <a:extLst>
              <a:ext uri="{FF2B5EF4-FFF2-40B4-BE49-F238E27FC236}">
                <a16:creationId xmlns:a16="http://schemas.microsoft.com/office/drawing/2014/main" id="{AB8ED7BE-A90F-6573-EC0E-7908573B10B5}"/>
              </a:ext>
            </a:extLst>
          </p:cNvPr>
          <p:cNvGrpSpPr/>
          <p:nvPr/>
        </p:nvGrpSpPr>
        <p:grpSpPr>
          <a:xfrm>
            <a:off x="-572489" y="-2"/>
            <a:ext cx="12192000" cy="6858000"/>
            <a:chOff x="-3498574" y="0"/>
            <a:chExt cx="12192000" cy="6858000"/>
          </a:xfrm>
        </p:grpSpPr>
        <p:sp>
          <p:nvSpPr>
            <p:cNvPr id="77" name="Rectangle 76">
              <a:extLst>
                <a:ext uri="{FF2B5EF4-FFF2-40B4-BE49-F238E27FC236}">
                  <a16:creationId xmlns:a16="http://schemas.microsoft.com/office/drawing/2014/main" id="{5F197BF1-C40D-C6AC-CD37-3BEAD6C01B1F}"/>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77">
              <a:extLst>
                <a:ext uri="{FF2B5EF4-FFF2-40B4-BE49-F238E27FC236}">
                  <a16:creationId xmlns:a16="http://schemas.microsoft.com/office/drawing/2014/main" id="{1612824D-5496-49CA-4AB8-ACCC51E7F8F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10">
              <a:extLst>
                <a:ext uri="{FF2B5EF4-FFF2-40B4-BE49-F238E27FC236}">
                  <a16:creationId xmlns:a16="http://schemas.microsoft.com/office/drawing/2014/main" id="{B7A55771-C667-8795-C821-C3FEDC1F775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0" name="TextBox 79">
              <a:extLst>
                <a:ext uri="{FF2B5EF4-FFF2-40B4-BE49-F238E27FC236}">
                  <a16:creationId xmlns:a16="http://schemas.microsoft.com/office/drawing/2014/main" id="{50EBBE0B-3BD5-82C3-2AFC-81A6B9BDBE3F}"/>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STORY</a:t>
              </a:r>
            </a:p>
          </p:txBody>
        </p:sp>
      </p:grpSp>
      <p:grpSp>
        <p:nvGrpSpPr>
          <p:cNvPr id="81" name="Group 80">
            <a:extLst>
              <a:ext uri="{FF2B5EF4-FFF2-40B4-BE49-F238E27FC236}">
                <a16:creationId xmlns:a16="http://schemas.microsoft.com/office/drawing/2014/main" id="{1010B4F4-7FAE-0672-FD5D-C461BE230546}"/>
              </a:ext>
            </a:extLst>
          </p:cNvPr>
          <p:cNvGrpSpPr/>
          <p:nvPr/>
        </p:nvGrpSpPr>
        <p:grpSpPr>
          <a:xfrm>
            <a:off x="-1226401" y="0"/>
            <a:ext cx="12192000" cy="6858000"/>
            <a:chOff x="-3498574" y="0"/>
            <a:chExt cx="12192000" cy="6858000"/>
          </a:xfrm>
        </p:grpSpPr>
        <p:sp>
          <p:nvSpPr>
            <p:cNvPr id="82" name="Rectangle 81">
              <a:extLst>
                <a:ext uri="{FF2B5EF4-FFF2-40B4-BE49-F238E27FC236}">
                  <a16:creationId xmlns:a16="http://schemas.microsoft.com/office/drawing/2014/main" id="{501FCCFD-93EE-B255-FD4F-4F8A0B19F003}"/>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82">
              <a:extLst>
                <a:ext uri="{FF2B5EF4-FFF2-40B4-BE49-F238E27FC236}">
                  <a16:creationId xmlns:a16="http://schemas.microsoft.com/office/drawing/2014/main" id="{7F2000BC-6ADB-9FBF-7CA0-2CE66C14623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10">
              <a:extLst>
                <a:ext uri="{FF2B5EF4-FFF2-40B4-BE49-F238E27FC236}">
                  <a16:creationId xmlns:a16="http://schemas.microsoft.com/office/drawing/2014/main" id="{BD952E51-4E04-5A99-2575-101CF5D01042}"/>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5" name="TextBox 84">
              <a:extLst>
                <a:ext uri="{FF2B5EF4-FFF2-40B4-BE49-F238E27FC236}">
                  <a16:creationId xmlns:a16="http://schemas.microsoft.com/office/drawing/2014/main" id="{3F15F45F-EB30-140C-0B25-B9E8FDF5564D}"/>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TEAM</a:t>
              </a:r>
            </a:p>
          </p:txBody>
        </p:sp>
      </p:grpSp>
      <p:grpSp>
        <p:nvGrpSpPr>
          <p:cNvPr id="86" name="Group 85">
            <a:extLst>
              <a:ext uri="{FF2B5EF4-FFF2-40B4-BE49-F238E27FC236}">
                <a16:creationId xmlns:a16="http://schemas.microsoft.com/office/drawing/2014/main" id="{D49AE224-85EB-3524-AAE7-AC5BDE2304FC}"/>
              </a:ext>
            </a:extLst>
          </p:cNvPr>
          <p:cNvGrpSpPr/>
          <p:nvPr/>
        </p:nvGrpSpPr>
        <p:grpSpPr>
          <a:xfrm>
            <a:off x="-1839602" y="-4"/>
            <a:ext cx="12192000" cy="6858000"/>
            <a:chOff x="-3498574" y="0"/>
            <a:chExt cx="12192000" cy="6858000"/>
          </a:xfrm>
        </p:grpSpPr>
        <p:sp>
          <p:nvSpPr>
            <p:cNvPr id="88" name="Rectangle 87">
              <a:extLst>
                <a:ext uri="{FF2B5EF4-FFF2-40B4-BE49-F238E27FC236}">
                  <a16:creationId xmlns:a16="http://schemas.microsoft.com/office/drawing/2014/main" id="{83A850E4-9F76-F700-87D3-FEBAB298980B}"/>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88">
              <a:extLst>
                <a:ext uri="{FF2B5EF4-FFF2-40B4-BE49-F238E27FC236}">
                  <a16:creationId xmlns:a16="http://schemas.microsoft.com/office/drawing/2014/main" id="{6FD5A232-78FC-1284-F00A-F5DFFE9CB63F}"/>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10">
              <a:extLst>
                <a:ext uri="{FF2B5EF4-FFF2-40B4-BE49-F238E27FC236}">
                  <a16:creationId xmlns:a16="http://schemas.microsoft.com/office/drawing/2014/main" id="{4FFE5454-B834-0684-A22D-2131677F3EE1}"/>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1" name="TextBox 90">
              <a:extLst>
                <a:ext uri="{FF2B5EF4-FFF2-40B4-BE49-F238E27FC236}">
                  <a16:creationId xmlns:a16="http://schemas.microsoft.com/office/drawing/2014/main" id="{B6F2E81D-8411-ACEC-FE4B-91295DD17F63}"/>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SWOT ANALYSIS</a:t>
              </a:r>
            </a:p>
          </p:txBody>
        </p:sp>
      </p:grpSp>
      <p:grpSp>
        <p:nvGrpSpPr>
          <p:cNvPr id="92" name="Group 91">
            <a:extLst>
              <a:ext uri="{FF2B5EF4-FFF2-40B4-BE49-F238E27FC236}">
                <a16:creationId xmlns:a16="http://schemas.microsoft.com/office/drawing/2014/main" id="{7E06E9A5-C034-F9E4-536A-2D9DF9A615D3}"/>
              </a:ext>
            </a:extLst>
          </p:cNvPr>
          <p:cNvGrpSpPr/>
          <p:nvPr/>
        </p:nvGrpSpPr>
        <p:grpSpPr>
          <a:xfrm>
            <a:off x="-9704716" y="0"/>
            <a:ext cx="12192000" cy="6858000"/>
            <a:chOff x="-3498574" y="0"/>
            <a:chExt cx="12192000" cy="6858000"/>
          </a:xfrm>
        </p:grpSpPr>
        <p:sp>
          <p:nvSpPr>
            <p:cNvPr id="93" name="Rectangle 92">
              <a:extLst>
                <a:ext uri="{FF2B5EF4-FFF2-40B4-BE49-F238E27FC236}">
                  <a16:creationId xmlns:a16="http://schemas.microsoft.com/office/drawing/2014/main" id="{3DB9B163-F43C-D295-36BB-27AD79C6FCA6}"/>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201F75EB-DD71-23C2-9068-D7647485D297}"/>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10">
              <a:extLst>
                <a:ext uri="{FF2B5EF4-FFF2-40B4-BE49-F238E27FC236}">
                  <a16:creationId xmlns:a16="http://schemas.microsoft.com/office/drawing/2014/main" id="{65EAE81A-70F7-A793-EE03-F3F6F224795A}"/>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6" name="TextBox 95">
              <a:extLst>
                <a:ext uri="{FF2B5EF4-FFF2-40B4-BE49-F238E27FC236}">
                  <a16:creationId xmlns:a16="http://schemas.microsoft.com/office/drawing/2014/main" id="{45E911E5-5BF7-D1A8-39B5-7AC6D4C9D49E}"/>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THE STRATEGY</a:t>
              </a:r>
            </a:p>
          </p:txBody>
        </p:sp>
      </p:grpSp>
      <p:grpSp>
        <p:nvGrpSpPr>
          <p:cNvPr id="97" name="Group 96">
            <a:extLst>
              <a:ext uri="{FF2B5EF4-FFF2-40B4-BE49-F238E27FC236}">
                <a16:creationId xmlns:a16="http://schemas.microsoft.com/office/drawing/2014/main" id="{598FCADD-2F78-DBD7-91BA-12F767787B47}"/>
              </a:ext>
            </a:extLst>
          </p:cNvPr>
          <p:cNvGrpSpPr/>
          <p:nvPr/>
        </p:nvGrpSpPr>
        <p:grpSpPr>
          <a:xfrm>
            <a:off x="-10299821" y="0"/>
            <a:ext cx="12192000" cy="6858000"/>
            <a:chOff x="-3498574" y="0"/>
            <a:chExt cx="12192000" cy="6858000"/>
          </a:xfrm>
        </p:grpSpPr>
        <p:sp>
          <p:nvSpPr>
            <p:cNvPr id="98" name="Rectangle 97">
              <a:extLst>
                <a:ext uri="{FF2B5EF4-FFF2-40B4-BE49-F238E27FC236}">
                  <a16:creationId xmlns:a16="http://schemas.microsoft.com/office/drawing/2014/main" id="{B966E6AD-7E98-D247-A4D5-B6D85C78B481}"/>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a:extLst>
                <a:ext uri="{FF2B5EF4-FFF2-40B4-BE49-F238E27FC236}">
                  <a16:creationId xmlns:a16="http://schemas.microsoft.com/office/drawing/2014/main" id="{C7D578E0-50E8-E200-3075-9A25E88273F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10">
              <a:extLst>
                <a:ext uri="{FF2B5EF4-FFF2-40B4-BE49-F238E27FC236}">
                  <a16:creationId xmlns:a16="http://schemas.microsoft.com/office/drawing/2014/main" id="{A0590FCC-96A0-13A1-7209-397648BD62B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2" name="TextBox 101">
              <a:extLst>
                <a:ext uri="{FF2B5EF4-FFF2-40B4-BE49-F238E27FC236}">
                  <a16:creationId xmlns:a16="http://schemas.microsoft.com/office/drawing/2014/main" id="{D06B76F9-2BEA-E6A4-382F-21DE18024D1B}"/>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TESTIMONIALS</a:t>
              </a:r>
            </a:p>
          </p:txBody>
        </p:sp>
      </p:grpSp>
      <p:grpSp>
        <p:nvGrpSpPr>
          <p:cNvPr id="103" name="Group 102">
            <a:extLst>
              <a:ext uri="{FF2B5EF4-FFF2-40B4-BE49-F238E27FC236}">
                <a16:creationId xmlns:a16="http://schemas.microsoft.com/office/drawing/2014/main" id="{0D9146F9-E4E2-3E96-3914-97E761F50C61}"/>
              </a:ext>
            </a:extLst>
          </p:cNvPr>
          <p:cNvGrpSpPr/>
          <p:nvPr/>
        </p:nvGrpSpPr>
        <p:grpSpPr>
          <a:xfrm>
            <a:off x="-10893019" y="0"/>
            <a:ext cx="12192000" cy="6858000"/>
            <a:chOff x="-3498574" y="0"/>
            <a:chExt cx="12192000" cy="6858000"/>
          </a:xfrm>
        </p:grpSpPr>
        <p:sp>
          <p:nvSpPr>
            <p:cNvPr id="104" name="Rectangle 103">
              <a:extLst>
                <a:ext uri="{FF2B5EF4-FFF2-40B4-BE49-F238E27FC236}">
                  <a16:creationId xmlns:a16="http://schemas.microsoft.com/office/drawing/2014/main" id="{B4D33AB8-10C5-883E-44FB-BE5445AB7599}"/>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F27F5D68-1571-14B4-4C32-5F023C70C9C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
              <a:extLst>
                <a:ext uri="{FF2B5EF4-FFF2-40B4-BE49-F238E27FC236}">
                  <a16:creationId xmlns:a16="http://schemas.microsoft.com/office/drawing/2014/main" id="{225A2B07-83D2-92E1-E04D-A1B6BA25A84E}"/>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7" name="TextBox 106">
              <a:extLst>
                <a:ext uri="{FF2B5EF4-FFF2-40B4-BE49-F238E27FC236}">
                  <a16:creationId xmlns:a16="http://schemas.microsoft.com/office/drawing/2014/main" id="{593BD2D9-5079-6D9D-4A1C-EEB5F379C04D}"/>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FOLLOW US</a:t>
              </a:r>
            </a:p>
          </p:txBody>
        </p:sp>
      </p:grpSp>
      <p:grpSp>
        <p:nvGrpSpPr>
          <p:cNvPr id="51" name="Group 50">
            <a:extLst>
              <a:ext uri="{FF2B5EF4-FFF2-40B4-BE49-F238E27FC236}">
                <a16:creationId xmlns:a16="http://schemas.microsoft.com/office/drawing/2014/main" id="{93592DE0-4D04-6C0B-5E67-4806F96F0864}"/>
              </a:ext>
            </a:extLst>
          </p:cNvPr>
          <p:cNvGrpSpPr/>
          <p:nvPr/>
        </p:nvGrpSpPr>
        <p:grpSpPr>
          <a:xfrm>
            <a:off x="3293946" y="2286412"/>
            <a:ext cx="5240760" cy="2953057"/>
            <a:chOff x="2902071" y="1670962"/>
            <a:chExt cx="6810165" cy="3837383"/>
          </a:xfrm>
        </p:grpSpPr>
        <p:grpSp>
          <p:nvGrpSpPr>
            <p:cNvPr id="52" name="Group 51">
              <a:extLst>
                <a:ext uri="{FF2B5EF4-FFF2-40B4-BE49-F238E27FC236}">
                  <a16:creationId xmlns:a16="http://schemas.microsoft.com/office/drawing/2014/main" id="{015797EB-9205-8C33-E045-3536CEDE94B7}"/>
                </a:ext>
              </a:extLst>
            </p:cNvPr>
            <p:cNvGrpSpPr/>
            <p:nvPr/>
          </p:nvGrpSpPr>
          <p:grpSpPr>
            <a:xfrm>
              <a:off x="2952783" y="3650681"/>
              <a:ext cx="1626326" cy="1852099"/>
              <a:chOff x="2840833" y="3945223"/>
              <a:chExt cx="1626326" cy="1852099"/>
            </a:xfrm>
          </p:grpSpPr>
          <p:sp>
            <p:nvSpPr>
              <p:cNvPr id="75" name="TextBox 74">
                <a:extLst>
                  <a:ext uri="{FF2B5EF4-FFF2-40B4-BE49-F238E27FC236}">
                    <a16:creationId xmlns:a16="http://schemas.microsoft.com/office/drawing/2014/main" id="{1C8D83EE-0484-427E-AEEC-13A10C44BD6F}"/>
                  </a:ext>
                </a:extLst>
              </p:cNvPr>
              <p:cNvSpPr txBox="1"/>
              <p:nvPr/>
            </p:nvSpPr>
            <p:spPr>
              <a:xfrm flipH="1">
                <a:off x="2840833" y="4707903"/>
                <a:ext cx="1626326" cy="1089419"/>
              </a:xfrm>
              <a:prstGeom prst="rect">
                <a:avLst/>
              </a:prstGeom>
              <a:noFill/>
            </p:spPr>
            <p:txBody>
              <a:bodyPr wrap="square" lIns="0" tIns="36000" rIns="0" bIns="36000" rtlCol="0">
                <a:spAutoFit/>
              </a:bodyPr>
              <a:lstStyle/>
              <a:p>
                <a:pPr algn="ctr">
                  <a:lnSpc>
                    <a:spcPct val="120000"/>
                  </a:lnSpc>
                  <a:spcBef>
                    <a:spcPts val="600"/>
                  </a:spcBef>
                </a:pPr>
                <a:r>
                  <a:rPr lang="en-US" sz="1100" b="1" dirty="0">
                    <a:solidFill>
                      <a:schemeClr val="accent1"/>
                    </a:solidFill>
                    <a:latin typeface="+mj-lt"/>
                  </a:rPr>
                  <a:t>Strengths</a:t>
                </a:r>
              </a:p>
              <a:p>
                <a:pPr algn="ctr">
                  <a:lnSpc>
                    <a:spcPct val="120000"/>
                  </a:lnSpc>
                  <a:spcBef>
                    <a:spcPts val="600"/>
                  </a:spcBef>
                </a:pPr>
                <a:r>
                  <a:rPr lang="en-US" sz="900" dirty="0">
                    <a:solidFill>
                      <a:schemeClr val="tx1">
                        <a:lumMod val="50000"/>
                        <a:lumOff val="50000"/>
                        <a:alpha val="60000"/>
                      </a:schemeClr>
                    </a:solidFill>
                    <a:latin typeface="Montserrat Light" panose="00000400000000000000" pitchFamily="50" charset="0"/>
                  </a:rPr>
                  <a:t>Lorem ipsum dolor sit </a:t>
                </a:r>
                <a:r>
                  <a:rPr lang="en-US" sz="900" dirty="0" err="1">
                    <a:solidFill>
                      <a:schemeClr val="tx1">
                        <a:lumMod val="50000"/>
                        <a:lumOff val="50000"/>
                        <a:alpha val="60000"/>
                      </a:schemeClr>
                    </a:solidFill>
                    <a:latin typeface="Montserrat Light" panose="00000400000000000000" pitchFamily="50" charset="0"/>
                  </a:rPr>
                  <a:t>amet</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consectetur</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adipiscing</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elit</a:t>
                </a:r>
                <a:endParaRPr lang="en-US" sz="900" dirty="0">
                  <a:solidFill>
                    <a:schemeClr val="tx1">
                      <a:lumMod val="50000"/>
                      <a:lumOff val="50000"/>
                      <a:alpha val="60000"/>
                    </a:schemeClr>
                  </a:solidFill>
                  <a:latin typeface="Montserrat Light" panose="00000400000000000000" pitchFamily="50" charset="0"/>
                </a:endParaRPr>
              </a:p>
            </p:txBody>
          </p:sp>
          <p:grpSp>
            <p:nvGrpSpPr>
              <p:cNvPr id="87" name="Group 86">
                <a:extLst>
                  <a:ext uri="{FF2B5EF4-FFF2-40B4-BE49-F238E27FC236}">
                    <a16:creationId xmlns:a16="http://schemas.microsoft.com/office/drawing/2014/main" id="{7D20E698-CEC1-2497-2BDD-66453E889CD8}"/>
                  </a:ext>
                </a:extLst>
              </p:cNvPr>
              <p:cNvGrpSpPr/>
              <p:nvPr/>
            </p:nvGrpSpPr>
            <p:grpSpPr>
              <a:xfrm rot="5400000" flipH="1">
                <a:off x="3308380" y="4194026"/>
                <a:ext cx="707155" cy="209550"/>
                <a:chOff x="7707315" y="2685070"/>
                <a:chExt cx="707155" cy="209550"/>
              </a:xfrm>
            </p:grpSpPr>
            <p:cxnSp>
              <p:nvCxnSpPr>
                <p:cNvPr id="99" name="Straight Connector 98">
                  <a:extLst>
                    <a:ext uri="{FF2B5EF4-FFF2-40B4-BE49-F238E27FC236}">
                      <a16:creationId xmlns:a16="http://schemas.microsoft.com/office/drawing/2014/main" id="{16D791F2-0317-2223-7DF0-E516C1D8B350}"/>
                    </a:ext>
                  </a:extLst>
                </p:cNvPr>
                <p:cNvCxnSpPr>
                  <a:cxnSpLocks/>
                </p:cNvCxnSpPr>
                <p:nvPr/>
              </p:nvCxnSpPr>
              <p:spPr>
                <a:xfrm rot="5400000">
                  <a:off x="8173908" y="2550263"/>
                  <a:ext cx="980" cy="480144"/>
                </a:xfrm>
                <a:prstGeom prst="line">
                  <a:avLst/>
                </a:prstGeom>
                <a:ln>
                  <a:solidFill>
                    <a:schemeClr val="accent1">
                      <a:alpha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ADD66614-CBCF-CD1F-754D-07EE67FA13FC}"/>
                    </a:ext>
                  </a:extLst>
                </p:cNvPr>
                <p:cNvGrpSpPr/>
                <p:nvPr/>
              </p:nvGrpSpPr>
              <p:grpSpPr>
                <a:xfrm>
                  <a:off x="7707315" y="2685070"/>
                  <a:ext cx="209550" cy="209550"/>
                  <a:chOff x="7693025" y="3567720"/>
                  <a:chExt cx="209550" cy="209550"/>
                </a:xfrm>
              </p:grpSpPr>
              <p:sp>
                <p:nvSpPr>
                  <p:cNvPr id="109" name="Oval 108">
                    <a:extLst>
                      <a:ext uri="{FF2B5EF4-FFF2-40B4-BE49-F238E27FC236}">
                        <a16:creationId xmlns:a16="http://schemas.microsoft.com/office/drawing/2014/main" id="{43942BB1-9CEC-1604-3A72-A0FE2DFB6635}"/>
                      </a:ext>
                    </a:extLst>
                  </p:cNvPr>
                  <p:cNvSpPr/>
                  <p:nvPr/>
                </p:nvSpPr>
                <p:spPr>
                  <a:xfrm>
                    <a:off x="7693025" y="3567720"/>
                    <a:ext cx="209550" cy="20955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Light" panose="00000400000000000000" pitchFamily="50" charset="0"/>
                    </a:endParaRPr>
                  </a:p>
                </p:txBody>
              </p:sp>
              <p:sp>
                <p:nvSpPr>
                  <p:cNvPr id="110" name="Oval 109">
                    <a:extLst>
                      <a:ext uri="{FF2B5EF4-FFF2-40B4-BE49-F238E27FC236}">
                        <a16:creationId xmlns:a16="http://schemas.microsoft.com/office/drawing/2014/main" id="{817AB449-C147-4121-A4AD-DC3113A55542}"/>
                      </a:ext>
                    </a:extLst>
                  </p:cNvPr>
                  <p:cNvSpPr/>
                  <p:nvPr/>
                </p:nvSpPr>
                <p:spPr>
                  <a:xfrm flipV="1">
                    <a:off x="7762458" y="3637153"/>
                    <a:ext cx="70684" cy="7068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Light" panose="00000400000000000000" pitchFamily="50" charset="0"/>
                    </a:endParaRPr>
                  </a:p>
                </p:txBody>
              </p:sp>
            </p:grpSp>
          </p:grpSp>
        </p:grpSp>
        <p:grpSp>
          <p:nvGrpSpPr>
            <p:cNvPr id="53" name="Group 52">
              <a:extLst>
                <a:ext uri="{FF2B5EF4-FFF2-40B4-BE49-F238E27FC236}">
                  <a16:creationId xmlns:a16="http://schemas.microsoft.com/office/drawing/2014/main" id="{4496E29F-0B70-2226-26C9-8E4CE188438C}"/>
                </a:ext>
              </a:extLst>
            </p:cNvPr>
            <p:cNvGrpSpPr/>
            <p:nvPr/>
          </p:nvGrpSpPr>
          <p:grpSpPr>
            <a:xfrm>
              <a:off x="8057776" y="3656246"/>
              <a:ext cx="1626326" cy="1852099"/>
              <a:chOff x="2840833" y="3945223"/>
              <a:chExt cx="1626326" cy="1852099"/>
            </a:xfrm>
          </p:grpSpPr>
          <p:sp>
            <p:nvSpPr>
              <p:cNvPr id="65" name="TextBox 64">
                <a:extLst>
                  <a:ext uri="{FF2B5EF4-FFF2-40B4-BE49-F238E27FC236}">
                    <a16:creationId xmlns:a16="http://schemas.microsoft.com/office/drawing/2014/main" id="{7AE4AB55-A475-0610-59A7-4965DA80C2D5}"/>
                  </a:ext>
                </a:extLst>
              </p:cNvPr>
              <p:cNvSpPr txBox="1"/>
              <p:nvPr/>
            </p:nvSpPr>
            <p:spPr>
              <a:xfrm flipH="1">
                <a:off x="2840833" y="4707903"/>
                <a:ext cx="1626326" cy="1089419"/>
              </a:xfrm>
              <a:prstGeom prst="rect">
                <a:avLst/>
              </a:prstGeom>
              <a:noFill/>
            </p:spPr>
            <p:txBody>
              <a:bodyPr wrap="square" lIns="0" tIns="36000" rIns="0" bIns="36000" rtlCol="0">
                <a:spAutoFit/>
              </a:bodyPr>
              <a:lstStyle/>
              <a:p>
                <a:pPr algn="ctr">
                  <a:lnSpc>
                    <a:spcPct val="120000"/>
                  </a:lnSpc>
                  <a:spcBef>
                    <a:spcPts val="600"/>
                  </a:spcBef>
                </a:pPr>
                <a:r>
                  <a:rPr lang="en-US" sz="1100" b="1" dirty="0">
                    <a:solidFill>
                      <a:schemeClr val="accent4"/>
                    </a:solidFill>
                    <a:latin typeface="+mj-lt"/>
                  </a:rPr>
                  <a:t>Threat</a:t>
                </a:r>
              </a:p>
              <a:p>
                <a:pPr algn="ctr">
                  <a:lnSpc>
                    <a:spcPct val="120000"/>
                  </a:lnSpc>
                  <a:spcBef>
                    <a:spcPts val="600"/>
                  </a:spcBef>
                </a:pPr>
                <a:r>
                  <a:rPr lang="en-US" sz="900" dirty="0">
                    <a:solidFill>
                      <a:schemeClr val="tx1">
                        <a:lumMod val="50000"/>
                        <a:lumOff val="50000"/>
                        <a:alpha val="60000"/>
                      </a:schemeClr>
                    </a:solidFill>
                    <a:latin typeface="Montserrat Light" panose="00000400000000000000" pitchFamily="50" charset="0"/>
                  </a:rPr>
                  <a:t>Lorem ipsum dolor sit </a:t>
                </a:r>
                <a:r>
                  <a:rPr lang="en-US" sz="900" dirty="0" err="1">
                    <a:solidFill>
                      <a:schemeClr val="tx1">
                        <a:lumMod val="50000"/>
                        <a:lumOff val="50000"/>
                        <a:alpha val="60000"/>
                      </a:schemeClr>
                    </a:solidFill>
                    <a:latin typeface="Montserrat Light" panose="00000400000000000000" pitchFamily="50" charset="0"/>
                  </a:rPr>
                  <a:t>amet</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consectetur</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adipiscing</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elit</a:t>
                </a:r>
                <a:endParaRPr lang="en-US" sz="900" dirty="0">
                  <a:solidFill>
                    <a:schemeClr val="tx1">
                      <a:lumMod val="50000"/>
                      <a:lumOff val="50000"/>
                      <a:alpha val="60000"/>
                    </a:schemeClr>
                  </a:solidFill>
                  <a:latin typeface="Montserrat Light" panose="00000400000000000000" pitchFamily="50" charset="0"/>
                </a:endParaRPr>
              </a:p>
            </p:txBody>
          </p:sp>
          <p:grpSp>
            <p:nvGrpSpPr>
              <p:cNvPr id="70" name="Group 69">
                <a:extLst>
                  <a:ext uri="{FF2B5EF4-FFF2-40B4-BE49-F238E27FC236}">
                    <a16:creationId xmlns:a16="http://schemas.microsoft.com/office/drawing/2014/main" id="{BF1E93D9-95BF-D8E2-4E47-FAC21A49391A}"/>
                  </a:ext>
                </a:extLst>
              </p:cNvPr>
              <p:cNvGrpSpPr/>
              <p:nvPr/>
            </p:nvGrpSpPr>
            <p:grpSpPr>
              <a:xfrm rot="5400000" flipH="1">
                <a:off x="3308380" y="4194026"/>
                <a:ext cx="707155" cy="209550"/>
                <a:chOff x="7707315" y="2685070"/>
                <a:chExt cx="707155" cy="209550"/>
              </a:xfrm>
            </p:grpSpPr>
            <p:cxnSp>
              <p:nvCxnSpPr>
                <p:cNvPr id="71" name="Straight Connector 70">
                  <a:extLst>
                    <a:ext uri="{FF2B5EF4-FFF2-40B4-BE49-F238E27FC236}">
                      <a16:creationId xmlns:a16="http://schemas.microsoft.com/office/drawing/2014/main" id="{FA32F7E4-4019-1610-B236-B50CDCB7E8E0}"/>
                    </a:ext>
                  </a:extLst>
                </p:cNvPr>
                <p:cNvCxnSpPr>
                  <a:cxnSpLocks/>
                </p:cNvCxnSpPr>
                <p:nvPr/>
              </p:nvCxnSpPr>
              <p:spPr>
                <a:xfrm rot="5400000">
                  <a:off x="8173908" y="2550263"/>
                  <a:ext cx="980" cy="480144"/>
                </a:xfrm>
                <a:prstGeom prst="line">
                  <a:avLst/>
                </a:prstGeom>
                <a:ln>
                  <a:solidFill>
                    <a:schemeClr val="accent4">
                      <a:alpha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C6BBA7AF-4223-0121-AD6E-9F42163927D9}"/>
                    </a:ext>
                  </a:extLst>
                </p:cNvPr>
                <p:cNvGrpSpPr/>
                <p:nvPr/>
              </p:nvGrpSpPr>
              <p:grpSpPr>
                <a:xfrm>
                  <a:off x="7707315" y="2685070"/>
                  <a:ext cx="209550" cy="209550"/>
                  <a:chOff x="7693025" y="3567720"/>
                  <a:chExt cx="209550" cy="209550"/>
                </a:xfrm>
              </p:grpSpPr>
              <p:sp>
                <p:nvSpPr>
                  <p:cNvPr id="73" name="Oval 72">
                    <a:extLst>
                      <a:ext uri="{FF2B5EF4-FFF2-40B4-BE49-F238E27FC236}">
                        <a16:creationId xmlns:a16="http://schemas.microsoft.com/office/drawing/2014/main" id="{FC245355-C25E-B20B-A46F-16C0A68C4765}"/>
                      </a:ext>
                    </a:extLst>
                  </p:cNvPr>
                  <p:cNvSpPr/>
                  <p:nvPr/>
                </p:nvSpPr>
                <p:spPr>
                  <a:xfrm>
                    <a:off x="7693025" y="3567720"/>
                    <a:ext cx="209550" cy="209550"/>
                  </a:xfrm>
                  <a:prstGeom prst="ellipse">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Light" panose="00000400000000000000" pitchFamily="50" charset="0"/>
                    </a:endParaRPr>
                  </a:p>
                </p:txBody>
              </p:sp>
              <p:sp>
                <p:nvSpPr>
                  <p:cNvPr id="74" name="Oval 73">
                    <a:extLst>
                      <a:ext uri="{FF2B5EF4-FFF2-40B4-BE49-F238E27FC236}">
                        <a16:creationId xmlns:a16="http://schemas.microsoft.com/office/drawing/2014/main" id="{162570A8-DA75-7E27-7DA6-88C6057A29E6}"/>
                      </a:ext>
                    </a:extLst>
                  </p:cNvPr>
                  <p:cNvSpPr/>
                  <p:nvPr/>
                </p:nvSpPr>
                <p:spPr>
                  <a:xfrm flipV="1">
                    <a:off x="7762458" y="3637153"/>
                    <a:ext cx="70684" cy="70684"/>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Light" panose="00000400000000000000" pitchFamily="50" charset="0"/>
                    </a:endParaRPr>
                  </a:p>
                </p:txBody>
              </p:sp>
            </p:grpSp>
          </p:grpSp>
        </p:grpSp>
        <p:sp>
          <p:nvSpPr>
            <p:cNvPr id="54" name="TextBox 53">
              <a:extLst>
                <a:ext uri="{FF2B5EF4-FFF2-40B4-BE49-F238E27FC236}">
                  <a16:creationId xmlns:a16="http://schemas.microsoft.com/office/drawing/2014/main" id="{4C611D29-8425-D3C9-72A8-17A781C47D80}"/>
                </a:ext>
              </a:extLst>
            </p:cNvPr>
            <p:cNvSpPr txBox="1"/>
            <p:nvPr/>
          </p:nvSpPr>
          <p:spPr>
            <a:xfrm flipH="1">
              <a:off x="4656222" y="3890754"/>
              <a:ext cx="1626327" cy="1089419"/>
            </a:xfrm>
            <a:prstGeom prst="rect">
              <a:avLst/>
            </a:prstGeom>
            <a:noFill/>
          </p:spPr>
          <p:txBody>
            <a:bodyPr wrap="square" lIns="0" tIns="36000" rIns="0" bIns="36000" rtlCol="0">
              <a:spAutoFit/>
            </a:bodyPr>
            <a:lstStyle/>
            <a:p>
              <a:pPr algn="ctr">
                <a:lnSpc>
                  <a:spcPct val="120000"/>
                </a:lnSpc>
                <a:spcBef>
                  <a:spcPts val="600"/>
                </a:spcBef>
              </a:pPr>
              <a:r>
                <a:rPr lang="en-US" sz="1100" b="1" dirty="0">
                  <a:solidFill>
                    <a:schemeClr val="accent2"/>
                  </a:solidFill>
                  <a:latin typeface="+mj-lt"/>
                </a:rPr>
                <a:t>Weakness</a:t>
              </a:r>
            </a:p>
            <a:p>
              <a:pPr algn="ctr">
                <a:lnSpc>
                  <a:spcPct val="120000"/>
                </a:lnSpc>
                <a:spcBef>
                  <a:spcPts val="600"/>
                </a:spcBef>
              </a:pPr>
              <a:r>
                <a:rPr lang="en-US" sz="900" dirty="0">
                  <a:solidFill>
                    <a:schemeClr val="tx1">
                      <a:lumMod val="50000"/>
                      <a:lumOff val="50000"/>
                      <a:alpha val="60000"/>
                    </a:schemeClr>
                  </a:solidFill>
                  <a:latin typeface="Montserrat Light" panose="00000400000000000000" pitchFamily="50" charset="0"/>
                </a:rPr>
                <a:t>Lorem ipsum dolor sit </a:t>
              </a:r>
              <a:r>
                <a:rPr lang="en-US" sz="900" dirty="0" err="1">
                  <a:solidFill>
                    <a:schemeClr val="tx1">
                      <a:lumMod val="50000"/>
                      <a:lumOff val="50000"/>
                      <a:alpha val="60000"/>
                    </a:schemeClr>
                  </a:solidFill>
                  <a:latin typeface="Montserrat Light" panose="00000400000000000000" pitchFamily="50" charset="0"/>
                </a:rPr>
                <a:t>amet</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consectetur</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adipiscing</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elit</a:t>
              </a:r>
              <a:endParaRPr lang="en-US" sz="900" dirty="0">
                <a:solidFill>
                  <a:schemeClr val="tx1">
                    <a:lumMod val="50000"/>
                    <a:lumOff val="50000"/>
                    <a:alpha val="60000"/>
                  </a:schemeClr>
                </a:solidFill>
                <a:latin typeface="Montserrat Light" panose="00000400000000000000" pitchFamily="50" charset="0"/>
              </a:endParaRPr>
            </a:p>
          </p:txBody>
        </p:sp>
        <p:sp>
          <p:nvSpPr>
            <p:cNvPr id="55" name="TextBox 54">
              <a:extLst>
                <a:ext uri="{FF2B5EF4-FFF2-40B4-BE49-F238E27FC236}">
                  <a16:creationId xmlns:a16="http://schemas.microsoft.com/office/drawing/2014/main" id="{0B7B8D4B-AD2A-608B-A95A-F146DF1BBEFD}"/>
                </a:ext>
              </a:extLst>
            </p:cNvPr>
            <p:cNvSpPr txBox="1"/>
            <p:nvPr/>
          </p:nvSpPr>
          <p:spPr>
            <a:xfrm flipH="1">
              <a:off x="6346360" y="3890754"/>
              <a:ext cx="1626327" cy="1089419"/>
            </a:xfrm>
            <a:prstGeom prst="rect">
              <a:avLst/>
            </a:prstGeom>
            <a:noFill/>
          </p:spPr>
          <p:txBody>
            <a:bodyPr wrap="square" lIns="0" tIns="36000" rIns="0" bIns="36000" rtlCol="0">
              <a:spAutoFit/>
            </a:bodyPr>
            <a:lstStyle/>
            <a:p>
              <a:pPr algn="ctr">
                <a:lnSpc>
                  <a:spcPct val="120000"/>
                </a:lnSpc>
                <a:spcBef>
                  <a:spcPts val="600"/>
                </a:spcBef>
              </a:pPr>
              <a:r>
                <a:rPr lang="en-US" sz="1100" b="1" dirty="0">
                  <a:solidFill>
                    <a:schemeClr val="accent3"/>
                  </a:solidFill>
                  <a:latin typeface="+mj-lt"/>
                </a:rPr>
                <a:t>Opportunities</a:t>
              </a:r>
            </a:p>
            <a:p>
              <a:pPr algn="ctr">
                <a:lnSpc>
                  <a:spcPct val="120000"/>
                </a:lnSpc>
                <a:spcBef>
                  <a:spcPts val="600"/>
                </a:spcBef>
              </a:pPr>
              <a:r>
                <a:rPr lang="en-US" sz="900" dirty="0">
                  <a:solidFill>
                    <a:schemeClr val="tx1">
                      <a:lumMod val="50000"/>
                      <a:lumOff val="50000"/>
                      <a:alpha val="60000"/>
                    </a:schemeClr>
                  </a:solidFill>
                  <a:latin typeface="Montserrat Light" panose="00000400000000000000" pitchFamily="50" charset="0"/>
                </a:rPr>
                <a:t>Lorem ipsum dolor sit </a:t>
              </a:r>
              <a:r>
                <a:rPr lang="en-US" sz="900" dirty="0" err="1">
                  <a:solidFill>
                    <a:schemeClr val="tx1">
                      <a:lumMod val="50000"/>
                      <a:lumOff val="50000"/>
                      <a:alpha val="60000"/>
                    </a:schemeClr>
                  </a:solidFill>
                  <a:latin typeface="Montserrat Light" panose="00000400000000000000" pitchFamily="50" charset="0"/>
                </a:rPr>
                <a:t>amet</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consectetur</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adipiscing</a:t>
              </a:r>
              <a:r>
                <a:rPr lang="en-US" sz="900" dirty="0">
                  <a:solidFill>
                    <a:schemeClr val="tx1">
                      <a:lumMod val="50000"/>
                      <a:lumOff val="50000"/>
                      <a:alpha val="60000"/>
                    </a:schemeClr>
                  </a:solidFill>
                  <a:latin typeface="Montserrat Light" panose="00000400000000000000" pitchFamily="50" charset="0"/>
                </a:rPr>
                <a:t> </a:t>
              </a:r>
              <a:r>
                <a:rPr lang="en-US" sz="900" dirty="0" err="1">
                  <a:solidFill>
                    <a:schemeClr val="tx1">
                      <a:lumMod val="50000"/>
                      <a:lumOff val="50000"/>
                      <a:alpha val="60000"/>
                    </a:schemeClr>
                  </a:solidFill>
                  <a:latin typeface="Montserrat Light" panose="00000400000000000000" pitchFamily="50" charset="0"/>
                </a:rPr>
                <a:t>elit</a:t>
              </a:r>
              <a:endParaRPr lang="en-US" sz="900" dirty="0">
                <a:solidFill>
                  <a:schemeClr val="tx1">
                    <a:lumMod val="50000"/>
                    <a:lumOff val="50000"/>
                    <a:alpha val="60000"/>
                  </a:schemeClr>
                </a:solidFill>
                <a:latin typeface="Montserrat Light" panose="00000400000000000000" pitchFamily="50" charset="0"/>
              </a:endParaRPr>
            </a:p>
          </p:txBody>
        </p:sp>
        <p:sp>
          <p:nvSpPr>
            <p:cNvPr id="56" name="Arc 55">
              <a:extLst>
                <a:ext uri="{FF2B5EF4-FFF2-40B4-BE49-F238E27FC236}">
                  <a16:creationId xmlns:a16="http://schemas.microsoft.com/office/drawing/2014/main" id="{A96780B4-613E-7544-0AF0-178D12861F00}"/>
                </a:ext>
              </a:extLst>
            </p:cNvPr>
            <p:cNvSpPr/>
            <p:nvPr/>
          </p:nvSpPr>
          <p:spPr>
            <a:xfrm>
              <a:off x="8010266" y="1679658"/>
              <a:ext cx="1701970" cy="1701970"/>
            </a:xfrm>
            <a:prstGeom prst="arc">
              <a:avLst>
                <a:gd name="adj1" fmla="val 10702970"/>
                <a:gd name="adj2" fmla="val 5427183"/>
              </a:avLst>
            </a:prstGeom>
            <a:noFill/>
            <a:ln w="254000" cap="rnd">
              <a:solidFill>
                <a:schemeClr val="accent4"/>
              </a:solidFill>
            </a:ln>
            <a:effectLst>
              <a:outerShdw blurRad="381000" dist="38100" dir="5400000" algn="ctr" rotWithShape="0">
                <a:schemeClr val="accent4">
                  <a:lumMod val="75000"/>
                  <a:alpha val="5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Montserrat Light" panose="00000400000000000000" pitchFamily="50" charset="0"/>
              </a:endParaRPr>
            </a:p>
          </p:txBody>
        </p:sp>
        <p:sp>
          <p:nvSpPr>
            <p:cNvPr id="57" name="Arc 56">
              <a:extLst>
                <a:ext uri="{FF2B5EF4-FFF2-40B4-BE49-F238E27FC236}">
                  <a16:creationId xmlns:a16="http://schemas.microsoft.com/office/drawing/2014/main" id="{F079CC4D-CF0B-B587-2EAB-7B73C790EF3D}"/>
                </a:ext>
              </a:extLst>
            </p:cNvPr>
            <p:cNvSpPr/>
            <p:nvPr/>
          </p:nvSpPr>
          <p:spPr>
            <a:xfrm>
              <a:off x="6314606" y="1690012"/>
              <a:ext cx="1688929" cy="1688929"/>
            </a:xfrm>
            <a:prstGeom prst="arc">
              <a:avLst>
                <a:gd name="adj1" fmla="val 21596014"/>
                <a:gd name="adj2" fmla="val 10781647"/>
              </a:avLst>
            </a:prstGeom>
            <a:noFill/>
            <a:ln w="254000" cap="rnd">
              <a:solidFill>
                <a:schemeClr val="accent3"/>
              </a:solidFill>
            </a:ln>
            <a:effectLst>
              <a:outerShdw blurRad="381000" dist="38100" dir="5400000" algn="ctr" rotWithShape="0">
                <a:schemeClr val="accent3">
                  <a:lumMod val="75000"/>
                  <a:alpha val="5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Montserrat Light" panose="00000400000000000000" pitchFamily="50" charset="0"/>
              </a:endParaRPr>
            </a:p>
          </p:txBody>
        </p:sp>
        <p:sp>
          <p:nvSpPr>
            <p:cNvPr id="58" name="Arc 57">
              <a:extLst>
                <a:ext uri="{FF2B5EF4-FFF2-40B4-BE49-F238E27FC236}">
                  <a16:creationId xmlns:a16="http://schemas.microsoft.com/office/drawing/2014/main" id="{679094A8-4148-755B-688D-F3F41A4C4BD4}"/>
                </a:ext>
              </a:extLst>
            </p:cNvPr>
            <p:cNvSpPr/>
            <p:nvPr/>
          </p:nvSpPr>
          <p:spPr>
            <a:xfrm>
              <a:off x="4609841" y="1673968"/>
              <a:ext cx="1701970" cy="1701970"/>
            </a:xfrm>
            <a:prstGeom prst="arc">
              <a:avLst>
                <a:gd name="adj1" fmla="val 10702970"/>
                <a:gd name="adj2" fmla="val 46356"/>
              </a:avLst>
            </a:prstGeom>
            <a:noFill/>
            <a:ln w="254000" cap="rnd">
              <a:solidFill>
                <a:schemeClr val="accent2"/>
              </a:solidFill>
            </a:ln>
            <a:effectLst>
              <a:outerShdw blurRad="381000" dist="38100" dir="5400000" algn="ctr" rotWithShape="0">
                <a:schemeClr val="accent2">
                  <a:lumMod val="75000"/>
                  <a:alpha val="5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Montserrat Light" panose="00000400000000000000" pitchFamily="50" charset="0"/>
              </a:endParaRPr>
            </a:p>
          </p:txBody>
        </p:sp>
        <p:sp>
          <p:nvSpPr>
            <p:cNvPr id="59" name="Arc 58">
              <a:extLst>
                <a:ext uri="{FF2B5EF4-FFF2-40B4-BE49-F238E27FC236}">
                  <a16:creationId xmlns:a16="http://schemas.microsoft.com/office/drawing/2014/main" id="{0405D85B-8C13-E03C-7B90-8ED9F55887F0}"/>
                </a:ext>
              </a:extLst>
            </p:cNvPr>
            <p:cNvSpPr/>
            <p:nvPr/>
          </p:nvSpPr>
          <p:spPr>
            <a:xfrm>
              <a:off x="2902071" y="1670962"/>
              <a:ext cx="1714290" cy="1685925"/>
            </a:xfrm>
            <a:prstGeom prst="arc">
              <a:avLst>
                <a:gd name="adj1" fmla="val 21499844"/>
                <a:gd name="adj2" fmla="val 16210296"/>
              </a:avLst>
            </a:prstGeom>
            <a:noFill/>
            <a:ln w="254000" cap="rnd">
              <a:solidFill>
                <a:schemeClr val="accent1"/>
              </a:solidFill>
            </a:ln>
            <a:effectLst>
              <a:outerShdw blurRad="381000" dist="38100" dir="5400000" algn="ctr" rotWithShape="0">
                <a:schemeClr val="accent1">
                  <a:lumMod val="75000"/>
                  <a:alpha val="5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Montserrat Light" panose="00000400000000000000" pitchFamily="50" charset="0"/>
              </a:endParaRPr>
            </a:p>
          </p:txBody>
        </p:sp>
        <p:sp>
          <p:nvSpPr>
            <p:cNvPr id="60" name="Flowchart: Connector 22">
              <a:extLst>
                <a:ext uri="{FF2B5EF4-FFF2-40B4-BE49-F238E27FC236}">
                  <a16:creationId xmlns:a16="http://schemas.microsoft.com/office/drawing/2014/main" id="{5074D09D-2BD3-93EE-F884-97EBC2DAB630}"/>
                </a:ext>
              </a:extLst>
            </p:cNvPr>
            <p:cNvSpPr/>
            <p:nvPr/>
          </p:nvSpPr>
          <p:spPr bwMode="auto">
            <a:xfrm>
              <a:off x="8131138" y="1800072"/>
              <a:ext cx="1459086" cy="1459086"/>
            </a:xfrm>
            <a:prstGeom prst="flowChartConnector">
              <a:avLst/>
            </a:prstGeom>
            <a:solidFill>
              <a:schemeClr val="bg1"/>
            </a:solidFill>
            <a:ln>
              <a:noFill/>
            </a:ln>
            <a:effectLst/>
          </p:spPr>
          <p:txBody>
            <a:bodyPr vert="horz" wrap="square" lIns="91440" tIns="91440" rIns="91440" bIns="0" numCol="1" rtlCol="0" anchor="ctr" anchorCtr="1" compatLnSpc="1">
              <a:prstTxWarp prst="textNoShape">
                <a:avLst/>
              </a:prstTxWarp>
            </a:bodyPr>
            <a:lstStyle/>
            <a:p>
              <a:pPr algn="l"/>
              <a:r>
                <a:rPr lang="en-US" sz="6600" b="1" dirty="0">
                  <a:solidFill>
                    <a:schemeClr val="accent4"/>
                  </a:solidFill>
                  <a:latin typeface="+mj-lt"/>
                </a:rPr>
                <a:t>T</a:t>
              </a:r>
            </a:p>
          </p:txBody>
        </p:sp>
        <p:sp>
          <p:nvSpPr>
            <p:cNvPr id="61" name="Flowchart: Connector 23">
              <a:extLst>
                <a:ext uri="{FF2B5EF4-FFF2-40B4-BE49-F238E27FC236}">
                  <a16:creationId xmlns:a16="http://schemas.microsoft.com/office/drawing/2014/main" id="{DF5E4930-23BB-2778-89E8-F5026175C205}"/>
                </a:ext>
              </a:extLst>
            </p:cNvPr>
            <p:cNvSpPr/>
            <p:nvPr/>
          </p:nvSpPr>
          <p:spPr bwMode="auto">
            <a:xfrm>
              <a:off x="6432893" y="1800074"/>
              <a:ext cx="1459086" cy="1459086"/>
            </a:xfrm>
            <a:prstGeom prst="flowChartConnector">
              <a:avLst/>
            </a:prstGeom>
            <a:solidFill>
              <a:schemeClr val="bg1"/>
            </a:solidFill>
            <a:ln>
              <a:noFill/>
            </a:ln>
            <a:effectLst/>
          </p:spPr>
          <p:txBody>
            <a:bodyPr vert="horz" wrap="square" lIns="91440" tIns="91440" rIns="91440" bIns="0" numCol="1" rtlCol="0" anchor="ctr" anchorCtr="1" compatLnSpc="1">
              <a:prstTxWarp prst="textNoShape">
                <a:avLst/>
              </a:prstTxWarp>
            </a:bodyPr>
            <a:lstStyle/>
            <a:p>
              <a:pPr algn="l"/>
              <a:r>
                <a:rPr lang="en-US" sz="6600" b="1" dirty="0">
                  <a:solidFill>
                    <a:schemeClr val="accent3"/>
                  </a:solidFill>
                  <a:latin typeface="+mj-lt"/>
                </a:rPr>
                <a:t>O</a:t>
              </a:r>
            </a:p>
          </p:txBody>
        </p:sp>
        <p:sp>
          <p:nvSpPr>
            <p:cNvPr id="62" name="Flowchart: Connector 24">
              <a:extLst>
                <a:ext uri="{FF2B5EF4-FFF2-40B4-BE49-F238E27FC236}">
                  <a16:creationId xmlns:a16="http://schemas.microsoft.com/office/drawing/2014/main" id="{7C16EC37-ABAF-890D-F16A-01B4A0347144}"/>
                </a:ext>
              </a:extLst>
            </p:cNvPr>
            <p:cNvSpPr/>
            <p:nvPr/>
          </p:nvSpPr>
          <p:spPr bwMode="auto">
            <a:xfrm>
              <a:off x="4734648" y="1800072"/>
              <a:ext cx="1459086" cy="1459086"/>
            </a:xfrm>
            <a:prstGeom prst="flowChartConnector">
              <a:avLst/>
            </a:prstGeom>
            <a:solidFill>
              <a:schemeClr val="bg1"/>
            </a:solidFill>
            <a:ln>
              <a:noFill/>
            </a:ln>
            <a:effectLst/>
          </p:spPr>
          <p:txBody>
            <a:bodyPr vert="horz" wrap="square" lIns="91440" tIns="91440" rIns="91440" bIns="0" numCol="1" rtlCol="0" anchor="ctr" anchorCtr="1" compatLnSpc="1">
              <a:prstTxWarp prst="textNoShape">
                <a:avLst/>
              </a:prstTxWarp>
            </a:bodyPr>
            <a:lstStyle/>
            <a:p>
              <a:pPr algn="l"/>
              <a:r>
                <a:rPr lang="en-US" sz="6600" b="1" dirty="0">
                  <a:solidFill>
                    <a:schemeClr val="accent2"/>
                  </a:solidFill>
                  <a:latin typeface="+mj-lt"/>
                </a:rPr>
                <a:t>W</a:t>
              </a:r>
            </a:p>
          </p:txBody>
        </p:sp>
        <p:sp>
          <p:nvSpPr>
            <p:cNvPr id="64" name="Flowchart: Connector 25">
              <a:extLst>
                <a:ext uri="{FF2B5EF4-FFF2-40B4-BE49-F238E27FC236}">
                  <a16:creationId xmlns:a16="http://schemas.microsoft.com/office/drawing/2014/main" id="{A8D4F620-576C-1A6E-2FBA-1E9809A52EB7}"/>
                </a:ext>
              </a:extLst>
            </p:cNvPr>
            <p:cNvSpPr/>
            <p:nvPr/>
          </p:nvSpPr>
          <p:spPr bwMode="auto">
            <a:xfrm>
              <a:off x="3036403" y="1800072"/>
              <a:ext cx="1459086" cy="1459086"/>
            </a:xfrm>
            <a:prstGeom prst="flowChartConnector">
              <a:avLst/>
            </a:prstGeom>
            <a:solidFill>
              <a:schemeClr val="bg1"/>
            </a:solidFill>
            <a:ln>
              <a:noFill/>
            </a:ln>
            <a:effectLst/>
          </p:spPr>
          <p:txBody>
            <a:bodyPr vert="horz" wrap="square" lIns="91440" tIns="91440" rIns="91440" bIns="0" numCol="1" rtlCol="0" anchor="ctr" anchorCtr="1" compatLnSpc="1">
              <a:prstTxWarp prst="textNoShape">
                <a:avLst/>
              </a:prstTxWarp>
            </a:bodyPr>
            <a:lstStyle/>
            <a:p>
              <a:pPr algn="l"/>
              <a:r>
                <a:rPr lang="en-US" sz="6600" b="1" dirty="0">
                  <a:solidFill>
                    <a:schemeClr val="accent1"/>
                  </a:solidFill>
                  <a:latin typeface="+mj-lt"/>
                </a:rPr>
                <a:t>S</a:t>
              </a:r>
            </a:p>
          </p:txBody>
        </p:sp>
      </p:grpSp>
    </p:spTree>
    <p:extLst>
      <p:ext uri="{BB962C8B-B14F-4D97-AF65-F5344CB8AC3E}">
        <p14:creationId xmlns:p14="http://schemas.microsoft.com/office/powerpoint/2010/main" val="35890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A399124D-BEDB-ECBB-2D7D-7C45078E3EEE}"/>
              </a:ext>
            </a:extLst>
          </p:cNvPr>
          <p:cNvGrpSpPr/>
          <p:nvPr/>
        </p:nvGrpSpPr>
        <p:grpSpPr>
          <a:xfrm>
            <a:off x="0" y="0"/>
            <a:ext cx="12192000" cy="6858000"/>
            <a:chOff x="-3498574" y="0"/>
            <a:chExt cx="12192000" cy="6858000"/>
          </a:xfrm>
        </p:grpSpPr>
        <p:sp>
          <p:nvSpPr>
            <p:cNvPr id="63" name="Rectangle 62">
              <a:extLst>
                <a:ext uri="{FF2B5EF4-FFF2-40B4-BE49-F238E27FC236}">
                  <a16:creationId xmlns:a16="http://schemas.microsoft.com/office/drawing/2014/main" id="{8E36589D-272D-E452-64A0-9DEAF392F10D}"/>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65">
              <a:extLst>
                <a:ext uri="{FF2B5EF4-FFF2-40B4-BE49-F238E27FC236}">
                  <a16:creationId xmlns:a16="http://schemas.microsoft.com/office/drawing/2014/main" id="{D953446F-EDD6-2B86-BD4F-EFD365EC8702}"/>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10">
              <a:extLst>
                <a:ext uri="{FF2B5EF4-FFF2-40B4-BE49-F238E27FC236}">
                  <a16:creationId xmlns:a16="http://schemas.microsoft.com/office/drawing/2014/main" id="{CC6A286C-B5F2-BD1E-8ACA-8A268DFE5AD7}"/>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68" name="TextBox 67">
              <a:extLst>
                <a:ext uri="{FF2B5EF4-FFF2-40B4-BE49-F238E27FC236}">
                  <a16:creationId xmlns:a16="http://schemas.microsoft.com/office/drawing/2014/main" id="{5E427238-8908-8876-88B1-81D939EF6833}"/>
                </a:ext>
              </a:extLst>
            </p:cNvPr>
            <p:cNvSpPr txBox="1"/>
            <p:nvPr/>
          </p:nvSpPr>
          <p:spPr>
            <a:xfrm rot="16200000">
              <a:off x="7457248" y="3198166"/>
              <a:ext cx="1789043" cy="461665"/>
            </a:xfrm>
            <a:prstGeom prst="rect">
              <a:avLst/>
            </a:prstGeom>
            <a:noFill/>
          </p:spPr>
          <p:txBody>
            <a:bodyPr wrap="square" rtlCol="0">
              <a:spAutoFit/>
            </a:bodyPr>
            <a:lstStyle/>
            <a:p>
              <a:pPr algn="ctr"/>
              <a:r>
                <a:rPr lang="en-US" sz="2400" b="1" dirty="0">
                  <a:solidFill>
                    <a:schemeClr val="bg1"/>
                  </a:solidFill>
                </a:rPr>
                <a:t>ABOUT</a:t>
              </a:r>
            </a:p>
          </p:txBody>
        </p:sp>
      </p:grpSp>
      <p:grpSp>
        <p:nvGrpSpPr>
          <p:cNvPr id="76" name="Group 75">
            <a:extLst>
              <a:ext uri="{FF2B5EF4-FFF2-40B4-BE49-F238E27FC236}">
                <a16:creationId xmlns:a16="http://schemas.microsoft.com/office/drawing/2014/main" id="{AB8ED7BE-A90F-6573-EC0E-7908573B10B5}"/>
              </a:ext>
            </a:extLst>
          </p:cNvPr>
          <p:cNvGrpSpPr/>
          <p:nvPr/>
        </p:nvGrpSpPr>
        <p:grpSpPr>
          <a:xfrm>
            <a:off x="-572489" y="-2"/>
            <a:ext cx="12192000" cy="6858000"/>
            <a:chOff x="-3498574" y="0"/>
            <a:chExt cx="12192000" cy="6858000"/>
          </a:xfrm>
        </p:grpSpPr>
        <p:sp>
          <p:nvSpPr>
            <p:cNvPr id="77" name="Rectangle 76">
              <a:extLst>
                <a:ext uri="{FF2B5EF4-FFF2-40B4-BE49-F238E27FC236}">
                  <a16:creationId xmlns:a16="http://schemas.microsoft.com/office/drawing/2014/main" id="{5F197BF1-C40D-C6AC-CD37-3BEAD6C01B1F}"/>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77">
              <a:extLst>
                <a:ext uri="{FF2B5EF4-FFF2-40B4-BE49-F238E27FC236}">
                  <a16:creationId xmlns:a16="http://schemas.microsoft.com/office/drawing/2014/main" id="{1612824D-5496-49CA-4AB8-ACCC51E7F8F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10">
              <a:extLst>
                <a:ext uri="{FF2B5EF4-FFF2-40B4-BE49-F238E27FC236}">
                  <a16:creationId xmlns:a16="http://schemas.microsoft.com/office/drawing/2014/main" id="{B7A55771-C667-8795-C821-C3FEDC1F775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0" name="TextBox 79">
              <a:extLst>
                <a:ext uri="{FF2B5EF4-FFF2-40B4-BE49-F238E27FC236}">
                  <a16:creationId xmlns:a16="http://schemas.microsoft.com/office/drawing/2014/main" id="{50EBBE0B-3BD5-82C3-2AFC-81A6B9BDBE3F}"/>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STORY</a:t>
              </a:r>
            </a:p>
          </p:txBody>
        </p:sp>
      </p:grpSp>
      <p:grpSp>
        <p:nvGrpSpPr>
          <p:cNvPr id="81" name="Group 80">
            <a:extLst>
              <a:ext uri="{FF2B5EF4-FFF2-40B4-BE49-F238E27FC236}">
                <a16:creationId xmlns:a16="http://schemas.microsoft.com/office/drawing/2014/main" id="{1010B4F4-7FAE-0672-FD5D-C461BE230546}"/>
              </a:ext>
            </a:extLst>
          </p:cNvPr>
          <p:cNvGrpSpPr/>
          <p:nvPr/>
        </p:nvGrpSpPr>
        <p:grpSpPr>
          <a:xfrm>
            <a:off x="-1226401" y="0"/>
            <a:ext cx="12192000" cy="6858000"/>
            <a:chOff x="-3498574" y="0"/>
            <a:chExt cx="12192000" cy="6858000"/>
          </a:xfrm>
        </p:grpSpPr>
        <p:sp>
          <p:nvSpPr>
            <p:cNvPr id="82" name="Rectangle 81">
              <a:extLst>
                <a:ext uri="{FF2B5EF4-FFF2-40B4-BE49-F238E27FC236}">
                  <a16:creationId xmlns:a16="http://schemas.microsoft.com/office/drawing/2014/main" id="{501FCCFD-93EE-B255-FD4F-4F8A0B19F003}"/>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82">
              <a:extLst>
                <a:ext uri="{FF2B5EF4-FFF2-40B4-BE49-F238E27FC236}">
                  <a16:creationId xmlns:a16="http://schemas.microsoft.com/office/drawing/2014/main" id="{7F2000BC-6ADB-9FBF-7CA0-2CE66C14623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10">
              <a:extLst>
                <a:ext uri="{FF2B5EF4-FFF2-40B4-BE49-F238E27FC236}">
                  <a16:creationId xmlns:a16="http://schemas.microsoft.com/office/drawing/2014/main" id="{BD952E51-4E04-5A99-2575-101CF5D01042}"/>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5" name="TextBox 84">
              <a:extLst>
                <a:ext uri="{FF2B5EF4-FFF2-40B4-BE49-F238E27FC236}">
                  <a16:creationId xmlns:a16="http://schemas.microsoft.com/office/drawing/2014/main" id="{3F15F45F-EB30-140C-0B25-B9E8FDF5564D}"/>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TEAM</a:t>
              </a:r>
            </a:p>
          </p:txBody>
        </p:sp>
      </p:grpSp>
      <p:grpSp>
        <p:nvGrpSpPr>
          <p:cNvPr id="86" name="Group 85">
            <a:extLst>
              <a:ext uri="{FF2B5EF4-FFF2-40B4-BE49-F238E27FC236}">
                <a16:creationId xmlns:a16="http://schemas.microsoft.com/office/drawing/2014/main" id="{D49AE224-85EB-3524-AAE7-AC5BDE2304FC}"/>
              </a:ext>
            </a:extLst>
          </p:cNvPr>
          <p:cNvGrpSpPr/>
          <p:nvPr/>
        </p:nvGrpSpPr>
        <p:grpSpPr>
          <a:xfrm>
            <a:off x="-1839602" y="-4"/>
            <a:ext cx="12192000" cy="6858000"/>
            <a:chOff x="-3498574" y="0"/>
            <a:chExt cx="12192000" cy="6858000"/>
          </a:xfrm>
        </p:grpSpPr>
        <p:sp>
          <p:nvSpPr>
            <p:cNvPr id="88" name="Rectangle 87">
              <a:extLst>
                <a:ext uri="{FF2B5EF4-FFF2-40B4-BE49-F238E27FC236}">
                  <a16:creationId xmlns:a16="http://schemas.microsoft.com/office/drawing/2014/main" id="{83A850E4-9F76-F700-87D3-FEBAB298980B}"/>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88">
              <a:extLst>
                <a:ext uri="{FF2B5EF4-FFF2-40B4-BE49-F238E27FC236}">
                  <a16:creationId xmlns:a16="http://schemas.microsoft.com/office/drawing/2014/main" id="{6FD5A232-78FC-1284-F00A-F5DFFE9CB63F}"/>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10">
              <a:extLst>
                <a:ext uri="{FF2B5EF4-FFF2-40B4-BE49-F238E27FC236}">
                  <a16:creationId xmlns:a16="http://schemas.microsoft.com/office/drawing/2014/main" id="{4FFE5454-B834-0684-A22D-2131677F3EE1}"/>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1" name="TextBox 90">
              <a:extLst>
                <a:ext uri="{FF2B5EF4-FFF2-40B4-BE49-F238E27FC236}">
                  <a16:creationId xmlns:a16="http://schemas.microsoft.com/office/drawing/2014/main" id="{B6F2E81D-8411-ACEC-FE4B-91295DD17F63}"/>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SWOT ANALYSIS</a:t>
              </a:r>
            </a:p>
          </p:txBody>
        </p:sp>
      </p:grpSp>
      <p:grpSp>
        <p:nvGrpSpPr>
          <p:cNvPr id="92" name="Group 91">
            <a:extLst>
              <a:ext uri="{FF2B5EF4-FFF2-40B4-BE49-F238E27FC236}">
                <a16:creationId xmlns:a16="http://schemas.microsoft.com/office/drawing/2014/main" id="{7E06E9A5-C034-F9E4-536A-2D9DF9A615D3}"/>
              </a:ext>
            </a:extLst>
          </p:cNvPr>
          <p:cNvGrpSpPr/>
          <p:nvPr/>
        </p:nvGrpSpPr>
        <p:grpSpPr>
          <a:xfrm>
            <a:off x="-2412091" y="0"/>
            <a:ext cx="12192000" cy="6858000"/>
            <a:chOff x="-3498574" y="0"/>
            <a:chExt cx="12192000" cy="6858000"/>
          </a:xfrm>
        </p:grpSpPr>
        <p:sp>
          <p:nvSpPr>
            <p:cNvPr id="93" name="Rectangle 92">
              <a:extLst>
                <a:ext uri="{FF2B5EF4-FFF2-40B4-BE49-F238E27FC236}">
                  <a16:creationId xmlns:a16="http://schemas.microsoft.com/office/drawing/2014/main" id="{3DB9B163-F43C-D295-36BB-27AD79C6FCA6}"/>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201F75EB-DD71-23C2-9068-D7647485D297}"/>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10">
              <a:extLst>
                <a:ext uri="{FF2B5EF4-FFF2-40B4-BE49-F238E27FC236}">
                  <a16:creationId xmlns:a16="http://schemas.microsoft.com/office/drawing/2014/main" id="{65EAE81A-70F7-A793-EE03-F3F6F224795A}"/>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6" name="TextBox 95">
              <a:extLst>
                <a:ext uri="{FF2B5EF4-FFF2-40B4-BE49-F238E27FC236}">
                  <a16:creationId xmlns:a16="http://schemas.microsoft.com/office/drawing/2014/main" id="{45E911E5-5BF7-D1A8-39B5-7AC6D4C9D49E}"/>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THE STRATEGY</a:t>
              </a:r>
            </a:p>
          </p:txBody>
        </p:sp>
      </p:grpSp>
      <p:grpSp>
        <p:nvGrpSpPr>
          <p:cNvPr id="97" name="Group 96">
            <a:extLst>
              <a:ext uri="{FF2B5EF4-FFF2-40B4-BE49-F238E27FC236}">
                <a16:creationId xmlns:a16="http://schemas.microsoft.com/office/drawing/2014/main" id="{598FCADD-2F78-DBD7-91BA-12F767787B47}"/>
              </a:ext>
            </a:extLst>
          </p:cNvPr>
          <p:cNvGrpSpPr/>
          <p:nvPr/>
        </p:nvGrpSpPr>
        <p:grpSpPr>
          <a:xfrm>
            <a:off x="-10299821" y="0"/>
            <a:ext cx="12192000" cy="6858000"/>
            <a:chOff x="-3498574" y="0"/>
            <a:chExt cx="12192000" cy="6858000"/>
          </a:xfrm>
        </p:grpSpPr>
        <p:sp>
          <p:nvSpPr>
            <p:cNvPr id="98" name="Rectangle 97">
              <a:extLst>
                <a:ext uri="{FF2B5EF4-FFF2-40B4-BE49-F238E27FC236}">
                  <a16:creationId xmlns:a16="http://schemas.microsoft.com/office/drawing/2014/main" id="{B966E6AD-7E98-D247-A4D5-B6D85C78B481}"/>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a:extLst>
                <a:ext uri="{FF2B5EF4-FFF2-40B4-BE49-F238E27FC236}">
                  <a16:creationId xmlns:a16="http://schemas.microsoft.com/office/drawing/2014/main" id="{C7D578E0-50E8-E200-3075-9A25E88273F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10">
              <a:extLst>
                <a:ext uri="{FF2B5EF4-FFF2-40B4-BE49-F238E27FC236}">
                  <a16:creationId xmlns:a16="http://schemas.microsoft.com/office/drawing/2014/main" id="{A0590FCC-96A0-13A1-7209-397648BD62B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2" name="TextBox 101">
              <a:extLst>
                <a:ext uri="{FF2B5EF4-FFF2-40B4-BE49-F238E27FC236}">
                  <a16:creationId xmlns:a16="http://schemas.microsoft.com/office/drawing/2014/main" id="{D06B76F9-2BEA-E6A4-382F-21DE18024D1B}"/>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TESTIMONIALS</a:t>
              </a:r>
            </a:p>
          </p:txBody>
        </p:sp>
      </p:grpSp>
      <p:grpSp>
        <p:nvGrpSpPr>
          <p:cNvPr id="103" name="Group 102">
            <a:extLst>
              <a:ext uri="{FF2B5EF4-FFF2-40B4-BE49-F238E27FC236}">
                <a16:creationId xmlns:a16="http://schemas.microsoft.com/office/drawing/2014/main" id="{0D9146F9-E4E2-3E96-3914-97E761F50C61}"/>
              </a:ext>
            </a:extLst>
          </p:cNvPr>
          <p:cNvGrpSpPr/>
          <p:nvPr/>
        </p:nvGrpSpPr>
        <p:grpSpPr>
          <a:xfrm>
            <a:off x="-10893019" y="0"/>
            <a:ext cx="12192000" cy="6858000"/>
            <a:chOff x="-3498574" y="0"/>
            <a:chExt cx="12192000" cy="6858000"/>
          </a:xfrm>
        </p:grpSpPr>
        <p:sp>
          <p:nvSpPr>
            <p:cNvPr id="104" name="Rectangle 103">
              <a:extLst>
                <a:ext uri="{FF2B5EF4-FFF2-40B4-BE49-F238E27FC236}">
                  <a16:creationId xmlns:a16="http://schemas.microsoft.com/office/drawing/2014/main" id="{B4D33AB8-10C5-883E-44FB-BE5445AB7599}"/>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F27F5D68-1571-14B4-4C32-5F023C70C9C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
              <a:extLst>
                <a:ext uri="{FF2B5EF4-FFF2-40B4-BE49-F238E27FC236}">
                  <a16:creationId xmlns:a16="http://schemas.microsoft.com/office/drawing/2014/main" id="{225A2B07-83D2-92E1-E04D-A1B6BA25A84E}"/>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7" name="TextBox 106">
              <a:extLst>
                <a:ext uri="{FF2B5EF4-FFF2-40B4-BE49-F238E27FC236}">
                  <a16:creationId xmlns:a16="http://schemas.microsoft.com/office/drawing/2014/main" id="{593BD2D9-5079-6D9D-4A1C-EEB5F379C04D}"/>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FOLLOW US</a:t>
              </a:r>
            </a:p>
          </p:txBody>
        </p:sp>
      </p:grpSp>
      <p:grpSp>
        <p:nvGrpSpPr>
          <p:cNvPr id="155" name="Group 154">
            <a:extLst>
              <a:ext uri="{FF2B5EF4-FFF2-40B4-BE49-F238E27FC236}">
                <a16:creationId xmlns:a16="http://schemas.microsoft.com/office/drawing/2014/main" id="{14CE9841-9F65-74BC-FB62-3E4AEDDBF67D}"/>
              </a:ext>
            </a:extLst>
          </p:cNvPr>
          <p:cNvGrpSpPr/>
          <p:nvPr/>
        </p:nvGrpSpPr>
        <p:grpSpPr>
          <a:xfrm>
            <a:off x="2301668" y="1207919"/>
            <a:ext cx="6094466" cy="3889807"/>
            <a:chOff x="1150798" y="399963"/>
            <a:chExt cx="9514362" cy="6072563"/>
          </a:xfrm>
        </p:grpSpPr>
        <p:sp>
          <p:nvSpPr>
            <p:cNvPr id="156" name="Freeform 100">
              <a:extLst>
                <a:ext uri="{FF2B5EF4-FFF2-40B4-BE49-F238E27FC236}">
                  <a16:creationId xmlns:a16="http://schemas.microsoft.com/office/drawing/2014/main" id="{D75B59B3-6A8F-9329-0F9F-28014FEC8EE6}"/>
                </a:ext>
              </a:extLst>
            </p:cNvPr>
            <p:cNvSpPr>
              <a:spLocks noEditPoints="1"/>
            </p:cNvSpPr>
            <p:nvPr/>
          </p:nvSpPr>
          <p:spPr bwMode="auto">
            <a:xfrm>
              <a:off x="3254375" y="4397375"/>
              <a:ext cx="615950" cy="492125"/>
            </a:xfrm>
            <a:custGeom>
              <a:avLst/>
              <a:gdLst>
                <a:gd name="T0" fmla="*/ 124 w 172"/>
                <a:gd name="T1" fmla="*/ 85 h 137"/>
                <a:gd name="T2" fmla="*/ 105 w 172"/>
                <a:gd name="T3" fmla="*/ 97 h 137"/>
                <a:gd name="T4" fmla="*/ 102 w 172"/>
                <a:gd name="T5" fmla="*/ 98 h 137"/>
                <a:gd name="T6" fmla="*/ 118 w 172"/>
                <a:gd name="T7" fmla="*/ 105 h 137"/>
                <a:gd name="T8" fmla="*/ 114 w 172"/>
                <a:gd name="T9" fmla="*/ 123 h 137"/>
                <a:gd name="T10" fmla="*/ 116 w 172"/>
                <a:gd name="T11" fmla="*/ 122 h 137"/>
                <a:gd name="T12" fmla="*/ 136 w 172"/>
                <a:gd name="T13" fmla="*/ 110 h 137"/>
                <a:gd name="T14" fmla="*/ 139 w 172"/>
                <a:gd name="T15" fmla="*/ 109 h 137"/>
                <a:gd name="T16" fmla="*/ 137 w 172"/>
                <a:gd name="T17" fmla="*/ 106 h 137"/>
                <a:gd name="T18" fmla="*/ 128 w 172"/>
                <a:gd name="T19" fmla="*/ 86 h 137"/>
                <a:gd name="T20" fmla="*/ 126 w 172"/>
                <a:gd name="T21" fmla="*/ 84 h 137"/>
                <a:gd name="T22" fmla="*/ 128 w 172"/>
                <a:gd name="T23" fmla="*/ 68 h 137"/>
                <a:gd name="T24" fmla="*/ 132 w 172"/>
                <a:gd name="T25" fmla="*/ 73 h 137"/>
                <a:gd name="T26" fmla="*/ 134 w 172"/>
                <a:gd name="T27" fmla="*/ 65 h 137"/>
                <a:gd name="T28" fmla="*/ 144 w 172"/>
                <a:gd name="T29" fmla="*/ 56 h 137"/>
                <a:gd name="T30" fmla="*/ 143 w 172"/>
                <a:gd name="T31" fmla="*/ 65 h 137"/>
                <a:gd name="T32" fmla="*/ 149 w 172"/>
                <a:gd name="T33" fmla="*/ 62 h 137"/>
                <a:gd name="T34" fmla="*/ 144 w 172"/>
                <a:gd name="T35" fmla="*/ 56 h 137"/>
                <a:gd name="T36" fmla="*/ 123 w 172"/>
                <a:gd name="T37" fmla="*/ 54 h 137"/>
                <a:gd name="T38" fmla="*/ 128 w 172"/>
                <a:gd name="T39" fmla="*/ 60 h 137"/>
                <a:gd name="T40" fmla="*/ 129 w 172"/>
                <a:gd name="T41" fmla="*/ 51 h 137"/>
                <a:gd name="T42" fmla="*/ 140 w 172"/>
                <a:gd name="T43" fmla="*/ 42 h 137"/>
                <a:gd name="T44" fmla="*/ 138 w 172"/>
                <a:gd name="T45" fmla="*/ 51 h 137"/>
                <a:gd name="T46" fmla="*/ 144 w 172"/>
                <a:gd name="T47" fmla="*/ 48 h 137"/>
                <a:gd name="T48" fmla="*/ 140 w 172"/>
                <a:gd name="T49" fmla="*/ 42 h 137"/>
                <a:gd name="T50" fmla="*/ 127 w 172"/>
                <a:gd name="T51" fmla="*/ 131 h 137"/>
                <a:gd name="T52" fmla="*/ 116 w 172"/>
                <a:gd name="T53" fmla="*/ 28 h 137"/>
                <a:gd name="T54" fmla="*/ 165 w 172"/>
                <a:gd name="T55" fmla="*/ 48 h 137"/>
                <a:gd name="T56" fmla="*/ 141 w 172"/>
                <a:gd name="T57" fmla="*/ 125 h 137"/>
                <a:gd name="T58" fmla="*/ 133 w 172"/>
                <a:gd name="T59" fmla="*/ 132 h 137"/>
                <a:gd name="T60" fmla="*/ 17 w 172"/>
                <a:gd name="T61" fmla="*/ 95 h 137"/>
                <a:gd name="T62" fmla="*/ 8 w 172"/>
                <a:gd name="T63" fmla="*/ 75 h 137"/>
                <a:gd name="T64" fmla="*/ 24 w 172"/>
                <a:gd name="T65" fmla="*/ 21 h 137"/>
                <a:gd name="T66" fmla="*/ 41 w 172"/>
                <a:gd name="T67" fmla="*/ 5 h 137"/>
                <a:gd name="T68" fmla="*/ 112 w 172"/>
                <a:gd name="T69" fmla="*/ 26 h 137"/>
                <a:gd name="T70" fmla="*/ 41 w 172"/>
                <a:gd name="T71" fmla="*/ 0 h 137"/>
                <a:gd name="T72" fmla="*/ 19 w 172"/>
                <a:gd name="T73" fmla="*/ 20 h 137"/>
                <a:gd name="T74" fmla="*/ 3 w 172"/>
                <a:gd name="T75" fmla="*/ 74 h 137"/>
                <a:gd name="T76" fmla="*/ 16 w 172"/>
                <a:gd name="T77" fmla="*/ 99 h 137"/>
                <a:gd name="T78" fmla="*/ 82 w 172"/>
                <a:gd name="T79" fmla="*/ 123 h 137"/>
                <a:gd name="T80" fmla="*/ 84 w 172"/>
                <a:gd name="T81" fmla="*/ 123 h 137"/>
                <a:gd name="T82" fmla="*/ 133 w 172"/>
                <a:gd name="T83" fmla="*/ 137 h 137"/>
                <a:gd name="T84" fmla="*/ 145 w 172"/>
                <a:gd name="T85" fmla="*/ 127 h 137"/>
                <a:gd name="T86" fmla="*/ 169 w 172"/>
                <a:gd name="T87" fmla="*/ 62 h 137"/>
                <a:gd name="T88" fmla="*/ 155 w 172"/>
                <a:gd name="T89" fmla="*/ 36 h 137"/>
                <a:gd name="T90" fmla="*/ 41 w 172"/>
                <a:gd name="T91"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137">
                  <a:moveTo>
                    <a:pt x="126" y="84"/>
                  </a:moveTo>
                  <a:cubicBezTo>
                    <a:pt x="126" y="84"/>
                    <a:pt x="125" y="84"/>
                    <a:pt x="124" y="85"/>
                  </a:cubicBezTo>
                  <a:cubicBezTo>
                    <a:pt x="119" y="101"/>
                    <a:pt x="119" y="101"/>
                    <a:pt x="119" y="101"/>
                  </a:cubicBezTo>
                  <a:cubicBezTo>
                    <a:pt x="105" y="97"/>
                    <a:pt x="105" y="97"/>
                    <a:pt x="105" y="97"/>
                  </a:cubicBezTo>
                  <a:cubicBezTo>
                    <a:pt x="105" y="97"/>
                    <a:pt x="105" y="97"/>
                    <a:pt x="104" y="97"/>
                  </a:cubicBezTo>
                  <a:cubicBezTo>
                    <a:pt x="104" y="97"/>
                    <a:pt x="103" y="98"/>
                    <a:pt x="102" y="98"/>
                  </a:cubicBezTo>
                  <a:cubicBezTo>
                    <a:pt x="102" y="100"/>
                    <a:pt x="103" y="101"/>
                    <a:pt x="104" y="101"/>
                  </a:cubicBezTo>
                  <a:cubicBezTo>
                    <a:pt x="118" y="105"/>
                    <a:pt x="118" y="105"/>
                    <a:pt x="118" y="105"/>
                  </a:cubicBezTo>
                  <a:cubicBezTo>
                    <a:pt x="112" y="120"/>
                    <a:pt x="112" y="120"/>
                    <a:pt x="112" y="120"/>
                  </a:cubicBezTo>
                  <a:cubicBezTo>
                    <a:pt x="112" y="122"/>
                    <a:pt x="113" y="123"/>
                    <a:pt x="114" y="123"/>
                  </a:cubicBezTo>
                  <a:cubicBezTo>
                    <a:pt x="114" y="123"/>
                    <a:pt x="114" y="123"/>
                    <a:pt x="114" y="123"/>
                  </a:cubicBezTo>
                  <a:cubicBezTo>
                    <a:pt x="115" y="123"/>
                    <a:pt x="116" y="123"/>
                    <a:pt x="116" y="122"/>
                  </a:cubicBezTo>
                  <a:cubicBezTo>
                    <a:pt x="122" y="106"/>
                    <a:pt x="122" y="106"/>
                    <a:pt x="122" y="106"/>
                  </a:cubicBezTo>
                  <a:cubicBezTo>
                    <a:pt x="136" y="110"/>
                    <a:pt x="136" y="110"/>
                    <a:pt x="136" y="110"/>
                  </a:cubicBezTo>
                  <a:cubicBezTo>
                    <a:pt x="136" y="110"/>
                    <a:pt x="136" y="110"/>
                    <a:pt x="137" y="110"/>
                  </a:cubicBezTo>
                  <a:cubicBezTo>
                    <a:pt x="138" y="110"/>
                    <a:pt x="138" y="110"/>
                    <a:pt x="139" y="109"/>
                  </a:cubicBezTo>
                  <a:cubicBezTo>
                    <a:pt x="139" y="109"/>
                    <a:pt x="139" y="109"/>
                    <a:pt x="139" y="109"/>
                  </a:cubicBezTo>
                  <a:cubicBezTo>
                    <a:pt x="139" y="108"/>
                    <a:pt x="138" y="107"/>
                    <a:pt x="137" y="106"/>
                  </a:cubicBezTo>
                  <a:cubicBezTo>
                    <a:pt x="123" y="102"/>
                    <a:pt x="123" y="102"/>
                    <a:pt x="123" y="102"/>
                  </a:cubicBezTo>
                  <a:cubicBezTo>
                    <a:pt x="128" y="86"/>
                    <a:pt x="128" y="86"/>
                    <a:pt x="128" y="86"/>
                  </a:cubicBezTo>
                  <a:cubicBezTo>
                    <a:pt x="129" y="85"/>
                    <a:pt x="128" y="84"/>
                    <a:pt x="127" y="84"/>
                  </a:cubicBezTo>
                  <a:cubicBezTo>
                    <a:pt x="127" y="84"/>
                    <a:pt x="127" y="84"/>
                    <a:pt x="126" y="84"/>
                  </a:cubicBezTo>
                  <a:moveTo>
                    <a:pt x="132" y="65"/>
                  </a:moveTo>
                  <a:cubicBezTo>
                    <a:pt x="130" y="65"/>
                    <a:pt x="129" y="66"/>
                    <a:pt x="128" y="68"/>
                  </a:cubicBezTo>
                  <a:cubicBezTo>
                    <a:pt x="127" y="70"/>
                    <a:pt x="128" y="72"/>
                    <a:pt x="131" y="73"/>
                  </a:cubicBezTo>
                  <a:cubicBezTo>
                    <a:pt x="131" y="73"/>
                    <a:pt x="132" y="73"/>
                    <a:pt x="132" y="73"/>
                  </a:cubicBezTo>
                  <a:cubicBezTo>
                    <a:pt x="134" y="73"/>
                    <a:pt x="136" y="72"/>
                    <a:pt x="136" y="70"/>
                  </a:cubicBezTo>
                  <a:cubicBezTo>
                    <a:pt x="137" y="68"/>
                    <a:pt x="136" y="66"/>
                    <a:pt x="134" y="65"/>
                  </a:cubicBezTo>
                  <a:cubicBezTo>
                    <a:pt x="133" y="65"/>
                    <a:pt x="133" y="65"/>
                    <a:pt x="132" y="65"/>
                  </a:cubicBezTo>
                  <a:moveTo>
                    <a:pt x="144" y="56"/>
                  </a:moveTo>
                  <a:cubicBezTo>
                    <a:pt x="143" y="56"/>
                    <a:pt x="141" y="57"/>
                    <a:pt x="140" y="59"/>
                  </a:cubicBezTo>
                  <a:cubicBezTo>
                    <a:pt x="139" y="62"/>
                    <a:pt x="141" y="64"/>
                    <a:pt x="143" y="65"/>
                  </a:cubicBezTo>
                  <a:cubicBezTo>
                    <a:pt x="144" y="65"/>
                    <a:pt x="144" y="65"/>
                    <a:pt x="144" y="65"/>
                  </a:cubicBezTo>
                  <a:cubicBezTo>
                    <a:pt x="146" y="65"/>
                    <a:pt x="148" y="64"/>
                    <a:pt x="149" y="62"/>
                  </a:cubicBezTo>
                  <a:cubicBezTo>
                    <a:pt x="149" y="60"/>
                    <a:pt x="148" y="57"/>
                    <a:pt x="146" y="57"/>
                  </a:cubicBezTo>
                  <a:cubicBezTo>
                    <a:pt x="145" y="56"/>
                    <a:pt x="145" y="56"/>
                    <a:pt x="144" y="56"/>
                  </a:cubicBezTo>
                  <a:moveTo>
                    <a:pt x="128" y="51"/>
                  </a:moveTo>
                  <a:cubicBezTo>
                    <a:pt x="126" y="51"/>
                    <a:pt x="124" y="52"/>
                    <a:pt x="123" y="54"/>
                  </a:cubicBezTo>
                  <a:cubicBezTo>
                    <a:pt x="123" y="56"/>
                    <a:pt x="124" y="58"/>
                    <a:pt x="126" y="59"/>
                  </a:cubicBezTo>
                  <a:cubicBezTo>
                    <a:pt x="127" y="59"/>
                    <a:pt x="127" y="60"/>
                    <a:pt x="128" y="60"/>
                  </a:cubicBezTo>
                  <a:cubicBezTo>
                    <a:pt x="129" y="60"/>
                    <a:pt x="131" y="58"/>
                    <a:pt x="132" y="56"/>
                  </a:cubicBezTo>
                  <a:cubicBezTo>
                    <a:pt x="133" y="54"/>
                    <a:pt x="131" y="52"/>
                    <a:pt x="129" y="51"/>
                  </a:cubicBezTo>
                  <a:cubicBezTo>
                    <a:pt x="128" y="51"/>
                    <a:pt x="128" y="51"/>
                    <a:pt x="128" y="51"/>
                  </a:cubicBezTo>
                  <a:moveTo>
                    <a:pt x="140" y="42"/>
                  </a:moveTo>
                  <a:cubicBezTo>
                    <a:pt x="138" y="42"/>
                    <a:pt x="136" y="43"/>
                    <a:pt x="136" y="45"/>
                  </a:cubicBezTo>
                  <a:cubicBezTo>
                    <a:pt x="135" y="47"/>
                    <a:pt x="136" y="50"/>
                    <a:pt x="138" y="51"/>
                  </a:cubicBezTo>
                  <a:cubicBezTo>
                    <a:pt x="139" y="51"/>
                    <a:pt x="139" y="51"/>
                    <a:pt x="140" y="51"/>
                  </a:cubicBezTo>
                  <a:cubicBezTo>
                    <a:pt x="142" y="51"/>
                    <a:pt x="143" y="50"/>
                    <a:pt x="144" y="48"/>
                  </a:cubicBezTo>
                  <a:cubicBezTo>
                    <a:pt x="145" y="46"/>
                    <a:pt x="143" y="43"/>
                    <a:pt x="141" y="42"/>
                  </a:cubicBezTo>
                  <a:cubicBezTo>
                    <a:pt x="141" y="42"/>
                    <a:pt x="140" y="42"/>
                    <a:pt x="140" y="42"/>
                  </a:cubicBezTo>
                  <a:moveTo>
                    <a:pt x="133" y="132"/>
                  </a:moveTo>
                  <a:cubicBezTo>
                    <a:pt x="131" y="132"/>
                    <a:pt x="129" y="131"/>
                    <a:pt x="127" y="131"/>
                  </a:cubicBezTo>
                  <a:cubicBezTo>
                    <a:pt x="114" y="127"/>
                    <a:pt x="100" y="123"/>
                    <a:pt x="86" y="118"/>
                  </a:cubicBezTo>
                  <a:cubicBezTo>
                    <a:pt x="116" y="28"/>
                    <a:pt x="116" y="28"/>
                    <a:pt x="116" y="28"/>
                  </a:cubicBezTo>
                  <a:cubicBezTo>
                    <a:pt x="153" y="41"/>
                    <a:pt x="153" y="41"/>
                    <a:pt x="153" y="41"/>
                  </a:cubicBezTo>
                  <a:cubicBezTo>
                    <a:pt x="158" y="42"/>
                    <a:pt x="163" y="44"/>
                    <a:pt x="165" y="48"/>
                  </a:cubicBezTo>
                  <a:cubicBezTo>
                    <a:pt x="167" y="52"/>
                    <a:pt x="166" y="56"/>
                    <a:pt x="164" y="60"/>
                  </a:cubicBezTo>
                  <a:cubicBezTo>
                    <a:pt x="158" y="82"/>
                    <a:pt x="150" y="104"/>
                    <a:pt x="141" y="125"/>
                  </a:cubicBezTo>
                  <a:cubicBezTo>
                    <a:pt x="139" y="128"/>
                    <a:pt x="138" y="131"/>
                    <a:pt x="135" y="132"/>
                  </a:cubicBezTo>
                  <a:cubicBezTo>
                    <a:pt x="135" y="132"/>
                    <a:pt x="134" y="132"/>
                    <a:pt x="133" y="132"/>
                  </a:cubicBezTo>
                  <a:moveTo>
                    <a:pt x="81" y="117"/>
                  </a:moveTo>
                  <a:cubicBezTo>
                    <a:pt x="60" y="110"/>
                    <a:pt x="39" y="102"/>
                    <a:pt x="17" y="95"/>
                  </a:cubicBezTo>
                  <a:cubicBezTo>
                    <a:pt x="13" y="93"/>
                    <a:pt x="9" y="91"/>
                    <a:pt x="7" y="88"/>
                  </a:cubicBezTo>
                  <a:cubicBezTo>
                    <a:pt x="5" y="85"/>
                    <a:pt x="6" y="80"/>
                    <a:pt x="8" y="75"/>
                  </a:cubicBezTo>
                  <a:cubicBezTo>
                    <a:pt x="12" y="59"/>
                    <a:pt x="17" y="42"/>
                    <a:pt x="23" y="26"/>
                  </a:cubicBezTo>
                  <a:cubicBezTo>
                    <a:pt x="24" y="21"/>
                    <a:pt x="24" y="21"/>
                    <a:pt x="24" y="21"/>
                  </a:cubicBezTo>
                  <a:cubicBezTo>
                    <a:pt x="26" y="15"/>
                    <a:pt x="28" y="10"/>
                    <a:pt x="33" y="7"/>
                  </a:cubicBezTo>
                  <a:cubicBezTo>
                    <a:pt x="35" y="5"/>
                    <a:pt x="38" y="5"/>
                    <a:pt x="41" y="5"/>
                  </a:cubicBezTo>
                  <a:cubicBezTo>
                    <a:pt x="46" y="5"/>
                    <a:pt x="52" y="6"/>
                    <a:pt x="57" y="8"/>
                  </a:cubicBezTo>
                  <a:cubicBezTo>
                    <a:pt x="112" y="26"/>
                    <a:pt x="112" y="26"/>
                    <a:pt x="112" y="26"/>
                  </a:cubicBezTo>
                  <a:cubicBezTo>
                    <a:pt x="81" y="117"/>
                    <a:pt x="81" y="117"/>
                    <a:pt x="81" y="117"/>
                  </a:cubicBezTo>
                  <a:moveTo>
                    <a:pt x="41" y="0"/>
                  </a:moveTo>
                  <a:cubicBezTo>
                    <a:pt x="37" y="0"/>
                    <a:pt x="33" y="0"/>
                    <a:pt x="30" y="3"/>
                  </a:cubicBezTo>
                  <a:cubicBezTo>
                    <a:pt x="24" y="7"/>
                    <a:pt x="21" y="13"/>
                    <a:pt x="19" y="20"/>
                  </a:cubicBezTo>
                  <a:cubicBezTo>
                    <a:pt x="18" y="24"/>
                    <a:pt x="18" y="24"/>
                    <a:pt x="18" y="24"/>
                  </a:cubicBezTo>
                  <a:cubicBezTo>
                    <a:pt x="12" y="40"/>
                    <a:pt x="7" y="57"/>
                    <a:pt x="3" y="74"/>
                  </a:cubicBezTo>
                  <a:cubicBezTo>
                    <a:pt x="1" y="79"/>
                    <a:pt x="0" y="85"/>
                    <a:pt x="3" y="91"/>
                  </a:cubicBezTo>
                  <a:cubicBezTo>
                    <a:pt x="6" y="95"/>
                    <a:pt x="11" y="97"/>
                    <a:pt x="16" y="99"/>
                  </a:cubicBezTo>
                  <a:cubicBezTo>
                    <a:pt x="37" y="107"/>
                    <a:pt x="59" y="115"/>
                    <a:pt x="81" y="122"/>
                  </a:cubicBezTo>
                  <a:cubicBezTo>
                    <a:pt x="81" y="122"/>
                    <a:pt x="81" y="123"/>
                    <a:pt x="82" y="123"/>
                  </a:cubicBezTo>
                  <a:cubicBezTo>
                    <a:pt x="82" y="123"/>
                    <a:pt x="83" y="123"/>
                    <a:pt x="83" y="123"/>
                  </a:cubicBezTo>
                  <a:cubicBezTo>
                    <a:pt x="83" y="123"/>
                    <a:pt x="84" y="123"/>
                    <a:pt x="84" y="123"/>
                  </a:cubicBezTo>
                  <a:cubicBezTo>
                    <a:pt x="98" y="127"/>
                    <a:pt x="112" y="132"/>
                    <a:pt x="126" y="136"/>
                  </a:cubicBezTo>
                  <a:cubicBezTo>
                    <a:pt x="128" y="136"/>
                    <a:pt x="130" y="137"/>
                    <a:pt x="133" y="137"/>
                  </a:cubicBezTo>
                  <a:cubicBezTo>
                    <a:pt x="135" y="137"/>
                    <a:pt x="136" y="137"/>
                    <a:pt x="137" y="136"/>
                  </a:cubicBezTo>
                  <a:cubicBezTo>
                    <a:pt x="142" y="134"/>
                    <a:pt x="144" y="130"/>
                    <a:pt x="145" y="127"/>
                  </a:cubicBezTo>
                  <a:cubicBezTo>
                    <a:pt x="152" y="111"/>
                    <a:pt x="158" y="96"/>
                    <a:pt x="163" y="80"/>
                  </a:cubicBezTo>
                  <a:cubicBezTo>
                    <a:pt x="165" y="74"/>
                    <a:pt x="167" y="68"/>
                    <a:pt x="169" y="62"/>
                  </a:cubicBezTo>
                  <a:cubicBezTo>
                    <a:pt x="171" y="57"/>
                    <a:pt x="172" y="51"/>
                    <a:pt x="170" y="46"/>
                  </a:cubicBezTo>
                  <a:cubicBezTo>
                    <a:pt x="167" y="40"/>
                    <a:pt x="161" y="38"/>
                    <a:pt x="155" y="36"/>
                  </a:cubicBezTo>
                  <a:cubicBezTo>
                    <a:pt x="58" y="3"/>
                    <a:pt x="58" y="3"/>
                    <a:pt x="58" y="3"/>
                  </a:cubicBezTo>
                  <a:cubicBezTo>
                    <a:pt x="52" y="1"/>
                    <a:pt x="47" y="0"/>
                    <a:pt x="4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57" name="Freeform 101">
              <a:extLst>
                <a:ext uri="{FF2B5EF4-FFF2-40B4-BE49-F238E27FC236}">
                  <a16:creationId xmlns:a16="http://schemas.microsoft.com/office/drawing/2014/main" id="{6C3B32E7-E0C5-DF4C-D8EF-9AA9B6230447}"/>
                </a:ext>
              </a:extLst>
            </p:cNvPr>
            <p:cNvSpPr>
              <a:spLocks noEditPoints="1"/>
            </p:cNvSpPr>
            <p:nvPr/>
          </p:nvSpPr>
          <p:spPr bwMode="auto">
            <a:xfrm>
              <a:off x="8513763" y="2038350"/>
              <a:ext cx="342900" cy="461963"/>
            </a:xfrm>
            <a:custGeom>
              <a:avLst/>
              <a:gdLst>
                <a:gd name="T0" fmla="*/ 36 w 96"/>
                <a:gd name="T1" fmla="*/ 27 h 129"/>
                <a:gd name="T2" fmla="*/ 36 w 96"/>
                <a:gd name="T3" fmla="*/ 27 h 129"/>
                <a:gd name="T4" fmla="*/ 38 w 96"/>
                <a:gd name="T5" fmla="*/ 26 h 129"/>
                <a:gd name="T6" fmla="*/ 38 w 96"/>
                <a:gd name="T7" fmla="*/ 26 h 129"/>
                <a:gd name="T8" fmla="*/ 45 w 96"/>
                <a:gd name="T9" fmla="*/ 32 h 129"/>
                <a:gd name="T10" fmla="*/ 50 w 96"/>
                <a:gd name="T11" fmla="*/ 41 h 129"/>
                <a:gd name="T12" fmla="*/ 49 w 96"/>
                <a:gd name="T13" fmla="*/ 50 h 129"/>
                <a:gd name="T14" fmla="*/ 44 w 96"/>
                <a:gd name="T15" fmla="*/ 53 h 129"/>
                <a:gd name="T16" fmla="*/ 42 w 96"/>
                <a:gd name="T17" fmla="*/ 53 h 129"/>
                <a:gd name="T18" fmla="*/ 37 w 96"/>
                <a:gd name="T19" fmla="*/ 45 h 129"/>
                <a:gd name="T20" fmla="*/ 33 w 96"/>
                <a:gd name="T21" fmla="*/ 33 h 129"/>
                <a:gd name="T22" fmla="*/ 32 w 96"/>
                <a:gd name="T23" fmla="*/ 27 h 129"/>
                <a:gd name="T24" fmla="*/ 34 w 96"/>
                <a:gd name="T25" fmla="*/ 26 h 129"/>
                <a:gd name="T26" fmla="*/ 36 w 96"/>
                <a:gd name="T27" fmla="*/ 27 h 129"/>
                <a:gd name="T28" fmla="*/ 44 w 96"/>
                <a:gd name="T29" fmla="*/ 58 h 129"/>
                <a:gd name="T30" fmla="*/ 53 w 96"/>
                <a:gd name="T31" fmla="*/ 53 h 129"/>
                <a:gd name="T32" fmla="*/ 54 w 96"/>
                <a:gd name="T33" fmla="*/ 40 h 129"/>
                <a:gd name="T34" fmla="*/ 48 w 96"/>
                <a:gd name="T35" fmla="*/ 29 h 129"/>
                <a:gd name="T36" fmla="*/ 40 w 96"/>
                <a:gd name="T37" fmla="*/ 22 h 129"/>
                <a:gd name="T38" fmla="*/ 37 w 96"/>
                <a:gd name="T39" fmla="*/ 21 h 129"/>
                <a:gd name="T40" fmla="*/ 31 w 96"/>
                <a:gd name="T41" fmla="*/ 5 h 129"/>
                <a:gd name="T42" fmla="*/ 39 w 96"/>
                <a:gd name="T43" fmla="*/ 4 h 129"/>
                <a:gd name="T44" fmla="*/ 55 w 96"/>
                <a:gd name="T45" fmla="*/ 9 h 129"/>
                <a:gd name="T46" fmla="*/ 74 w 96"/>
                <a:gd name="T47" fmla="*/ 32 h 129"/>
                <a:gd name="T48" fmla="*/ 86 w 96"/>
                <a:gd name="T49" fmla="*/ 63 h 129"/>
                <a:gd name="T50" fmla="*/ 91 w 96"/>
                <a:gd name="T51" fmla="*/ 95 h 129"/>
                <a:gd name="T52" fmla="*/ 75 w 96"/>
                <a:gd name="T53" fmla="*/ 121 h 129"/>
                <a:gd name="T54" fmla="*/ 61 w 96"/>
                <a:gd name="T55" fmla="*/ 125 h 129"/>
                <a:gd name="T56" fmla="*/ 39 w 96"/>
                <a:gd name="T57" fmla="*/ 117 h 129"/>
                <a:gd name="T58" fmla="*/ 16 w 96"/>
                <a:gd name="T59" fmla="*/ 85 h 129"/>
                <a:gd name="T60" fmla="*/ 7 w 96"/>
                <a:gd name="T61" fmla="*/ 53 h 129"/>
                <a:gd name="T62" fmla="*/ 5 w 96"/>
                <a:gd name="T63" fmla="*/ 36 h 129"/>
                <a:gd name="T64" fmla="*/ 23 w 96"/>
                <a:gd name="T65" fmla="*/ 8 h 129"/>
                <a:gd name="T66" fmla="*/ 27 w 96"/>
                <a:gd name="T67" fmla="*/ 6 h 129"/>
                <a:gd name="T68" fmla="*/ 33 w 96"/>
                <a:gd name="T69" fmla="*/ 22 h 129"/>
                <a:gd name="T70" fmla="*/ 28 w 96"/>
                <a:gd name="T71" fmla="*/ 26 h 129"/>
                <a:gd name="T72" fmla="*/ 29 w 96"/>
                <a:gd name="T73" fmla="*/ 34 h 129"/>
                <a:gd name="T74" fmla="*/ 33 w 96"/>
                <a:gd name="T75" fmla="*/ 46 h 129"/>
                <a:gd name="T76" fmla="*/ 40 w 96"/>
                <a:gd name="T77" fmla="*/ 57 h 129"/>
                <a:gd name="T78" fmla="*/ 44 w 96"/>
                <a:gd name="T79" fmla="*/ 58 h 129"/>
                <a:gd name="T80" fmla="*/ 39 w 96"/>
                <a:gd name="T81" fmla="*/ 0 h 129"/>
                <a:gd name="T82" fmla="*/ 29 w 96"/>
                <a:gd name="T83" fmla="*/ 1 h 129"/>
                <a:gd name="T84" fmla="*/ 28 w 96"/>
                <a:gd name="T85" fmla="*/ 1 h 129"/>
                <a:gd name="T86" fmla="*/ 26 w 96"/>
                <a:gd name="T87" fmla="*/ 1 h 129"/>
                <a:gd name="T88" fmla="*/ 26 w 96"/>
                <a:gd name="T89" fmla="*/ 2 h 129"/>
                <a:gd name="T90" fmla="*/ 21 w 96"/>
                <a:gd name="T91" fmla="*/ 4 h 129"/>
                <a:gd name="T92" fmla="*/ 1 w 96"/>
                <a:gd name="T93" fmla="*/ 36 h 129"/>
                <a:gd name="T94" fmla="*/ 2 w 96"/>
                <a:gd name="T95" fmla="*/ 54 h 129"/>
                <a:gd name="T96" fmla="*/ 12 w 96"/>
                <a:gd name="T97" fmla="*/ 87 h 129"/>
                <a:gd name="T98" fmla="*/ 36 w 96"/>
                <a:gd name="T99" fmla="*/ 121 h 129"/>
                <a:gd name="T100" fmla="*/ 61 w 96"/>
                <a:gd name="T101" fmla="*/ 129 h 129"/>
                <a:gd name="T102" fmla="*/ 77 w 96"/>
                <a:gd name="T103" fmla="*/ 125 h 129"/>
                <a:gd name="T104" fmla="*/ 95 w 96"/>
                <a:gd name="T105" fmla="*/ 96 h 129"/>
                <a:gd name="T106" fmla="*/ 90 w 96"/>
                <a:gd name="T107" fmla="*/ 61 h 129"/>
                <a:gd name="T108" fmla="*/ 78 w 96"/>
                <a:gd name="T109" fmla="*/ 30 h 129"/>
                <a:gd name="T110" fmla="*/ 58 w 96"/>
                <a:gd name="T111" fmla="*/ 5 h 129"/>
                <a:gd name="T112" fmla="*/ 39 w 96"/>
                <a:gd name="T113"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 h="129">
                  <a:moveTo>
                    <a:pt x="36" y="27"/>
                  </a:moveTo>
                  <a:cubicBezTo>
                    <a:pt x="36" y="27"/>
                    <a:pt x="36" y="27"/>
                    <a:pt x="36" y="27"/>
                  </a:cubicBezTo>
                  <a:cubicBezTo>
                    <a:pt x="37" y="27"/>
                    <a:pt x="37" y="26"/>
                    <a:pt x="38" y="26"/>
                  </a:cubicBezTo>
                  <a:cubicBezTo>
                    <a:pt x="38" y="26"/>
                    <a:pt x="38" y="26"/>
                    <a:pt x="38" y="26"/>
                  </a:cubicBezTo>
                  <a:cubicBezTo>
                    <a:pt x="41" y="27"/>
                    <a:pt x="43" y="29"/>
                    <a:pt x="45" y="32"/>
                  </a:cubicBezTo>
                  <a:cubicBezTo>
                    <a:pt x="47" y="35"/>
                    <a:pt x="49" y="38"/>
                    <a:pt x="50" y="41"/>
                  </a:cubicBezTo>
                  <a:cubicBezTo>
                    <a:pt x="51" y="44"/>
                    <a:pt x="50" y="48"/>
                    <a:pt x="49" y="50"/>
                  </a:cubicBezTo>
                  <a:cubicBezTo>
                    <a:pt x="48" y="52"/>
                    <a:pt x="46" y="53"/>
                    <a:pt x="44" y="53"/>
                  </a:cubicBezTo>
                  <a:cubicBezTo>
                    <a:pt x="43" y="53"/>
                    <a:pt x="42" y="53"/>
                    <a:pt x="42" y="53"/>
                  </a:cubicBezTo>
                  <a:cubicBezTo>
                    <a:pt x="39" y="52"/>
                    <a:pt x="38" y="48"/>
                    <a:pt x="37" y="45"/>
                  </a:cubicBezTo>
                  <a:cubicBezTo>
                    <a:pt x="33" y="33"/>
                    <a:pt x="33" y="33"/>
                    <a:pt x="33" y="33"/>
                  </a:cubicBezTo>
                  <a:cubicBezTo>
                    <a:pt x="32" y="31"/>
                    <a:pt x="32" y="29"/>
                    <a:pt x="32" y="27"/>
                  </a:cubicBezTo>
                  <a:cubicBezTo>
                    <a:pt x="33" y="27"/>
                    <a:pt x="33" y="26"/>
                    <a:pt x="34" y="26"/>
                  </a:cubicBezTo>
                  <a:cubicBezTo>
                    <a:pt x="35" y="26"/>
                    <a:pt x="35" y="27"/>
                    <a:pt x="36" y="27"/>
                  </a:cubicBezTo>
                  <a:moveTo>
                    <a:pt x="44" y="58"/>
                  </a:moveTo>
                  <a:cubicBezTo>
                    <a:pt x="47" y="58"/>
                    <a:pt x="51" y="56"/>
                    <a:pt x="53" y="53"/>
                  </a:cubicBezTo>
                  <a:cubicBezTo>
                    <a:pt x="55" y="49"/>
                    <a:pt x="55" y="45"/>
                    <a:pt x="54" y="40"/>
                  </a:cubicBezTo>
                  <a:cubicBezTo>
                    <a:pt x="53" y="36"/>
                    <a:pt x="50" y="32"/>
                    <a:pt x="48" y="29"/>
                  </a:cubicBezTo>
                  <a:cubicBezTo>
                    <a:pt x="46" y="26"/>
                    <a:pt x="44" y="23"/>
                    <a:pt x="40" y="22"/>
                  </a:cubicBezTo>
                  <a:cubicBezTo>
                    <a:pt x="39" y="21"/>
                    <a:pt x="38" y="21"/>
                    <a:pt x="37" y="21"/>
                  </a:cubicBezTo>
                  <a:cubicBezTo>
                    <a:pt x="36" y="16"/>
                    <a:pt x="34" y="10"/>
                    <a:pt x="31" y="5"/>
                  </a:cubicBezTo>
                  <a:cubicBezTo>
                    <a:pt x="34" y="5"/>
                    <a:pt x="36" y="4"/>
                    <a:pt x="39" y="4"/>
                  </a:cubicBezTo>
                  <a:cubicBezTo>
                    <a:pt x="45" y="4"/>
                    <a:pt x="51" y="6"/>
                    <a:pt x="55" y="9"/>
                  </a:cubicBezTo>
                  <a:cubicBezTo>
                    <a:pt x="64" y="14"/>
                    <a:pt x="69" y="24"/>
                    <a:pt x="74" y="32"/>
                  </a:cubicBezTo>
                  <a:cubicBezTo>
                    <a:pt x="79" y="42"/>
                    <a:pt x="83" y="52"/>
                    <a:pt x="86" y="63"/>
                  </a:cubicBezTo>
                  <a:cubicBezTo>
                    <a:pt x="89" y="72"/>
                    <a:pt x="92" y="84"/>
                    <a:pt x="91" y="95"/>
                  </a:cubicBezTo>
                  <a:cubicBezTo>
                    <a:pt x="89" y="107"/>
                    <a:pt x="84" y="117"/>
                    <a:pt x="75" y="121"/>
                  </a:cubicBezTo>
                  <a:cubicBezTo>
                    <a:pt x="71" y="124"/>
                    <a:pt x="66" y="125"/>
                    <a:pt x="61" y="125"/>
                  </a:cubicBezTo>
                  <a:cubicBezTo>
                    <a:pt x="54" y="125"/>
                    <a:pt x="45" y="122"/>
                    <a:pt x="39" y="117"/>
                  </a:cubicBezTo>
                  <a:cubicBezTo>
                    <a:pt x="30" y="111"/>
                    <a:pt x="23" y="100"/>
                    <a:pt x="16" y="85"/>
                  </a:cubicBezTo>
                  <a:cubicBezTo>
                    <a:pt x="12" y="75"/>
                    <a:pt x="9" y="64"/>
                    <a:pt x="7" y="53"/>
                  </a:cubicBezTo>
                  <a:cubicBezTo>
                    <a:pt x="6" y="48"/>
                    <a:pt x="5" y="42"/>
                    <a:pt x="5" y="36"/>
                  </a:cubicBezTo>
                  <a:cubicBezTo>
                    <a:pt x="6" y="25"/>
                    <a:pt x="13" y="14"/>
                    <a:pt x="23" y="8"/>
                  </a:cubicBezTo>
                  <a:cubicBezTo>
                    <a:pt x="24" y="8"/>
                    <a:pt x="26" y="7"/>
                    <a:pt x="27" y="6"/>
                  </a:cubicBezTo>
                  <a:cubicBezTo>
                    <a:pt x="30" y="11"/>
                    <a:pt x="32" y="16"/>
                    <a:pt x="33" y="22"/>
                  </a:cubicBezTo>
                  <a:cubicBezTo>
                    <a:pt x="31" y="22"/>
                    <a:pt x="29" y="24"/>
                    <a:pt x="28" y="26"/>
                  </a:cubicBezTo>
                  <a:cubicBezTo>
                    <a:pt x="27" y="29"/>
                    <a:pt x="28" y="32"/>
                    <a:pt x="29" y="34"/>
                  </a:cubicBezTo>
                  <a:cubicBezTo>
                    <a:pt x="33" y="46"/>
                    <a:pt x="33" y="46"/>
                    <a:pt x="33" y="46"/>
                  </a:cubicBezTo>
                  <a:cubicBezTo>
                    <a:pt x="34" y="50"/>
                    <a:pt x="36" y="55"/>
                    <a:pt x="40" y="57"/>
                  </a:cubicBezTo>
                  <a:cubicBezTo>
                    <a:pt x="41" y="57"/>
                    <a:pt x="42" y="58"/>
                    <a:pt x="44" y="58"/>
                  </a:cubicBezTo>
                  <a:moveTo>
                    <a:pt x="39" y="0"/>
                  </a:moveTo>
                  <a:cubicBezTo>
                    <a:pt x="35" y="0"/>
                    <a:pt x="32" y="0"/>
                    <a:pt x="29" y="1"/>
                  </a:cubicBezTo>
                  <a:cubicBezTo>
                    <a:pt x="28" y="1"/>
                    <a:pt x="28" y="1"/>
                    <a:pt x="28" y="1"/>
                  </a:cubicBezTo>
                  <a:cubicBezTo>
                    <a:pt x="27" y="1"/>
                    <a:pt x="27" y="1"/>
                    <a:pt x="26" y="1"/>
                  </a:cubicBezTo>
                  <a:cubicBezTo>
                    <a:pt x="26" y="2"/>
                    <a:pt x="26" y="2"/>
                    <a:pt x="26" y="2"/>
                  </a:cubicBezTo>
                  <a:cubicBezTo>
                    <a:pt x="24" y="3"/>
                    <a:pt x="22" y="4"/>
                    <a:pt x="21" y="4"/>
                  </a:cubicBezTo>
                  <a:cubicBezTo>
                    <a:pt x="10" y="11"/>
                    <a:pt x="2" y="23"/>
                    <a:pt x="1" y="36"/>
                  </a:cubicBezTo>
                  <a:cubicBezTo>
                    <a:pt x="0" y="42"/>
                    <a:pt x="1" y="49"/>
                    <a:pt x="2" y="54"/>
                  </a:cubicBezTo>
                  <a:cubicBezTo>
                    <a:pt x="5" y="65"/>
                    <a:pt x="8" y="76"/>
                    <a:pt x="12" y="87"/>
                  </a:cubicBezTo>
                  <a:cubicBezTo>
                    <a:pt x="19" y="103"/>
                    <a:pt x="26" y="114"/>
                    <a:pt x="36" y="121"/>
                  </a:cubicBezTo>
                  <a:cubicBezTo>
                    <a:pt x="44" y="126"/>
                    <a:pt x="53" y="129"/>
                    <a:pt x="61" y="129"/>
                  </a:cubicBezTo>
                  <a:cubicBezTo>
                    <a:pt x="67" y="129"/>
                    <a:pt x="73" y="128"/>
                    <a:pt x="77" y="125"/>
                  </a:cubicBezTo>
                  <a:cubicBezTo>
                    <a:pt x="87" y="120"/>
                    <a:pt x="94" y="109"/>
                    <a:pt x="95" y="96"/>
                  </a:cubicBezTo>
                  <a:cubicBezTo>
                    <a:pt x="96" y="83"/>
                    <a:pt x="93" y="71"/>
                    <a:pt x="90" y="61"/>
                  </a:cubicBezTo>
                  <a:cubicBezTo>
                    <a:pt x="87" y="51"/>
                    <a:pt x="83" y="40"/>
                    <a:pt x="78" y="30"/>
                  </a:cubicBezTo>
                  <a:cubicBezTo>
                    <a:pt x="73" y="21"/>
                    <a:pt x="67" y="11"/>
                    <a:pt x="58" y="5"/>
                  </a:cubicBezTo>
                  <a:cubicBezTo>
                    <a:pt x="52" y="2"/>
                    <a:pt x="46" y="0"/>
                    <a:pt x="39"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58" name="Freeform 102">
              <a:extLst>
                <a:ext uri="{FF2B5EF4-FFF2-40B4-BE49-F238E27FC236}">
                  <a16:creationId xmlns:a16="http://schemas.microsoft.com/office/drawing/2014/main" id="{70FBDD5E-750F-12BB-93FC-2854CCDCB223}"/>
                </a:ext>
              </a:extLst>
            </p:cNvPr>
            <p:cNvSpPr>
              <a:spLocks noEditPoints="1"/>
            </p:cNvSpPr>
            <p:nvPr/>
          </p:nvSpPr>
          <p:spPr bwMode="auto">
            <a:xfrm>
              <a:off x="3662363" y="2146300"/>
              <a:ext cx="581025" cy="655638"/>
            </a:xfrm>
            <a:custGeom>
              <a:avLst/>
              <a:gdLst>
                <a:gd name="T0" fmla="*/ 81 w 162"/>
                <a:gd name="T1" fmla="*/ 161 h 183"/>
                <a:gd name="T2" fmla="*/ 56 w 162"/>
                <a:gd name="T3" fmla="*/ 147 h 183"/>
                <a:gd name="T4" fmla="*/ 66 w 162"/>
                <a:gd name="T5" fmla="*/ 172 h 183"/>
                <a:gd name="T6" fmla="*/ 86 w 162"/>
                <a:gd name="T7" fmla="*/ 163 h 183"/>
                <a:gd name="T8" fmla="*/ 96 w 162"/>
                <a:gd name="T9" fmla="*/ 154 h 183"/>
                <a:gd name="T10" fmla="*/ 89 w 162"/>
                <a:gd name="T11" fmla="*/ 139 h 183"/>
                <a:gd name="T12" fmla="*/ 112 w 162"/>
                <a:gd name="T13" fmla="*/ 147 h 183"/>
                <a:gd name="T14" fmla="*/ 98 w 162"/>
                <a:gd name="T15" fmla="*/ 156 h 183"/>
                <a:gd name="T16" fmla="*/ 103 w 162"/>
                <a:gd name="T17" fmla="*/ 129 h 183"/>
                <a:gd name="T18" fmla="*/ 91 w 162"/>
                <a:gd name="T19" fmla="*/ 155 h 183"/>
                <a:gd name="T20" fmla="*/ 99 w 162"/>
                <a:gd name="T21" fmla="*/ 158 h 183"/>
                <a:gd name="T22" fmla="*/ 110 w 162"/>
                <a:gd name="T23" fmla="*/ 133 h 183"/>
                <a:gd name="T24" fmla="*/ 125 w 162"/>
                <a:gd name="T25" fmla="*/ 141 h 183"/>
                <a:gd name="T26" fmla="*/ 126 w 162"/>
                <a:gd name="T27" fmla="*/ 141 h 183"/>
                <a:gd name="T28" fmla="*/ 136 w 162"/>
                <a:gd name="T29" fmla="*/ 117 h 183"/>
                <a:gd name="T30" fmla="*/ 121 w 162"/>
                <a:gd name="T31" fmla="*/ 142 h 183"/>
                <a:gd name="T32" fmla="*/ 145 w 162"/>
                <a:gd name="T33" fmla="*/ 139 h 183"/>
                <a:gd name="T34" fmla="*/ 139 w 162"/>
                <a:gd name="T35" fmla="*/ 118 h 183"/>
                <a:gd name="T36" fmla="*/ 64 w 162"/>
                <a:gd name="T37" fmla="*/ 118 h 183"/>
                <a:gd name="T38" fmla="*/ 54 w 162"/>
                <a:gd name="T39" fmla="*/ 137 h 183"/>
                <a:gd name="T40" fmla="*/ 43 w 162"/>
                <a:gd name="T41" fmla="*/ 122 h 183"/>
                <a:gd name="T42" fmla="*/ 54 w 162"/>
                <a:gd name="T43" fmla="*/ 142 h 183"/>
                <a:gd name="T44" fmla="*/ 74 w 162"/>
                <a:gd name="T45" fmla="*/ 128 h 183"/>
                <a:gd name="T46" fmla="*/ 78 w 162"/>
                <a:gd name="T47" fmla="*/ 113 h 183"/>
                <a:gd name="T48" fmla="*/ 93 w 162"/>
                <a:gd name="T49" fmla="*/ 106 h 183"/>
                <a:gd name="T50" fmla="*/ 93 w 162"/>
                <a:gd name="T51" fmla="*/ 102 h 183"/>
                <a:gd name="T52" fmla="*/ 74 w 162"/>
                <a:gd name="T53" fmla="*/ 115 h 183"/>
                <a:gd name="T54" fmla="*/ 103 w 162"/>
                <a:gd name="T55" fmla="*/ 123 h 183"/>
                <a:gd name="T56" fmla="*/ 98 w 162"/>
                <a:gd name="T57" fmla="*/ 107 h 183"/>
                <a:gd name="T58" fmla="*/ 109 w 162"/>
                <a:gd name="T59" fmla="*/ 99 h 183"/>
                <a:gd name="T60" fmla="*/ 126 w 162"/>
                <a:gd name="T61" fmla="*/ 88 h 183"/>
                <a:gd name="T62" fmla="*/ 112 w 162"/>
                <a:gd name="T63" fmla="*/ 118 h 183"/>
                <a:gd name="T64" fmla="*/ 135 w 162"/>
                <a:gd name="T65" fmla="*/ 111 h 183"/>
                <a:gd name="T66" fmla="*/ 128 w 162"/>
                <a:gd name="T67" fmla="*/ 89 h 183"/>
                <a:gd name="T68" fmla="*/ 53 w 162"/>
                <a:gd name="T69" fmla="*/ 90 h 183"/>
                <a:gd name="T70" fmla="*/ 43 w 162"/>
                <a:gd name="T71" fmla="*/ 110 h 183"/>
                <a:gd name="T72" fmla="*/ 32 w 162"/>
                <a:gd name="T73" fmla="*/ 93 h 183"/>
                <a:gd name="T74" fmla="*/ 43 w 162"/>
                <a:gd name="T75" fmla="*/ 115 h 183"/>
                <a:gd name="T76" fmla="*/ 63 w 162"/>
                <a:gd name="T77" fmla="*/ 102 h 183"/>
                <a:gd name="T78" fmla="*/ 68 w 162"/>
                <a:gd name="T79" fmla="*/ 84 h 183"/>
                <a:gd name="T80" fmla="*/ 89 w 162"/>
                <a:gd name="T81" fmla="*/ 92 h 183"/>
                <a:gd name="T82" fmla="*/ 64 w 162"/>
                <a:gd name="T83" fmla="*/ 80 h 183"/>
                <a:gd name="T84" fmla="*/ 72 w 162"/>
                <a:gd name="T85" fmla="*/ 103 h 183"/>
                <a:gd name="T86" fmla="*/ 94 w 162"/>
                <a:gd name="T87" fmla="*/ 95 h 183"/>
                <a:gd name="T88" fmla="*/ 84 w 162"/>
                <a:gd name="T89" fmla="*/ 74 h 183"/>
                <a:gd name="T90" fmla="*/ 120 w 162"/>
                <a:gd name="T91" fmla="*/ 80 h 183"/>
                <a:gd name="T92" fmla="*/ 113 w 162"/>
                <a:gd name="T93" fmla="*/ 61 h 183"/>
                <a:gd name="T94" fmla="*/ 102 w 162"/>
                <a:gd name="T95" fmla="*/ 92 h 183"/>
                <a:gd name="T96" fmla="*/ 123 w 162"/>
                <a:gd name="T97" fmla="*/ 83 h 183"/>
                <a:gd name="T98" fmla="*/ 114 w 162"/>
                <a:gd name="T99" fmla="*/ 61 h 183"/>
                <a:gd name="T100" fmla="*/ 97 w 162"/>
                <a:gd name="T101" fmla="*/ 40 h 183"/>
                <a:gd name="T102" fmla="*/ 93 w 162"/>
                <a:gd name="T103" fmla="*/ 24 h 183"/>
                <a:gd name="T104" fmla="*/ 22 w 162"/>
                <a:gd name="T105" fmla="*/ 53 h 183"/>
                <a:gd name="T106" fmla="*/ 33 w 162"/>
                <a:gd name="T107" fmla="*/ 73 h 183"/>
                <a:gd name="T108" fmla="*/ 95 w 162"/>
                <a:gd name="T109" fmla="*/ 25 h 183"/>
                <a:gd name="T110" fmla="*/ 5 w 162"/>
                <a:gd name="T111" fmla="*/ 44 h 183"/>
                <a:gd name="T112" fmla="*/ 153 w 162"/>
                <a:gd name="T113" fmla="*/ 142 h 183"/>
                <a:gd name="T114" fmla="*/ 109 w 162"/>
                <a:gd name="T115" fmla="*/ 0 h 183"/>
                <a:gd name="T116" fmla="*/ 0 w 162"/>
                <a:gd name="T117" fmla="*/ 44 h 183"/>
                <a:gd name="T118" fmla="*/ 57 w 162"/>
                <a:gd name="T119" fmla="*/ 183 h 183"/>
                <a:gd name="T120" fmla="*/ 160 w 162"/>
                <a:gd name="T121" fmla="*/ 13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183">
                  <a:moveTo>
                    <a:pt x="67" y="166"/>
                  </a:moveTo>
                  <a:cubicBezTo>
                    <a:pt x="60" y="151"/>
                    <a:pt x="60" y="151"/>
                    <a:pt x="60" y="151"/>
                  </a:cubicBezTo>
                  <a:cubicBezTo>
                    <a:pt x="74" y="146"/>
                    <a:pt x="74" y="146"/>
                    <a:pt x="74" y="146"/>
                  </a:cubicBezTo>
                  <a:cubicBezTo>
                    <a:pt x="81" y="161"/>
                    <a:pt x="81" y="161"/>
                    <a:pt x="81" y="161"/>
                  </a:cubicBezTo>
                  <a:cubicBezTo>
                    <a:pt x="67" y="166"/>
                    <a:pt x="67" y="166"/>
                    <a:pt x="67" y="166"/>
                  </a:cubicBezTo>
                  <a:moveTo>
                    <a:pt x="76" y="141"/>
                  </a:moveTo>
                  <a:cubicBezTo>
                    <a:pt x="75" y="141"/>
                    <a:pt x="75" y="141"/>
                    <a:pt x="75" y="141"/>
                  </a:cubicBezTo>
                  <a:cubicBezTo>
                    <a:pt x="56" y="147"/>
                    <a:pt x="56" y="147"/>
                    <a:pt x="56" y="147"/>
                  </a:cubicBezTo>
                  <a:cubicBezTo>
                    <a:pt x="55" y="147"/>
                    <a:pt x="55" y="148"/>
                    <a:pt x="54" y="148"/>
                  </a:cubicBezTo>
                  <a:cubicBezTo>
                    <a:pt x="54" y="149"/>
                    <a:pt x="54" y="150"/>
                    <a:pt x="54" y="150"/>
                  </a:cubicBezTo>
                  <a:cubicBezTo>
                    <a:pt x="64" y="170"/>
                    <a:pt x="64" y="170"/>
                    <a:pt x="64" y="170"/>
                  </a:cubicBezTo>
                  <a:cubicBezTo>
                    <a:pt x="64" y="171"/>
                    <a:pt x="65" y="172"/>
                    <a:pt x="66" y="172"/>
                  </a:cubicBezTo>
                  <a:cubicBezTo>
                    <a:pt x="66" y="172"/>
                    <a:pt x="66" y="171"/>
                    <a:pt x="66" y="171"/>
                  </a:cubicBezTo>
                  <a:cubicBezTo>
                    <a:pt x="66" y="171"/>
                    <a:pt x="66" y="171"/>
                    <a:pt x="66" y="171"/>
                  </a:cubicBezTo>
                  <a:cubicBezTo>
                    <a:pt x="85" y="164"/>
                    <a:pt x="85" y="164"/>
                    <a:pt x="85" y="164"/>
                  </a:cubicBezTo>
                  <a:cubicBezTo>
                    <a:pt x="86" y="164"/>
                    <a:pt x="86" y="164"/>
                    <a:pt x="86" y="163"/>
                  </a:cubicBezTo>
                  <a:cubicBezTo>
                    <a:pt x="87" y="162"/>
                    <a:pt x="87" y="162"/>
                    <a:pt x="86" y="161"/>
                  </a:cubicBezTo>
                  <a:cubicBezTo>
                    <a:pt x="78" y="142"/>
                    <a:pt x="78" y="142"/>
                    <a:pt x="78" y="142"/>
                  </a:cubicBezTo>
                  <a:cubicBezTo>
                    <a:pt x="77" y="141"/>
                    <a:pt x="76" y="141"/>
                    <a:pt x="76" y="141"/>
                  </a:cubicBezTo>
                  <a:moveTo>
                    <a:pt x="96" y="154"/>
                  </a:moveTo>
                  <a:cubicBezTo>
                    <a:pt x="96" y="154"/>
                    <a:pt x="96" y="154"/>
                    <a:pt x="96" y="154"/>
                  </a:cubicBezTo>
                  <a:cubicBezTo>
                    <a:pt x="96" y="154"/>
                    <a:pt x="95" y="154"/>
                    <a:pt x="95" y="154"/>
                  </a:cubicBezTo>
                  <a:cubicBezTo>
                    <a:pt x="95" y="153"/>
                    <a:pt x="95" y="153"/>
                    <a:pt x="95" y="153"/>
                  </a:cubicBezTo>
                  <a:cubicBezTo>
                    <a:pt x="89" y="139"/>
                    <a:pt x="89" y="139"/>
                    <a:pt x="89" y="139"/>
                  </a:cubicBezTo>
                  <a:cubicBezTo>
                    <a:pt x="104" y="134"/>
                    <a:pt x="104" y="134"/>
                    <a:pt x="104" y="134"/>
                  </a:cubicBezTo>
                  <a:cubicBezTo>
                    <a:pt x="105" y="133"/>
                    <a:pt x="105" y="133"/>
                    <a:pt x="105" y="133"/>
                  </a:cubicBezTo>
                  <a:cubicBezTo>
                    <a:pt x="105" y="133"/>
                    <a:pt x="106" y="133"/>
                    <a:pt x="106" y="135"/>
                  </a:cubicBezTo>
                  <a:cubicBezTo>
                    <a:pt x="112" y="147"/>
                    <a:pt x="112" y="147"/>
                    <a:pt x="112" y="147"/>
                  </a:cubicBezTo>
                  <a:cubicBezTo>
                    <a:pt x="112" y="147"/>
                    <a:pt x="112" y="148"/>
                    <a:pt x="112" y="148"/>
                  </a:cubicBezTo>
                  <a:cubicBezTo>
                    <a:pt x="112" y="148"/>
                    <a:pt x="112" y="148"/>
                    <a:pt x="112" y="148"/>
                  </a:cubicBezTo>
                  <a:cubicBezTo>
                    <a:pt x="97" y="154"/>
                    <a:pt x="97" y="154"/>
                    <a:pt x="97" y="154"/>
                  </a:cubicBezTo>
                  <a:cubicBezTo>
                    <a:pt x="98" y="156"/>
                    <a:pt x="98" y="156"/>
                    <a:pt x="98" y="156"/>
                  </a:cubicBezTo>
                  <a:cubicBezTo>
                    <a:pt x="97" y="154"/>
                    <a:pt x="97" y="154"/>
                    <a:pt x="97" y="154"/>
                  </a:cubicBezTo>
                  <a:cubicBezTo>
                    <a:pt x="96" y="154"/>
                    <a:pt x="96" y="154"/>
                    <a:pt x="96" y="154"/>
                  </a:cubicBezTo>
                  <a:moveTo>
                    <a:pt x="105" y="129"/>
                  </a:moveTo>
                  <a:cubicBezTo>
                    <a:pt x="104" y="129"/>
                    <a:pt x="103" y="129"/>
                    <a:pt x="103" y="129"/>
                  </a:cubicBezTo>
                  <a:cubicBezTo>
                    <a:pt x="86" y="135"/>
                    <a:pt x="86" y="135"/>
                    <a:pt x="86" y="135"/>
                  </a:cubicBezTo>
                  <a:cubicBezTo>
                    <a:pt x="85" y="136"/>
                    <a:pt x="84" y="136"/>
                    <a:pt x="84" y="137"/>
                  </a:cubicBezTo>
                  <a:cubicBezTo>
                    <a:pt x="84" y="137"/>
                    <a:pt x="84" y="138"/>
                    <a:pt x="84" y="138"/>
                  </a:cubicBezTo>
                  <a:cubicBezTo>
                    <a:pt x="91" y="155"/>
                    <a:pt x="91" y="155"/>
                    <a:pt x="91" y="155"/>
                  </a:cubicBezTo>
                  <a:cubicBezTo>
                    <a:pt x="91" y="156"/>
                    <a:pt x="92" y="157"/>
                    <a:pt x="93" y="158"/>
                  </a:cubicBezTo>
                  <a:cubicBezTo>
                    <a:pt x="94" y="158"/>
                    <a:pt x="95" y="159"/>
                    <a:pt x="96" y="159"/>
                  </a:cubicBezTo>
                  <a:cubicBezTo>
                    <a:pt x="97" y="159"/>
                    <a:pt x="98" y="158"/>
                    <a:pt x="99" y="158"/>
                  </a:cubicBezTo>
                  <a:cubicBezTo>
                    <a:pt x="99" y="158"/>
                    <a:pt x="99" y="158"/>
                    <a:pt x="99" y="158"/>
                  </a:cubicBezTo>
                  <a:cubicBezTo>
                    <a:pt x="113" y="152"/>
                    <a:pt x="113" y="152"/>
                    <a:pt x="113" y="152"/>
                  </a:cubicBezTo>
                  <a:cubicBezTo>
                    <a:pt x="114" y="152"/>
                    <a:pt x="116" y="151"/>
                    <a:pt x="116" y="150"/>
                  </a:cubicBezTo>
                  <a:cubicBezTo>
                    <a:pt x="117" y="148"/>
                    <a:pt x="116" y="146"/>
                    <a:pt x="116" y="145"/>
                  </a:cubicBezTo>
                  <a:cubicBezTo>
                    <a:pt x="110" y="133"/>
                    <a:pt x="110" y="133"/>
                    <a:pt x="110" y="133"/>
                  </a:cubicBezTo>
                  <a:cubicBezTo>
                    <a:pt x="110" y="132"/>
                    <a:pt x="109" y="130"/>
                    <a:pt x="106" y="129"/>
                  </a:cubicBezTo>
                  <a:cubicBezTo>
                    <a:pt x="106" y="129"/>
                    <a:pt x="106" y="129"/>
                    <a:pt x="105" y="129"/>
                  </a:cubicBezTo>
                  <a:moveTo>
                    <a:pt x="125" y="141"/>
                  </a:moveTo>
                  <a:cubicBezTo>
                    <a:pt x="125" y="141"/>
                    <a:pt x="125" y="141"/>
                    <a:pt x="125" y="141"/>
                  </a:cubicBezTo>
                  <a:cubicBezTo>
                    <a:pt x="120" y="128"/>
                    <a:pt x="120" y="128"/>
                    <a:pt x="120" y="128"/>
                  </a:cubicBezTo>
                  <a:cubicBezTo>
                    <a:pt x="136" y="122"/>
                    <a:pt x="136" y="122"/>
                    <a:pt x="136" y="122"/>
                  </a:cubicBezTo>
                  <a:cubicBezTo>
                    <a:pt x="141" y="136"/>
                    <a:pt x="141" y="136"/>
                    <a:pt x="141" y="136"/>
                  </a:cubicBezTo>
                  <a:cubicBezTo>
                    <a:pt x="126" y="141"/>
                    <a:pt x="126" y="141"/>
                    <a:pt x="126" y="141"/>
                  </a:cubicBezTo>
                  <a:cubicBezTo>
                    <a:pt x="125" y="141"/>
                    <a:pt x="125" y="141"/>
                    <a:pt x="125" y="141"/>
                  </a:cubicBezTo>
                  <a:cubicBezTo>
                    <a:pt x="125" y="141"/>
                    <a:pt x="125" y="141"/>
                    <a:pt x="125" y="141"/>
                  </a:cubicBezTo>
                  <a:moveTo>
                    <a:pt x="137" y="117"/>
                  </a:moveTo>
                  <a:cubicBezTo>
                    <a:pt x="137" y="117"/>
                    <a:pt x="136" y="117"/>
                    <a:pt x="136" y="117"/>
                  </a:cubicBezTo>
                  <a:cubicBezTo>
                    <a:pt x="117" y="124"/>
                    <a:pt x="117" y="124"/>
                    <a:pt x="117" y="124"/>
                  </a:cubicBezTo>
                  <a:cubicBezTo>
                    <a:pt x="117" y="124"/>
                    <a:pt x="117" y="124"/>
                    <a:pt x="117" y="124"/>
                  </a:cubicBezTo>
                  <a:cubicBezTo>
                    <a:pt x="115" y="125"/>
                    <a:pt x="115" y="126"/>
                    <a:pt x="115" y="127"/>
                  </a:cubicBezTo>
                  <a:cubicBezTo>
                    <a:pt x="121" y="142"/>
                    <a:pt x="121" y="142"/>
                    <a:pt x="121" y="142"/>
                  </a:cubicBezTo>
                  <a:cubicBezTo>
                    <a:pt x="121" y="143"/>
                    <a:pt x="122" y="145"/>
                    <a:pt x="123" y="146"/>
                  </a:cubicBezTo>
                  <a:cubicBezTo>
                    <a:pt x="124" y="146"/>
                    <a:pt x="124" y="146"/>
                    <a:pt x="125" y="146"/>
                  </a:cubicBezTo>
                  <a:cubicBezTo>
                    <a:pt x="126" y="146"/>
                    <a:pt x="126" y="146"/>
                    <a:pt x="127" y="145"/>
                  </a:cubicBezTo>
                  <a:cubicBezTo>
                    <a:pt x="145" y="139"/>
                    <a:pt x="145" y="139"/>
                    <a:pt x="145" y="139"/>
                  </a:cubicBezTo>
                  <a:cubicBezTo>
                    <a:pt x="145" y="139"/>
                    <a:pt x="145" y="139"/>
                    <a:pt x="145" y="139"/>
                  </a:cubicBezTo>
                  <a:cubicBezTo>
                    <a:pt x="146" y="139"/>
                    <a:pt x="146" y="139"/>
                    <a:pt x="146" y="138"/>
                  </a:cubicBezTo>
                  <a:cubicBezTo>
                    <a:pt x="147" y="138"/>
                    <a:pt x="147" y="137"/>
                    <a:pt x="146" y="136"/>
                  </a:cubicBezTo>
                  <a:cubicBezTo>
                    <a:pt x="139" y="118"/>
                    <a:pt x="139" y="118"/>
                    <a:pt x="139" y="118"/>
                  </a:cubicBezTo>
                  <a:cubicBezTo>
                    <a:pt x="139" y="117"/>
                    <a:pt x="138" y="117"/>
                    <a:pt x="137" y="117"/>
                  </a:cubicBezTo>
                  <a:moveTo>
                    <a:pt x="54" y="137"/>
                  </a:moveTo>
                  <a:cubicBezTo>
                    <a:pt x="48" y="124"/>
                    <a:pt x="48" y="124"/>
                    <a:pt x="48" y="124"/>
                  </a:cubicBezTo>
                  <a:cubicBezTo>
                    <a:pt x="64" y="118"/>
                    <a:pt x="64" y="118"/>
                    <a:pt x="64" y="118"/>
                  </a:cubicBezTo>
                  <a:cubicBezTo>
                    <a:pt x="70" y="130"/>
                    <a:pt x="70" y="130"/>
                    <a:pt x="70" y="130"/>
                  </a:cubicBezTo>
                  <a:cubicBezTo>
                    <a:pt x="71" y="132"/>
                    <a:pt x="71" y="132"/>
                    <a:pt x="71" y="132"/>
                  </a:cubicBezTo>
                  <a:cubicBezTo>
                    <a:pt x="71" y="132"/>
                    <a:pt x="70" y="132"/>
                    <a:pt x="70" y="132"/>
                  </a:cubicBezTo>
                  <a:cubicBezTo>
                    <a:pt x="54" y="137"/>
                    <a:pt x="54" y="137"/>
                    <a:pt x="54" y="137"/>
                  </a:cubicBezTo>
                  <a:moveTo>
                    <a:pt x="65" y="113"/>
                  </a:moveTo>
                  <a:cubicBezTo>
                    <a:pt x="65" y="113"/>
                    <a:pt x="65" y="113"/>
                    <a:pt x="65" y="113"/>
                  </a:cubicBezTo>
                  <a:cubicBezTo>
                    <a:pt x="44" y="120"/>
                    <a:pt x="44" y="120"/>
                    <a:pt x="44" y="120"/>
                  </a:cubicBezTo>
                  <a:cubicBezTo>
                    <a:pt x="43" y="121"/>
                    <a:pt x="43" y="121"/>
                    <a:pt x="43" y="122"/>
                  </a:cubicBezTo>
                  <a:cubicBezTo>
                    <a:pt x="42" y="122"/>
                    <a:pt x="42" y="123"/>
                    <a:pt x="43" y="123"/>
                  </a:cubicBezTo>
                  <a:cubicBezTo>
                    <a:pt x="51" y="141"/>
                    <a:pt x="51" y="141"/>
                    <a:pt x="51" y="141"/>
                  </a:cubicBezTo>
                  <a:cubicBezTo>
                    <a:pt x="52" y="142"/>
                    <a:pt x="52" y="142"/>
                    <a:pt x="53" y="142"/>
                  </a:cubicBezTo>
                  <a:cubicBezTo>
                    <a:pt x="54" y="142"/>
                    <a:pt x="54" y="142"/>
                    <a:pt x="54" y="142"/>
                  </a:cubicBezTo>
                  <a:cubicBezTo>
                    <a:pt x="71" y="137"/>
                    <a:pt x="71" y="137"/>
                    <a:pt x="71" y="137"/>
                  </a:cubicBezTo>
                  <a:cubicBezTo>
                    <a:pt x="72" y="137"/>
                    <a:pt x="72" y="137"/>
                    <a:pt x="72" y="137"/>
                  </a:cubicBezTo>
                  <a:cubicBezTo>
                    <a:pt x="72" y="136"/>
                    <a:pt x="73" y="136"/>
                    <a:pt x="74" y="135"/>
                  </a:cubicBezTo>
                  <a:cubicBezTo>
                    <a:pt x="76" y="132"/>
                    <a:pt x="75" y="129"/>
                    <a:pt x="74" y="128"/>
                  </a:cubicBezTo>
                  <a:cubicBezTo>
                    <a:pt x="67" y="114"/>
                    <a:pt x="67" y="114"/>
                    <a:pt x="67" y="114"/>
                  </a:cubicBezTo>
                  <a:cubicBezTo>
                    <a:pt x="67" y="113"/>
                    <a:pt x="66" y="113"/>
                    <a:pt x="65" y="113"/>
                  </a:cubicBezTo>
                  <a:moveTo>
                    <a:pt x="85" y="125"/>
                  </a:moveTo>
                  <a:cubicBezTo>
                    <a:pt x="78" y="113"/>
                    <a:pt x="78" y="113"/>
                    <a:pt x="78" y="113"/>
                  </a:cubicBezTo>
                  <a:cubicBezTo>
                    <a:pt x="78" y="112"/>
                    <a:pt x="78" y="112"/>
                    <a:pt x="78" y="112"/>
                  </a:cubicBezTo>
                  <a:cubicBezTo>
                    <a:pt x="91" y="107"/>
                    <a:pt x="91" y="107"/>
                    <a:pt x="91" y="107"/>
                  </a:cubicBezTo>
                  <a:cubicBezTo>
                    <a:pt x="92" y="106"/>
                    <a:pt x="92" y="106"/>
                    <a:pt x="93" y="106"/>
                  </a:cubicBezTo>
                  <a:cubicBezTo>
                    <a:pt x="93" y="106"/>
                    <a:pt x="93" y="106"/>
                    <a:pt x="93" y="106"/>
                  </a:cubicBezTo>
                  <a:cubicBezTo>
                    <a:pt x="94" y="107"/>
                    <a:pt x="94" y="108"/>
                    <a:pt x="94" y="108"/>
                  </a:cubicBezTo>
                  <a:cubicBezTo>
                    <a:pt x="99" y="120"/>
                    <a:pt x="99" y="120"/>
                    <a:pt x="99" y="120"/>
                  </a:cubicBezTo>
                  <a:cubicBezTo>
                    <a:pt x="85" y="125"/>
                    <a:pt x="85" y="125"/>
                    <a:pt x="85" y="125"/>
                  </a:cubicBezTo>
                  <a:moveTo>
                    <a:pt x="93" y="102"/>
                  </a:moveTo>
                  <a:cubicBezTo>
                    <a:pt x="92" y="102"/>
                    <a:pt x="91" y="102"/>
                    <a:pt x="90" y="103"/>
                  </a:cubicBezTo>
                  <a:cubicBezTo>
                    <a:pt x="76" y="108"/>
                    <a:pt x="76" y="108"/>
                    <a:pt x="76" y="108"/>
                  </a:cubicBezTo>
                  <a:cubicBezTo>
                    <a:pt x="76" y="108"/>
                    <a:pt x="75" y="109"/>
                    <a:pt x="74" y="110"/>
                  </a:cubicBezTo>
                  <a:cubicBezTo>
                    <a:pt x="73" y="111"/>
                    <a:pt x="73" y="112"/>
                    <a:pt x="74" y="115"/>
                  </a:cubicBezTo>
                  <a:cubicBezTo>
                    <a:pt x="82" y="129"/>
                    <a:pt x="82" y="129"/>
                    <a:pt x="82" y="129"/>
                  </a:cubicBezTo>
                  <a:cubicBezTo>
                    <a:pt x="82" y="130"/>
                    <a:pt x="83" y="130"/>
                    <a:pt x="84" y="130"/>
                  </a:cubicBezTo>
                  <a:cubicBezTo>
                    <a:pt x="84" y="130"/>
                    <a:pt x="84" y="130"/>
                    <a:pt x="85" y="130"/>
                  </a:cubicBezTo>
                  <a:cubicBezTo>
                    <a:pt x="103" y="123"/>
                    <a:pt x="103" y="123"/>
                    <a:pt x="103" y="123"/>
                  </a:cubicBezTo>
                  <a:cubicBezTo>
                    <a:pt x="103" y="123"/>
                    <a:pt x="103" y="123"/>
                    <a:pt x="103" y="123"/>
                  </a:cubicBezTo>
                  <a:cubicBezTo>
                    <a:pt x="104" y="123"/>
                    <a:pt x="104" y="123"/>
                    <a:pt x="104" y="122"/>
                  </a:cubicBezTo>
                  <a:cubicBezTo>
                    <a:pt x="105" y="122"/>
                    <a:pt x="105" y="121"/>
                    <a:pt x="104" y="120"/>
                  </a:cubicBezTo>
                  <a:cubicBezTo>
                    <a:pt x="98" y="107"/>
                    <a:pt x="98" y="107"/>
                    <a:pt x="98" y="107"/>
                  </a:cubicBezTo>
                  <a:cubicBezTo>
                    <a:pt x="98" y="105"/>
                    <a:pt x="97" y="103"/>
                    <a:pt x="95" y="102"/>
                  </a:cubicBezTo>
                  <a:cubicBezTo>
                    <a:pt x="94" y="102"/>
                    <a:pt x="94" y="102"/>
                    <a:pt x="93" y="102"/>
                  </a:cubicBezTo>
                  <a:moveTo>
                    <a:pt x="115" y="114"/>
                  </a:moveTo>
                  <a:cubicBezTo>
                    <a:pt x="112" y="109"/>
                    <a:pt x="110" y="104"/>
                    <a:pt x="109" y="99"/>
                  </a:cubicBezTo>
                  <a:cubicBezTo>
                    <a:pt x="125" y="93"/>
                    <a:pt x="125" y="93"/>
                    <a:pt x="125" y="93"/>
                  </a:cubicBezTo>
                  <a:cubicBezTo>
                    <a:pt x="131" y="108"/>
                    <a:pt x="131" y="108"/>
                    <a:pt x="131" y="108"/>
                  </a:cubicBezTo>
                  <a:cubicBezTo>
                    <a:pt x="115" y="114"/>
                    <a:pt x="115" y="114"/>
                    <a:pt x="115" y="114"/>
                  </a:cubicBezTo>
                  <a:moveTo>
                    <a:pt x="126" y="88"/>
                  </a:moveTo>
                  <a:cubicBezTo>
                    <a:pt x="126" y="88"/>
                    <a:pt x="125" y="88"/>
                    <a:pt x="125" y="88"/>
                  </a:cubicBezTo>
                  <a:cubicBezTo>
                    <a:pt x="106" y="95"/>
                    <a:pt x="106" y="95"/>
                    <a:pt x="106" y="95"/>
                  </a:cubicBezTo>
                  <a:cubicBezTo>
                    <a:pt x="105" y="96"/>
                    <a:pt x="104" y="97"/>
                    <a:pt x="104" y="98"/>
                  </a:cubicBezTo>
                  <a:cubicBezTo>
                    <a:pt x="106" y="105"/>
                    <a:pt x="108" y="112"/>
                    <a:pt x="112" y="118"/>
                  </a:cubicBezTo>
                  <a:cubicBezTo>
                    <a:pt x="112" y="118"/>
                    <a:pt x="113" y="119"/>
                    <a:pt x="114" y="119"/>
                  </a:cubicBezTo>
                  <a:cubicBezTo>
                    <a:pt x="114" y="119"/>
                    <a:pt x="114" y="119"/>
                    <a:pt x="115" y="119"/>
                  </a:cubicBezTo>
                  <a:cubicBezTo>
                    <a:pt x="134" y="111"/>
                    <a:pt x="134" y="111"/>
                    <a:pt x="134" y="111"/>
                  </a:cubicBezTo>
                  <a:cubicBezTo>
                    <a:pt x="135" y="111"/>
                    <a:pt x="135" y="111"/>
                    <a:pt x="135" y="111"/>
                  </a:cubicBezTo>
                  <a:cubicBezTo>
                    <a:pt x="135" y="111"/>
                    <a:pt x="135" y="111"/>
                    <a:pt x="135" y="111"/>
                  </a:cubicBezTo>
                  <a:cubicBezTo>
                    <a:pt x="135" y="111"/>
                    <a:pt x="136" y="110"/>
                    <a:pt x="136" y="110"/>
                  </a:cubicBezTo>
                  <a:cubicBezTo>
                    <a:pt x="136" y="109"/>
                    <a:pt x="136" y="109"/>
                    <a:pt x="136" y="108"/>
                  </a:cubicBezTo>
                  <a:cubicBezTo>
                    <a:pt x="128" y="89"/>
                    <a:pt x="128" y="89"/>
                    <a:pt x="128" y="89"/>
                  </a:cubicBezTo>
                  <a:cubicBezTo>
                    <a:pt x="128" y="89"/>
                    <a:pt x="127" y="88"/>
                    <a:pt x="126" y="88"/>
                  </a:cubicBezTo>
                  <a:moveTo>
                    <a:pt x="43" y="110"/>
                  </a:moveTo>
                  <a:cubicBezTo>
                    <a:pt x="37" y="95"/>
                    <a:pt x="37" y="95"/>
                    <a:pt x="37" y="95"/>
                  </a:cubicBezTo>
                  <a:cubicBezTo>
                    <a:pt x="53" y="90"/>
                    <a:pt x="53" y="90"/>
                    <a:pt x="53" y="90"/>
                  </a:cubicBezTo>
                  <a:cubicBezTo>
                    <a:pt x="59" y="104"/>
                    <a:pt x="59" y="104"/>
                    <a:pt x="59" y="104"/>
                  </a:cubicBezTo>
                  <a:cubicBezTo>
                    <a:pt x="60" y="104"/>
                    <a:pt x="60" y="104"/>
                    <a:pt x="60" y="104"/>
                  </a:cubicBezTo>
                  <a:cubicBezTo>
                    <a:pt x="59" y="104"/>
                    <a:pt x="59" y="104"/>
                    <a:pt x="59" y="104"/>
                  </a:cubicBezTo>
                  <a:cubicBezTo>
                    <a:pt x="43" y="110"/>
                    <a:pt x="43" y="110"/>
                    <a:pt x="43" y="110"/>
                  </a:cubicBezTo>
                  <a:moveTo>
                    <a:pt x="54" y="85"/>
                  </a:moveTo>
                  <a:cubicBezTo>
                    <a:pt x="54" y="85"/>
                    <a:pt x="54" y="85"/>
                    <a:pt x="54" y="85"/>
                  </a:cubicBezTo>
                  <a:cubicBezTo>
                    <a:pt x="34" y="92"/>
                    <a:pt x="34" y="92"/>
                    <a:pt x="34" y="92"/>
                  </a:cubicBezTo>
                  <a:cubicBezTo>
                    <a:pt x="33" y="92"/>
                    <a:pt x="33" y="92"/>
                    <a:pt x="32" y="93"/>
                  </a:cubicBezTo>
                  <a:cubicBezTo>
                    <a:pt x="32" y="94"/>
                    <a:pt x="32" y="94"/>
                    <a:pt x="32" y="95"/>
                  </a:cubicBezTo>
                  <a:cubicBezTo>
                    <a:pt x="40" y="114"/>
                    <a:pt x="40" y="114"/>
                    <a:pt x="40" y="114"/>
                  </a:cubicBezTo>
                  <a:cubicBezTo>
                    <a:pt x="40" y="115"/>
                    <a:pt x="41" y="116"/>
                    <a:pt x="42" y="116"/>
                  </a:cubicBezTo>
                  <a:cubicBezTo>
                    <a:pt x="42" y="116"/>
                    <a:pt x="43" y="116"/>
                    <a:pt x="43" y="115"/>
                  </a:cubicBezTo>
                  <a:cubicBezTo>
                    <a:pt x="43" y="115"/>
                    <a:pt x="43" y="115"/>
                    <a:pt x="43" y="115"/>
                  </a:cubicBezTo>
                  <a:cubicBezTo>
                    <a:pt x="61" y="109"/>
                    <a:pt x="61" y="109"/>
                    <a:pt x="61" y="109"/>
                  </a:cubicBezTo>
                  <a:cubicBezTo>
                    <a:pt x="62" y="108"/>
                    <a:pt x="63" y="108"/>
                    <a:pt x="64" y="106"/>
                  </a:cubicBezTo>
                  <a:cubicBezTo>
                    <a:pt x="65" y="104"/>
                    <a:pt x="64" y="103"/>
                    <a:pt x="63" y="102"/>
                  </a:cubicBezTo>
                  <a:cubicBezTo>
                    <a:pt x="56" y="86"/>
                    <a:pt x="56" y="86"/>
                    <a:pt x="56" y="86"/>
                  </a:cubicBezTo>
                  <a:cubicBezTo>
                    <a:pt x="56" y="85"/>
                    <a:pt x="55" y="85"/>
                    <a:pt x="54" y="85"/>
                  </a:cubicBezTo>
                  <a:moveTo>
                    <a:pt x="73" y="98"/>
                  </a:moveTo>
                  <a:cubicBezTo>
                    <a:pt x="68" y="84"/>
                    <a:pt x="68" y="84"/>
                    <a:pt x="68" y="84"/>
                  </a:cubicBezTo>
                  <a:cubicBezTo>
                    <a:pt x="83" y="78"/>
                    <a:pt x="83" y="78"/>
                    <a:pt x="83" y="78"/>
                  </a:cubicBezTo>
                  <a:cubicBezTo>
                    <a:pt x="83" y="78"/>
                    <a:pt x="83" y="78"/>
                    <a:pt x="83" y="78"/>
                  </a:cubicBezTo>
                  <a:cubicBezTo>
                    <a:pt x="84" y="79"/>
                    <a:pt x="84" y="79"/>
                    <a:pt x="84" y="79"/>
                  </a:cubicBezTo>
                  <a:cubicBezTo>
                    <a:pt x="89" y="92"/>
                    <a:pt x="89" y="92"/>
                    <a:pt x="89" y="92"/>
                  </a:cubicBezTo>
                  <a:cubicBezTo>
                    <a:pt x="73" y="98"/>
                    <a:pt x="73" y="98"/>
                    <a:pt x="73" y="98"/>
                  </a:cubicBezTo>
                  <a:moveTo>
                    <a:pt x="84" y="74"/>
                  </a:moveTo>
                  <a:cubicBezTo>
                    <a:pt x="82" y="74"/>
                    <a:pt x="82" y="74"/>
                    <a:pt x="81" y="74"/>
                  </a:cubicBezTo>
                  <a:cubicBezTo>
                    <a:pt x="64" y="80"/>
                    <a:pt x="64" y="80"/>
                    <a:pt x="64" y="80"/>
                  </a:cubicBezTo>
                  <a:cubicBezTo>
                    <a:pt x="63" y="80"/>
                    <a:pt x="63" y="81"/>
                    <a:pt x="63" y="81"/>
                  </a:cubicBezTo>
                  <a:cubicBezTo>
                    <a:pt x="62" y="82"/>
                    <a:pt x="62" y="83"/>
                    <a:pt x="63" y="83"/>
                  </a:cubicBezTo>
                  <a:cubicBezTo>
                    <a:pt x="70" y="102"/>
                    <a:pt x="70" y="102"/>
                    <a:pt x="70" y="102"/>
                  </a:cubicBezTo>
                  <a:cubicBezTo>
                    <a:pt x="70" y="103"/>
                    <a:pt x="71" y="103"/>
                    <a:pt x="72" y="103"/>
                  </a:cubicBezTo>
                  <a:cubicBezTo>
                    <a:pt x="72" y="103"/>
                    <a:pt x="73" y="103"/>
                    <a:pt x="73" y="103"/>
                  </a:cubicBezTo>
                  <a:cubicBezTo>
                    <a:pt x="93" y="96"/>
                    <a:pt x="93" y="96"/>
                    <a:pt x="93" y="96"/>
                  </a:cubicBezTo>
                  <a:cubicBezTo>
                    <a:pt x="93" y="96"/>
                    <a:pt x="93" y="96"/>
                    <a:pt x="93" y="96"/>
                  </a:cubicBezTo>
                  <a:cubicBezTo>
                    <a:pt x="93" y="96"/>
                    <a:pt x="94" y="95"/>
                    <a:pt x="94" y="95"/>
                  </a:cubicBezTo>
                  <a:cubicBezTo>
                    <a:pt x="94" y="94"/>
                    <a:pt x="94" y="93"/>
                    <a:pt x="94" y="93"/>
                  </a:cubicBezTo>
                  <a:cubicBezTo>
                    <a:pt x="88" y="77"/>
                    <a:pt x="88" y="77"/>
                    <a:pt x="88" y="77"/>
                  </a:cubicBezTo>
                  <a:cubicBezTo>
                    <a:pt x="87" y="76"/>
                    <a:pt x="87" y="75"/>
                    <a:pt x="85" y="74"/>
                  </a:cubicBezTo>
                  <a:cubicBezTo>
                    <a:pt x="85" y="74"/>
                    <a:pt x="84" y="74"/>
                    <a:pt x="84" y="74"/>
                  </a:cubicBezTo>
                  <a:moveTo>
                    <a:pt x="103" y="87"/>
                  </a:moveTo>
                  <a:cubicBezTo>
                    <a:pt x="98" y="72"/>
                    <a:pt x="98" y="72"/>
                    <a:pt x="98" y="72"/>
                  </a:cubicBezTo>
                  <a:cubicBezTo>
                    <a:pt x="113" y="66"/>
                    <a:pt x="113" y="66"/>
                    <a:pt x="113" y="66"/>
                  </a:cubicBezTo>
                  <a:cubicBezTo>
                    <a:pt x="120" y="80"/>
                    <a:pt x="120" y="80"/>
                    <a:pt x="120" y="80"/>
                  </a:cubicBezTo>
                  <a:cubicBezTo>
                    <a:pt x="103" y="87"/>
                    <a:pt x="103" y="87"/>
                    <a:pt x="103" y="87"/>
                  </a:cubicBezTo>
                  <a:moveTo>
                    <a:pt x="114" y="61"/>
                  </a:moveTo>
                  <a:cubicBezTo>
                    <a:pt x="114" y="61"/>
                    <a:pt x="113" y="61"/>
                    <a:pt x="113" y="61"/>
                  </a:cubicBezTo>
                  <a:cubicBezTo>
                    <a:pt x="113" y="61"/>
                    <a:pt x="113" y="61"/>
                    <a:pt x="113" y="61"/>
                  </a:cubicBezTo>
                  <a:cubicBezTo>
                    <a:pt x="94" y="69"/>
                    <a:pt x="94" y="69"/>
                    <a:pt x="94" y="69"/>
                  </a:cubicBezTo>
                  <a:cubicBezTo>
                    <a:pt x="93" y="69"/>
                    <a:pt x="92" y="71"/>
                    <a:pt x="93" y="72"/>
                  </a:cubicBezTo>
                  <a:cubicBezTo>
                    <a:pt x="100" y="91"/>
                    <a:pt x="100" y="91"/>
                    <a:pt x="100" y="91"/>
                  </a:cubicBezTo>
                  <a:cubicBezTo>
                    <a:pt x="100" y="91"/>
                    <a:pt x="101" y="92"/>
                    <a:pt x="102" y="92"/>
                  </a:cubicBezTo>
                  <a:cubicBezTo>
                    <a:pt x="102" y="92"/>
                    <a:pt x="102" y="92"/>
                    <a:pt x="102" y="92"/>
                  </a:cubicBezTo>
                  <a:cubicBezTo>
                    <a:pt x="103" y="92"/>
                    <a:pt x="103" y="92"/>
                    <a:pt x="103" y="92"/>
                  </a:cubicBezTo>
                  <a:cubicBezTo>
                    <a:pt x="103" y="92"/>
                    <a:pt x="103" y="92"/>
                    <a:pt x="103" y="92"/>
                  </a:cubicBezTo>
                  <a:cubicBezTo>
                    <a:pt x="123" y="83"/>
                    <a:pt x="123" y="83"/>
                    <a:pt x="123" y="83"/>
                  </a:cubicBezTo>
                  <a:cubicBezTo>
                    <a:pt x="124" y="83"/>
                    <a:pt x="124" y="83"/>
                    <a:pt x="125" y="82"/>
                  </a:cubicBezTo>
                  <a:cubicBezTo>
                    <a:pt x="125" y="82"/>
                    <a:pt x="125" y="81"/>
                    <a:pt x="125" y="80"/>
                  </a:cubicBezTo>
                  <a:cubicBezTo>
                    <a:pt x="116" y="62"/>
                    <a:pt x="116" y="62"/>
                    <a:pt x="116" y="62"/>
                  </a:cubicBezTo>
                  <a:cubicBezTo>
                    <a:pt x="116" y="61"/>
                    <a:pt x="115" y="61"/>
                    <a:pt x="114" y="61"/>
                  </a:cubicBezTo>
                  <a:moveTo>
                    <a:pt x="34" y="68"/>
                  </a:moveTo>
                  <a:cubicBezTo>
                    <a:pt x="27" y="53"/>
                    <a:pt x="27" y="53"/>
                    <a:pt x="27" y="53"/>
                  </a:cubicBezTo>
                  <a:cubicBezTo>
                    <a:pt x="92" y="29"/>
                    <a:pt x="92" y="29"/>
                    <a:pt x="92" y="29"/>
                  </a:cubicBezTo>
                  <a:cubicBezTo>
                    <a:pt x="97" y="40"/>
                    <a:pt x="97" y="40"/>
                    <a:pt x="97" y="40"/>
                  </a:cubicBezTo>
                  <a:cubicBezTo>
                    <a:pt x="97" y="41"/>
                    <a:pt x="97" y="42"/>
                    <a:pt x="97" y="42"/>
                  </a:cubicBezTo>
                  <a:cubicBezTo>
                    <a:pt x="97" y="43"/>
                    <a:pt x="96" y="43"/>
                    <a:pt x="95" y="44"/>
                  </a:cubicBezTo>
                  <a:cubicBezTo>
                    <a:pt x="34" y="68"/>
                    <a:pt x="34" y="68"/>
                    <a:pt x="34" y="68"/>
                  </a:cubicBezTo>
                  <a:moveTo>
                    <a:pt x="93" y="24"/>
                  </a:moveTo>
                  <a:cubicBezTo>
                    <a:pt x="92" y="24"/>
                    <a:pt x="92" y="24"/>
                    <a:pt x="92" y="24"/>
                  </a:cubicBezTo>
                  <a:cubicBezTo>
                    <a:pt x="24" y="50"/>
                    <a:pt x="24" y="50"/>
                    <a:pt x="24" y="50"/>
                  </a:cubicBezTo>
                  <a:cubicBezTo>
                    <a:pt x="23" y="50"/>
                    <a:pt x="23" y="50"/>
                    <a:pt x="22" y="51"/>
                  </a:cubicBezTo>
                  <a:cubicBezTo>
                    <a:pt x="22" y="51"/>
                    <a:pt x="22" y="52"/>
                    <a:pt x="22" y="53"/>
                  </a:cubicBezTo>
                  <a:cubicBezTo>
                    <a:pt x="30" y="71"/>
                    <a:pt x="30" y="71"/>
                    <a:pt x="30" y="71"/>
                  </a:cubicBezTo>
                  <a:cubicBezTo>
                    <a:pt x="31" y="72"/>
                    <a:pt x="32" y="73"/>
                    <a:pt x="33" y="73"/>
                  </a:cubicBezTo>
                  <a:cubicBezTo>
                    <a:pt x="33" y="73"/>
                    <a:pt x="33" y="73"/>
                    <a:pt x="33" y="73"/>
                  </a:cubicBezTo>
                  <a:cubicBezTo>
                    <a:pt x="33" y="73"/>
                    <a:pt x="33" y="73"/>
                    <a:pt x="33" y="73"/>
                  </a:cubicBezTo>
                  <a:cubicBezTo>
                    <a:pt x="97" y="48"/>
                    <a:pt x="97" y="48"/>
                    <a:pt x="97" y="48"/>
                  </a:cubicBezTo>
                  <a:cubicBezTo>
                    <a:pt x="98" y="47"/>
                    <a:pt x="101" y="46"/>
                    <a:pt x="101" y="44"/>
                  </a:cubicBezTo>
                  <a:cubicBezTo>
                    <a:pt x="102" y="42"/>
                    <a:pt x="101" y="40"/>
                    <a:pt x="101" y="38"/>
                  </a:cubicBezTo>
                  <a:cubicBezTo>
                    <a:pt x="95" y="25"/>
                    <a:pt x="95" y="25"/>
                    <a:pt x="95" y="25"/>
                  </a:cubicBezTo>
                  <a:cubicBezTo>
                    <a:pt x="94" y="25"/>
                    <a:pt x="94" y="24"/>
                    <a:pt x="93" y="24"/>
                  </a:cubicBezTo>
                  <a:moveTo>
                    <a:pt x="57" y="178"/>
                  </a:moveTo>
                  <a:cubicBezTo>
                    <a:pt x="47" y="156"/>
                    <a:pt x="47" y="156"/>
                    <a:pt x="47" y="156"/>
                  </a:cubicBezTo>
                  <a:cubicBezTo>
                    <a:pt x="31" y="120"/>
                    <a:pt x="14" y="83"/>
                    <a:pt x="5" y="44"/>
                  </a:cubicBezTo>
                  <a:cubicBezTo>
                    <a:pt x="108" y="5"/>
                    <a:pt x="108" y="5"/>
                    <a:pt x="108" y="5"/>
                  </a:cubicBezTo>
                  <a:cubicBezTo>
                    <a:pt x="155" y="135"/>
                    <a:pt x="155" y="135"/>
                    <a:pt x="155" y="135"/>
                  </a:cubicBezTo>
                  <a:cubicBezTo>
                    <a:pt x="156" y="137"/>
                    <a:pt x="157" y="139"/>
                    <a:pt x="156" y="140"/>
                  </a:cubicBezTo>
                  <a:cubicBezTo>
                    <a:pt x="155" y="141"/>
                    <a:pt x="154" y="141"/>
                    <a:pt x="153" y="142"/>
                  </a:cubicBezTo>
                  <a:cubicBezTo>
                    <a:pt x="153" y="144"/>
                    <a:pt x="153" y="144"/>
                    <a:pt x="153" y="144"/>
                  </a:cubicBezTo>
                  <a:cubicBezTo>
                    <a:pt x="152" y="142"/>
                    <a:pt x="152" y="142"/>
                    <a:pt x="152" y="142"/>
                  </a:cubicBezTo>
                  <a:cubicBezTo>
                    <a:pt x="57" y="178"/>
                    <a:pt x="57" y="178"/>
                    <a:pt x="57" y="178"/>
                  </a:cubicBezTo>
                  <a:moveTo>
                    <a:pt x="109" y="0"/>
                  </a:moveTo>
                  <a:cubicBezTo>
                    <a:pt x="109" y="0"/>
                    <a:pt x="108" y="0"/>
                    <a:pt x="108" y="0"/>
                  </a:cubicBezTo>
                  <a:cubicBezTo>
                    <a:pt x="108" y="0"/>
                    <a:pt x="108" y="0"/>
                    <a:pt x="108" y="0"/>
                  </a:cubicBezTo>
                  <a:cubicBezTo>
                    <a:pt x="1" y="41"/>
                    <a:pt x="1" y="41"/>
                    <a:pt x="1" y="41"/>
                  </a:cubicBezTo>
                  <a:cubicBezTo>
                    <a:pt x="0" y="41"/>
                    <a:pt x="0" y="43"/>
                    <a:pt x="0" y="44"/>
                  </a:cubicBezTo>
                  <a:cubicBezTo>
                    <a:pt x="9" y="84"/>
                    <a:pt x="26" y="121"/>
                    <a:pt x="43" y="158"/>
                  </a:cubicBezTo>
                  <a:cubicBezTo>
                    <a:pt x="54" y="182"/>
                    <a:pt x="54" y="182"/>
                    <a:pt x="54" y="182"/>
                  </a:cubicBezTo>
                  <a:cubicBezTo>
                    <a:pt x="54" y="183"/>
                    <a:pt x="55" y="183"/>
                    <a:pt x="56" y="183"/>
                  </a:cubicBezTo>
                  <a:cubicBezTo>
                    <a:pt x="56" y="183"/>
                    <a:pt x="56" y="183"/>
                    <a:pt x="57" y="183"/>
                  </a:cubicBezTo>
                  <a:cubicBezTo>
                    <a:pt x="154" y="146"/>
                    <a:pt x="154" y="146"/>
                    <a:pt x="154" y="146"/>
                  </a:cubicBezTo>
                  <a:cubicBezTo>
                    <a:pt x="154" y="146"/>
                    <a:pt x="154" y="146"/>
                    <a:pt x="154" y="146"/>
                  </a:cubicBezTo>
                  <a:cubicBezTo>
                    <a:pt x="156" y="145"/>
                    <a:pt x="159" y="144"/>
                    <a:pt x="160" y="142"/>
                  </a:cubicBezTo>
                  <a:cubicBezTo>
                    <a:pt x="162" y="139"/>
                    <a:pt x="160" y="135"/>
                    <a:pt x="160" y="133"/>
                  </a:cubicBezTo>
                  <a:cubicBezTo>
                    <a:pt x="111" y="1"/>
                    <a:pt x="111" y="1"/>
                    <a:pt x="111" y="1"/>
                  </a:cubicBezTo>
                  <a:cubicBezTo>
                    <a:pt x="111" y="0"/>
                    <a:pt x="110" y="0"/>
                    <a:pt x="110" y="0"/>
                  </a:cubicBezTo>
                  <a:cubicBezTo>
                    <a:pt x="110" y="0"/>
                    <a:pt x="109" y="0"/>
                    <a:pt x="109"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59" name="Freeform 103">
              <a:extLst>
                <a:ext uri="{FF2B5EF4-FFF2-40B4-BE49-F238E27FC236}">
                  <a16:creationId xmlns:a16="http://schemas.microsoft.com/office/drawing/2014/main" id="{E920FA50-7EEE-2182-3223-014613A22367}"/>
                </a:ext>
              </a:extLst>
            </p:cNvPr>
            <p:cNvSpPr>
              <a:spLocks noEditPoints="1"/>
            </p:cNvSpPr>
            <p:nvPr/>
          </p:nvSpPr>
          <p:spPr bwMode="auto">
            <a:xfrm>
              <a:off x="1673225" y="3138488"/>
              <a:ext cx="608013" cy="611188"/>
            </a:xfrm>
            <a:custGeom>
              <a:avLst/>
              <a:gdLst>
                <a:gd name="T0" fmla="*/ 51 w 170"/>
                <a:gd name="T1" fmla="*/ 149 h 170"/>
                <a:gd name="T2" fmla="*/ 73 w 170"/>
                <a:gd name="T3" fmla="*/ 123 h 170"/>
                <a:gd name="T4" fmla="*/ 140 w 170"/>
                <a:gd name="T5" fmla="*/ 79 h 170"/>
                <a:gd name="T6" fmla="*/ 131 w 170"/>
                <a:gd name="T7" fmla="*/ 124 h 170"/>
                <a:gd name="T8" fmla="*/ 56 w 170"/>
                <a:gd name="T9" fmla="*/ 23 h 170"/>
                <a:gd name="T10" fmla="*/ 48 w 170"/>
                <a:gd name="T11" fmla="*/ 70 h 170"/>
                <a:gd name="T12" fmla="*/ 44 w 170"/>
                <a:gd name="T13" fmla="*/ 95 h 170"/>
                <a:gd name="T14" fmla="*/ 66 w 170"/>
                <a:gd name="T15" fmla="*/ 92 h 170"/>
                <a:gd name="T16" fmla="*/ 82 w 170"/>
                <a:gd name="T17" fmla="*/ 109 h 170"/>
                <a:gd name="T18" fmla="*/ 82 w 170"/>
                <a:gd name="T19" fmla="*/ 146 h 170"/>
                <a:gd name="T20" fmla="*/ 62 w 170"/>
                <a:gd name="T21" fmla="*/ 160 h 170"/>
                <a:gd name="T22" fmla="*/ 32 w 170"/>
                <a:gd name="T23" fmla="*/ 156 h 170"/>
                <a:gd name="T24" fmla="*/ 11 w 170"/>
                <a:gd name="T25" fmla="*/ 146 h 170"/>
                <a:gd name="T26" fmla="*/ 12 w 170"/>
                <a:gd name="T27" fmla="*/ 122 h 170"/>
                <a:gd name="T28" fmla="*/ 21 w 170"/>
                <a:gd name="T29" fmla="*/ 106 h 170"/>
                <a:gd name="T30" fmla="*/ 122 w 170"/>
                <a:gd name="T31" fmla="*/ 67 h 170"/>
                <a:gd name="T32" fmla="*/ 142 w 170"/>
                <a:gd name="T33" fmla="*/ 64 h 170"/>
                <a:gd name="T34" fmla="*/ 159 w 170"/>
                <a:gd name="T35" fmla="*/ 76 h 170"/>
                <a:gd name="T36" fmla="*/ 157 w 170"/>
                <a:gd name="T37" fmla="*/ 113 h 170"/>
                <a:gd name="T38" fmla="*/ 143 w 170"/>
                <a:gd name="T39" fmla="*/ 133 h 170"/>
                <a:gd name="T40" fmla="*/ 118 w 170"/>
                <a:gd name="T41" fmla="*/ 128 h 170"/>
                <a:gd name="T42" fmla="*/ 95 w 170"/>
                <a:gd name="T43" fmla="*/ 116 h 170"/>
                <a:gd name="T44" fmla="*/ 86 w 170"/>
                <a:gd name="T45" fmla="*/ 94 h 170"/>
                <a:gd name="T46" fmla="*/ 99 w 170"/>
                <a:gd name="T47" fmla="*/ 77 h 170"/>
                <a:gd name="T48" fmla="*/ 54 w 170"/>
                <a:gd name="T49" fmla="*/ 15 h 170"/>
                <a:gd name="T50" fmla="*/ 76 w 170"/>
                <a:gd name="T51" fmla="*/ 13 h 170"/>
                <a:gd name="T52" fmla="*/ 89 w 170"/>
                <a:gd name="T53" fmla="*/ 25 h 170"/>
                <a:gd name="T54" fmla="*/ 91 w 170"/>
                <a:gd name="T55" fmla="*/ 53 h 170"/>
                <a:gd name="T56" fmla="*/ 81 w 170"/>
                <a:gd name="T57" fmla="*/ 81 h 170"/>
                <a:gd name="T58" fmla="*/ 58 w 170"/>
                <a:gd name="T59" fmla="*/ 81 h 170"/>
                <a:gd name="T60" fmla="*/ 33 w 170"/>
                <a:gd name="T61" fmla="*/ 63 h 170"/>
                <a:gd name="T62" fmla="*/ 19 w 170"/>
                <a:gd name="T63" fmla="*/ 43 h 170"/>
                <a:gd name="T64" fmla="*/ 33 w 170"/>
                <a:gd name="T65" fmla="*/ 24 h 170"/>
                <a:gd name="T66" fmla="*/ 54 w 170"/>
                <a:gd name="T67" fmla="*/ 15 h 170"/>
                <a:gd name="T68" fmla="*/ 37 w 170"/>
                <a:gd name="T69" fmla="*/ 8 h 170"/>
                <a:gd name="T70" fmla="*/ 21 w 170"/>
                <a:gd name="T71" fmla="*/ 38 h 170"/>
                <a:gd name="T72" fmla="*/ 24 w 170"/>
                <a:gd name="T73" fmla="*/ 68 h 170"/>
                <a:gd name="T74" fmla="*/ 43 w 170"/>
                <a:gd name="T75" fmla="*/ 84 h 170"/>
                <a:gd name="T76" fmla="*/ 21 w 170"/>
                <a:gd name="T77" fmla="*/ 102 h 170"/>
                <a:gd name="T78" fmla="*/ 8 w 170"/>
                <a:gd name="T79" fmla="*/ 132 h 170"/>
                <a:gd name="T80" fmla="*/ 18 w 170"/>
                <a:gd name="T81" fmla="*/ 149 h 170"/>
                <a:gd name="T82" fmla="*/ 40 w 170"/>
                <a:gd name="T83" fmla="*/ 166 h 170"/>
                <a:gd name="T84" fmla="*/ 72 w 170"/>
                <a:gd name="T85" fmla="*/ 164 h 170"/>
                <a:gd name="T86" fmla="*/ 85 w 170"/>
                <a:gd name="T87" fmla="*/ 143 h 170"/>
                <a:gd name="T88" fmla="*/ 83 w 170"/>
                <a:gd name="T89" fmla="*/ 120 h 170"/>
                <a:gd name="T90" fmla="*/ 69 w 170"/>
                <a:gd name="T91" fmla="*/ 88 h 170"/>
                <a:gd name="T92" fmla="*/ 51 w 170"/>
                <a:gd name="T93" fmla="*/ 79 h 170"/>
                <a:gd name="T94" fmla="*/ 74 w 170"/>
                <a:gd name="T95" fmla="*/ 81 h 170"/>
                <a:gd name="T96" fmla="*/ 91 w 170"/>
                <a:gd name="T97" fmla="*/ 85 h 170"/>
                <a:gd name="T98" fmla="*/ 88 w 170"/>
                <a:gd name="T99" fmla="*/ 110 h 170"/>
                <a:gd name="T100" fmla="*/ 105 w 170"/>
                <a:gd name="T101" fmla="*/ 136 h 170"/>
                <a:gd name="T102" fmla="*/ 131 w 170"/>
                <a:gd name="T103" fmla="*/ 133 h 170"/>
                <a:gd name="T104" fmla="*/ 157 w 170"/>
                <a:gd name="T105" fmla="*/ 124 h 170"/>
                <a:gd name="T106" fmla="*/ 167 w 170"/>
                <a:gd name="T107" fmla="*/ 104 h 170"/>
                <a:gd name="T108" fmla="*/ 161 w 170"/>
                <a:gd name="T109" fmla="*/ 73 h 170"/>
                <a:gd name="T110" fmla="*/ 135 w 170"/>
                <a:gd name="T111" fmla="*/ 62 h 170"/>
                <a:gd name="T112" fmla="*/ 111 w 170"/>
                <a:gd name="T113" fmla="*/ 59 h 170"/>
                <a:gd name="T114" fmla="*/ 96 w 170"/>
                <a:gd name="T115" fmla="*/ 59 h 170"/>
                <a:gd name="T116" fmla="*/ 95 w 170"/>
                <a:gd name="T117" fmla="*/ 33 h 170"/>
                <a:gd name="T118" fmla="*/ 80 w 170"/>
                <a:gd name="T119"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0" h="170">
                  <a:moveTo>
                    <a:pt x="44" y="150"/>
                  </a:moveTo>
                  <a:cubicBezTo>
                    <a:pt x="41" y="150"/>
                    <a:pt x="38" y="149"/>
                    <a:pt x="36" y="148"/>
                  </a:cubicBezTo>
                  <a:cubicBezTo>
                    <a:pt x="27" y="143"/>
                    <a:pt x="24" y="132"/>
                    <a:pt x="24" y="124"/>
                  </a:cubicBezTo>
                  <a:cubicBezTo>
                    <a:pt x="24" y="121"/>
                    <a:pt x="24" y="112"/>
                    <a:pt x="31" y="108"/>
                  </a:cubicBezTo>
                  <a:cubicBezTo>
                    <a:pt x="34" y="106"/>
                    <a:pt x="38" y="105"/>
                    <a:pt x="42" y="105"/>
                  </a:cubicBezTo>
                  <a:cubicBezTo>
                    <a:pt x="43" y="105"/>
                    <a:pt x="44" y="105"/>
                    <a:pt x="45" y="105"/>
                  </a:cubicBezTo>
                  <a:cubicBezTo>
                    <a:pt x="51" y="106"/>
                    <a:pt x="57" y="106"/>
                    <a:pt x="61" y="109"/>
                  </a:cubicBezTo>
                  <a:cubicBezTo>
                    <a:pt x="66" y="111"/>
                    <a:pt x="69" y="117"/>
                    <a:pt x="69" y="123"/>
                  </a:cubicBezTo>
                  <a:cubicBezTo>
                    <a:pt x="70" y="129"/>
                    <a:pt x="68" y="135"/>
                    <a:pt x="63" y="140"/>
                  </a:cubicBezTo>
                  <a:cubicBezTo>
                    <a:pt x="60" y="144"/>
                    <a:pt x="55" y="148"/>
                    <a:pt x="51" y="149"/>
                  </a:cubicBezTo>
                  <a:cubicBezTo>
                    <a:pt x="49" y="150"/>
                    <a:pt x="47" y="150"/>
                    <a:pt x="44" y="150"/>
                  </a:cubicBezTo>
                  <a:moveTo>
                    <a:pt x="42" y="101"/>
                  </a:moveTo>
                  <a:cubicBezTo>
                    <a:pt x="38" y="101"/>
                    <a:pt x="33" y="102"/>
                    <a:pt x="28" y="105"/>
                  </a:cubicBezTo>
                  <a:cubicBezTo>
                    <a:pt x="23" y="108"/>
                    <a:pt x="20" y="115"/>
                    <a:pt x="20" y="124"/>
                  </a:cubicBezTo>
                  <a:cubicBezTo>
                    <a:pt x="20" y="136"/>
                    <a:pt x="25" y="147"/>
                    <a:pt x="34" y="151"/>
                  </a:cubicBezTo>
                  <a:cubicBezTo>
                    <a:pt x="37" y="153"/>
                    <a:pt x="41" y="154"/>
                    <a:pt x="44" y="154"/>
                  </a:cubicBezTo>
                  <a:cubicBezTo>
                    <a:pt x="44" y="154"/>
                    <a:pt x="44" y="154"/>
                    <a:pt x="44" y="154"/>
                  </a:cubicBezTo>
                  <a:cubicBezTo>
                    <a:pt x="47" y="154"/>
                    <a:pt x="49" y="154"/>
                    <a:pt x="52" y="153"/>
                  </a:cubicBezTo>
                  <a:cubicBezTo>
                    <a:pt x="57" y="151"/>
                    <a:pt x="63" y="147"/>
                    <a:pt x="66" y="142"/>
                  </a:cubicBezTo>
                  <a:cubicBezTo>
                    <a:pt x="71" y="137"/>
                    <a:pt x="74" y="130"/>
                    <a:pt x="73" y="123"/>
                  </a:cubicBezTo>
                  <a:cubicBezTo>
                    <a:pt x="73" y="116"/>
                    <a:pt x="69" y="109"/>
                    <a:pt x="63" y="105"/>
                  </a:cubicBezTo>
                  <a:cubicBezTo>
                    <a:pt x="58" y="102"/>
                    <a:pt x="52" y="102"/>
                    <a:pt x="45" y="101"/>
                  </a:cubicBezTo>
                  <a:cubicBezTo>
                    <a:pt x="44" y="101"/>
                    <a:pt x="43" y="101"/>
                    <a:pt x="42" y="101"/>
                  </a:cubicBezTo>
                  <a:moveTo>
                    <a:pt x="123" y="121"/>
                  </a:moveTo>
                  <a:cubicBezTo>
                    <a:pt x="120" y="121"/>
                    <a:pt x="117" y="120"/>
                    <a:pt x="114" y="119"/>
                  </a:cubicBezTo>
                  <a:cubicBezTo>
                    <a:pt x="106" y="114"/>
                    <a:pt x="102" y="103"/>
                    <a:pt x="103" y="95"/>
                  </a:cubicBezTo>
                  <a:cubicBezTo>
                    <a:pt x="103" y="91"/>
                    <a:pt x="103" y="83"/>
                    <a:pt x="109" y="79"/>
                  </a:cubicBezTo>
                  <a:cubicBezTo>
                    <a:pt x="113" y="76"/>
                    <a:pt x="117" y="76"/>
                    <a:pt x="121" y="76"/>
                  </a:cubicBezTo>
                  <a:cubicBezTo>
                    <a:pt x="122" y="76"/>
                    <a:pt x="123" y="76"/>
                    <a:pt x="124" y="76"/>
                  </a:cubicBezTo>
                  <a:cubicBezTo>
                    <a:pt x="130" y="76"/>
                    <a:pt x="136" y="77"/>
                    <a:pt x="140" y="79"/>
                  </a:cubicBezTo>
                  <a:cubicBezTo>
                    <a:pt x="145" y="82"/>
                    <a:pt x="148" y="88"/>
                    <a:pt x="148" y="94"/>
                  </a:cubicBezTo>
                  <a:cubicBezTo>
                    <a:pt x="148" y="100"/>
                    <a:pt x="146" y="106"/>
                    <a:pt x="142" y="111"/>
                  </a:cubicBezTo>
                  <a:cubicBezTo>
                    <a:pt x="139" y="115"/>
                    <a:pt x="134" y="118"/>
                    <a:pt x="130" y="120"/>
                  </a:cubicBezTo>
                  <a:cubicBezTo>
                    <a:pt x="127" y="120"/>
                    <a:pt x="125" y="121"/>
                    <a:pt x="123" y="121"/>
                  </a:cubicBezTo>
                  <a:moveTo>
                    <a:pt x="121" y="72"/>
                  </a:moveTo>
                  <a:cubicBezTo>
                    <a:pt x="117" y="72"/>
                    <a:pt x="111" y="73"/>
                    <a:pt x="107" y="75"/>
                  </a:cubicBezTo>
                  <a:cubicBezTo>
                    <a:pt x="102" y="79"/>
                    <a:pt x="99" y="86"/>
                    <a:pt x="99" y="95"/>
                  </a:cubicBezTo>
                  <a:cubicBezTo>
                    <a:pt x="99" y="107"/>
                    <a:pt x="104" y="118"/>
                    <a:pt x="113" y="122"/>
                  </a:cubicBezTo>
                  <a:cubicBezTo>
                    <a:pt x="116" y="124"/>
                    <a:pt x="119" y="125"/>
                    <a:pt x="123" y="125"/>
                  </a:cubicBezTo>
                  <a:cubicBezTo>
                    <a:pt x="126" y="125"/>
                    <a:pt x="128" y="124"/>
                    <a:pt x="131" y="124"/>
                  </a:cubicBezTo>
                  <a:cubicBezTo>
                    <a:pt x="136" y="122"/>
                    <a:pt x="141" y="118"/>
                    <a:pt x="145" y="113"/>
                  </a:cubicBezTo>
                  <a:cubicBezTo>
                    <a:pt x="150" y="107"/>
                    <a:pt x="152" y="101"/>
                    <a:pt x="152" y="94"/>
                  </a:cubicBezTo>
                  <a:cubicBezTo>
                    <a:pt x="152" y="86"/>
                    <a:pt x="148" y="80"/>
                    <a:pt x="142" y="76"/>
                  </a:cubicBezTo>
                  <a:cubicBezTo>
                    <a:pt x="137" y="73"/>
                    <a:pt x="131" y="72"/>
                    <a:pt x="124" y="72"/>
                  </a:cubicBezTo>
                  <a:cubicBezTo>
                    <a:pt x="123" y="72"/>
                    <a:pt x="122" y="72"/>
                    <a:pt x="121" y="72"/>
                  </a:cubicBezTo>
                  <a:moveTo>
                    <a:pt x="58" y="68"/>
                  </a:moveTo>
                  <a:cubicBezTo>
                    <a:pt x="55" y="68"/>
                    <a:pt x="52" y="68"/>
                    <a:pt x="50" y="66"/>
                  </a:cubicBezTo>
                  <a:cubicBezTo>
                    <a:pt x="41" y="62"/>
                    <a:pt x="38" y="50"/>
                    <a:pt x="38" y="42"/>
                  </a:cubicBezTo>
                  <a:cubicBezTo>
                    <a:pt x="38" y="39"/>
                    <a:pt x="39" y="30"/>
                    <a:pt x="45" y="26"/>
                  </a:cubicBezTo>
                  <a:cubicBezTo>
                    <a:pt x="48" y="24"/>
                    <a:pt x="52" y="23"/>
                    <a:pt x="56" y="23"/>
                  </a:cubicBezTo>
                  <a:cubicBezTo>
                    <a:pt x="57" y="23"/>
                    <a:pt x="58" y="23"/>
                    <a:pt x="59" y="24"/>
                  </a:cubicBezTo>
                  <a:cubicBezTo>
                    <a:pt x="65" y="24"/>
                    <a:pt x="71" y="24"/>
                    <a:pt x="75" y="27"/>
                  </a:cubicBezTo>
                  <a:cubicBezTo>
                    <a:pt x="80" y="30"/>
                    <a:pt x="83" y="35"/>
                    <a:pt x="83" y="41"/>
                  </a:cubicBezTo>
                  <a:cubicBezTo>
                    <a:pt x="84" y="47"/>
                    <a:pt x="82" y="53"/>
                    <a:pt x="77" y="58"/>
                  </a:cubicBezTo>
                  <a:cubicBezTo>
                    <a:pt x="74" y="63"/>
                    <a:pt x="69" y="66"/>
                    <a:pt x="65" y="67"/>
                  </a:cubicBezTo>
                  <a:cubicBezTo>
                    <a:pt x="63" y="68"/>
                    <a:pt x="61" y="68"/>
                    <a:pt x="58" y="68"/>
                  </a:cubicBezTo>
                  <a:moveTo>
                    <a:pt x="56" y="20"/>
                  </a:moveTo>
                  <a:cubicBezTo>
                    <a:pt x="52" y="20"/>
                    <a:pt x="47" y="20"/>
                    <a:pt x="42" y="23"/>
                  </a:cubicBezTo>
                  <a:cubicBezTo>
                    <a:pt x="37" y="26"/>
                    <a:pt x="34" y="33"/>
                    <a:pt x="34" y="42"/>
                  </a:cubicBezTo>
                  <a:cubicBezTo>
                    <a:pt x="34" y="54"/>
                    <a:pt x="39" y="65"/>
                    <a:pt x="48" y="70"/>
                  </a:cubicBezTo>
                  <a:cubicBezTo>
                    <a:pt x="51" y="71"/>
                    <a:pt x="55" y="72"/>
                    <a:pt x="58" y="72"/>
                  </a:cubicBezTo>
                  <a:cubicBezTo>
                    <a:pt x="61" y="72"/>
                    <a:pt x="63" y="72"/>
                    <a:pt x="66" y="71"/>
                  </a:cubicBezTo>
                  <a:cubicBezTo>
                    <a:pt x="71" y="69"/>
                    <a:pt x="77" y="66"/>
                    <a:pt x="80" y="61"/>
                  </a:cubicBezTo>
                  <a:cubicBezTo>
                    <a:pt x="85" y="55"/>
                    <a:pt x="88" y="48"/>
                    <a:pt x="87" y="41"/>
                  </a:cubicBezTo>
                  <a:cubicBezTo>
                    <a:pt x="87" y="34"/>
                    <a:pt x="83" y="27"/>
                    <a:pt x="77" y="23"/>
                  </a:cubicBezTo>
                  <a:cubicBezTo>
                    <a:pt x="72" y="20"/>
                    <a:pt x="66" y="20"/>
                    <a:pt x="59" y="20"/>
                  </a:cubicBezTo>
                  <a:cubicBezTo>
                    <a:pt x="58" y="20"/>
                    <a:pt x="57" y="20"/>
                    <a:pt x="56" y="20"/>
                  </a:cubicBezTo>
                  <a:moveTo>
                    <a:pt x="40" y="97"/>
                  </a:moveTo>
                  <a:cubicBezTo>
                    <a:pt x="41" y="97"/>
                    <a:pt x="42" y="97"/>
                    <a:pt x="43" y="96"/>
                  </a:cubicBezTo>
                  <a:cubicBezTo>
                    <a:pt x="43" y="96"/>
                    <a:pt x="44" y="96"/>
                    <a:pt x="44" y="95"/>
                  </a:cubicBezTo>
                  <a:cubicBezTo>
                    <a:pt x="46" y="85"/>
                    <a:pt x="46" y="85"/>
                    <a:pt x="46" y="85"/>
                  </a:cubicBezTo>
                  <a:cubicBezTo>
                    <a:pt x="47" y="85"/>
                    <a:pt x="47" y="85"/>
                    <a:pt x="47" y="85"/>
                  </a:cubicBezTo>
                  <a:cubicBezTo>
                    <a:pt x="48" y="85"/>
                    <a:pt x="49" y="86"/>
                    <a:pt x="50" y="87"/>
                  </a:cubicBezTo>
                  <a:cubicBezTo>
                    <a:pt x="50" y="88"/>
                    <a:pt x="51" y="89"/>
                    <a:pt x="51" y="90"/>
                  </a:cubicBezTo>
                  <a:cubicBezTo>
                    <a:pt x="52" y="91"/>
                    <a:pt x="52" y="92"/>
                    <a:pt x="53" y="93"/>
                  </a:cubicBezTo>
                  <a:cubicBezTo>
                    <a:pt x="54" y="95"/>
                    <a:pt x="57" y="97"/>
                    <a:pt x="59" y="97"/>
                  </a:cubicBezTo>
                  <a:cubicBezTo>
                    <a:pt x="60" y="97"/>
                    <a:pt x="60" y="97"/>
                    <a:pt x="61" y="97"/>
                  </a:cubicBezTo>
                  <a:cubicBezTo>
                    <a:pt x="62" y="97"/>
                    <a:pt x="62" y="96"/>
                    <a:pt x="62" y="95"/>
                  </a:cubicBezTo>
                  <a:cubicBezTo>
                    <a:pt x="62" y="94"/>
                    <a:pt x="63" y="93"/>
                    <a:pt x="63" y="93"/>
                  </a:cubicBezTo>
                  <a:cubicBezTo>
                    <a:pt x="64" y="92"/>
                    <a:pt x="65" y="92"/>
                    <a:pt x="66" y="92"/>
                  </a:cubicBezTo>
                  <a:cubicBezTo>
                    <a:pt x="66" y="92"/>
                    <a:pt x="67" y="92"/>
                    <a:pt x="67" y="92"/>
                  </a:cubicBezTo>
                  <a:cubicBezTo>
                    <a:pt x="68" y="92"/>
                    <a:pt x="69" y="94"/>
                    <a:pt x="69" y="95"/>
                  </a:cubicBezTo>
                  <a:cubicBezTo>
                    <a:pt x="69" y="96"/>
                    <a:pt x="69" y="97"/>
                    <a:pt x="68" y="98"/>
                  </a:cubicBezTo>
                  <a:cubicBezTo>
                    <a:pt x="67" y="98"/>
                    <a:pt x="67" y="99"/>
                    <a:pt x="67" y="99"/>
                  </a:cubicBezTo>
                  <a:cubicBezTo>
                    <a:pt x="67" y="100"/>
                    <a:pt x="67" y="100"/>
                    <a:pt x="67" y="101"/>
                  </a:cubicBezTo>
                  <a:cubicBezTo>
                    <a:pt x="73" y="106"/>
                    <a:pt x="73" y="106"/>
                    <a:pt x="73" y="106"/>
                  </a:cubicBezTo>
                  <a:cubicBezTo>
                    <a:pt x="73" y="107"/>
                    <a:pt x="74" y="107"/>
                    <a:pt x="74" y="107"/>
                  </a:cubicBezTo>
                  <a:cubicBezTo>
                    <a:pt x="74" y="107"/>
                    <a:pt x="74" y="107"/>
                    <a:pt x="75" y="107"/>
                  </a:cubicBezTo>
                  <a:cubicBezTo>
                    <a:pt x="80" y="105"/>
                    <a:pt x="80" y="105"/>
                    <a:pt x="80" y="105"/>
                  </a:cubicBezTo>
                  <a:cubicBezTo>
                    <a:pt x="82" y="109"/>
                    <a:pt x="82" y="109"/>
                    <a:pt x="82" y="109"/>
                  </a:cubicBezTo>
                  <a:cubicBezTo>
                    <a:pt x="78" y="112"/>
                    <a:pt x="78" y="112"/>
                    <a:pt x="78" y="112"/>
                  </a:cubicBezTo>
                  <a:cubicBezTo>
                    <a:pt x="77" y="112"/>
                    <a:pt x="77" y="113"/>
                    <a:pt x="77" y="114"/>
                  </a:cubicBezTo>
                  <a:cubicBezTo>
                    <a:pt x="79" y="122"/>
                    <a:pt x="79" y="122"/>
                    <a:pt x="79" y="122"/>
                  </a:cubicBezTo>
                  <a:cubicBezTo>
                    <a:pt x="79" y="122"/>
                    <a:pt x="80" y="123"/>
                    <a:pt x="80" y="123"/>
                  </a:cubicBezTo>
                  <a:cubicBezTo>
                    <a:pt x="87" y="125"/>
                    <a:pt x="87" y="125"/>
                    <a:pt x="87" y="125"/>
                  </a:cubicBezTo>
                  <a:cubicBezTo>
                    <a:pt x="87" y="129"/>
                    <a:pt x="87" y="129"/>
                    <a:pt x="87" y="129"/>
                  </a:cubicBezTo>
                  <a:cubicBezTo>
                    <a:pt x="87" y="129"/>
                    <a:pt x="87" y="129"/>
                    <a:pt x="86" y="129"/>
                  </a:cubicBezTo>
                  <a:cubicBezTo>
                    <a:pt x="82" y="129"/>
                    <a:pt x="78" y="131"/>
                    <a:pt x="77" y="135"/>
                  </a:cubicBezTo>
                  <a:cubicBezTo>
                    <a:pt x="76" y="138"/>
                    <a:pt x="77" y="140"/>
                    <a:pt x="78" y="143"/>
                  </a:cubicBezTo>
                  <a:cubicBezTo>
                    <a:pt x="79" y="144"/>
                    <a:pt x="80" y="145"/>
                    <a:pt x="82" y="146"/>
                  </a:cubicBezTo>
                  <a:cubicBezTo>
                    <a:pt x="79" y="149"/>
                    <a:pt x="79" y="149"/>
                    <a:pt x="79" y="149"/>
                  </a:cubicBezTo>
                  <a:cubicBezTo>
                    <a:pt x="76" y="146"/>
                    <a:pt x="76" y="146"/>
                    <a:pt x="76" y="146"/>
                  </a:cubicBezTo>
                  <a:cubicBezTo>
                    <a:pt x="75" y="146"/>
                    <a:pt x="75" y="145"/>
                    <a:pt x="74" y="145"/>
                  </a:cubicBezTo>
                  <a:cubicBezTo>
                    <a:pt x="74" y="145"/>
                    <a:pt x="73" y="146"/>
                    <a:pt x="73" y="146"/>
                  </a:cubicBezTo>
                  <a:cubicBezTo>
                    <a:pt x="66" y="153"/>
                    <a:pt x="66" y="153"/>
                    <a:pt x="66" y="153"/>
                  </a:cubicBezTo>
                  <a:cubicBezTo>
                    <a:pt x="65" y="153"/>
                    <a:pt x="65" y="154"/>
                    <a:pt x="65" y="155"/>
                  </a:cubicBezTo>
                  <a:cubicBezTo>
                    <a:pt x="68" y="162"/>
                    <a:pt x="68" y="162"/>
                    <a:pt x="68" y="162"/>
                  </a:cubicBezTo>
                  <a:cubicBezTo>
                    <a:pt x="68" y="162"/>
                    <a:pt x="67" y="162"/>
                    <a:pt x="67" y="162"/>
                  </a:cubicBezTo>
                  <a:cubicBezTo>
                    <a:pt x="66" y="162"/>
                    <a:pt x="65" y="162"/>
                    <a:pt x="64" y="162"/>
                  </a:cubicBezTo>
                  <a:cubicBezTo>
                    <a:pt x="63" y="162"/>
                    <a:pt x="63" y="161"/>
                    <a:pt x="62" y="160"/>
                  </a:cubicBezTo>
                  <a:cubicBezTo>
                    <a:pt x="61" y="159"/>
                    <a:pt x="60" y="158"/>
                    <a:pt x="59" y="158"/>
                  </a:cubicBezTo>
                  <a:cubicBezTo>
                    <a:pt x="58" y="157"/>
                    <a:pt x="57" y="157"/>
                    <a:pt x="56" y="157"/>
                  </a:cubicBezTo>
                  <a:cubicBezTo>
                    <a:pt x="54" y="157"/>
                    <a:pt x="51" y="158"/>
                    <a:pt x="50" y="159"/>
                  </a:cubicBezTo>
                  <a:cubicBezTo>
                    <a:pt x="48" y="161"/>
                    <a:pt x="47" y="164"/>
                    <a:pt x="48" y="166"/>
                  </a:cubicBezTo>
                  <a:cubicBezTo>
                    <a:pt x="47" y="167"/>
                    <a:pt x="47" y="167"/>
                    <a:pt x="47" y="167"/>
                  </a:cubicBezTo>
                  <a:cubicBezTo>
                    <a:pt x="46" y="167"/>
                    <a:pt x="44" y="166"/>
                    <a:pt x="44" y="165"/>
                  </a:cubicBezTo>
                  <a:cubicBezTo>
                    <a:pt x="44" y="165"/>
                    <a:pt x="44" y="164"/>
                    <a:pt x="44" y="164"/>
                  </a:cubicBezTo>
                  <a:cubicBezTo>
                    <a:pt x="44" y="163"/>
                    <a:pt x="44" y="163"/>
                    <a:pt x="44" y="162"/>
                  </a:cubicBezTo>
                  <a:cubicBezTo>
                    <a:pt x="43" y="160"/>
                    <a:pt x="41" y="158"/>
                    <a:pt x="39" y="157"/>
                  </a:cubicBezTo>
                  <a:cubicBezTo>
                    <a:pt x="37" y="156"/>
                    <a:pt x="34" y="156"/>
                    <a:pt x="32" y="156"/>
                  </a:cubicBezTo>
                  <a:cubicBezTo>
                    <a:pt x="32" y="156"/>
                    <a:pt x="32" y="156"/>
                    <a:pt x="32" y="156"/>
                  </a:cubicBezTo>
                  <a:cubicBezTo>
                    <a:pt x="32" y="156"/>
                    <a:pt x="31" y="157"/>
                    <a:pt x="31" y="158"/>
                  </a:cubicBezTo>
                  <a:cubicBezTo>
                    <a:pt x="30" y="160"/>
                    <a:pt x="29" y="161"/>
                    <a:pt x="28" y="161"/>
                  </a:cubicBezTo>
                  <a:cubicBezTo>
                    <a:pt x="27" y="161"/>
                    <a:pt x="27" y="161"/>
                    <a:pt x="26" y="161"/>
                  </a:cubicBezTo>
                  <a:cubicBezTo>
                    <a:pt x="26" y="161"/>
                    <a:pt x="25" y="161"/>
                    <a:pt x="24" y="161"/>
                  </a:cubicBezTo>
                  <a:cubicBezTo>
                    <a:pt x="26" y="153"/>
                    <a:pt x="26" y="153"/>
                    <a:pt x="26" y="153"/>
                  </a:cubicBezTo>
                  <a:cubicBezTo>
                    <a:pt x="26" y="153"/>
                    <a:pt x="26" y="153"/>
                    <a:pt x="26" y="153"/>
                  </a:cubicBezTo>
                  <a:cubicBezTo>
                    <a:pt x="26" y="149"/>
                    <a:pt x="22" y="146"/>
                    <a:pt x="19" y="145"/>
                  </a:cubicBezTo>
                  <a:cubicBezTo>
                    <a:pt x="18" y="145"/>
                    <a:pt x="17" y="145"/>
                    <a:pt x="16" y="145"/>
                  </a:cubicBezTo>
                  <a:cubicBezTo>
                    <a:pt x="14" y="145"/>
                    <a:pt x="12" y="145"/>
                    <a:pt x="11" y="146"/>
                  </a:cubicBezTo>
                  <a:cubicBezTo>
                    <a:pt x="11" y="145"/>
                    <a:pt x="11" y="145"/>
                    <a:pt x="11" y="144"/>
                  </a:cubicBezTo>
                  <a:cubicBezTo>
                    <a:pt x="11" y="143"/>
                    <a:pt x="12" y="143"/>
                    <a:pt x="13" y="142"/>
                  </a:cubicBezTo>
                  <a:cubicBezTo>
                    <a:pt x="13" y="141"/>
                    <a:pt x="13" y="141"/>
                    <a:pt x="13" y="141"/>
                  </a:cubicBezTo>
                  <a:cubicBezTo>
                    <a:pt x="15" y="139"/>
                    <a:pt x="16" y="137"/>
                    <a:pt x="16" y="135"/>
                  </a:cubicBezTo>
                  <a:cubicBezTo>
                    <a:pt x="15" y="132"/>
                    <a:pt x="13" y="130"/>
                    <a:pt x="11" y="129"/>
                  </a:cubicBezTo>
                  <a:cubicBezTo>
                    <a:pt x="10" y="129"/>
                    <a:pt x="10" y="129"/>
                    <a:pt x="9" y="128"/>
                  </a:cubicBezTo>
                  <a:cubicBezTo>
                    <a:pt x="8" y="128"/>
                    <a:pt x="7" y="128"/>
                    <a:pt x="6" y="127"/>
                  </a:cubicBezTo>
                  <a:cubicBezTo>
                    <a:pt x="5" y="126"/>
                    <a:pt x="5" y="125"/>
                    <a:pt x="5" y="125"/>
                  </a:cubicBezTo>
                  <a:cubicBezTo>
                    <a:pt x="5" y="124"/>
                    <a:pt x="6" y="124"/>
                    <a:pt x="8" y="124"/>
                  </a:cubicBezTo>
                  <a:cubicBezTo>
                    <a:pt x="9" y="123"/>
                    <a:pt x="11" y="123"/>
                    <a:pt x="12" y="122"/>
                  </a:cubicBezTo>
                  <a:cubicBezTo>
                    <a:pt x="13" y="120"/>
                    <a:pt x="14" y="119"/>
                    <a:pt x="14" y="118"/>
                  </a:cubicBezTo>
                  <a:cubicBezTo>
                    <a:pt x="15" y="116"/>
                    <a:pt x="15" y="115"/>
                    <a:pt x="16" y="114"/>
                  </a:cubicBezTo>
                  <a:cubicBezTo>
                    <a:pt x="17" y="114"/>
                    <a:pt x="17" y="113"/>
                    <a:pt x="17" y="112"/>
                  </a:cubicBezTo>
                  <a:cubicBezTo>
                    <a:pt x="17" y="112"/>
                    <a:pt x="16" y="111"/>
                    <a:pt x="15" y="111"/>
                  </a:cubicBezTo>
                  <a:cubicBezTo>
                    <a:pt x="14" y="111"/>
                    <a:pt x="13" y="110"/>
                    <a:pt x="12" y="109"/>
                  </a:cubicBezTo>
                  <a:cubicBezTo>
                    <a:pt x="12" y="108"/>
                    <a:pt x="12" y="106"/>
                    <a:pt x="12" y="105"/>
                  </a:cubicBezTo>
                  <a:cubicBezTo>
                    <a:pt x="13" y="104"/>
                    <a:pt x="14" y="104"/>
                    <a:pt x="15" y="104"/>
                  </a:cubicBezTo>
                  <a:cubicBezTo>
                    <a:pt x="17" y="104"/>
                    <a:pt x="18" y="104"/>
                    <a:pt x="18" y="105"/>
                  </a:cubicBezTo>
                  <a:cubicBezTo>
                    <a:pt x="19" y="106"/>
                    <a:pt x="19" y="106"/>
                    <a:pt x="20" y="106"/>
                  </a:cubicBezTo>
                  <a:cubicBezTo>
                    <a:pt x="20" y="106"/>
                    <a:pt x="21" y="106"/>
                    <a:pt x="21" y="106"/>
                  </a:cubicBezTo>
                  <a:cubicBezTo>
                    <a:pt x="25" y="105"/>
                    <a:pt x="27" y="101"/>
                    <a:pt x="27" y="97"/>
                  </a:cubicBezTo>
                  <a:cubicBezTo>
                    <a:pt x="27" y="96"/>
                    <a:pt x="27" y="95"/>
                    <a:pt x="27" y="95"/>
                  </a:cubicBezTo>
                  <a:cubicBezTo>
                    <a:pt x="26" y="93"/>
                    <a:pt x="26" y="92"/>
                    <a:pt x="27" y="91"/>
                  </a:cubicBezTo>
                  <a:cubicBezTo>
                    <a:pt x="27" y="91"/>
                    <a:pt x="28" y="91"/>
                    <a:pt x="28" y="91"/>
                  </a:cubicBezTo>
                  <a:cubicBezTo>
                    <a:pt x="29" y="91"/>
                    <a:pt x="29" y="91"/>
                    <a:pt x="30" y="91"/>
                  </a:cubicBezTo>
                  <a:cubicBezTo>
                    <a:pt x="31" y="92"/>
                    <a:pt x="32" y="93"/>
                    <a:pt x="33" y="94"/>
                  </a:cubicBezTo>
                  <a:cubicBezTo>
                    <a:pt x="33" y="94"/>
                    <a:pt x="34" y="95"/>
                    <a:pt x="35" y="95"/>
                  </a:cubicBezTo>
                  <a:cubicBezTo>
                    <a:pt x="36" y="96"/>
                    <a:pt x="38" y="97"/>
                    <a:pt x="40" y="97"/>
                  </a:cubicBezTo>
                  <a:moveTo>
                    <a:pt x="119" y="68"/>
                  </a:moveTo>
                  <a:cubicBezTo>
                    <a:pt x="120" y="68"/>
                    <a:pt x="121" y="68"/>
                    <a:pt x="122" y="67"/>
                  </a:cubicBezTo>
                  <a:cubicBezTo>
                    <a:pt x="122" y="67"/>
                    <a:pt x="123" y="66"/>
                    <a:pt x="123" y="66"/>
                  </a:cubicBezTo>
                  <a:cubicBezTo>
                    <a:pt x="125" y="56"/>
                    <a:pt x="125" y="56"/>
                    <a:pt x="125" y="56"/>
                  </a:cubicBezTo>
                  <a:cubicBezTo>
                    <a:pt x="125" y="56"/>
                    <a:pt x="126" y="56"/>
                    <a:pt x="126" y="56"/>
                  </a:cubicBezTo>
                  <a:cubicBezTo>
                    <a:pt x="127" y="56"/>
                    <a:pt x="128" y="57"/>
                    <a:pt x="128" y="58"/>
                  </a:cubicBezTo>
                  <a:cubicBezTo>
                    <a:pt x="129" y="59"/>
                    <a:pt x="130" y="60"/>
                    <a:pt x="130" y="61"/>
                  </a:cubicBezTo>
                  <a:cubicBezTo>
                    <a:pt x="131" y="62"/>
                    <a:pt x="131" y="63"/>
                    <a:pt x="132" y="64"/>
                  </a:cubicBezTo>
                  <a:cubicBezTo>
                    <a:pt x="133" y="66"/>
                    <a:pt x="135" y="68"/>
                    <a:pt x="138" y="68"/>
                  </a:cubicBezTo>
                  <a:cubicBezTo>
                    <a:pt x="139" y="68"/>
                    <a:pt x="139" y="68"/>
                    <a:pt x="140" y="68"/>
                  </a:cubicBezTo>
                  <a:cubicBezTo>
                    <a:pt x="141" y="68"/>
                    <a:pt x="141" y="67"/>
                    <a:pt x="141" y="66"/>
                  </a:cubicBezTo>
                  <a:cubicBezTo>
                    <a:pt x="141" y="65"/>
                    <a:pt x="142" y="64"/>
                    <a:pt x="142" y="64"/>
                  </a:cubicBezTo>
                  <a:cubicBezTo>
                    <a:pt x="143" y="63"/>
                    <a:pt x="144" y="62"/>
                    <a:pt x="145" y="62"/>
                  </a:cubicBezTo>
                  <a:cubicBezTo>
                    <a:pt x="145" y="62"/>
                    <a:pt x="146" y="63"/>
                    <a:pt x="146" y="63"/>
                  </a:cubicBezTo>
                  <a:cubicBezTo>
                    <a:pt x="147" y="63"/>
                    <a:pt x="147" y="64"/>
                    <a:pt x="148" y="65"/>
                  </a:cubicBezTo>
                  <a:cubicBezTo>
                    <a:pt x="148" y="66"/>
                    <a:pt x="147" y="68"/>
                    <a:pt x="146" y="69"/>
                  </a:cubicBezTo>
                  <a:cubicBezTo>
                    <a:pt x="146" y="69"/>
                    <a:pt x="146" y="69"/>
                    <a:pt x="146" y="70"/>
                  </a:cubicBezTo>
                  <a:cubicBezTo>
                    <a:pt x="145" y="70"/>
                    <a:pt x="146" y="71"/>
                    <a:pt x="146" y="71"/>
                  </a:cubicBezTo>
                  <a:cubicBezTo>
                    <a:pt x="152" y="77"/>
                    <a:pt x="152" y="77"/>
                    <a:pt x="152" y="77"/>
                  </a:cubicBezTo>
                  <a:cubicBezTo>
                    <a:pt x="152" y="78"/>
                    <a:pt x="152" y="78"/>
                    <a:pt x="153" y="78"/>
                  </a:cubicBezTo>
                  <a:cubicBezTo>
                    <a:pt x="153" y="78"/>
                    <a:pt x="153" y="78"/>
                    <a:pt x="153" y="78"/>
                  </a:cubicBezTo>
                  <a:cubicBezTo>
                    <a:pt x="159" y="76"/>
                    <a:pt x="159" y="76"/>
                    <a:pt x="159" y="76"/>
                  </a:cubicBezTo>
                  <a:cubicBezTo>
                    <a:pt x="161" y="80"/>
                    <a:pt x="161" y="80"/>
                    <a:pt x="161" y="80"/>
                  </a:cubicBezTo>
                  <a:cubicBezTo>
                    <a:pt x="157" y="83"/>
                    <a:pt x="157" y="83"/>
                    <a:pt x="157" y="83"/>
                  </a:cubicBezTo>
                  <a:cubicBezTo>
                    <a:pt x="156" y="83"/>
                    <a:pt x="156" y="84"/>
                    <a:pt x="156" y="85"/>
                  </a:cubicBezTo>
                  <a:cubicBezTo>
                    <a:pt x="158" y="93"/>
                    <a:pt x="158" y="93"/>
                    <a:pt x="158" y="93"/>
                  </a:cubicBezTo>
                  <a:cubicBezTo>
                    <a:pt x="158" y="93"/>
                    <a:pt x="159" y="94"/>
                    <a:pt x="159" y="94"/>
                  </a:cubicBezTo>
                  <a:cubicBezTo>
                    <a:pt x="166" y="96"/>
                    <a:pt x="166" y="96"/>
                    <a:pt x="166" y="96"/>
                  </a:cubicBezTo>
                  <a:cubicBezTo>
                    <a:pt x="166" y="99"/>
                    <a:pt x="166" y="99"/>
                    <a:pt x="166" y="99"/>
                  </a:cubicBezTo>
                  <a:cubicBezTo>
                    <a:pt x="166" y="99"/>
                    <a:pt x="165" y="99"/>
                    <a:pt x="165" y="99"/>
                  </a:cubicBezTo>
                  <a:cubicBezTo>
                    <a:pt x="161" y="99"/>
                    <a:pt x="157" y="102"/>
                    <a:pt x="156" y="106"/>
                  </a:cubicBezTo>
                  <a:cubicBezTo>
                    <a:pt x="155" y="108"/>
                    <a:pt x="156" y="111"/>
                    <a:pt x="157" y="113"/>
                  </a:cubicBezTo>
                  <a:cubicBezTo>
                    <a:pt x="158" y="115"/>
                    <a:pt x="159" y="116"/>
                    <a:pt x="161" y="117"/>
                  </a:cubicBezTo>
                  <a:cubicBezTo>
                    <a:pt x="158" y="120"/>
                    <a:pt x="158" y="120"/>
                    <a:pt x="158" y="120"/>
                  </a:cubicBezTo>
                  <a:cubicBezTo>
                    <a:pt x="154" y="117"/>
                    <a:pt x="154" y="117"/>
                    <a:pt x="154" y="117"/>
                  </a:cubicBezTo>
                  <a:cubicBezTo>
                    <a:pt x="154" y="116"/>
                    <a:pt x="154" y="116"/>
                    <a:pt x="153" y="116"/>
                  </a:cubicBezTo>
                  <a:cubicBezTo>
                    <a:pt x="153" y="116"/>
                    <a:pt x="152" y="116"/>
                    <a:pt x="152" y="117"/>
                  </a:cubicBezTo>
                  <a:cubicBezTo>
                    <a:pt x="145" y="123"/>
                    <a:pt x="145" y="123"/>
                    <a:pt x="145" y="123"/>
                  </a:cubicBezTo>
                  <a:cubicBezTo>
                    <a:pt x="144" y="124"/>
                    <a:pt x="144" y="125"/>
                    <a:pt x="144" y="126"/>
                  </a:cubicBezTo>
                  <a:cubicBezTo>
                    <a:pt x="147" y="133"/>
                    <a:pt x="147" y="133"/>
                    <a:pt x="147" y="133"/>
                  </a:cubicBezTo>
                  <a:cubicBezTo>
                    <a:pt x="147" y="133"/>
                    <a:pt x="146" y="133"/>
                    <a:pt x="145" y="133"/>
                  </a:cubicBezTo>
                  <a:cubicBezTo>
                    <a:pt x="145" y="133"/>
                    <a:pt x="144" y="133"/>
                    <a:pt x="143" y="133"/>
                  </a:cubicBezTo>
                  <a:cubicBezTo>
                    <a:pt x="142" y="132"/>
                    <a:pt x="142" y="132"/>
                    <a:pt x="141" y="131"/>
                  </a:cubicBezTo>
                  <a:cubicBezTo>
                    <a:pt x="140" y="130"/>
                    <a:pt x="139" y="129"/>
                    <a:pt x="138" y="129"/>
                  </a:cubicBezTo>
                  <a:cubicBezTo>
                    <a:pt x="137" y="128"/>
                    <a:pt x="135" y="128"/>
                    <a:pt x="134" y="128"/>
                  </a:cubicBezTo>
                  <a:cubicBezTo>
                    <a:pt x="132" y="128"/>
                    <a:pt x="130" y="129"/>
                    <a:pt x="129" y="130"/>
                  </a:cubicBezTo>
                  <a:cubicBezTo>
                    <a:pt x="127" y="132"/>
                    <a:pt x="126" y="135"/>
                    <a:pt x="126" y="137"/>
                  </a:cubicBezTo>
                  <a:cubicBezTo>
                    <a:pt x="126" y="137"/>
                    <a:pt x="126" y="137"/>
                    <a:pt x="125" y="137"/>
                  </a:cubicBezTo>
                  <a:cubicBezTo>
                    <a:pt x="124" y="137"/>
                    <a:pt x="123" y="137"/>
                    <a:pt x="123" y="136"/>
                  </a:cubicBezTo>
                  <a:cubicBezTo>
                    <a:pt x="123" y="136"/>
                    <a:pt x="123" y="135"/>
                    <a:pt x="123" y="135"/>
                  </a:cubicBezTo>
                  <a:cubicBezTo>
                    <a:pt x="123" y="134"/>
                    <a:pt x="123" y="134"/>
                    <a:pt x="123" y="133"/>
                  </a:cubicBezTo>
                  <a:cubicBezTo>
                    <a:pt x="122" y="131"/>
                    <a:pt x="120" y="129"/>
                    <a:pt x="118" y="128"/>
                  </a:cubicBezTo>
                  <a:cubicBezTo>
                    <a:pt x="115" y="127"/>
                    <a:pt x="113" y="127"/>
                    <a:pt x="111" y="127"/>
                  </a:cubicBezTo>
                  <a:cubicBezTo>
                    <a:pt x="111" y="127"/>
                    <a:pt x="111" y="127"/>
                    <a:pt x="111" y="127"/>
                  </a:cubicBezTo>
                  <a:cubicBezTo>
                    <a:pt x="110" y="127"/>
                    <a:pt x="110" y="128"/>
                    <a:pt x="109" y="129"/>
                  </a:cubicBezTo>
                  <a:cubicBezTo>
                    <a:pt x="109" y="130"/>
                    <a:pt x="108" y="132"/>
                    <a:pt x="106" y="132"/>
                  </a:cubicBezTo>
                  <a:cubicBezTo>
                    <a:pt x="106" y="132"/>
                    <a:pt x="106" y="132"/>
                    <a:pt x="105" y="132"/>
                  </a:cubicBezTo>
                  <a:cubicBezTo>
                    <a:pt x="104" y="132"/>
                    <a:pt x="103" y="132"/>
                    <a:pt x="103" y="131"/>
                  </a:cubicBezTo>
                  <a:cubicBezTo>
                    <a:pt x="105" y="124"/>
                    <a:pt x="105" y="124"/>
                    <a:pt x="105" y="124"/>
                  </a:cubicBezTo>
                  <a:cubicBezTo>
                    <a:pt x="105" y="124"/>
                    <a:pt x="105" y="124"/>
                    <a:pt x="105" y="124"/>
                  </a:cubicBezTo>
                  <a:cubicBezTo>
                    <a:pt x="105" y="120"/>
                    <a:pt x="101" y="117"/>
                    <a:pt x="98" y="116"/>
                  </a:cubicBezTo>
                  <a:cubicBezTo>
                    <a:pt x="97" y="116"/>
                    <a:pt x="96" y="116"/>
                    <a:pt x="95" y="116"/>
                  </a:cubicBezTo>
                  <a:cubicBezTo>
                    <a:pt x="93" y="116"/>
                    <a:pt x="91" y="116"/>
                    <a:pt x="89" y="117"/>
                  </a:cubicBezTo>
                  <a:cubicBezTo>
                    <a:pt x="89" y="116"/>
                    <a:pt x="89" y="116"/>
                    <a:pt x="90" y="115"/>
                  </a:cubicBezTo>
                  <a:cubicBezTo>
                    <a:pt x="90" y="114"/>
                    <a:pt x="91" y="113"/>
                    <a:pt x="91" y="112"/>
                  </a:cubicBezTo>
                  <a:cubicBezTo>
                    <a:pt x="92" y="112"/>
                    <a:pt x="92" y="112"/>
                    <a:pt x="92" y="112"/>
                  </a:cubicBezTo>
                  <a:cubicBezTo>
                    <a:pt x="94" y="109"/>
                    <a:pt x="95" y="107"/>
                    <a:pt x="94" y="105"/>
                  </a:cubicBezTo>
                  <a:cubicBezTo>
                    <a:pt x="94" y="103"/>
                    <a:pt x="92" y="101"/>
                    <a:pt x="89" y="100"/>
                  </a:cubicBezTo>
                  <a:cubicBezTo>
                    <a:pt x="89" y="100"/>
                    <a:pt x="88" y="99"/>
                    <a:pt x="88" y="99"/>
                  </a:cubicBezTo>
                  <a:cubicBezTo>
                    <a:pt x="87" y="99"/>
                    <a:pt x="86" y="98"/>
                    <a:pt x="85" y="98"/>
                  </a:cubicBezTo>
                  <a:cubicBezTo>
                    <a:pt x="84" y="97"/>
                    <a:pt x="83" y="96"/>
                    <a:pt x="84" y="95"/>
                  </a:cubicBezTo>
                  <a:cubicBezTo>
                    <a:pt x="84" y="95"/>
                    <a:pt x="85" y="95"/>
                    <a:pt x="86" y="94"/>
                  </a:cubicBezTo>
                  <a:cubicBezTo>
                    <a:pt x="88" y="94"/>
                    <a:pt x="90" y="94"/>
                    <a:pt x="91" y="92"/>
                  </a:cubicBezTo>
                  <a:cubicBezTo>
                    <a:pt x="92" y="91"/>
                    <a:pt x="93" y="90"/>
                    <a:pt x="93" y="88"/>
                  </a:cubicBezTo>
                  <a:cubicBezTo>
                    <a:pt x="94" y="87"/>
                    <a:pt x="94" y="86"/>
                    <a:pt x="95" y="85"/>
                  </a:cubicBezTo>
                  <a:cubicBezTo>
                    <a:pt x="96" y="85"/>
                    <a:pt x="96" y="84"/>
                    <a:pt x="96" y="83"/>
                  </a:cubicBezTo>
                  <a:cubicBezTo>
                    <a:pt x="95" y="82"/>
                    <a:pt x="95" y="82"/>
                    <a:pt x="94" y="82"/>
                  </a:cubicBezTo>
                  <a:cubicBezTo>
                    <a:pt x="93" y="82"/>
                    <a:pt x="92" y="81"/>
                    <a:pt x="91" y="80"/>
                  </a:cubicBezTo>
                  <a:cubicBezTo>
                    <a:pt x="91" y="78"/>
                    <a:pt x="91" y="77"/>
                    <a:pt x="91" y="76"/>
                  </a:cubicBezTo>
                  <a:cubicBezTo>
                    <a:pt x="92" y="75"/>
                    <a:pt x="93" y="75"/>
                    <a:pt x="94" y="75"/>
                  </a:cubicBezTo>
                  <a:cubicBezTo>
                    <a:pt x="96" y="75"/>
                    <a:pt x="97" y="75"/>
                    <a:pt x="97" y="76"/>
                  </a:cubicBezTo>
                  <a:cubicBezTo>
                    <a:pt x="98" y="77"/>
                    <a:pt x="98" y="77"/>
                    <a:pt x="99" y="77"/>
                  </a:cubicBezTo>
                  <a:cubicBezTo>
                    <a:pt x="99" y="77"/>
                    <a:pt x="99" y="77"/>
                    <a:pt x="100" y="77"/>
                  </a:cubicBezTo>
                  <a:cubicBezTo>
                    <a:pt x="103" y="76"/>
                    <a:pt x="106" y="72"/>
                    <a:pt x="106" y="68"/>
                  </a:cubicBezTo>
                  <a:cubicBezTo>
                    <a:pt x="106" y="67"/>
                    <a:pt x="106" y="66"/>
                    <a:pt x="105" y="65"/>
                  </a:cubicBezTo>
                  <a:cubicBezTo>
                    <a:pt x="105" y="64"/>
                    <a:pt x="105" y="63"/>
                    <a:pt x="105" y="62"/>
                  </a:cubicBezTo>
                  <a:cubicBezTo>
                    <a:pt x="106" y="62"/>
                    <a:pt x="106" y="62"/>
                    <a:pt x="107" y="62"/>
                  </a:cubicBezTo>
                  <a:cubicBezTo>
                    <a:pt x="107" y="62"/>
                    <a:pt x="108" y="62"/>
                    <a:pt x="109" y="62"/>
                  </a:cubicBezTo>
                  <a:cubicBezTo>
                    <a:pt x="110" y="63"/>
                    <a:pt x="111" y="63"/>
                    <a:pt x="111" y="64"/>
                  </a:cubicBezTo>
                  <a:cubicBezTo>
                    <a:pt x="112" y="65"/>
                    <a:pt x="113" y="66"/>
                    <a:pt x="114" y="66"/>
                  </a:cubicBezTo>
                  <a:cubicBezTo>
                    <a:pt x="115" y="67"/>
                    <a:pt x="116" y="68"/>
                    <a:pt x="119" y="68"/>
                  </a:cubicBezTo>
                  <a:moveTo>
                    <a:pt x="54" y="15"/>
                  </a:moveTo>
                  <a:cubicBezTo>
                    <a:pt x="55" y="15"/>
                    <a:pt x="56" y="15"/>
                    <a:pt x="57" y="15"/>
                  </a:cubicBezTo>
                  <a:cubicBezTo>
                    <a:pt x="57" y="14"/>
                    <a:pt x="58" y="14"/>
                    <a:pt x="58" y="13"/>
                  </a:cubicBezTo>
                  <a:cubicBezTo>
                    <a:pt x="60" y="4"/>
                    <a:pt x="60" y="4"/>
                    <a:pt x="60" y="4"/>
                  </a:cubicBezTo>
                  <a:cubicBezTo>
                    <a:pt x="61" y="4"/>
                    <a:pt x="61" y="4"/>
                    <a:pt x="61" y="4"/>
                  </a:cubicBezTo>
                  <a:cubicBezTo>
                    <a:pt x="62" y="4"/>
                    <a:pt x="63" y="4"/>
                    <a:pt x="64" y="5"/>
                  </a:cubicBezTo>
                  <a:cubicBezTo>
                    <a:pt x="64" y="6"/>
                    <a:pt x="65" y="7"/>
                    <a:pt x="65" y="8"/>
                  </a:cubicBezTo>
                  <a:cubicBezTo>
                    <a:pt x="66" y="9"/>
                    <a:pt x="66" y="10"/>
                    <a:pt x="67" y="11"/>
                  </a:cubicBezTo>
                  <a:cubicBezTo>
                    <a:pt x="68" y="13"/>
                    <a:pt x="71" y="16"/>
                    <a:pt x="73" y="16"/>
                  </a:cubicBezTo>
                  <a:cubicBezTo>
                    <a:pt x="74" y="16"/>
                    <a:pt x="74" y="16"/>
                    <a:pt x="75" y="15"/>
                  </a:cubicBezTo>
                  <a:cubicBezTo>
                    <a:pt x="76" y="15"/>
                    <a:pt x="76" y="14"/>
                    <a:pt x="76" y="13"/>
                  </a:cubicBezTo>
                  <a:cubicBezTo>
                    <a:pt x="76" y="12"/>
                    <a:pt x="77" y="12"/>
                    <a:pt x="77" y="11"/>
                  </a:cubicBezTo>
                  <a:cubicBezTo>
                    <a:pt x="78" y="10"/>
                    <a:pt x="79" y="10"/>
                    <a:pt x="80" y="10"/>
                  </a:cubicBezTo>
                  <a:cubicBezTo>
                    <a:pt x="80" y="10"/>
                    <a:pt x="81" y="10"/>
                    <a:pt x="81" y="10"/>
                  </a:cubicBezTo>
                  <a:cubicBezTo>
                    <a:pt x="82" y="11"/>
                    <a:pt x="83" y="12"/>
                    <a:pt x="83" y="13"/>
                  </a:cubicBezTo>
                  <a:cubicBezTo>
                    <a:pt x="83" y="14"/>
                    <a:pt x="83" y="15"/>
                    <a:pt x="82" y="16"/>
                  </a:cubicBezTo>
                  <a:cubicBezTo>
                    <a:pt x="81" y="16"/>
                    <a:pt x="81" y="17"/>
                    <a:pt x="81" y="17"/>
                  </a:cubicBezTo>
                  <a:cubicBezTo>
                    <a:pt x="81" y="18"/>
                    <a:pt x="81" y="18"/>
                    <a:pt x="81" y="19"/>
                  </a:cubicBezTo>
                  <a:cubicBezTo>
                    <a:pt x="87" y="25"/>
                    <a:pt x="87" y="25"/>
                    <a:pt x="87" y="25"/>
                  </a:cubicBezTo>
                  <a:cubicBezTo>
                    <a:pt x="87" y="25"/>
                    <a:pt x="88" y="25"/>
                    <a:pt x="88" y="25"/>
                  </a:cubicBezTo>
                  <a:cubicBezTo>
                    <a:pt x="88" y="25"/>
                    <a:pt x="89" y="25"/>
                    <a:pt x="89" y="25"/>
                  </a:cubicBezTo>
                  <a:cubicBezTo>
                    <a:pt x="94" y="24"/>
                    <a:pt x="94" y="24"/>
                    <a:pt x="94" y="24"/>
                  </a:cubicBezTo>
                  <a:cubicBezTo>
                    <a:pt x="96" y="28"/>
                    <a:pt x="96" y="28"/>
                    <a:pt x="96" y="28"/>
                  </a:cubicBezTo>
                  <a:cubicBezTo>
                    <a:pt x="92" y="30"/>
                    <a:pt x="92" y="30"/>
                    <a:pt x="92" y="30"/>
                  </a:cubicBezTo>
                  <a:cubicBezTo>
                    <a:pt x="91" y="30"/>
                    <a:pt x="91" y="31"/>
                    <a:pt x="91" y="32"/>
                  </a:cubicBezTo>
                  <a:cubicBezTo>
                    <a:pt x="93" y="40"/>
                    <a:pt x="93" y="40"/>
                    <a:pt x="93" y="40"/>
                  </a:cubicBezTo>
                  <a:cubicBezTo>
                    <a:pt x="93" y="41"/>
                    <a:pt x="94" y="41"/>
                    <a:pt x="94" y="41"/>
                  </a:cubicBezTo>
                  <a:cubicBezTo>
                    <a:pt x="101" y="43"/>
                    <a:pt x="101" y="43"/>
                    <a:pt x="101" y="43"/>
                  </a:cubicBezTo>
                  <a:cubicBezTo>
                    <a:pt x="101" y="47"/>
                    <a:pt x="101" y="47"/>
                    <a:pt x="101" y="47"/>
                  </a:cubicBezTo>
                  <a:cubicBezTo>
                    <a:pt x="101" y="47"/>
                    <a:pt x="101" y="47"/>
                    <a:pt x="100" y="47"/>
                  </a:cubicBezTo>
                  <a:cubicBezTo>
                    <a:pt x="96" y="47"/>
                    <a:pt x="92" y="50"/>
                    <a:pt x="91" y="53"/>
                  </a:cubicBezTo>
                  <a:cubicBezTo>
                    <a:pt x="90" y="56"/>
                    <a:pt x="91" y="58"/>
                    <a:pt x="92" y="61"/>
                  </a:cubicBezTo>
                  <a:cubicBezTo>
                    <a:pt x="93" y="62"/>
                    <a:pt x="94" y="63"/>
                    <a:pt x="96" y="64"/>
                  </a:cubicBezTo>
                  <a:cubicBezTo>
                    <a:pt x="93" y="68"/>
                    <a:pt x="93" y="68"/>
                    <a:pt x="93" y="68"/>
                  </a:cubicBezTo>
                  <a:cubicBezTo>
                    <a:pt x="90" y="64"/>
                    <a:pt x="90" y="64"/>
                    <a:pt x="90" y="64"/>
                  </a:cubicBezTo>
                  <a:cubicBezTo>
                    <a:pt x="89" y="64"/>
                    <a:pt x="89" y="64"/>
                    <a:pt x="88" y="64"/>
                  </a:cubicBezTo>
                  <a:cubicBezTo>
                    <a:pt x="88" y="64"/>
                    <a:pt x="87" y="64"/>
                    <a:pt x="87" y="64"/>
                  </a:cubicBezTo>
                  <a:cubicBezTo>
                    <a:pt x="80" y="71"/>
                    <a:pt x="80" y="71"/>
                    <a:pt x="80" y="71"/>
                  </a:cubicBezTo>
                  <a:cubicBezTo>
                    <a:pt x="79" y="71"/>
                    <a:pt x="79" y="72"/>
                    <a:pt x="79" y="73"/>
                  </a:cubicBezTo>
                  <a:cubicBezTo>
                    <a:pt x="82" y="80"/>
                    <a:pt x="82" y="80"/>
                    <a:pt x="82" y="80"/>
                  </a:cubicBezTo>
                  <a:cubicBezTo>
                    <a:pt x="82" y="81"/>
                    <a:pt x="81" y="81"/>
                    <a:pt x="81" y="81"/>
                  </a:cubicBezTo>
                  <a:cubicBezTo>
                    <a:pt x="80" y="81"/>
                    <a:pt x="79" y="80"/>
                    <a:pt x="78" y="80"/>
                  </a:cubicBezTo>
                  <a:cubicBezTo>
                    <a:pt x="78" y="80"/>
                    <a:pt x="77" y="79"/>
                    <a:pt x="76" y="78"/>
                  </a:cubicBezTo>
                  <a:cubicBezTo>
                    <a:pt x="75" y="78"/>
                    <a:pt x="74" y="77"/>
                    <a:pt x="73" y="76"/>
                  </a:cubicBezTo>
                  <a:cubicBezTo>
                    <a:pt x="72" y="76"/>
                    <a:pt x="71" y="75"/>
                    <a:pt x="70" y="75"/>
                  </a:cubicBezTo>
                  <a:cubicBezTo>
                    <a:pt x="68" y="75"/>
                    <a:pt x="65" y="76"/>
                    <a:pt x="64" y="77"/>
                  </a:cubicBezTo>
                  <a:cubicBezTo>
                    <a:pt x="62" y="79"/>
                    <a:pt x="61" y="82"/>
                    <a:pt x="62" y="85"/>
                  </a:cubicBezTo>
                  <a:cubicBezTo>
                    <a:pt x="61" y="85"/>
                    <a:pt x="61" y="85"/>
                    <a:pt x="61" y="85"/>
                  </a:cubicBezTo>
                  <a:cubicBezTo>
                    <a:pt x="60" y="85"/>
                    <a:pt x="59" y="84"/>
                    <a:pt x="58" y="83"/>
                  </a:cubicBezTo>
                  <a:cubicBezTo>
                    <a:pt x="58" y="83"/>
                    <a:pt x="58" y="83"/>
                    <a:pt x="58" y="82"/>
                  </a:cubicBezTo>
                  <a:cubicBezTo>
                    <a:pt x="58" y="82"/>
                    <a:pt x="58" y="81"/>
                    <a:pt x="58" y="81"/>
                  </a:cubicBezTo>
                  <a:cubicBezTo>
                    <a:pt x="57" y="78"/>
                    <a:pt x="55" y="76"/>
                    <a:pt x="53" y="75"/>
                  </a:cubicBezTo>
                  <a:cubicBezTo>
                    <a:pt x="51" y="75"/>
                    <a:pt x="48" y="75"/>
                    <a:pt x="47" y="75"/>
                  </a:cubicBezTo>
                  <a:cubicBezTo>
                    <a:pt x="46" y="75"/>
                    <a:pt x="46" y="75"/>
                    <a:pt x="46" y="75"/>
                  </a:cubicBezTo>
                  <a:cubicBezTo>
                    <a:pt x="46" y="75"/>
                    <a:pt x="45" y="75"/>
                    <a:pt x="45" y="76"/>
                  </a:cubicBezTo>
                  <a:cubicBezTo>
                    <a:pt x="44" y="78"/>
                    <a:pt x="43" y="79"/>
                    <a:pt x="42" y="80"/>
                  </a:cubicBezTo>
                  <a:cubicBezTo>
                    <a:pt x="41" y="80"/>
                    <a:pt x="41" y="80"/>
                    <a:pt x="40" y="80"/>
                  </a:cubicBezTo>
                  <a:cubicBezTo>
                    <a:pt x="40" y="80"/>
                    <a:pt x="39" y="79"/>
                    <a:pt x="38" y="79"/>
                  </a:cubicBezTo>
                  <a:cubicBezTo>
                    <a:pt x="40" y="72"/>
                    <a:pt x="40" y="72"/>
                    <a:pt x="40" y="72"/>
                  </a:cubicBezTo>
                  <a:cubicBezTo>
                    <a:pt x="40" y="71"/>
                    <a:pt x="40" y="71"/>
                    <a:pt x="40" y="71"/>
                  </a:cubicBezTo>
                  <a:cubicBezTo>
                    <a:pt x="40" y="67"/>
                    <a:pt x="36" y="64"/>
                    <a:pt x="33" y="63"/>
                  </a:cubicBezTo>
                  <a:cubicBezTo>
                    <a:pt x="32" y="63"/>
                    <a:pt x="31" y="63"/>
                    <a:pt x="30" y="63"/>
                  </a:cubicBezTo>
                  <a:cubicBezTo>
                    <a:pt x="28" y="63"/>
                    <a:pt x="26" y="64"/>
                    <a:pt x="25" y="64"/>
                  </a:cubicBezTo>
                  <a:cubicBezTo>
                    <a:pt x="25" y="64"/>
                    <a:pt x="25" y="63"/>
                    <a:pt x="25" y="63"/>
                  </a:cubicBezTo>
                  <a:cubicBezTo>
                    <a:pt x="25" y="62"/>
                    <a:pt x="26" y="61"/>
                    <a:pt x="27" y="60"/>
                  </a:cubicBezTo>
                  <a:cubicBezTo>
                    <a:pt x="27" y="59"/>
                    <a:pt x="27" y="59"/>
                    <a:pt x="27" y="59"/>
                  </a:cubicBezTo>
                  <a:cubicBezTo>
                    <a:pt x="29" y="57"/>
                    <a:pt x="30" y="55"/>
                    <a:pt x="30" y="53"/>
                  </a:cubicBezTo>
                  <a:cubicBezTo>
                    <a:pt x="29" y="51"/>
                    <a:pt x="27" y="49"/>
                    <a:pt x="25" y="47"/>
                  </a:cubicBezTo>
                  <a:cubicBezTo>
                    <a:pt x="24" y="47"/>
                    <a:pt x="24" y="47"/>
                    <a:pt x="23" y="47"/>
                  </a:cubicBezTo>
                  <a:cubicBezTo>
                    <a:pt x="22" y="46"/>
                    <a:pt x="21" y="46"/>
                    <a:pt x="20" y="45"/>
                  </a:cubicBezTo>
                  <a:cubicBezTo>
                    <a:pt x="19" y="44"/>
                    <a:pt x="19" y="43"/>
                    <a:pt x="19" y="43"/>
                  </a:cubicBezTo>
                  <a:cubicBezTo>
                    <a:pt x="19" y="42"/>
                    <a:pt x="20" y="42"/>
                    <a:pt x="22" y="42"/>
                  </a:cubicBezTo>
                  <a:cubicBezTo>
                    <a:pt x="23" y="41"/>
                    <a:pt x="25" y="41"/>
                    <a:pt x="26" y="40"/>
                  </a:cubicBezTo>
                  <a:cubicBezTo>
                    <a:pt x="27" y="39"/>
                    <a:pt x="28" y="37"/>
                    <a:pt x="28" y="36"/>
                  </a:cubicBezTo>
                  <a:cubicBezTo>
                    <a:pt x="29" y="35"/>
                    <a:pt x="29" y="33"/>
                    <a:pt x="30" y="33"/>
                  </a:cubicBezTo>
                  <a:cubicBezTo>
                    <a:pt x="31" y="32"/>
                    <a:pt x="31" y="31"/>
                    <a:pt x="31" y="31"/>
                  </a:cubicBezTo>
                  <a:cubicBezTo>
                    <a:pt x="31" y="30"/>
                    <a:pt x="30" y="29"/>
                    <a:pt x="29" y="29"/>
                  </a:cubicBezTo>
                  <a:cubicBezTo>
                    <a:pt x="28" y="29"/>
                    <a:pt x="27" y="28"/>
                    <a:pt x="26" y="27"/>
                  </a:cubicBezTo>
                  <a:cubicBezTo>
                    <a:pt x="26" y="26"/>
                    <a:pt x="26" y="25"/>
                    <a:pt x="26" y="24"/>
                  </a:cubicBezTo>
                  <a:cubicBezTo>
                    <a:pt x="27" y="23"/>
                    <a:pt x="28" y="22"/>
                    <a:pt x="29" y="22"/>
                  </a:cubicBezTo>
                  <a:cubicBezTo>
                    <a:pt x="31" y="22"/>
                    <a:pt x="32" y="23"/>
                    <a:pt x="33" y="24"/>
                  </a:cubicBezTo>
                  <a:cubicBezTo>
                    <a:pt x="33" y="24"/>
                    <a:pt x="34" y="24"/>
                    <a:pt x="34" y="24"/>
                  </a:cubicBezTo>
                  <a:cubicBezTo>
                    <a:pt x="34" y="24"/>
                    <a:pt x="35" y="24"/>
                    <a:pt x="35" y="24"/>
                  </a:cubicBezTo>
                  <a:cubicBezTo>
                    <a:pt x="39" y="23"/>
                    <a:pt x="41" y="19"/>
                    <a:pt x="41" y="15"/>
                  </a:cubicBezTo>
                  <a:cubicBezTo>
                    <a:pt x="41" y="14"/>
                    <a:pt x="41" y="14"/>
                    <a:pt x="41" y="13"/>
                  </a:cubicBezTo>
                  <a:cubicBezTo>
                    <a:pt x="40" y="11"/>
                    <a:pt x="40" y="10"/>
                    <a:pt x="41" y="10"/>
                  </a:cubicBezTo>
                  <a:cubicBezTo>
                    <a:pt x="41" y="9"/>
                    <a:pt x="42" y="9"/>
                    <a:pt x="42" y="9"/>
                  </a:cubicBezTo>
                  <a:cubicBezTo>
                    <a:pt x="43" y="9"/>
                    <a:pt x="43" y="9"/>
                    <a:pt x="44" y="9"/>
                  </a:cubicBezTo>
                  <a:cubicBezTo>
                    <a:pt x="45" y="10"/>
                    <a:pt x="46" y="11"/>
                    <a:pt x="47" y="12"/>
                  </a:cubicBezTo>
                  <a:cubicBezTo>
                    <a:pt x="47" y="12"/>
                    <a:pt x="48" y="13"/>
                    <a:pt x="49" y="13"/>
                  </a:cubicBezTo>
                  <a:cubicBezTo>
                    <a:pt x="50" y="14"/>
                    <a:pt x="52" y="15"/>
                    <a:pt x="54" y="15"/>
                  </a:cubicBezTo>
                  <a:moveTo>
                    <a:pt x="61" y="0"/>
                  </a:moveTo>
                  <a:cubicBezTo>
                    <a:pt x="60" y="0"/>
                    <a:pt x="58" y="0"/>
                    <a:pt x="58" y="1"/>
                  </a:cubicBezTo>
                  <a:cubicBezTo>
                    <a:pt x="57" y="1"/>
                    <a:pt x="57" y="2"/>
                    <a:pt x="57" y="2"/>
                  </a:cubicBezTo>
                  <a:cubicBezTo>
                    <a:pt x="54" y="11"/>
                    <a:pt x="54" y="11"/>
                    <a:pt x="54" y="11"/>
                  </a:cubicBezTo>
                  <a:cubicBezTo>
                    <a:pt x="54" y="12"/>
                    <a:pt x="54" y="12"/>
                    <a:pt x="54" y="12"/>
                  </a:cubicBezTo>
                  <a:cubicBezTo>
                    <a:pt x="53" y="12"/>
                    <a:pt x="52" y="11"/>
                    <a:pt x="51" y="10"/>
                  </a:cubicBezTo>
                  <a:cubicBezTo>
                    <a:pt x="50" y="10"/>
                    <a:pt x="50" y="9"/>
                    <a:pt x="49" y="9"/>
                  </a:cubicBezTo>
                  <a:cubicBezTo>
                    <a:pt x="48" y="8"/>
                    <a:pt x="47" y="7"/>
                    <a:pt x="46" y="6"/>
                  </a:cubicBezTo>
                  <a:cubicBezTo>
                    <a:pt x="45" y="5"/>
                    <a:pt x="43" y="5"/>
                    <a:pt x="42" y="5"/>
                  </a:cubicBezTo>
                  <a:cubicBezTo>
                    <a:pt x="40" y="5"/>
                    <a:pt x="38" y="6"/>
                    <a:pt x="37" y="8"/>
                  </a:cubicBezTo>
                  <a:cubicBezTo>
                    <a:pt x="36" y="10"/>
                    <a:pt x="36" y="12"/>
                    <a:pt x="37" y="14"/>
                  </a:cubicBezTo>
                  <a:cubicBezTo>
                    <a:pt x="37" y="14"/>
                    <a:pt x="37" y="15"/>
                    <a:pt x="37" y="15"/>
                  </a:cubicBezTo>
                  <a:cubicBezTo>
                    <a:pt x="37" y="17"/>
                    <a:pt x="36" y="19"/>
                    <a:pt x="35" y="20"/>
                  </a:cubicBezTo>
                  <a:cubicBezTo>
                    <a:pt x="33" y="19"/>
                    <a:pt x="32" y="18"/>
                    <a:pt x="30" y="18"/>
                  </a:cubicBezTo>
                  <a:cubicBezTo>
                    <a:pt x="27" y="18"/>
                    <a:pt x="24" y="19"/>
                    <a:pt x="23" y="22"/>
                  </a:cubicBezTo>
                  <a:cubicBezTo>
                    <a:pt x="22" y="24"/>
                    <a:pt x="22" y="26"/>
                    <a:pt x="23" y="29"/>
                  </a:cubicBezTo>
                  <a:cubicBezTo>
                    <a:pt x="24" y="30"/>
                    <a:pt x="25" y="31"/>
                    <a:pt x="26" y="32"/>
                  </a:cubicBezTo>
                  <a:cubicBezTo>
                    <a:pt x="25" y="33"/>
                    <a:pt x="25" y="34"/>
                    <a:pt x="25" y="35"/>
                  </a:cubicBezTo>
                  <a:cubicBezTo>
                    <a:pt x="24" y="36"/>
                    <a:pt x="24" y="36"/>
                    <a:pt x="23" y="37"/>
                  </a:cubicBezTo>
                  <a:cubicBezTo>
                    <a:pt x="23" y="38"/>
                    <a:pt x="22" y="38"/>
                    <a:pt x="21" y="38"/>
                  </a:cubicBezTo>
                  <a:cubicBezTo>
                    <a:pt x="19" y="38"/>
                    <a:pt x="17" y="39"/>
                    <a:pt x="16" y="41"/>
                  </a:cubicBezTo>
                  <a:cubicBezTo>
                    <a:pt x="14" y="43"/>
                    <a:pt x="15" y="46"/>
                    <a:pt x="18" y="48"/>
                  </a:cubicBezTo>
                  <a:cubicBezTo>
                    <a:pt x="19" y="49"/>
                    <a:pt x="20" y="50"/>
                    <a:pt x="22" y="50"/>
                  </a:cubicBezTo>
                  <a:cubicBezTo>
                    <a:pt x="22" y="50"/>
                    <a:pt x="23" y="51"/>
                    <a:pt x="23" y="51"/>
                  </a:cubicBezTo>
                  <a:cubicBezTo>
                    <a:pt x="24" y="51"/>
                    <a:pt x="26" y="52"/>
                    <a:pt x="26" y="53"/>
                  </a:cubicBezTo>
                  <a:cubicBezTo>
                    <a:pt x="26" y="54"/>
                    <a:pt x="25" y="55"/>
                    <a:pt x="24" y="56"/>
                  </a:cubicBezTo>
                  <a:cubicBezTo>
                    <a:pt x="24" y="57"/>
                    <a:pt x="24" y="57"/>
                    <a:pt x="24" y="57"/>
                  </a:cubicBezTo>
                  <a:cubicBezTo>
                    <a:pt x="23" y="58"/>
                    <a:pt x="22" y="60"/>
                    <a:pt x="21" y="61"/>
                  </a:cubicBezTo>
                  <a:cubicBezTo>
                    <a:pt x="20" y="64"/>
                    <a:pt x="21" y="67"/>
                    <a:pt x="23" y="68"/>
                  </a:cubicBezTo>
                  <a:cubicBezTo>
                    <a:pt x="24" y="68"/>
                    <a:pt x="24" y="68"/>
                    <a:pt x="24" y="68"/>
                  </a:cubicBezTo>
                  <a:cubicBezTo>
                    <a:pt x="24" y="68"/>
                    <a:pt x="25" y="68"/>
                    <a:pt x="25" y="68"/>
                  </a:cubicBezTo>
                  <a:cubicBezTo>
                    <a:pt x="27" y="67"/>
                    <a:pt x="29" y="67"/>
                    <a:pt x="30" y="67"/>
                  </a:cubicBezTo>
                  <a:cubicBezTo>
                    <a:pt x="31" y="67"/>
                    <a:pt x="32" y="67"/>
                    <a:pt x="32" y="67"/>
                  </a:cubicBezTo>
                  <a:cubicBezTo>
                    <a:pt x="34" y="68"/>
                    <a:pt x="36" y="69"/>
                    <a:pt x="36" y="71"/>
                  </a:cubicBezTo>
                  <a:cubicBezTo>
                    <a:pt x="34" y="79"/>
                    <a:pt x="34" y="79"/>
                    <a:pt x="34" y="79"/>
                  </a:cubicBezTo>
                  <a:cubicBezTo>
                    <a:pt x="34" y="80"/>
                    <a:pt x="34" y="80"/>
                    <a:pt x="34" y="81"/>
                  </a:cubicBezTo>
                  <a:cubicBezTo>
                    <a:pt x="36" y="83"/>
                    <a:pt x="38" y="84"/>
                    <a:pt x="41" y="84"/>
                  </a:cubicBezTo>
                  <a:cubicBezTo>
                    <a:pt x="41" y="84"/>
                    <a:pt x="42" y="83"/>
                    <a:pt x="43" y="83"/>
                  </a:cubicBezTo>
                  <a:cubicBezTo>
                    <a:pt x="43" y="83"/>
                    <a:pt x="43" y="83"/>
                    <a:pt x="43" y="83"/>
                  </a:cubicBezTo>
                  <a:cubicBezTo>
                    <a:pt x="43" y="84"/>
                    <a:pt x="43" y="84"/>
                    <a:pt x="43" y="84"/>
                  </a:cubicBezTo>
                  <a:cubicBezTo>
                    <a:pt x="40" y="93"/>
                    <a:pt x="40" y="93"/>
                    <a:pt x="40" y="93"/>
                  </a:cubicBezTo>
                  <a:cubicBezTo>
                    <a:pt x="40" y="93"/>
                    <a:pt x="40" y="93"/>
                    <a:pt x="40" y="93"/>
                  </a:cubicBezTo>
                  <a:cubicBezTo>
                    <a:pt x="39" y="93"/>
                    <a:pt x="38" y="93"/>
                    <a:pt x="37" y="92"/>
                  </a:cubicBezTo>
                  <a:cubicBezTo>
                    <a:pt x="36" y="92"/>
                    <a:pt x="36" y="91"/>
                    <a:pt x="35" y="91"/>
                  </a:cubicBezTo>
                  <a:cubicBezTo>
                    <a:pt x="34" y="90"/>
                    <a:pt x="33" y="89"/>
                    <a:pt x="32" y="88"/>
                  </a:cubicBezTo>
                  <a:cubicBezTo>
                    <a:pt x="31" y="87"/>
                    <a:pt x="29" y="87"/>
                    <a:pt x="28" y="87"/>
                  </a:cubicBezTo>
                  <a:cubicBezTo>
                    <a:pt x="26" y="87"/>
                    <a:pt x="24" y="88"/>
                    <a:pt x="23" y="89"/>
                  </a:cubicBezTo>
                  <a:cubicBezTo>
                    <a:pt x="22" y="91"/>
                    <a:pt x="22" y="94"/>
                    <a:pt x="23" y="95"/>
                  </a:cubicBezTo>
                  <a:cubicBezTo>
                    <a:pt x="23" y="96"/>
                    <a:pt x="23" y="97"/>
                    <a:pt x="23" y="97"/>
                  </a:cubicBezTo>
                  <a:cubicBezTo>
                    <a:pt x="23" y="99"/>
                    <a:pt x="22" y="101"/>
                    <a:pt x="21" y="102"/>
                  </a:cubicBezTo>
                  <a:cubicBezTo>
                    <a:pt x="19" y="101"/>
                    <a:pt x="17" y="100"/>
                    <a:pt x="16" y="100"/>
                  </a:cubicBezTo>
                  <a:cubicBezTo>
                    <a:pt x="13" y="100"/>
                    <a:pt x="10" y="101"/>
                    <a:pt x="9" y="103"/>
                  </a:cubicBezTo>
                  <a:cubicBezTo>
                    <a:pt x="8" y="106"/>
                    <a:pt x="8" y="108"/>
                    <a:pt x="9" y="111"/>
                  </a:cubicBezTo>
                  <a:cubicBezTo>
                    <a:pt x="10" y="112"/>
                    <a:pt x="11" y="113"/>
                    <a:pt x="12" y="114"/>
                  </a:cubicBezTo>
                  <a:cubicBezTo>
                    <a:pt x="11" y="115"/>
                    <a:pt x="11" y="116"/>
                    <a:pt x="11" y="116"/>
                  </a:cubicBezTo>
                  <a:cubicBezTo>
                    <a:pt x="10" y="117"/>
                    <a:pt x="10" y="118"/>
                    <a:pt x="9" y="119"/>
                  </a:cubicBezTo>
                  <a:cubicBezTo>
                    <a:pt x="9" y="119"/>
                    <a:pt x="8" y="120"/>
                    <a:pt x="7" y="120"/>
                  </a:cubicBezTo>
                  <a:cubicBezTo>
                    <a:pt x="5" y="120"/>
                    <a:pt x="3" y="120"/>
                    <a:pt x="2" y="122"/>
                  </a:cubicBezTo>
                  <a:cubicBezTo>
                    <a:pt x="0" y="125"/>
                    <a:pt x="1" y="128"/>
                    <a:pt x="4" y="130"/>
                  </a:cubicBezTo>
                  <a:cubicBezTo>
                    <a:pt x="5" y="131"/>
                    <a:pt x="6" y="132"/>
                    <a:pt x="8" y="132"/>
                  </a:cubicBezTo>
                  <a:cubicBezTo>
                    <a:pt x="8" y="132"/>
                    <a:pt x="9" y="132"/>
                    <a:pt x="9" y="133"/>
                  </a:cubicBezTo>
                  <a:cubicBezTo>
                    <a:pt x="10" y="133"/>
                    <a:pt x="12" y="134"/>
                    <a:pt x="12" y="135"/>
                  </a:cubicBezTo>
                  <a:cubicBezTo>
                    <a:pt x="12" y="136"/>
                    <a:pt x="11" y="137"/>
                    <a:pt x="10" y="138"/>
                  </a:cubicBezTo>
                  <a:cubicBezTo>
                    <a:pt x="10" y="139"/>
                    <a:pt x="10" y="139"/>
                    <a:pt x="10" y="139"/>
                  </a:cubicBezTo>
                  <a:cubicBezTo>
                    <a:pt x="9" y="140"/>
                    <a:pt x="8" y="141"/>
                    <a:pt x="7" y="143"/>
                  </a:cubicBezTo>
                  <a:cubicBezTo>
                    <a:pt x="6" y="145"/>
                    <a:pt x="7" y="149"/>
                    <a:pt x="9" y="150"/>
                  </a:cubicBezTo>
                  <a:cubicBezTo>
                    <a:pt x="10" y="150"/>
                    <a:pt x="10" y="150"/>
                    <a:pt x="10" y="150"/>
                  </a:cubicBezTo>
                  <a:cubicBezTo>
                    <a:pt x="10" y="150"/>
                    <a:pt x="11" y="150"/>
                    <a:pt x="11" y="150"/>
                  </a:cubicBezTo>
                  <a:cubicBezTo>
                    <a:pt x="12" y="149"/>
                    <a:pt x="14" y="149"/>
                    <a:pt x="16" y="149"/>
                  </a:cubicBezTo>
                  <a:cubicBezTo>
                    <a:pt x="17" y="149"/>
                    <a:pt x="18" y="149"/>
                    <a:pt x="18" y="149"/>
                  </a:cubicBezTo>
                  <a:cubicBezTo>
                    <a:pt x="20" y="149"/>
                    <a:pt x="22" y="151"/>
                    <a:pt x="22" y="153"/>
                  </a:cubicBezTo>
                  <a:cubicBezTo>
                    <a:pt x="20" y="161"/>
                    <a:pt x="20" y="161"/>
                    <a:pt x="20" y="161"/>
                  </a:cubicBezTo>
                  <a:cubicBezTo>
                    <a:pt x="20" y="162"/>
                    <a:pt x="20" y="162"/>
                    <a:pt x="20" y="163"/>
                  </a:cubicBezTo>
                  <a:cubicBezTo>
                    <a:pt x="22" y="164"/>
                    <a:pt x="24" y="165"/>
                    <a:pt x="26" y="165"/>
                  </a:cubicBezTo>
                  <a:cubicBezTo>
                    <a:pt x="27" y="165"/>
                    <a:pt x="28" y="165"/>
                    <a:pt x="29" y="165"/>
                  </a:cubicBezTo>
                  <a:cubicBezTo>
                    <a:pt x="31" y="164"/>
                    <a:pt x="33" y="163"/>
                    <a:pt x="34" y="160"/>
                  </a:cubicBezTo>
                  <a:cubicBezTo>
                    <a:pt x="35" y="160"/>
                    <a:pt x="36" y="160"/>
                    <a:pt x="37" y="161"/>
                  </a:cubicBezTo>
                  <a:cubicBezTo>
                    <a:pt x="39" y="161"/>
                    <a:pt x="40" y="162"/>
                    <a:pt x="40" y="163"/>
                  </a:cubicBezTo>
                  <a:cubicBezTo>
                    <a:pt x="40" y="164"/>
                    <a:pt x="40" y="164"/>
                    <a:pt x="40" y="164"/>
                  </a:cubicBezTo>
                  <a:cubicBezTo>
                    <a:pt x="40" y="165"/>
                    <a:pt x="40" y="166"/>
                    <a:pt x="40" y="166"/>
                  </a:cubicBezTo>
                  <a:cubicBezTo>
                    <a:pt x="41" y="169"/>
                    <a:pt x="44" y="170"/>
                    <a:pt x="47" y="170"/>
                  </a:cubicBezTo>
                  <a:cubicBezTo>
                    <a:pt x="49" y="170"/>
                    <a:pt x="50" y="170"/>
                    <a:pt x="51" y="168"/>
                  </a:cubicBezTo>
                  <a:cubicBezTo>
                    <a:pt x="52" y="168"/>
                    <a:pt x="52" y="167"/>
                    <a:pt x="52" y="166"/>
                  </a:cubicBezTo>
                  <a:cubicBezTo>
                    <a:pt x="51" y="165"/>
                    <a:pt x="52" y="163"/>
                    <a:pt x="53" y="162"/>
                  </a:cubicBezTo>
                  <a:cubicBezTo>
                    <a:pt x="53" y="161"/>
                    <a:pt x="54" y="161"/>
                    <a:pt x="55" y="161"/>
                  </a:cubicBezTo>
                  <a:cubicBezTo>
                    <a:pt x="56" y="161"/>
                    <a:pt x="57" y="161"/>
                    <a:pt x="57" y="161"/>
                  </a:cubicBezTo>
                  <a:cubicBezTo>
                    <a:pt x="58" y="162"/>
                    <a:pt x="59" y="162"/>
                    <a:pt x="60" y="163"/>
                  </a:cubicBezTo>
                  <a:cubicBezTo>
                    <a:pt x="60" y="164"/>
                    <a:pt x="61" y="165"/>
                    <a:pt x="62" y="165"/>
                  </a:cubicBezTo>
                  <a:cubicBezTo>
                    <a:pt x="64" y="166"/>
                    <a:pt x="65" y="166"/>
                    <a:pt x="67" y="166"/>
                  </a:cubicBezTo>
                  <a:cubicBezTo>
                    <a:pt x="69" y="166"/>
                    <a:pt x="71" y="166"/>
                    <a:pt x="72" y="164"/>
                  </a:cubicBezTo>
                  <a:cubicBezTo>
                    <a:pt x="73" y="164"/>
                    <a:pt x="73" y="163"/>
                    <a:pt x="73" y="162"/>
                  </a:cubicBezTo>
                  <a:cubicBezTo>
                    <a:pt x="69" y="155"/>
                    <a:pt x="69" y="155"/>
                    <a:pt x="69" y="155"/>
                  </a:cubicBezTo>
                  <a:cubicBezTo>
                    <a:pt x="74" y="150"/>
                    <a:pt x="74" y="150"/>
                    <a:pt x="74" y="150"/>
                  </a:cubicBezTo>
                  <a:cubicBezTo>
                    <a:pt x="78" y="154"/>
                    <a:pt x="78" y="154"/>
                    <a:pt x="78" y="154"/>
                  </a:cubicBezTo>
                  <a:cubicBezTo>
                    <a:pt x="79" y="154"/>
                    <a:pt x="79" y="154"/>
                    <a:pt x="80" y="154"/>
                  </a:cubicBezTo>
                  <a:cubicBezTo>
                    <a:pt x="80" y="154"/>
                    <a:pt x="80" y="154"/>
                    <a:pt x="80" y="154"/>
                  </a:cubicBezTo>
                  <a:cubicBezTo>
                    <a:pt x="80" y="154"/>
                    <a:pt x="81" y="154"/>
                    <a:pt x="81" y="153"/>
                  </a:cubicBezTo>
                  <a:cubicBezTo>
                    <a:pt x="86" y="146"/>
                    <a:pt x="86" y="146"/>
                    <a:pt x="86" y="146"/>
                  </a:cubicBezTo>
                  <a:cubicBezTo>
                    <a:pt x="87" y="146"/>
                    <a:pt x="87" y="145"/>
                    <a:pt x="87" y="144"/>
                  </a:cubicBezTo>
                  <a:cubicBezTo>
                    <a:pt x="86" y="144"/>
                    <a:pt x="86" y="143"/>
                    <a:pt x="85" y="143"/>
                  </a:cubicBezTo>
                  <a:cubicBezTo>
                    <a:pt x="84" y="143"/>
                    <a:pt x="82" y="142"/>
                    <a:pt x="82" y="141"/>
                  </a:cubicBezTo>
                  <a:cubicBezTo>
                    <a:pt x="81" y="139"/>
                    <a:pt x="80" y="138"/>
                    <a:pt x="81" y="136"/>
                  </a:cubicBezTo>
                  <a:cubicBezTo>
                    <a:pt x="82" y="134"/>
                    <a:pt x="84" y="132"/>
                    <a:pt x="86" y="132"/>
                  </a:cubicBezTo>
                  <a:cubicBezTo>
                    <a:pt x="87" y="132"/>
                    <a:pt x="88" y="133"/>
                    <a:pt x="88" y="133"/>
                  </a:cubicBezTo>
                  <a:cubicBezTo>
                    <a:pt x="89" y="133"/>
                    <a:pt x="89" y="133"/>
                    <a:pt x="89" y="133"/>
                  </a:cubicBezTo>
                  <a:cubicBezTo>
                    <a:pt x="89" y="133"/>
                    <a:pt x="90" y="133"/>
                    <a:pt x="90" y="133"/>
                  </a:cubicBezTo>
                  <a:cubicBezTo>
                    <a:pt x="91" y="132"/>
                    <a:pt x="91" y="132"/>
                    <a:pt x="91" y="131"/>
                  </a:cubicBezTo>
                  <a:cubicBezTo>
                    <a:pt x="91" y="124"/>
                    <a:pt x="91" y="124"/>
                    <a:pt x="91" y="124"/>
                  </a:cubicBezTo>
                  <a:cubicBezTo>
                    <a:pt x="91" y="123"/>
                    <a:pt x="90" y="122"/>
                    <a:pt x="90" y="122"/>
                  </a:cubicBezTo>
                  <a:cubicBezTo>
                    <a:pt x="83" y="120"/>
                    <a:pt x="83" y="120"/>
                    <a:pt x="83" y="120"/>
                  </a:cubicBezTo>
                  <a:cubicBezTo>
                    <a:pt x="81" y="114"/>
                    <a:pt x="81" y="114"/>
                    <a:pt x="81" y="114"/>
                  </a:cubicBezTo>
                  <a:cubicBezTo>
                    <a:pt x="86" y="112"/>
                    <a:pt x="86" y="112"/>
                    <a:pt x="86" y="112"/>
                  </a:cubicBezTo>
                  <a:cubicBezTo>
                    <a:pt x="87" y="111"/>
                    <a:pt x="87" y="110"/>
                    <a:pt x="86" y="109"/>
                  </a:cubicBezTo>
                  <a:cubicBezTo>
                    <a:pt x="82" y="102"/>
                    <a:pt x="82" y="102"/>
                    <a:pt x="82" y="102"/>
                  </a:cubicBezTo>
                  <a:cubicBezTo>
                    <a:pt x="82" y="102"/>
                    <a:pt x="81" y="101"/>
                    <a:pt x="81" y="101"/>
                  </a:cubicBezTo>
                  <a:cubicBezTo>
                    <a:pt x="81" y="101"/>
                    <a:pt x="80" y="101"/>
                    <a:pt x="80" y="101"/>
                  </a:cubicBezTo>
                  <a:cubicBezTo>
                    <a:pt x="75" y="103"/>
                    <a:pt x="75" y="103"/>
                    <a:pt x="75" y="103"/>
                  </a:cubicBezTo>
                  <a:cubicBezTo>
                    <a:pt x="71" y="99"/>
                    <a:pt x="71" y="99"/>
                    <a:pt x="71" y="99"/>
                  </a:cubicBezTo>
                  <a:cubicBezTo>
                    <a:pt x="72" y="98"/>
                    <a:pt x="73" y="96"/>
                    <a:pt x="73" y="94"/>
                  </a:cubicBezTo>
                  <a:cubicBezTo>
                    <a:pt x="72" y="92"/>
                    <a:pt x="71" y="89"/>
                    <a:pt x="69" y="88"/>
                  </a:cubicBezTo>
                  <a:cubicBezTo>
                    <a:pt x="68" y="88"/>
                    <a:pt x="67" y="88"/>
                    <a:pt x="66" y="88"/>
                  </a:cubicBezTo>
                  <a:cubicBezTo>
                    <a:pt x="64" y="88"/>
                    <a:pt x="62" y="89"/>
                    <a:pt x="60" y="90"/>
                  </a:cubicBezTo>
                  <a:cubicBezTo>
                    <a:pt x="59" y="91"/>
                    <a:pt x="59" y="92"/>
                    <a:pt x="59" y="93"/>
                  </a:cubicBezTo>
                  <a:cubicBezTo>
                    <a:pt x="58" y="93"/>
                    <a:pt x="57" y="92"/>
                    <a:pt x="56" y="91"/>
                  </a:cubicBezTo>
                  <a:cubicBezTo>
                    <a:pt x="56" y="90"/>
                    <a:pt x="55" y="90"/>
                    <a:pt x="55" y="89"/>
                  </a:cubicBezTo>
                  <a:cubicBezTo>
                    <a:pt x="54" y="87"/>
                    <a:pt x="54" y="86"/>
                    <a:pt x="53" y="84"/>
                  </a:cubicBezTo>
                  <a:cubicBezTo>
                    <a:pt x="51" y="83"/>
                    <a:pt x="49" y="82"/>
                    <a:pt x="47" y="82"/>
                  </a:cubicBezTo>
                  <a:cubicBezTo>
                    <a:pt x="46" y="82"/>
                    <a:pt x="46" y="82"/>
                    <a:pt x="45" y="82"/>
                  </a:cubicBezTo>
                  <a:cubicBezTo>
                    <a:pt x="46" y="81"/>
                    <a:pt x="47" y="80"/>
                    <a:pt x="48" y="78"/>
                  </a:cubicBezTo>
                  <a:cubicBezTo>
                    <a:pt x="49" y="78"/>
                    <a:pt x="50" y="79"/>
                    <a:pt x="51" y="79"/>
                  </a:cubicBezTo>
                  <a:cubicBezTo>
                    <a:pt x="53" y="79"/>
                    <a:pt x="54" y="80"/>
                    <a:pt x="54" y="81"/>
                  </a:cubicBezTo>
                  <a:cubicBezTo>
                    <a:pt x="54" y="82"/>
                    <a:pt x="54" y="82"/>
                    <a:pt x="54" y="83"/>
                  </a:cubicBezTo>
                  <a:cubicBezTo>
                    <a:pt x="54" y="83"/>
                    <a:pt x="54" y="84"/>
                    <a:pt x="55" y="84"/>
                  </a:cubicBezTo>
                  <a:cubicBezTo>
                    <a:pt x="55" y="87"/>
                    <a:pt x="58" y="89"/>
                    <a:pt x="61" y="89"/>
                  </a:cubicBezTo>
                  <a:cubicBezTo>
                    <a:pt x="63" y="89"/>
                    <a:pt x="64" y="88"/>
                    <a:pt x="65" y="86"/>
                  </a:cubicBezTo>
                  <a:cubicBezTo>
                    <a:pt x="66" y="86"/>
                    <a:pt x="66" y="85"/>
                    <a:pt x="66" y="85"/>
                  </a:cubicBezTo>
                  <a:cubicBezTo>
                    <a:pt x="65" y="83"/>
                    <a:pt x="66" y="81"/>
                    <a:pt x="67" y="80"/>
                  </a:cubicBezTo>
                  <a:cubicBezTo>
                    <a:pt x="67" y="80"/>
                    <a:pt x="68" y="79"/>
                    <a:pt x="70" y="79"/>
                  </a:cubicBezTo>
                  <a:cubicBezTo>
                    <a:pt x="70" y="79"/>
                    <a:pt x="71" y="79"/>
                    <a:pt x="71" y="80"/>
                  </a:cubicBezTo>
                  <a:cubicBezTo>
                    <a:pt x="72" y="80"/>
                    <a:pt x="73" y="81"/>
                    <a:pt x="74" y="81"/>
                  </a:cubicBezTo>
                  <a:cubicBezTo>
                    <a:pt x="74" y="82"/>
                    <a:pt x="75" y="83"/>
                    <a:pt x="76" y="83"/>
                  </a:cubicBezTo>
                  <a:cubicBezTo>
                    <a:pt x="78" y="84"/>
                    <a:pt x="79" y="84"/>
                    <a:pt x="81" y="84"/>
                  </a:cubicBezTo>
                  <a:cubicBezTo>
                    <a:pt x="83" y="84"/>
                    <a:pt x="85" y="84"/>
                    <a:pt x="86" y="83"/>
                  </a:cubicBezTo>
                  <a:cubicBezTo>
                    <a:pt x="87" y="82"/>
                    <a:pt x="87" y="81"/>
                    <a:pt x="87" y="80"/>
                  </a:cubicBezTo>
                  <a:cubicBezTo>
                    <a:pt x="83" y="73"/>
                    <a:pt x="83" y="73"/>
                    <a:pt x="83" y="73"/>
                  </a:cubicBezTo>
                  <a:cubicBezTo>
                    <a:pt x="88" y="68"/>
                    <a:pt x="88" y="68"/>
                    <a:pt x="88" y="68"/>
                  </a:cubicBezTo>
                  <a:cubicBezTo>
                    <a:pt x="92" y="71"/>
                    <a:pt x="92" y="71"/>
                    <a:pt x="92" y="71"/>
                  </a:cubicBezTo>
                  <a:cubicBezTo>
                    <a:pt x="90" y="72"/>
                    <a:pt x="89" y="73"/>
                    <a:pt x="88" y="74"/>
                  </a:cubicBezTo>
                  <a:cubicBezTo>
                    <a:pt x="87" y="76"/>
                    <a:pt x="87" y="79"/>
                    <a:pt x="88" y="81"/>
                  </a:cubicBezTo>
                  <a:cubicBezTo>
                    <a:pt x="88" y="83"/>
                    <a:pt x="89" y="84"/>
                    <a:pt x="91" y="85"/>
                  </a:cubicBezTo>
                  <a:cubicBezTo>
                    <a:pt x="90" y="85"/>
                    <a:pt x="90" y="86"/>
                    <a:pt x="89" y="87"/>
                  </a:cubicBezTo>
                  <a:cubicBezTo>
                    <a:pt x="89" y="88"/>
                    <a:pt x="89" y="89"/>
                    <a:pt x="88" y="90"/>
                  </a:cubicBezTo>
                  <a:cubicBezTo>
                    <a:pt x="88" y="90"/>
                    <a:pt x="87" y="90"/>
                    <a:pt x="86" y="91"/>
                  </a:cubicBezTo>
                  <a:cubicBezTo>
                    <a:pt x="84" y="91"/>
                    <a:pt x="82" y="91"/>
                    <a:pt x="81" y="93"/>
                  </a:cubicBezTo>
                  <a:cubicBezTo>
                    <a:pt x="79" y="96"/>
                    <a:pt x="80" y="99"/>
                    <a:pt x="82" y="101"/>
                  </a:cubicBezTo>
                  <a:cubicBezTo>
                    <a:pt x="84" y="102"/>
                    <a:pt x="85" y="102"/>
                    <a:pt x="86" y="103"/>
                  </a:cubicBezTo>
                  <a:cubicBezTo>
                    <a:pt x="87" y="103"/>
                    <a:pt x="87" y="103"/>
                    <a:pt x="88" y="103"/>
                  </a:cubicBezTo>
                  <a:cubicBezTo>
                    <a:pt x="89" y="104"/>
                    <a:pt x="90" y="105"/>
                    <a:pt x="91" y="106"/>
                  </a:cubicBezTo>
                  <a:cubicBezTo>
                    <a:pt x="91" y="107"/>
                    <a:pt x="90" y="108"/>
                    <a:pt x="89" y="109"/>
                  </a:cubicBezTo>
                  <a:cubicBezTo>
                    <a:pt x="88" y="110"/>
                    <a:pt x="88" y="110"/>
                    <a:pt x="88" y="110"/>
                  </a:cubicBezTo>
                  <a:cubicBezTo>
                    <a:pt x="88" y="111"/>
                    <a:pt x="87" y="112"/>
                    <a:pt x="86" y="114"/>
                  </a:cubicBezTo>
                  <a:cubicBezTo>
                    <a:pt x="85" y="116"/>
                    <a:pt x="86" y="119"/>
                    <a:pt x="88" y="121"/>
                  </a:cubicBezTo>
                  <a:cubicBezTo>
                    <a:pt x="88" y="121"/>
                    <a:pt x="89" y="121"/>
                    <a:pt x="89" y="121"/>
                  </a:cubicBezTo>
                  <a:cubicBezTo>
                    <a:pt x="89" y="121"/>
                    <a:pt x="89" y="121"/>
                    <a:pt x="90" y="121"/>
                  </a:cubicBezTo>
                  <a:cubicBezTo>
                    <a:pt x="92" y="120"/>
                    <a:pt x="93" y="120"/>
                    <a:pt x="95" y="120"/>
                  </a:cubicBezTo>
                  <a:cubicBezTo>
                    <a:pt x="96" y="120"/>
                    <a:pt x="96" y="120"/>
                    <a:pt x="97" y="120"/>
                  </a:cubicBezTo>
                  <a:cubicBezTo>
                    <a:pt x="99" y="120"/>
                    <a:pt x="101" y="122"/>
                    <a:pt x="101" y="124"/>
                  </a:cubicBezTo>
                  <a:cubicBezTo>
                    <a:pt x="99" y="132"/>
                    <a:pt x="99" y="132"/>
                    <a:pt x="99" y="132"/>
                  </a:cubicBezTo>
                  <a:cubicBezTo>
                    <a:pt x="99" y="132"/>
                    <a:pt x="99" y="133"/>
                    <a:pt x="99" y="133"/>
                  </a:cubicBezTo>
                  <a:cubicBezTo>
                    <a:pt x="101" y="135"/>
                    <a:pt x="103" y="136"/>
                    <a:pt x="105" y="136"/>
                  </a:cubicBezTo>
                  <a:cubicBezTo>
                    <a:pt x="106" y="136"/>
                    <a:pt x="107" y="136"/>
                    <a:pt x="107" y="136"/>
                  </a:cubicBezTo>
                  <a:cubicBezTo>
                    <a:pt x="110" y="135"/>
                    <a:pt x="112" y="133"/>
                    <a:pt x="113" y="131"/>
                  </a:cubicBezTo>
                  <a:cubicBezTo>
                    <a:pt x="114" y="131"/>
                    <a:pt x="115" y="131"/>
                    <a:pt x="116" y="132"/>
                  </a:cubicBezTo>
                  <a:cubicBezTo>
                    <a:pt x="118" y="132"/>
                    <a:pt x="119" y="133"/>
                    <a:pt x="119" y="134"/>
                  </a:cubicBezTo>
                  <a:cubicBezTo>
                    <a:pt x="119" y="134"/>
                    <a:pt x="119" y="135"/>
                    <a:pt x="119" y="135"/>
                  </a:cubicBezTo>
                  <a:cubicBezTo>
                    <a:pt x="119" y="136"/>
                    <a:pt x="119" y="136"/>
                    <a:pt x="119" y="137"/>
                  </a:cubicBezTo>
                  <a:cubicBezTo>
                    <a:pt x="120" y="139"/>
                    <a:pt x="122" y="141"/>
                    <a:pt x="125" y="141"/>
                  </a:cubicBezTo>
                  <a:cubicBezTo>
                    <a:pt x="127" y="141"/>
                    <a:pt x="129" y="140"/>
                    <a:pt x="130" y="139"/>
                  </a:cubicBezTo>
                  <a:cubicBezTo>
                    <a:pt x="131" y="138"/>
                    <a:pt x="131" y="138"/>
                    <a:pt x="130" y="137"/>
                  </a:cubicBezTo>
                  <a:cubicBezTo>
                    <a:pt x="130" y="136"/>
                    <a:pt x="130" y="134"/>
                    <a:pt x="131" y="133"/>
                  </a:cubicBezTo>
                  <a:cubicBezTo>
                    <a:pt x="132" y="132"/>
                    <a:pt x="133" y="132"/>
                    <a:pt x="134" y="132"/>
                  </a:cubicBezTo>
                  <a:cubicBezTo>
                    <a:pt x="135" y="132"/>
                    <a:pt x="135" y="132"/>
                    <a:pt x="136" y="132"/>
                  </a:cubicBezTo>
                  <a:cubicBezTo>
                    <a:pt x="137" y="133"/>
                    <a:pt x="138" y="133"/>
                    <a:pt x="138" y="134"/>
                  </a:cubicBezTo>
                  <a:cubicBezTo>
                    <a:pt x="139" y="135"/>
                    <a:pt x="140" y="135"/>
                    <a:pt x="141" y="136"/>
                  </a:cubicBezTo>
                  <a:cubicBezTo>
                    <a:pt x="142" y="137"/>
                    <a:pt x="144" y="137"/>
                    <a:pt x="145" y="137"/>
                  </a:cubicBezTo>
                  <a:cubicBezTo>
                    <a:pt x="147" y="137"/>
                    <a:pt x="149" y="136"/>
                    <a:pt x="151" y="135"/>
                  </a:cubicBezTo>
                  <a:cubicBezTo>
                    <a:pt x="152" y="135"/>
                    <a:pt x="152" y="134"/>
                    <a:pt x="151" y="133"/>
                  </a:cubicBezTo>
                  <a:cubicBezTo>
                    <a:pt x="148" y="125"/>
                    <a:pt x="148" y="125"/>
                    <a:pt x="148" y="125"/>
                  </a:cubicBezTo>
                  <a:cubicBezTo>
                    <a:pt x="153" y="121"/>
                    <a:pt x="153" y="121"/>
                    <a:pt x="153" y="121"/>
                  </a:cubicBezTo>
                  <a:cubicBezTo>
                    <a:pt x="157" y="124"/>
                    <a:pt x="157" y="124"/>
                    <a:pt x="157" y="124"/>
                  </a:cubicBezTo>
                  <a:cubicBezTo>
                    <a:pt x="157" y="125"/>
                    <a:pt x="158" y="125"/>
                    <a:pt x="158" y="125"/>
                  </a:cubicBezTo>
                  <a:cubicBezTo>
                    <a:pt x="158" y="125"/>
                    <a:pt x="159" y="125"/>
                    <a:pt x="159" y="125"/>
                  </a:cubicBezTo>
                  <a:cubicBezTo>
                    <a:pt x="159" y="125"/>
                    <a:pt x="160" y="125"/>
                    <a:pt x="160" y="124"/>
                  </a:cubicBezTo>
                  <a:cubicBezTo>
                    <a:pt x="165" y="117"/>
                    <a:pt x="165" y="117"/>
                    <a:pt x="165" y="117"/>
                  </a:cubicBezTo>
                  <a:cubicBezTo>
                    <a:pt x="166" y="116"/>
                    <a:pt x="166" y="116"/>
                    <a:pt x="165" y="115"/>
                  </a:cubicBezTo>
                  <a:cubicBezTo>
                    <a:pt x="165" y="115"/>
                    <a:pt x="165" y="114"/>
                    <a:pt x="164" y="114"/>
                  </a:cubicBezTo>
                  <a:cubicBezTo>
                    <a:pt x="163" y="114"/>
                    <a:pt x="161" y="113"/>
                    <a:pt x="160" y="111"/>
                  </a:cubicBezTo>
                  <a:cubicBezTo>
                    <a:pt x="160" y="110"/>
                    <a:pt x="159" y="108"/>
                    <a:pt x="160" y="107"/>
                  </a:cubicBezTo>
                  <a:cubicBezTo>
                    <a:pt x="160" y="105"/>
                    <a:pt x="163" y="103"/>
                    <a:pt x="165" y="103"/>
                  </a:cubicBezTo>
                  <a:cubicBezTo>
                    <a:pt x="166" y="103"/>
                    <a:pt x="167" y="103"/>
                    <a:pt x="167" y="104"/>
                  </a:cubicBezTo>
                  <a:cubicBezTo>
                    <a:pt x="167" y="104"/>
                    <a:pt x="168" y="104"/>
                    <a:pt x="168" y="104"/>
                  </a:cubicBezTo>
                  <a:cubicBezTo>
                    <a:pt x="168" y="104"/>
                    <a:pt x="169" y="104"/>
                    <a:pt x="169" y="103"/>
                  </a:cubicBezTo>
                  <a:cubicBezTo>
                    <a:pt x="169" y="103"/>
                    <a:pt x="170" y="102"/>
                    <a:pt x="170" y="102"/>
                  </a:cubicBezTo>
                  <a:cubicBezTo>
                    <a:pt x="170" y="95"/>
                    <a:pt x="170" y="95"/>
                    <a:pt x="170" y="95"/>
                  </a:cubicBezTo>
                  <a:cubicBezTo>
                    <a:pt x="170" y="94"/>
                    <a:pt x="169" y="93"/>
                    <a:pt x="168" y="93"/>
                  </a:cubicBezTo>
                  <a:cubicBezTo>
                    <a:pt x="161" y="91"/>
                    <a:pt x="161" y="91"/>
                    <a:pt x="161" y="91"/>
                  </a:cubicBezTo>
                  <a:cubicBezTo>
                    <a:pt x="160" y="85"/>
                    <a:pt x="160" y="85"/>
                    <a:pt x="160" y="85"/>
                  </a:cubicBezTo>
                  <a:cubicBezTo>
                    <a:pt x="164" y="83"/>
                    <a:pt x="164" y="83"/>
                    <a:pt x="164" y="83"/>
                  </a:cubicBezTo>
                  <a:cubicBezTo>
                    <a:pt x="165" y="82"/>
                    <a:pt x="166" y="81"/>
                    <a:pt x="165" y="80"/>
                  </a:cubicBezTo>
                  <a:cubicBezTo>
                    <a:pt x="161" y="73"/>
                    <a:pt x="161" y="73"/>
                    <a:pt x="161" y="73"/>
                  </a:cubicBezTo>
                  <a:cubicBezTo>
                    <a:pt x="161" y="72"/>
                    <a:pt x="160" y="72"/>
                    <a:pt x="160" y="72"/>
                  </a:cubicBezTo>
                  <a:cubicBezTo>
                    <a:pt x="159" y="72"/>
                    <a:pt x="159" y="72"/>
                    <a:pt x="159" y="72"/>
                  </a:cubicBezTo>
                  <a:cubicBezTo>
                    <a:pt x="154" y="74"/>
                    <a:pt x="154" y="74"/>
                    <a:pt x="154" y="74"/>
                  </a:cubicBezTo>
                  <a:cubicBezTo>
                    <a:pt x="150" y="70"/>
                    <a:pt x="150" y="70"/>
                    <a:pt x="150" y="70"/>
                  </a:cubicBezTo>
                  <a:cubicBezTo>
                    <a:pt x="151" y="69"/>
                    <a:pt x="152" y="67"/>
                    <a:pt x="151" y="65"/>
                  </a:cubicBezTo>
                  <a:cubicBezTo>
                    <a:pt x="151" y="63"/>
                    <a:pt x="150" y="60"/>
                    <a:pt x="148" y="59"/>
                  </a:cubicBezTo>
                  <a:cubicBezTo>
                    <a:pt x="147" y="59"/>
                    <a:pt x="146" y="59"/>
                    <a:pt x="145" y="59"/>
                  </a:cubicBezTo>
                  <a:cubicBezTo>
                    <a:pt x="143" y="59"/>
                    <a:pt x="141" y="60"/>
                    <a:pt x="139" y="61"/>
                  </a:cubicBezTo>
                  <a:cubicBezTo>
                    <a:pt x="138" y="62"/>
                    <a:pt x="138" y="63"/>
                    <a:pt x="137" y="64"/>
                  </a:cubicBezTo>
                  <a:cubicBezTo>
                    <a:pt x="137" y="64"/>
                    <a:pt x="136" y="63"/>
                    <a:pt x="135" y="62"/>
                  </a:cubicBezTo>
                  <a:cubicBezTo>
                    <a:pt x="135" y="61"/>
                    <a:pt x="134" y="60"/>
                    <a:pt x="134" y="59"/>
                  </a:cubicBezTo>
                  <a:cubicBezTo>
                    <a:pt x="133" y="58"/>
                    <a:pt x="133" y="57"/>
                    <a:pt x="131" y="55"/>
                  </a:cubicBezTo>
                  <a:cubicBezTo>
                    <a:pt x="130" y="53"/>
                    <a:pt x="128" y="52"/>
                    <a:pt x="126" y="52"/>
                  </a:cubicBezTo>
                  <a:cubicBezTo>
                    <a:pt x="124" y="52"/>
                    <a:pt x="123" y="53"/>
                    <a:pt x="122" y="54"/>
                  </a:cubicBezTo>
                  <a:cubicBezTo>
                    <a:pt x="122" y="54"/>
                    <a:pt x="122" y="54"/>
                    <a:pt x="122" y="55"/>
                  </a:cubicBezTo>
                  <a:cubicBezTo>
                    <a:pt x="119" y="64"/>
                    <a:pt x="119" y="64"/>
                    <a:pt x="119" y="64"/>
                  </a:cubicBezTo>
                  <a:cubicBezTo>
                    <a:pt x="119" y="64"/>
                    <a:pt x="119" y="64"/>
                    <a:pt x="119" y="64"/>
                  </a:cubicBezTo>
                  <a:cubicBezTo>
                    <a:pt x="118" y="64"/>
                    <a:pt x="117" y="64"/>
                    <a:pt x="116" y="63"/>
                  </a:cubicBezTo>
                  <a:cubicBezTo>
                    <a:pt x="115" y="63"/>
                    <a:pt x="115" y="62"/>
                    <a:pt x="114" y="61"/>
                  </a:cubicBezTo>
                  <a:cubicBezTo>
                    <a:pt x="113" y="60"/>
                    <a:pt x="112" y="59"/>
                    <a:pt x="111" y="59"/>
                  </a:cubicBezTo>
                  <a:cubicBezTo>
                    <a:pt x="109" y="58"/>
                    <a:pt x="108" y="58"/>
                    <a:pt x="107" y="58"/>
                  </a:cubicBezTo>
                  <a:cubicBezTo>
                    <a:pt x="105" y="58"/>
                    <a:pt x="103" y="59"/>
                    <a:pt x="102" y="60"/>
                  </a:cubicBezTo>
                  <a:cubicBezTo>
                    <a:pt x="101" y="62"/>
                    <a:pt x="101" y="64"/>
                    <a:pt x="102" y="66"/>
                  </a:cubicBezTo>
                  <a:cubicBezTo>
                    <a:pt x="102" y="67"/>
                    <a:pt x="102" y="67"/>
                    <a:pt x="102" y="68"/>
                  </a:cubicBezTo>
                  <a:cubicBezTo>
                    <a:pt x="102" y="70"/>
                    <a:pt x="101" y="72"/>
                    <a:pt x="99" y="73"/>
                  </a:cubicBezTo>
                  <a:cubicBezTo>
                    <a:pt x="98" y="72"/>
                    <a:pt x="97" y="71"/>
                    <a:pt x="96" y="71"/>
                  </a:cubicBezTo>
                  <a:cubicBezTo>
                    <a:pt x="100" y="64"/>
                    <a:pt x="100" y="64"/>
                    <a:pt x="100" y="64"/>
                  </a:cubicBezTo>
                  <a:cubicBezTo>
                    <a:pt x="101" y="64"/>
                    <a:pt x="101" y="63"/>
                    <a:pt x="101" y="63"/>
                  </a:cubicBezTo>
                  <a:cubicBezTo>
                    <a:pt x="100" y="62"/>
                    <a:pt x="100" y="62"/>
                    <a:pt x="99" y="61"/>
                  </a:cubicBezTo>
                  <a:cubicBezTo>
                    <a:pt x="98" y="61"/>
                    <a:pt x="96" y="60"/>
                    <a:pt x="96" y="59"/>
                  </a:cubicBezTo>
                  <a:cubicBezTo>
                    <a:pt x="95" y="57"/>
                    <a:pt x="94" y="56"/>
                    <a:pt x="95" y="54"/>
                  </a:cubicBezTo>
                  <a:cubicBezTo>
                    <a:pt x="96" y="52"/>
                    <a:pt x="98" y="51"/>
                    <a:pt x="100" y="51"/>
                  </a:cubicBezTo>
                  <a:cubicBezTo>
                    <a:pt x="101" y="51"/>
                    <a:pt x="102" y="51"/>
                    <a:pt x="102" y="51"/>
                  </a:cubicBezTo>
                  <a:cubicBezTo>
                    <a:pt x="103" y="51"/>
                    <a:pt x="103" y="51"/>
                    <a:pt x="103" y="51"/>
                  </a:cubicBezTo>
                  <a:cubicBezTo>
                    <a:pt x="103" y="51"/>
                    <a:pt x="104" y="51"/>
                    <a:pt x="104" y="51"/>
                  </a:cubicBezTo>
                  <a:cubicBezTo>
                    <a:pt x="105" y="50"/>
                    <a:pt x="105" y="50"/>
                    <a:pt x="105" y="49"/>
                  </a:cubicBezTo>
                  <a:cubicBezTo>
                    <a:pt x="105" y="42"/>
                    <a:pt x="105" y="42"/>
                    <a:pt x="105" y="42"/>
                  </a:cubicBezTo>
                  <a:cubicBezTo>
                    <a:pt x="105" y="41"/>
                    <a:pt x="104" y="40"/>
                    <a:pt x="104" y="40"/>
                  </a:cubicBezTo>
                  <a:cubicBezTo>
                    <a:pt x="97" y="38"/>
                    <a:pt x="97" y="38"/>
                    <a:pt x="97" y="38"/>
                  </a:cubicBezTo>
                  <a:cubicBezTo>
                    <a:pt x="95" y="33"/>
                    <a:pt x="95" y="33"/>
                    <a:pt x="95" y="33"/>
                  </a:cubicBezTo>
                  <a:cubicBezTo>
                    <a:pt x="100" y="30"/>
                    <a:pt x="100" y="30"/>
                    <a:pt x="100" y="30"/>
                  </a:cubicBezTo>
                  <a:cubicBezTo>
                    <a:pt x="101" y="29"/>
                    <a:pt x="101" y="28"/>
                    <a:pt x="100" y="27"/>
                  </a:cubicBezTo>
                  <a:cubicBezTo>
                    <a:pt x="96" y="20"/>
                    <a:pt x="96" y="20"/>
                    <a:pt x="96" y="20"/>
                  </a:cubicBezTo>
                  <a:cubicBezTo>
                    <a:pt x="96" y="20"/>
                    <a:pt x="95" y="19"/>
                    <a:pt x="95" y="19"/>
                  </a:cubicBezTo>
                  <a:cubicBezTo>
                    <a:pt x="95" y="19"/>
                    <a:pt x="94" y="19"/>
                    <a:pt x="94" y="20"/>
                  </a:cubicBezTo>
                  <a:cubicBezTo>
                    <a:pt x="89" y="21"/>
                    <a:pt x="89" y="21"/>
                    <a:pt x="89" y="21"/>
                  </a:cubicBezTo>
                  <a:cubicBezTo>
                    <a:pt x="85" y="18"/>
                    <a:pt x="85" y="18"/>
                    <a:pt x="85" y="18"/>
                  </a:cubicBezTo>
                  <a:cubicBezTo>
                    <a:pt x="86" y="16"/>
                    <a:pt x="87" y="14"/>
                    <a:pt x="87" y="13"/>
                  </a:cubicBezTo>
                  <a:cubicBezTo>
                    <a:pt x="86" y="10"/>
                    <a:pt x="85" y="8"/>
                    <a:pt x="83" y="7"/>
                  </a:cubicBezTo>
                  <a:cubicBezTo>
                    <a:pt x="82" y="6"/>
                    <a:pt x="81" y="6"/>
                    <a:pt x="80" y="6"/>
                  </a:cubicBezTo>
                  <a:cubicBezTo>
                    <a:pt x="78" y="6"/>
                    <a:pt x="76" y="7"/>
                    <a:pt x="74" y="9"/>
                  </a:cubicBezTo>
                  <a:cubicBezTo>
                    <a:pt x="73" y="9"/>
                    <a:pt x="73" y="11"/>
                    <a:pt x="73" y="12"/>
                  </a:cubicBezTo>
                  <a:cubicBezTo>
                    <a:pt x="72" y="11"/>
                    <a:pt x="71" y="10"/>
                    <a:pt x="70" y="9"/>
                  </a:cubicBezTo>
                  <a:cubicBezTo>
                    <a:pt x="70" y="9"/>
                    <a:pt x="69" y="8"/>
                    <a:pt x="69" y="7"/>
                  </a:cubicBezTo>
                  <a:cubicBezTo>
                    <a:pt x="68" y="5"/>
                    <a:pt x="68" y="4"/>
                    <a:pt x="67" y="3"/>
                  </a:cubicBezTo>
                  <a:cubicBezTo>
                    <a:pt x="65" y="1"/>
                    <a:pt x="63" y="0"/>
                    <a:pt x="6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0" name="Freeform 104">
              <a:extLst>
                <a:ext uri="{FF2B5EF4-FFF2-40B4-BE49-F238E27FC236}">
                  <a16:creationId xmlns:a16="http://schemas.microsoft.com/office/drawing/2014/main" id="{BD519FB4-8954-930A-5EDA-BCEC0DE57808}"/>
                </a:ext>
              </a:extLst>
            </p:cNvPr>
            <p:cNvSpPr>
              <a:spLocks noEditPoints="1"/>
            </p:cNvSpPr>
            <p:nvPr/>
          </p:nvSpPr>
          <p:spPr bwMode="auto">
            <a:xfrm>
              <a:off x="7031038" y="4337050"/>
              <a:ext cx="609600" cy="612775"/>
            </a:xfrm>
            <a:custGeom>
              <a:avLst/>
              <a:gdLst>
                <a:gd name="T0" fmla="*/ 51 w 170"/>
                <a:gd name="T1" fmla="*/ 149 h 171"/>
                <a:gd name="T2" fmla="*/ 73 w 170"/>
                <a:gd name="T3" fmla="*/ 123 h 171"/>
                <a:gd name="T4" fmla="*/ 140 w 170"/>
                <a:gd name="T5" fmla="*/ 79 h 171"/>
                <a:gd name="T6" fmla="*/ 131 w 170"/>
                <a:gd name="T7" fmla="*/ 124 h 171"/>
                <a:gd name="T8" fmla="*/ 56 w 170"/>
                <a:gd name="T9" fmla="*/ 24 h 171"/>
                <a:gd name="T10" fmla="*/ 48 w 170"/>
                <a:gd name="T11" fmla="*/ 70 h 171"/>
                <a:gd name="T12" fmla="*/ 44 w 170"/>
                <a:gd name="T13" fmla="*/ 95 h 171"/>
                <a:gd name="T14" fmla="*/ 66 w 170"/>
                <a:gd name="T15" fmla="*/ 92 h 171"/>
                <a:gd name="T16" fmla="*/ 82 w 170"/>
                <a:gd name="T17" fmla="*/ 110 h 171"/>
                <a:gd name="T18" fmla="*/ 82 w 170"/>
                <a:gd name="T19" fmla="*/ 146 h 171"/>
                <a:gd name="T20" fmla="*/ 62 w 170"/>
                <a:gd name="T21" fmla="*/ 160 h 171"/>
                <a:gd name="T22" fmla="*/ 32 w 170"/>
                <a:gd name="T23" fmla="*/ 157 h 171"/>
                <a:gd name="T24" fmla="*/ 11 w 170"/>
                <a:gd name="T25" fmla="*/ 146 h 171"/>
                <a:gd name="T26" fmla="*/ 12 w 170"/>
                <a:gd name="T27" fmla="*/ 122 h 171"/>
                <a:gd name="T28" fmla="*/ 21 w 170"/>
                <a:gd name="T29" fmla="*/ 106 h 171"/>
                <a:gd name="T30" fmla="*/ 122 w 170"/>
                <a:gd name="T31" fmla="*/ 67 h 171"/>
                <a:gd name="T32" fmla="*/ 142 w 170"/>
                <a:gd name="T33" fmla="*/ 64 h 171"/>
                <a:gd name="T34" fmla="*/ 159 w 170"/>
                <a:gd name="T35" fmla="*/ 76 h 171"/>
                <a:gd name="T36" fmla="*/ 157 w 170"/>
                <a:gd name="T37" fmla="*/ 113 h 171"/>
                <a:gd name="T38" fmla="*/ 143 w 170"/>
                <a:gd name="T39" fmla="*/ 133 h 171"/>
                <a:gd name="T40" fmla="*/ 117 w 170"/>
                <a:gd name="T41" fmla="*/ 128 h 171"/>
                <a:gd name="T42" fmla="*/ 95 w 170"/>
                <a:gd name="T43" fmla="*/ 116 h 171"/>
                <a:gd name="T44" fmla="*/ 86 w 170"/>
                <a:gd name="T45" fmla="*/ 94 h 171"/>
                <a:gd name="T46" fmla="*/ 99 w 170"/>
                <a:gd name="T47" fmla="*/ 77 h 171"/>
                <a:gd name="T48" fmla="*/ 54 w 170"/>
                <a:gd name="T49" fmla="*/ 16 h 171"/>
                <a:gd name="T50" fmla="*/ 76 w 170"/>
                <a:gd name="T51" fmla="*/ 14 h 171"/>
                <a:gd name="T52" fmla="*/ 89 w 170"/>
                <a:gd name="T53" fmla="*/ 25 h 171"/>
                <a:gd name="T54" fmla="*/ 91 w 170"/>
                <a:gd name="T55" fmla="*/ 53 h 171"/>
                <a:gd name="T56" fmla="*/ 80 w 170"/>
                <a:gd name="T57" fmla="*/ 81 h 171"/>
                <a:gd name="T58" fmla="*/ 58 w 170"/>
                <a:gd name="T59" fmla="*/ 81 h 171"/>
                <a:gd name="T60" fmla="*/ 33 w 170"/>
                <a:gd name="T61" fmla="*/ 64 h 171"/>
                <a:gd name="T62" fmla="*/ 19 w 170"/>
                <a:gd name="T63" fmla="*/ 43 h 171"/>
                <a:gd name="T64" fmla="*/ 32 w 170"/>
                <a:gd name="T65" fmla="*/ 24 h 171"/>
                <a:gd name="T66" fmla="*/ 54 w 170"/>
                <a:gd name="T67" fmla="*/ 16 h 171"/>
                <a:gd name="T68" fmla="*/ 37 w 170"/>
                <a:gd name="T69" fmla="*/ 8 h 171"/>
                <a:gd name="T70" fmla="*/ 21 w 170"/>
                <a:gd name="T71" fmla="*/ 38 h 171"/>
                <a:gd name="T72" fmla="*/ 24 w 170"/>
                <a:gd name="T73" fmla="*/ 68 h 171"/>
                <a:gd name="T74" fmla="*/ 43 w 170"/>
                <a:gd name="T75" fmla="*/ 84 h 171"/>
                <a:gd name="T76" fmla="*/ 20 w 170"/>
                <a:gd name="T77" fmla="*/ 102 h 171"/>
                <a:gd name="T78" fmla="*/ 7 w 170"/>
                <a:gd name="T79" fmla="*/ 132 h 171"/>
                <a:gd name="T80" fmla="*/ 18 w 170"/>
                <a:gd name="T81" fmla="*/ 149 h 171"/>
                <a:gd name="T82" fmla="*/ 40 w 170"/>
                <a:gd name="T83" fmla="*/ 166 h 171"/>
                <a:gd name="T84" fmla="*/ 72 w 170"/>
                <a:gd name="T85" fmla="*/ 165 h 171"/>
                <a:gd name="T86" fmla="*/ 85 w 170"/>
                <a:gd name="T87" fmla="*/ 143 h 171"/>
                <a:gd name="T88" fmla="*/ 82 w 170"/>
                <a:gd name="T89" fmla="*/ 120 h 171"/>
                <a:gd name="T90" fmla="*/ 69 w 170"/>
                <a:gd name="T91" fmla="*/ 89 h 171"/>
                <a:gd name="T92" fmla="*/ 51 w 170"/>
                <a:gd name="T93" fmla="*/ 79 h 171"/>
                <a:gd name="T94" fmla="*/ 73 w 170"/>
                <a:gd name="T95" fmla="*/ 81 h 171"/>
                <a:gd name="T96" fmla="*/ 90 w 170"/>
                <a:gd name="T97" fmla="*/ 85 h 171"/>
                <a:gd name="T98" fmla="*/ 88 w 170"/>
                <a:gd name="T99" fmla="*/ 110 h 171"/>
                <a:gd name="T100" fmla="*/ 105 w 170"/>
                <a:gd name="T101" fmla="*/ 136 h 171"/>
                <a:gd name="T102" fmla="*/ 131 w 170"/>
                <a:gd name="T103" fmla="*/ 133 h 171"/>
                <a:gd name="T104" fmla="*/ 157 w 170"/>
                <a:gd name="T105" fmla="*/ 125 h 171"/>
                <a:gd name="T106" fmla="*/ 167 w 170"/>
                <a:gd name="T107" fmla="*/ 104 h 171"/>
                <a:gd name="T108" fmla="*/ 161 w 170"/>
                <a:gd name="T109" fmla="*/ 73 h 171"/>
                <a:gd name="T110" fmla="*/ 135 w 170"/>
                <a:gd name="T111" fmla="*/ 62 h 171"/>
                <a:gd name="T112" fmla="*/ 110 w 170"/>
                <a:gd name="T113" fmla="*/ 59 h 171"/>
                <a:gd name="T114" fmla="*/ 95 w 170"/>
                <a:gd name="T115" fmla="*/ 59 h 171"/>
                <a:gd name="T116" fmla="*/ 95 w 170"/>
                <a:gd name="T117" fmla="*/ 33 h 171"/>
                <a:gd name="T118" fmla="*/ 80 w 170"/>
                <a:gd name="T119" fmla="*/ 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0" h="171">
                  <a:moveTo>
                    <a:pt x="44" y="150"/>
                  </a:moveTo>
                  <a:cubicBezTo>
                    <a:pt x="41" y="150"/>
                    <a:pt x="38" y="149"/>
                    <a:pt x="35" y="148"/>
                  </a:cubicBezTo>
                  <a:cubicBezTo>
                    <a:pt x="27" y="144"/>
                    <a:pt x="23" y="132"/>
                    <a:pt x="24" y="124"/>
                  </a:cubicBezTo>
                  <a:cubicBezTo>
                    <a:pt x="24" y="121"/>
                    <a:pt x="24" y="112"/>
                    <a:pt x="30" y="108"/>
                  </a:cubicBezTo>
                  <a:cubicBezTo>
                    <a:pt x="34" y="106"/>
                    <a:pt x="38" y="105"/>
                    <a:pt x="42" y="105"/>
                  </a:cubicBezTo>
                  <a:cubicBezTo>
                    <a:pt x="43" y="105"/>
                    <a:pt x="44" y="105"/>
                    <a:pt x="45" y="105"/>
                  </a:cubicBezTo>
                  <a:cubicBezTo>
                    <a:pt x="51" y="106"/>
                    <a:pt x="57" y="106"/>
                    <a:pt x="61" y="109"/>
                  </a:cubicBezTo>
                  <a:cubicBezTo>
                    <a:pt x="66" y="112"/>
                    <a:pt x="69" y="117"/>
                    <a:pt x="69" y="123"/>
                  </a:cubicBezTo>
                  <a:cubicBezTo>
                    <a:pt x="69" y="129"/>
                    <a:pt x="67" y="135"/>
                    <a:pt x="63" y="140"/>
                  </a:cubicBezTo>
                  <a:cubicBezTo>
                    <a:pt x="60" y="145"/>
                    <a:pt x="55" y="148"/>
                    <a:pt x="51" y="149"/>
                  </a:cubicBezTo>
                  <a:cubicBezTo>
                    <a:pt x="48" y="150"/>
                    <a:pt x="46" y="150"/>
                    <a:pt x="44" y="150"/>
                  </a:cubicBezTo>
                  <a:moveTo>
                    <a:pt x="42" y="102"/>
                  </a:moveTo>
                  <a:cubicBezTo>
                    <a:pt x="38" y="102"/>
                    <a:pt x="33" y="102"/>
                    <a:pt x="28" y="105"/>
                  </a:cubicBezTo>
                  <a:cubicBezTo>
                    <a:pt x="23" y="108"/>
                    <a:pt x="20" y="115"/>
                    <a:pt x="20" y="124"/>
                  </a:cubicBezTo>
                  <a:cubicBezTo>
                    <a:pt x="20" y="136"/>
                    <a:pt x="25" y="147"/>
                    <a:pt x="34" y="152"/>
                  </a:cubicBezTo>
                  <a:cubicBezTo>
                    <a:pt x="37" y="153"/>
                    <a:pt x="40" y="154"/>
                    <a:pt x="44" y="154"/>
                  </a:cubicBezTo>
                  <a:cubicBezTo>
                    <a:pt x="44" y="154"/>
                    <a:pt x="44" y="154"/>
                    <a:pt x="44" y="154"/>
                  </a:cubicBezTo>
                  <a:cubicBezTo>
                    <a:pt x="47" y="154"/>
                    <a:pt x="49" y="154"/>
                    <a:pt x="52" y="153"/>
                  </a:cubicBezTo>
                  <a:cubicBezTo>
                    <a:pt x="57" y="151"/>
                    <a:pt x="62" y="148"/>
                    <a:pt x="66" y="143"/>
                  </a:cubicBezTo>
                  <a:cubicBezTo>
                    <a:pt x="71" y="137"/>
                    <a:pt x="73" y="130"/>
                    <a:pt x="73" y="123"/>
                  </a:cubicBezTo>
                  <a:cubicBezTo>
                    <a:pt x="73" y="116"/>
                    <a:pt x="69" y="109"/>
                    <a:pt x="63" y="105"/>
                  </a:cubicBezTo>
                  <a:cubicBezTo>
                    <a:pt x="58" y="102"/>
                    <a:pt x="52" y="102"/>
                    <a:pt x="45" y="102"/>
                  </a:cubicBezTo>
                  <a:cubicBezTo>
                    <a:pt x="44" y="102"/>
                    <a:pt x="43" y="102"/>
                    <a:pt x="42" y="102"/>
                  </a:cubicBezTo>
                  <a:moveTo>
                    <a:pt x="123" y="121"/>
                  </a:moveTo>
                  <a:cubicBezTo>
                    <a:pt x="120" y="121"/>
                    <a:pt x="117" y="120"/>
                    <a:pt x="114" y="119"/>
                  </a:cubicBezTo>
                  <a:cubicBezTo>
                    <a:pt x="105" y="114"/>
                    <a:pt x="102" y="103"/>
                    <a:pt x="102" y="95"/>
                  </a:cubicBezTo>
                  <a:cubicBezTo>
                    <a:pt x="102" y="91"/>
                    <a:pt x="103" y="83"/>
                    <a:pt x="109" y="79"/>
                  </a:cubicBezTo>
                  <a:cubicBezTo>
                    <a:pt x="113" y="76"/>
                    <a:pt x="117" y="76"/>
                    <a:pt x="121" y="76"/>
                  </a:cubicBezTo>
                  <a:cubicBezTo>
                    <a:pt x="122" y="76"/>
                    <a:pt x="123" y="76"/>
                    <a:pt x="124" y="76"/>
                  </a:cubicBezTo>
                  <a:cubicBezTo>
                    <a:pt x="130" y="76"/>
                    <a:pt x="135" y="77"/>
                    <a:pt x="140" y="79"/>
                  </a:cubicBezTo>
                  <a:cubicBezTo>
                    <a:pt x="145" y="82"/>
                    <a:pt x="148" y="88"/>
                    <a:pt x="148" y="94"/>
                  </a:cubicBezTo>
                  <a:cubicBezTo>
                    <a:pt x="148" y="100"/>
                    <a:pt x="146" y="106"/>
                    <a:pt x="142" y="111"/>
                  </a:cubicBezTo>
                  <a:cubicBezTo>
                    <a:pt x="139" y="115"/>
                    <a:pt x="134" y="118"/>
                    <a:pt x="129" y="120"/>
                  </a:cubicBezTo>
                  <a:cubicBezTo>
                    <a:pt x="127" y="121"/>
                    <a:pt x="125" y="121"/>
                    <a:pt x="123" y="121"/>
                  </a:cubicBezTo>
                  <a:moveTo>
                    <a:pt x="121" y="72"/>
                  </a:moveTo>
                  <a:cubicBezTo>
                    <a:pt x="117" y="72"/>
                    <a:pt x="111" y="73"/>
                    <a:pt x="107" y="76"/>
                  </a:cubicBezTo>
                  <a:cubicBezTo>
                    <a:pt x="102" y="79"/>
                    <a:pt x="99" y="86"/>
                    <a:pt x="99" y="95"/>
                  </a:cubicBezTo>
                  <a:cubicBezTo>
                    <a:pt x="98" y="107"/>
                    <a:pt x="104" y="118"/>
                    <a:pt x="113" y="122"/>
                  </a:cubicBezTo>
                  <a:cubicBezTo>
                    <a:pt x="116" y="124"/>
                    <a:pt x="119" y="125"/>
                    <a:pt x="123" y="125"/>
                  </a:cubicBezTo>
                  <a:cubicBezTo>
                    <a:pt x="126" y="125"/>
                    <a:pt x="128" y="124"/>
                    <a:pt x="131" y="124"/>
                  </a:cubicBezTo>
                  <a:cubicBezTo>
                    <a:pt x="136" y="122"/>
                    <a:pt x="141" y="118"/>
                    <a:pt x="145" y="113"/>
                  </a:cubicBezTo>
                  <a:cubicBezTo>
                    <a:pt x="150" y="108"/>
                    <a:pt x="152" y="101"/>
                    <a:pt x="152" y="94"/>
                  </a:cubicBezTo>
                  <a:cubicBezTo>
                    <a:pt x="152" y="87"/>
                    <a:pt x="148" y="80"/>
                    <a:pt x="142" y="76"/>
                  </a:cubicBezTo>
                  <a:cubicBezTo>
                    <a:pt x="137" y="73"/>
                    <a:pt x="130" y="73"/>
                    <a:pt x="124" y="72"/>
                  </a:cubicBezTo>
                  <a:cubicBezTo>
                    <a:pt x="123" y="72"/>
                    <a:pt x="122" y="72"/>
                    <a:pt x="121" y="72"/>
                  </a:cubicBezTo>
                  <a:moveTo>
                    <a:pt x="58" y="68"/>
                  </a:moveTo>
                  <a:cubicBezTo>
                    <a:pt x="55" y="68"/>
                    <a:pt x="52" y="68"/>
                    <a:pt x="50" y="66"/>
                  </a:cubicBezTo>
                  <a:cubicBezTo>
                    <a:pt x="41" y="62"/>
                    <a:pt x="38" y="51"/>
                    <a:pt x="38" y="42"/>
                  </a:cubicBezTo>
                  <a:cubicBezTo>
                    <a:pt x="38" y="39"/>
                    <a:pt x="38" y="30"/>
                    <a:pt x="44" y="26"/>
                  </a:cubicBezTo>
                  <a:cubicBezTo>
                    <a:pt x="48" y="24"/>
                    <a:pt x="52" y="24"/>
                    <a:pt x="56" y="24"/>
                  </a:cubicBezTo>
                  <a:cubicBezTo>
                    <a:pt x="57" y="24"/>
                    <a:pt x="58" y="24"/>
                    <a:pt x="59" y="24"/>
                  </a:cubicBezTo>
                  <a:cubicBezTo>
                    <a:pt x="65" y="24"/>
                    <a:pt x="71" y="24"/>
                    <a:pt x="75" y="27"/>
                  </a:cubicBezTo>
                  <a:cubicBezTo>
                    <a:pt x="80" y="30"/>
                    <a:pt x="83" y="36"/>
                    <a:pt x="83" y="42"/>
                  </a:cubicBezTo>
                  <a:cubicBezTo>
                    <a:pt x="83" y="47"/>
                    <a:pt x="81" y="53"/>
                    <a:pt x="77" y="58"/>
                  </a:cubicBezTo>
                  <a:cubicBezTo>
                    <a:pt x="74" y="63"/>
                    <a:pt x="69" y="66"/>
                    <a:pt x="65" y="67"/>
                  </a:cubicBezTo>
                  <a:cubicBezTo>
                    <a:pt x="63" y="68"/>
                    <a:pt x="60" y="68"/>
                    <a:pt x="58" y="68"/>
                  </a:cubicBezTo>
                  <a:moveTo>
                    <a:pt x="56" y="20"/>
                  </a:moveTo>
                  <a:cubicBezTo>
                    <a:pt x="52" y="20"/>
                    <a:pt x="47" y="20"/>
                    <a:pt x="42" y="23"/>
                  </a:cubicBezTo>
                  <a:cubicBezTo>
                    <a:pt x="37" y="26"/>
                    <a:pt x="34" y="34"/>
                    <a:pt x="34" y="42"/>
                  </a:cubicBezTo>
                  <a:cubicBezTo>
                    <a:pt x="34" y="55"/>
                    <a:pt x="39" y="65"/>
                    <a:pt x="48" y="70"/>
                  </a:cubicBezTo>
                  <a:cubicBezTo>
                    <a:pt x="51" y="71"/>
                    <a:pt x="54" y="72"/>
                    <a:pt x="58" y="72"/>
                  </a:cubicBezTo>
                  <a:cubicBezTo>
                    <a:pt x="61" y="72"/>
                    <a:pt x="63" y="72"/>
                    <a:pt x="66" y="71"/>
                  </a:cubicBezTo>
                  <a:cubicBezTo>
                    <a:pt x="71" y="69"/>
                    <a:pt x="76" y="66"/>
                    <a:pt x="80" y="61"/>
                  </a:cubicBezTo>
                  <a:cubicBezTo>
                    <a:pt x="85" y="55"/>
                    <a:pt x="87" y="48"/>
                    <a:pt x="87" y="41"/>
                  </a:cubicBezTo>
                  <a:cubicBezTo>
                    <a:pt x="87" y="34"/>
                    <a:pt x="83" y="27"/>
                    <a:pt x="77" y="24"/>
                  </a:cubicBezTo>
                  <a:cubicBezTo>
                    <a:pt x="72" y="20"/>
                    <a:pt x="66" y="20"/>
                    <a:pt x="59" y="20"/>
                  </a:cubicBezTo>
                  <a:cubicBezTo>
                    <a:pt x="58" y="20"/>
                    <a:pt x="57" y="20"/>
                    <a:pt x="56" y="20"/>
                  </a:cubicBezTo>
                  <a:moveTo>
                    <a:pt x="40" y="97"/>
                  </a:moveTo>
                  <a:cubicBezTo>
                    <a:pt x="41" y="97"/>
                    <a:pt x="42" y="97"/>
                    <a:pt x="43" y="97"/>
                  </a:cubicBezTo>
                  <a:cubicBezTo>
                    <a:pt x="43" y="96"/>
                    <a:pt x="44" y="96"/>
                    <a:pt x="44" y="95"/>
                  </a:cubicBezTo>
                  <a:cubicBezTo>
                    <a:pt x="46" y="86"/>
                    <a:pt x="46" y="86"/>
                    <a:pt x="46" y="86"/>
                  </a:cubicBezTo>
                  <a:cubicBezTo>
                    <a:pt x="46" y="86"/>
                    <a:pt x="47" y="86"/>
                    <a:pt x="47" y="86"/>
                  </a:cubicBezTo>
                  <a:cubicBezTo>
                    <a:pt x="48" y="86"/>
                    <a:pt x="49" y="86"/>
                    <a:pt x="49" y="87"/>
                  </a:cubicBezTo>
                  <a:cubicBezTo>
                    <a:pt x="50" y="88"/>
                    <a:pt x="51" y="89"/>
                    <a:pt x="51" y="90"/>
                  </a:cubicBezTo>
                  <a:cubicBezTo>
                    <a:pt x="52" y="91"/>
                    <a:pt x="52" y="92"/>
                    <a:pt x="53" y="93"/>
                  </a:cubicBezTo>
                  <a:cubicBezTo>
                    <a:pt x="54" y="95"/>
                    <a:pt x="56" y="98"/>
                    <a:pt x="59" y="98"/>
                  </a:cubicBezTo>
                  <a:cubicBezTo>
                    <a:pt x="60" y="98"/>
                    <a:pt x="60" y="98"/>
                    <a:pt x="61" y="97"/>
                  </a:cubicBezTo>
                  <a:cubicBezTo>
                    <a:pt x="62" y="97"/>
                    <a:pt x="62" y="96"/>
                    <a:pt x="62" y="95"/>
                  </a:cubicBezTo>
                  <a:cubicBezTo>
                    <a:pt x="62" y="94"/>
                    <a:pt x="63" y="94"/>
                    <a:pt x="63" y="93"/>
                  </a:cubicBezTo>
                  <a:cubicBezTo>
                    <a:pt x="64" y="92"/>
                    <a:pt x="65" y="92"/>
                    <a:pt x="66" y="92"/>
                  </a:cubicBezTo>
                  <a:cubicBezTo>
                    <a:pt x="66" y="92"/>
                    <a:pt x="67" y="92"/>
                    <a:pt x="67" y="92"/>
                  </a:cubicBezTo>
                  <a:cubicBezTo>
                    <a:pt x="68" y="93"/>
                    <a:pt x="68" y="94"/>
                    <a:pt x="69" y="95"/>
                  </a:cubicBezTo>
                  <a:cubicBezTo>
                    <a:pt x="69" y="96"/>
                    <a:pt x="68" y="97"/>
                    <a:pt x="67" y="98"/>
                  </a:cubicBezTo>
                  <a:cubicBezTo>
                    <a:pt x="67" y="98"/>
                    <a:pt x="67" y="99"/>
                    <a:pt x="67" y="99"/>
                  </a:cubicBezTo>
                  <a:cubicBezTo>
                    <a:pt x="66" y="100"/>
                    <a:pt x="67" y="100"/>
                    <a:pt x="67" y="101"/>
                  </a:cubicBezTo>
                  <a:cubicBezTo>
                    <a:pt x="73" y="107"/>
                    <a:pt x="73" y="107"/>
                    <a:pt x="73" y="107"/>
                  </a:cubicBezTo>
                  <a:cubicBezTo>
                    <a:pt x="73" y="107"/>
                    <a:pt x="73" y="107"/>
                    <a:pt x="74" y="107"/>
                  </a:cubicBezTo>
                  <a:cubicBezTo>
                    <a:pt x="74" y="107"/>
                    <a:pt x="74" y="107"/>
                    <a:pt x="74" y="107"/>
                  </a:cubicBezTo>
                  <a:cubicBezTo>
                    <a:pt x="80" y="106"/>
                    <a:pt x="80" y="106"/>
                    <a:pt x="80" y="106"/>
                  </a:cubicBezTo>
                  <a:cubicBezTo>
                    <a:pt x="82" y="110"/>
                    <a:pt x="82" y="110"/>
                    <a:pt x="82" y="110"/>
                  </a:cubicBezTo>
                  <a:cubicBezTo>
                    <a:pt x="78" y="112"/>
                    <a:pt x="78" y="112"/>
                    <a:pt x="78" y="112"/>
                  </a:cubicBezTo>
                  <a:cubicBezTo>
                    <a:pt x="77" y="112"/>
                    <a:pt x="77" y="113"/>
                    <a:pt x="77" y="114"/>
                  </a:cubicBezTo>
                  <a:cubicBezTo>
                    <a:pt x="79" y="122"/>
                    <a:pt x="79" y="122"/>
                    <a:pt x="79" y="122"/>
                  </a:cubicBezTo>
                  <a:cubicBezTo>
                    <a:pt x="79" y="123"/>
                    <a:pt x="80" y="123"/>
                    <a:pt x="80" y="123"/>
                  </a:cubicBezTo>
                  <a:cubicBezTo>
                    <a:pt x="87" y="125"/>
                    <a:pt x="87" y="125"/>
                    <a:pt x="87" y="125"/>
                  </a:cubicBezTo>
                  <a:cubicBezTo>
                    <a:pt x="87" y="129"/>
                    <a:pt x="87" y="129"/>
                    <a:pt x="87" y="129"/>
                  </a:cubicBezTo>
                  <a:cubicBezTo>
                    <a:pt x="87" y="129"/>
                    <a:pt x="86" y="129"/>
                    <a:pt x="86" y="129"/>
                  </a:cubicBezTo>
                  <a:cubicBezTo>
                    <a:pt x="82" y="129"/>
                    <a:pt x="78" y="131"/>
                    <a:pt x="77" y="135"/>
                  </a:cubicBezTo>
                  <a:cubicBezTo>
                    <a:pt x="76" y="138"/>
                    <a:pt x="77" y="140"/>
                    <a:pt x="78" y="143"/>
                  </a:cubicBezTo>
                  <a:cubicBezTo>
                    <a:pt x="79" y="144"/>
                    <a:pt x="80" y="145"/>
                    <a:pt x="82" y="146"/>
                  </a:cubicBezTo>
                  <a:cubicBezTo>
                    <a:pt x="79" y="149"/>
                    <a:pt x="79" y="149"/>
                    <a:pt x="79" y="149"/>
                  </a:cubicBezTo>
                  <a:cubicBezTo>
                    <a:pt x="75" y="146"/>
                    <a:pt x="75" y="146"/>
                    <a:pt x="75" y="146"/>
                  </a:cubicBezTo>
                  <a:cubicBezTo>
                    <a:pt x="75" y="146"/>
                    <a:pt x="75" y="146"/>
                    <a:pt x="74" y="146"/>
                  </a:cubicBezTo>
                  <a:cubicBezTo>
                    <a:pt x="74" y="146"/>
                    <a:pt x="73" y="146"/>
                    <a:pt x="73" y="146"/>
                  </a:cubicBezTo>
                  <a:cubicBezTo>
                    <a:pt x="66" y="153"/>
                    <a:pt x="66" y="153"/>
                    <a:pt x="66" y="153"/>
                  </a:cubicBezTo>
                  <a:cubicBezTo>
                    <a:pt x="65" y="153"/>
                    <a:pt x="65" y="154"/>
                    <a:pt x="65" y="155"/>
                  </a:cubicBezTo>
                  <a:cubicBezTo>
                    <a:pt x="68" y="162"/>
                    <a:pt x="68" y="162"/>
                    <a:pt x="68" y="162"/>
                  </a:cubicBezTo>
                  <a:cubicBezTo>
                    <a:pt x="68" y="163"/>
                    <a:pt x="67" y="163"/>
                    <a:pt x="66" y="163"/>
                  </a:cubicBezTo>
                  <a:cubicBezTo>
                    <a:pt x="66" y="163"/>
                    <a:pt x="65" y="162"/>
                    <a:pt x="64" y="162"/>
                  </a:cubicBezTo>
                  <a:cubicBezTo>
                    <a:pt x="63" y="162"/>
                    <a:pt x="63" y="161"/>
                    <a:pt x="62" y="160"/>
                  </a:cubicBezTo>
                  <a:cubicBezTo>
                    <a:pt x="61" y="160"/>
                    <a:pt x="60" y="159"/>
                    <a:pt x="59" y="158"/>
                  </a:cubicBezTo>
                  <a:cubicBezTo>
                    <a:pt x="58" y="158"/>
                    <a:pt x="56" y="157"/>
                    <a:pt x="55" y="157"/>
                  </a:cubicBezTo>
                  <a:cubicBezTo>
                    <a:pt x="53" y="157"/>
                    <a:pt x="51" y="158"/>
                    <a:pt x="50" y="159"/>
                  </a:cubicBezTo>
                  <a:cubicBezTo>
                    <a:pt x="48" y="161"/>
                    <a:pt x="47" y="164"/>
                    <a:pt x="47" y="167"/>
                  </a:cubicBezTo>
                  <a:cubicBezTo>
                    <a:pt x="47" y="167"/>
                    <a:pt x="47" y="167"/>
                    <a:pt x="46" y="167"/>
                  </a:cubicBezTo>
                  <a:cubicBezTo>
                    <a:pt x="45" y="167"/>
                    <a:pt x="44" y="166"/>
                    <a:pt x="44" y="165"/>
                  </a:cubicBezTo>
                  <a:cubicBezTo>
                    <a:pt x="44" y="165"/>
                    <a:pt x="44" y="165"/>
                    <a:pt x="44" y="164"/>
                  </a:cubicBezTo>
                  <a:cubicBezTo>
                    <a:pt x="44" y="164"/>
                    <a:pt x="44" y="163"/>
                    <a:pt x="44" y="162"/>
                  </a:cubicBezTo>
                  <a:cubicBezTo>
                    <a:pt x="43" y="160"/>
                    <a:pt x="41" y="158"/>
                    <a:pt x="39" y="157"/>
                  </a:cubicBezTo>
                  <a:cubicBezTo>
                    <a:pt x="36" y="157"/>
                    <a:pt x="34" y="157"/>
                    <a:pt x="32" y="157"/>
                  </a:cubicBezTo>
                  <a:cubicBezTo>
                    <a:pt x="32" y="157"/>
                    <a:pt x="32" y="157"/>
                    <a:pt x="32" y="157"/>
                  </a:cubicBezTo>
                  <a:cubicBezTo>
                    <a:pt x="31" y="157"/>
                    <a:pt x="31" y="157"/>
                    <a:pt x="30" y="158"/>
                  </a:cubicBezTo>
                  <a:cubicBezTo>
                    <a:pt x="30" y="160"/>
                    <a:pt x="29" y="161"/>
                    <a:pt x="27" y="161"/>
                  </a:cubicBezTo>
                  <a:cubicBezTo>
                    <a:pt x="27" y="162"/>
                    <a:pt x="27" y="162"/>
                    <a:pt x="26" y="162"/>
                  </a:cubicBezTo>
                  <a:cubicBezTo>
                    <a:pt x="25" y="162"/>
                    <a:pt x="24" y="161"/>
                    <a:pt x="24" y="161"/>
                  </a:cubicBezTo>
                  <a:cubicBezTo>
                    <a:pt x="26" y="154"/>
                    <a:pt x="26" y="154"/>
                    <a:pt x="26" y="154"/>
                  </a:cubicBezTo>
                  <a:cubicBezTo>
                    <a:pt x="26" y="153"/>
                    <a:pt x="26" y="153"/>
                    <a:pt x="26" y="153"/>
                  </a:cubicBezTo>
                  <a:cubicBezTo>
                    <a:pt x="26" y="149"/>
                    <a:pt x="22" y="146"/>
                    <a:pt x="19" y="145"/>
                  </a:cubicBezTo>
                  <a:cubicBezTo>
                    <a:pt x="18" y="145"/>
                    <a:pt x="17" y="145"/>
                    <a:pt x="16" y="145"/>
                  </a:cubicBezTo>
                  <a:cubicBezTo>
                    <a:pt x="14" y="145"/>
                    <a:pt x="12" y="146"/>
                    <a:pt x="11" y="146"/>
                  </a:cubicBezTo>
                  <a:cubicBezTo>
                    <a:pt x="10" y="146"/>
                    <a:pt x="10" y="145"/>
                    <a:pt x="11" y="144"/>
                  </a:cubicBezTo>
                  <a:cubicBezTo>
                    <a:pt x="11" y="144"/>
                    <a:pt x="12" y="143"/>
                    <a:pt x="12" y="142"/>
                  </a:cubicBezTo>
                  <a:cubicBezTo>
                    <a:pt x="13" y="141"/>
                    <a:pt x="13" y="141"/>
                    <a:pt x="13" y="141"/>
                  </a:cubicBezTo>
                  <a:cubicBezTo>
                    <a:pt x="15" y="139"/>
                    <a:pt x="16" y="137"/>
                    <a:pt x="15" y="135"/>
                  </a:cubicBezTo>
                  <a:cubicBezTo>
                    <a:pt x="15" y="133"/>
                    <a:pt x="13" y="131"/>
                    <a:pt x="11" y="129"/>
                  </a:cubicBezTo>
                  <a:cubicBezTo>
                    <a:pt x="10" y="129"/>
                    <a:pt x="9" y="129"/>
                    <a:pt x="9" y="129"/>
                  </a:cubicBezTo>
                  <a:cubicBezTo>
                    <a:pt x="8" y="128"/>
                    <a:pt x="7" y="128"/>
                    <a:pt x="6" y="127"/>
                  </a:cubicBezTo>
                  <a:cubicBezTo>
                    <a:pt x="5" y="126"/>
                    <a:pt x="4" y="125"/>
                    <a:pt x="5" y="125"/>
                  </a:cubicBezTo>
                  <a:cubicBezTo>
                    <a:pt x="5" y="124"/>
                    <a:pt x="6" y="124"/>
                    <a:pt x="7" y="124"/>
                  </a:cubicBezTo>
                  <a:cubicBezTo>
                    <a:pt x="9" y="123"/>
                    <a:pt x="11" y="123"/>
                    <a:pt x="12" y="122"/>
                  </a:cubicBezTo>
                  <a:cubicBezTo>
                    <a:pt x="13" y="121"/>
                    <a:pt x="14" y="119"/>
                    <a:pt x="14" y="118"/>
                  </a:cubicBezTo>
                  <a:cubicBezTo>
                    <a:pt x="15" y="116"/>
                    <a:pt x="15" y="115"/>
                    <a:pt x="16" y="115"/>
                  </a:cubicBezTo>
                  <a:cubicBezTo>
                    <a:pt x="17" y="114"/>
                    <a:pt x="17" y="113"/>
                    <a:pt x="17" y="112"/>
                  </a:cubicBezTo>
                  <a:cubicBezTo>
                    <a:pt x="17" y="112"/>
                    <a:pt x="16" y="111"/>
                    <a:pt x="15" y="111"/>
                  </a:cubicBezTo>
                  <a:cubicBezTo>
                    <a:pt x="14" y="111"/>
                    <a:pt x="13" y="110"/>
                    <a:pt x="12" y="109"/>
                  </a:cubicBezTo>
                  <a:cubicBezTo>
                    <a:pt x="12" y="108"/>
                    <a:pt x="12" y="107"/>
                    <a:pt x="12" y="106"/>
                  </a:cubicBezTo>
                  <a:cubicBezTo>
                    <a:pt x="13" y="105"/>
                    <a:pt x="14" y="104"/>
                    <a:pt x="15" y="104"/>
                  </a:cubicBezTo>
                  <a:cubicBezTo>
                    <a:pt x="17" y="104"/>
                    <a:pt x="18" y="105"/>
                    <a:pt x="18" y="105"/>
                  </a:cubicBezTo>
                  <a:cubicBezTo>
                    <a:pt x="19" y="106"/>
                    <a:pt x="19" y="106"/>
                    <a:pt x="20" y="106"/>
                  </a:cubicBezTo>
                  <a:cubicBezTo>
                    <a:pt x="20" y="106"/>
                    <a:pt x="20" y="106"/>
                    <a:pt x="21" y="106"/>
                  </a:cubicBezTo>
                  <a:cubicBezTo>
                    <a:pt x="24" y="105"/>
                    <a:pt x="27" y="101"/>
                    <a:pt x="27" y="97"/>
                  </a:cubicBezTo>
                  <a:cubicBezTo>
                    <a:pt x="27" y="96"/>
                    <a:pt x="27" y="96"/>
                    <a:pt x="26" y="95"/>
                  </a:cubicBezTo>
                  <a:cubicBezTo>
                    <a:pt x="26" y="93"/>
                    <a:pt x="26" y="92"/>
                    <a:pt x="26" y="92"/>
                  </a:cubicBezTo>
                  <a:cubicBezTo>
                    <a:pt x="27" y="91"/>
                    <a:pt x="27" y="91"/>
                    <a:pt x="28" y="91"/>
                  </a:cubicBezTo>
                  <a:cubicBezTo>
                    <a:pt x="29" y="91"/>
                    <a:pt x="29" y="91"/>
                    <a:pt x="30" y="91"/>
                  </a:cubicBezTo>
                  <a:cubicBezTo>
                    <a:pt x="31" y="92"/>
                    <a:pt x="32" y="93"/>
                    <a:pt x="32" y="94"/>
                  </a:cubicBezTo>
                  <a:cubicBezTo>
                    <a:pt x="33" y="94"/>
                    <a:pt x="34" y="95"/>
                    <a:pt x="35" y="95"/>
                  </a:cubicBezTo>
                  <a:cubicBezTo>
                    <a:pt x="36" y="96"/>
                    <a:pt x="37" y="97"/>
                    <a:pt x="40" y="97"/>
                  </a:cubicBezTo>
                  <a:moveTo>
                    <a:pt x="119" y="68"/>
                  </a:moveTo>
                  <a:cubicBezTo>
                    <a:pt x="120" y="68"/>
                    <a:pt x="121" y="68"/>
                    <a:pt x="122" y="67"/>
                  </a:cubicBezTo>
                  <a:cubicBezTo>
                    <a:pt x="122" y="67"/>
                    <a:pt x="122" y="67"/>
                    <a:pt x="123" y="66"/>
                  </a:cubicBezTo>
                  <a:cubicBezTo>
                    <a:pt x="125" y="56"/>
                    <a:pt x="125" y="56"/>
                    <a:pt x="125" y="56"/>
                  </a:cubicBezTo>
                  <a:cubicBezTo>
                    <a:pt x="125" y="56"/>
                    <a:pt x="125" y="56"/>
                    <a:pt x="126" y="56"/>
                  </a:cubicBezTo>
                  <a:cubicBezTo>
                    <a:pt x="126" y="56"/>
                    <a:pt x="128" y="57"/>
                    <a:pt x="128" y="58"/>
                  </a:cubicBezTo>
                  <a:cubicBezTo>
                    <a:pt x="129" y="59"/>
                    <a:pt x="130" y="60"/>
                    <a:pt x="130" y="61"/>
                  </a:cubicBezTo>
                  <a:cubicBezTo>
                    <a:pt x="131" y="62"/>
                    <a:pt x="131" y="63"/>
                    <a:pt x="131" y="64"/>
                  </a:cubicBezTo>
                  <a:cubicBezTo>
                    <a:pt x="133" y="66"/>
                    <a:pt x="135" y="68"/>
                    <a:pt x="138" y="68"/>
                  </a:cubicBezTo>
                  <a:cubicBezTo>
                    <a:pt x="139" y="68"/>
                    <a:pt x="139" y="68"/>
                    <a:pt x="140" y="68"/>
                  </a:cubicBezTo>
                  <a:cubicBezTo>
                    <a:pt x="140" y="68"/>
                    <a:pt x="141" y="67"/>
                    <a:pt x="141" y="66"/>
                  </a:cubicBezTo>
                  <a:cubicBezTo>
                    <a:pt x="141" y="65"/>
                    <a:pt x="141" y="64"/>
                    <a:pt x="142" y="64"/>
                  </a:cubicBezTo>
                  <a:cubicBezTo>
                    <a:pt x="143" y="63"/>
                    <a:pt x="144" y="63"/>
                    <a:pt x="145" y="63"/>
                  </a:cubicBezTo>
                  <a:cubicBezTo>
                    <a:pt x="145" y="63"/>
                    <a:pt x="145" y="63"/>
                    <a:pt x="146" y="63"/>
                  </a:cubicBezTo>
                  <a:cubicBezTo>
                    <a:pt x="147" y="63"/>
                    <a:pt x="147" y="65"/>
                    <a:pt x="147" y="66"/>
                  </a:cubicBezTo>
                  <a:cubicBezTo>
                    <a:pt x="147" y="67"/>
                    <a:pt x="147" y="68"/>
                    <a:pt x="146" y="69"/>
                  </a:cubicBezTo>
                  <a:cubicBezTo>
                    <a:pt x="146" y="69"/>
                    <a:pt x="145" y="69"/>
                    <a:pt x="145" y="70"/>
                  </a:cubicBezTo>
                  <a:cubicBezTo>
                    <a:pt x="145" y="71"/>
                    <a:pt x="145" y="71"/>
                    <a:pt x="146" y="72"/>
                  </a:cubicBezTo>
                  <a:cubicBezTo>
                    <a:pt x="151" y="77"/>
                    <a:pt x="151" y="77"/>
                    <a:pt x="151" y="77"/>
                  </a:cubicBezTo>
                  <a:cubicBezTo>
                    <a:pt x="152" y="78"/>
                    <a:pt x="152" y="78"/>
                    <a:pt x="153" y="78"/>
                  </a:cubicBezTo>
                  <a:cubicBezTo>
                    <a:pt x="153" y="78"/>
                    <a:pt x="153" y="78"/>
                    <a:pt x="153" y="78"/>
                  </a:cubicBezTo>
                  <a:cubicBezTo>
                    <a:pt x="159" y="76"/>
                    <a:pt x="159" y="76"/>
                    <a:pt x="159" y="76"/>
                  </a:cubicBezTo>
                  <a:cubicBezTo>
                    <a:pt x="161" y="80"/>
                    <a:pt x="161" y="80"/>
                    <a:pt x="161" y="80"/>
                  </a:cubicBezTo>
                  <a:cubicBezTo>
                    <a:pt x="157" y="83"/>
                    <a:pt x="157" y="83"/>
                    <a:pt x="157" y="83"/>
                  </a:cubicBezTo>
                  <a:cubicBezTo>
                    <a:pt x="156" y="83"/>
                    <a:pt x="156" y="84"/>
                    <a:pt x="156" y="85"/>
                  </a:cubicBezTo>
                  <a:cubicBezTo>
                    <a:pt x="158" y="93"/>
                    <a:pt x="158" y="93"/>
                    <a:pt x="158" y="93"/>
                  </a:cubicBezTo>
                  <a:cubicBezTo>
                    <a:pt x="158" y="93"/>
                    <a:pt x="158" y="94"/>
                    <a:pt x="159" y="94"/>
                  </a:cubicBezTo>
                  <a:cubicBezTo>
                    <a:pt x="166" y="96"/>
                    <a:pt x="166" y="96"/>
                    <a:pt x="166" y="96"/>
                  </a:cubicBezTo>
                  <a:cubicBezTo>
                    <a:pt x="166" y="100"/>
                    <a:pt x="166" y="100"/>
                    <a:pt x="166" y="100"/>
                  </a:cubicBezTo>
                  <a:cubicBezTo>
                    <a:pt x="165" y="100"/>
                    <a:pt x="165" y="99"/>
                    <a:pt x="165" y="99"/>
                  </a:cubicBezTo>
                  <a:cubicBezTo>
                    <a:pt x="161" y="99"/>
                    <a:pt x="157" y="102"/>
                    <a:pt x="156" y="106"/>
                  </a:cubicBezTo>
                  <a:cubicBezTo>
                    <a:pt x="155" y="108"/>
                    <a:pt x="155" y="111"/>
                    <a:pt x="157" y="113"/>
                  </a:cubicBezTo>
                  <a:cubicBezTo>
                    <a:pt x="158" y="115"/>
                    <a:pt x="159" y="116"/>
                    <a:pt x="160" y="117"/>
                  </a:cubicBezTo>
                  <a:cubicBezTo>
                    <a:pt x="158" y="120"/>
                    <a:pt x="158" y="120"/>
                    <a:pt x="158" y="120"/>
                  </a:cubicBezTo>
                  <a:cubicBezTo>
                    <a:pt x="154" y="117"/>
                    <a:pt x="154" y="117"/>
                    <a:pt x="154" y="117"/>
                  </a:cubicBezTo>
                  <a:cubicBezTo>
                    <a:pt x="154" y="116"/>
                    <a:pt x="153" y="116"/>
                    <a:pt x="153" y="116"/>
                  </a:cubicBezTo>
                  <a:cubicBezTo>
                    <a:pt x="153" y="116"/>
                    <a:pt x="152" y="116"/>
                    <a:pt x="152" y="117"/>
                  </a:cubicBezTo>
                  <a:cubicBezTo>
                    <a:pt x="144" y="124"/>
                    <a:pt x="144" y="124"/>
                    <a:pt x="144" y="124"/>
                  </a:cubicBezTo>
                  <a:cubicBezTo>
                    <a:pt x="144" y="124"/>
                    <a:pt x="144" y="125"/>
                    <a:pt x="144" y="126"/>
                  </a:cubicBezTo>
                  <a:cubicBezTo>
                    <a:pt x="147" y="133"/>
                    <a:pt x="147" y="133"/>
                    <a:pt x="147" y="133"/>
                  </a:cubicBezTo>
                  <a:cubicBezTo>
                    <a:pt x="147" y="133"/>
                    <a:pt x="146" y="133"/>
                    <a:pt x="145" y="133"/>
                  </a:cubicBezTo>
                  <a:cubicBezTo>
                    <a:pt x="144" y="133"/>
                    <a:pt x="144" y="133"/>
                    <a:pt x="143" y="133"/>
                  </a:cubicBezTo>
                  <a:cubicBezTo>
                    <a:pt x="142" y="132"/>
                    <a:pt x="141" y="132"/>
                    <a:pt x="141" y="131"/>
                  </a:cubicBezTo>
                  <a:cubicBezTo>
                    <a:pt x="140" y="130"/>
                    <a:pt x="139" y="129"/>
                    <a:pt x="137" y="129"/>
                  </a:cubicBezTo>
                  <a:cubicBezTo>
                    <a:pt x="136" y="128"/>
                    <a:pt x="135" y="128"/>
                    <a:pt x="134" y="128"/>
                  </a:cubicBezTo>
                  <a:cubicBezTo>
                    <a:pt x="132" y="128"/>
                    <a:pt x="130" y="129"/>
                    <a:pt x="129" y="130"/>
                  </a:cubicBezTo>
                  <a:cubicBezTo>
                    <a:pt x="127" y="132"/>
                    <a:pt x="126" y="135"/>
                    <a:pt x="126" y="137"/>
                  </a:cubicBezTo>
                  <a:cubicBezTo>
                    <a:pt x="126" y="137"/>
                    <a:pt x="125" y="138"/>
                    <a:pt x="125" y="138"/>
                  </a:cubicBezTo>
                  <a:cubicBezTo>
                    <a:pt x="124" y="138"/>
                    <a:pt x="123" y="137"/>
                    <a:pt x="123" y="136"/>
                  </a:cubicBezTo>
                  <a:cubicBezTo>
                    <a:pt x="123" y="136"/>
                    <a:pt x="123" y="135"/>
                    <a:pt x="123" y="135"/>
                  </a:cubicBezTo>
                  <a:cubicBezTo>
                    <a:pt x="123" y="134"/>
                    <a:pt x="123" y="134"/>
                    <a:pt x="123" y="133"/>
                  </a:cubicBezTo>
                  <a:cubicBezTo>
                    <a:pt x="122" y="131"/>
                    <a:pt x="120" y="129"/>
                    <a:pt x="117" y="128"/>
                  </a:cubicBezTo>
                  <a:cubicBezTo>
                    <a:pt x="115" y="127"/>
                    <a:pt x="113" y="127"/>
                    <a:pt x="111" y="127"/>
                  </a:cubicBezTo>
                  <a:cubicBezTo>
                    <a:pt x="111" y="127"/>
                    <a:pt x="111" y="127"/>
                    <a:pt x="111" y="127"/>
                  </a:cubicBezTo>
                  <a:cubicBezTo>
                    <a:pt x="110" y="127"/>
                    <a:pt x="109" y="128"/>
                    <a:pt x="109" y="129"/>
                  </a:cubicBezTo>
                  <a:cubicBezTo>
                    <a:pt x="109" y="130"/>
                    <a:pt x="108" y="132"/>
                    <a:pt x="106" y="132"/>
                  </a:cubicBezTo>
                  <a:cubicBezTo>
                    <a:pt x="106" y="132"/>
                    <a:pt x="105" y="132"/>
                    <a:pt x="105" y="132"/>
                  </a:cubicBezTo>
                  <a:cubicBezTo>
                    <a:pt x="104" y="132"/>
                    <a:pt x="103" y="132"/>
                    <a:pt x="103" y="132"/>
                  </a:cubicBezTo>
                  <a:cubicBezTo>
                    <a:pt x="105" y="124"/>
                    <a:pt x="105" y="124"/>
                    <a:pt x="105" y="124"/>
                  </a:cubicBezTo>
                  <a:cubicBezTo>
                    <a:pt x="105" y="124"/>
                    <a:pt x="105" y="124"/>
                    <a:pt x="105" y="124"/>
                  </a:cubicBezTo>
                  <a:cubicBezTo>
                    <a:pt x="104" y="120"/>
                    <a:pt x="101" y="117"/>
                    <a:pt x="98" y="116"/>
                  </a:cubicBezTo>
                  <a:cubicBezTo>
                    <a:pt x="97" y="116"/>
                    <a:pt x="96" y="116"/>
                    <a:pt x="95" y="116"/>
                  </a:cubicBezTo>
                  <a:cubicBezTo>
                    <a:pt x="93" y="116"/>
                    <a:pt x="91" y="116"/>
                    <a:pt x="89" y="117"/>
                  </a:cubicBezTo>
                  <a:cubicBezTo>
                    <a:pt x="89" y="116"/>
                    <a:pt x="89" y="116"/>
                    <a:pt x="89" y="115"/>
                  </a:cubicBezTo>
                  <a:cubicBezTo>
                    <a:pt x="90" y="114"/>
                    <a:pt x="90" y="113"/>
                    <a:pt x="91" y="113"/>
                  </a:cubicBezTo>
                  <a:cubicBezTo>
                    <a:pt x="92" y="112"/>
                    <a:pt x="92" y="112"/>
                    <a:pt x="92" y="112"/>
                  </a:cubicBezTo>
                  <a:cubicBezTo>
                    <a:pt x="94" y="110"/>
                    <a:pt x="95" y="107"/>
                    <a:pt x="94" y="106"/>
                  </a:cubicBezTo>
                  <a:cubicBezTo>
                    <a:pt x="94" y="103"/>
                    <a:pt x="92" y="101"/>
                    <a:pt x="89" y="100"/>
                  </a:cubicBezTo>
                  <a:cubicBezTo>
                    <a:pt x="89" y="100"/>
                    <a:pt x="88" y="100"/>
                    <a:pt x="88" y="99"/>
                  </a:cubicBezTo>
                  <a:cubicBezTo>
                    <a:pt x="87" y="99"/>
                    <a:pt x="85" y="99"/>
                    <a:pt x="85" y="98"/>
                  </a:cubicBezTo>
                  <a:cubicBezTo>
                    <a:pt x="84" y="97"/>
                    <a:pt x="83" y="96"/>
                    <a:pt x="84" y="95"/>
                  </a:cubicBezTo>
                  <a:cubicBezTo>
                    <a:pt x="84" y="95"/>
                    <a:pt x="85" y="95"/>
                    <a:pt x="86" y="94"/>
                  </a:cubicBezTo>
                  <a:cubicBezTo>
                    <a:pt x="88" y="94"/>
                    <a:pt x="89" y="94"/>
                    <a:pt x="91" y="93"/>
                  </a:cubicBezTo>
                  <a:cubicBezTo>
                    <a:pt x="92" y="91"/>
                    <a:pt x="93" y="90"/>
                    <a:pt x="93" y="89"/>
                  </a:cubicBezTo>
                  <a:cubicBezTo>
                    <a:pt x="93" y="87"/>
                    <a:pt x="94" y="86"/>
                    <a:pt x="95" y="85"/>
                  </a:cubicBezTo>
                  <a:cubicBezTo>
                    <a:pt x="96" y="85"/>
                    <a:pt x="96" y="84"/>
                    <a:pt x="96" y="83"/>
                  </a:cubicBezTo>
                  <a:cubicBezTo>
                    <a:pt x="95" y="82"/>
                    <a:pt x="95" y="82"/>
                    <a:pt x="94" y="82"/>
                  </a:cubicBezTo>
                  <a:cubicBezTo>
                    <a:pt x="93" y="82"/>
                    <a:pt x="92" y="81"/>
                    <a:pt x="91" y="80"/>
                  </a:cubicBezTo>
                  <a:cubicBezTo>
                    <a:pt x="90" y="79"/>
                    <a:pt x="90" y="77"/>
                    <a:pt x="91" y="76"/>
                  </a:cubicBezTo>
                  <a:cubicBezTo>
                    <a:pt x="92" y="75"/>
                    <a:pt x="93" y="75"/>
                    <a:pt x="94" y="75"/>
                  </a:cubicBezTo>
                  <a:cubicBezTo>
                    <a:pt x="95" y="75"/>
                    <a:pt x="97" y="75"/>
                    <a:pt x="97" y="76"/>
                  </a:cubicBezTo>
                  <a:cubicBezTo>
                    <a:pt x="98" y="77"/>
                    <a:pt x="98" y="77"/>
                    <a:pt x="99" y="77"/>
                  </a:cubicBezTo>
                  <a:cubicBezTo>
                    <a:pt x="99" y="77"/>
                    <a:pt x="99" y="77"/>
                    <a:pt x="99" y="77"/>
                  </a:cubicBezTo>
                  <a:cubicBezTo>
                    <a:pt x="103" y="76"/>
                    <a:pt x="106" y="72"/>
                    <a:pt x="106" y="68"/>
                  </a:cubicBezTo>
                  <a:cubicBezTo>
                    <a:pt x="106" y="67"/>
                    <a:pt x="105" y="66"/>
                    <a:pt x="105" y="66"/>
                  </a:cubicBezTo>
                  <a:cubicBezTo>
                    <a:pt x="105" y="64"/>
                    <a:pt x="105" y="63"/>
                    <a:pt x="105" y="62"/>
                  </a:cubicBezTo>
                  <a:cubicBezTo>
                    <a:pt x="106" y="62"/>
                    <a:pt x="106" y="62"/>
                    <a:pt x="107" y="62"/>
                  </a:cubicBezTo>
                  <a:cubicBezTo>
                    <a:pt x="107" y="62"/>
                    <a:pt x="108" y="62"/>
                    <a:pt x="109" y="62"/>
                  </a:cubicBezTo>
                  <a:cubicBezTo>
                    <a:pt x="110" y="63"/>
                    <a:pt x="110" y="64"/>
                    <a:pt x="111" y="64"/>
                  </a:cubicBezTo>
                  <a:cubicBezTo>
                    <a:pt x="112" y="65"/>
                    <a:pt x="113" y="66"/>
                    <a:pt x="113" y="66"/>
                  </a:cubicBezTo>
                  <a:cubicBezTo>
                    <a:pt x="114" y="67"/>
                    <a:pt x="116" y="68"/>
                    <a:pt x="119" y="68"/>
                  </a:cubicBezTo>
                  <a:moveTo>
                    <a:pt x="54" y="16"/>
                  </a:moveTo>
                  <a:cubicBezTo>
                    <a:pt x="55" y="16"/>
                    <a:pt x="56" y="15"/>
                    <a:pt x="57" y="15"/>
                  </a:cubicBezTo>
                  <a:cubicBezTo>
                    <a:pt x="57" y="14"/>
                    <a:pt x="58" y="14"/>
                    <a:pt x="58" y="14"/>
                  </a:cubicBezTo>
                  <a:cubicBezTo>
                    <a:pt x="60" y="4"/>
                    <a:pt x="60" y="4"/>
                    <a:pt x="60" y="4"/>
                  </a:cubicBezTo>
                  <a:cubicBezTo>
                    <a:pt x="60" y="4"/>
                    <a:pt x="61" y="4"/>
                    <a:pt x="61" y="4"/>
                  </a:cubicBezTo>
                  <a:cubicBezTo>
                    <a:pt x="62" y="4"/>
                    <a:pt x="63" y="4"/>
                    <a:pt x="63" y="5"/>
                  </a:cubicBezTo>
                  <a:cubicBezTo>
                    <a:pt x="64" y="6"/>
                    <a:pt x="65" y="7"/>
                    <a:pt x="65" y="9"/>
                  </a:cubicBezTo>
                  <a:cubicBezTo>
                    <a:pt x="66" y="10"/>
                    <a:pt x="66" y="10"/>
                    <a:pt x="67" y="11"/>
                  </a:cubicBezTo>
                  <a:cubicBezTo>
                    <a:pt x="68" y="14"/>
                    <a:pt x="71" y="16"/>
                    <a:pt x="73" y="16"/>
                  </a:cubicBezTo>
                  <a:cubicBezTo>
                    <a:pt x="74" y="16"/>
                    <a:pt x="74" y="16"/>
                    <a:pt x="75" y="16"/>
                  </a:cubicBezTo>
                  <a:cubicBezTo>
                    <a:pt x="76" y="15"/>
                    <a:pt x="76" y="14"/>
                    <a:pt x="76" y="14"/>
                  </a:cubicBezTo>
                  <a:cubicBezTo>
                    <a:pt x="76" y="13"/>
                    <a:pt x="77" y="12"/>
                    <a:pt x="77" y="11"/>
                  </a:cubicBezTo>
                  <a:cubicBezTo>
                    <a:pt x="78" y="11"/>
                    <a:pt x="79" y="10"/>
                    <a:pt x="80" y="10"/>
                  </a:cubicBezTo>
                  <a:cubicBezTo>
                    <a:pt x="80" y="10"/>
                    <a:pt x="81" y="10"/>
                    <a:pt x="81" y="10"/>
                  </a:cubicBezTo>
                  <a:cubicBezTo>
                    <a:pt x="82" y="11"/>
                    <a:pt x="83" y="12"/>
                    <a:pt x="83" y="13"/>
                  </a:cubicBezTo>
                  <a:cubicBezTo>
                    <a:pt x="83" y="14"/>
                    <a:pt x="82" y="15"/>
                    <a:pt x="81" y="16"/>
                  </a:cubicBezTo>
                  <a:cubicBezTo>
                    <a:pt x="81" y="16"/>
                    <a:pt x="81" y="17"/>
                    <a:pt x="81" y="17"/>
                  </a:cubicBezTo>
                  <a:cubicBezTo>
                    <a:pt x="80" y="18"/>
                    <a:pt x="81" y="19"/>
                    <a:pt x="81" y="19"/>
                  </a:cubicBezTo>
                  <a:cubicBezTo>
                    <a:pt x="87" y="25"/>
                    <a:pt x="87" y="25"/>
                    <a:pt x="87" y="25"/>
                  </a:cubicBezTo>
                  <a:cubicBezTo>
                    <a:pt x="87" y="25"/>
                    <a:pt x="87" y="25"/>
                    <a:pt x="88" y="25"/>
                  </a:cubicBezTo>
                  <a:cubicBezTo>
                    <a:pt x="88" y="25"/>
                    <a:pt x="88" y="25"/>
                    <a:pt x="89" y="25"/>
                  </a:cubicBezTo>
                  <a:cubicBezTo>
                    <a:pt x="94" y="24"/>
                    <a:pt x="94" y="24"/>
                    <a:pt x="94" y="24"/>
                  </a:cubicBezTo>
                  <a:cubicBezTo>
                    <a:pt x="96" y="28"/>
                    <a:pt x="96" y="28"/>
                    <a:pt x="96" y="28"/>
                  </a:cubicBezTo>
                  <a:cubicBezTo>
                    <a:pt x="92" y="30"/>
                    <a:pt x="92" y="30"/>
                    <a:pt x="92" y="30"/>
                  </a:cubicBezTo>
                  <a:cubicBezTo>
                    <a:pt x="91" y="31"/>
                    <a:pt x="91" y="31"/>
                    <a:pt x="91" y="32"/>
                  </a:cubicBezTo>
                  <a:cubicBezTo>
                    <a:pt x="93" y="40"/>
                    <a:pt x="93" y="40"/>
                    <a:pt x="93" y="40"/>
                  </a:cubicBezTo>
                  <a:cubicBezTo>
                    <a:pt x="93" y="41"/>
                    <a:pt x="94" y="41"/>
                    <a:pt x="94" y="41"/>
                  </a:cubicBezTo>
                  <a:cubicBezTo>
                    <a:pt x="101" y="44"/>
                    <a:pt x="101" y="44"/>
                    <a:pt x="101" y="44"/>
                  </a:cubicBezTo>
                  <a:cubicBezTo>
                    <a:pt x="101" y="47"/>
                    <a:pt x="101" y="47"/>
                    <a:pt x="101" y="47"/>
                  </a:cubicBezTo>
                  <a:cubicBezTo>
                    <a:pt x="101" y="47"/>
                    <a:pt x="100" y="47"/>
                    <a:pt x="100" y="47"/>
                  </a:cubicBezTo>
                  <a:cubicBezTo>
                    <a:pt x="96" y="47"/>
                    <a:pt x="92" y="50"/>
                    <a:pt x="91" y="53"/>
                  </a:cubicBezTo>
                  <a:cubicBezTo>
                    <a:pt x="90" y="56"/>
                    <a:pt x="91" y="59"/>
                    <a:pt x="92" y="61"/>
                  </a:cubicBezTo>
                  <a:cubicBezTo>
                    <a:pt x="93" y="62"/>
                    <a:pt x="94" y="64"/>
                    <a:pt x="96" y="64"/>
                  </a:cubicBezTo>
                  <a:cubicBezTo>
                    <a:pt x="93" y="68"/>
                    <a:pt x="93" y="68"/>
                    <a:pt x="93" y="68"/>
                  </a:cubicBezTo>
                  <a:cubicBezTo>
                    <a:pt x="90" y="64"/>
                    <a:pt x="90" y="64"/>
                    <a:pt x="90" y="64"/>
                  </a:cubicBezTo>
                  <a:cubicBezTo>
                    <a:pt x="89" y="64"/>
                    <a:pt x="89" y="64"/>
                    <a:pt x="88" y="64"/>
                  </a:cubicBezTo>
                  <a:cubicBezTo>
                    <a:pt x="88" y="64"/>
                    <a:pt x="87" y="64"/>
                    <a:pt x="87" y="64"/>
                  </a:cubicBezTo>
                  <a:cubicBezTo>
                    <a:pt x="80" y="71"/>
                    <a:pt x="80" y="71"/>
                    <a:pt x="80" y="71"/>
                  </a:cubicBezTo>
                  <a:cubicBezTo>
                    <a:pt x="79" y="71"/>
                    <a:pt x="79" y="72"/>
                    <a:pt x="79" y="73"/>
                  </a:cubicBezTo>
                  <a:cubicBezTo>
                    <a:pt x="82" y="80"/>
                    <a:pt x="82" y="80"/>
                    <a:pt x="82" y="80"/>
                  </a:cubicBezTo>
                  <a:cubicBezTo>
                    <a:pt x="82" y="81"/>
                    <a:pt x="81" y="81"/>
                    <a:pt x="80" y="81"/>
                  </a:cubicBezTo>
                  <a:cubicBezTo>
                    <a:pt x="80" y="81"/>
                    <a:pt x="79" y="81"/>
                    <a:pt x="78" y="80"/>
                  </a:cubicBezTo>
                  <a:cubicBezTo>
                    <a:pt x="77" y="80"/>
                    <a:pt x="77" y="79"/>
                    <a:pt x="76" y="79"/>
                  </a:cubicBezTo>
                  <a:cubicBezTo>
                    <a:pt x="75" y="78"/>
                    <a:pt x="74" y="77"/>
                    <a:pt x="73" y="76"/>
                  </a:cubicBezTo>
                  <a:cubicBezTo>
                    <a:pt x="72" y="76"/>
                    <a:pt x="70" y="75"/>
                    <a:pt x="69" y="75"/>
                  </a:cubicBezTo>
                  <a:cubicBezTo>
                    <a:pt x="67" y="75"/>
                    <a:pt x="65" y="76"/>
                    <a:pt x="64" y="78"/>
                  </a:cubicBezTo>
                  <a:cubicBezTo>
                    <a:pt x="62" y="79"/>
                    <a:pt x="61" y="82"/>
                    <a:pt x="61" y="85"/>
                  </a:cubicBezTo>
                  <a:cubicBezTo>
                    <a:pt x="61" y="85"/>
                    <a:pt x="61" y="85"/>
                    <a:pt x="60" y="85"/>
                  </a:cubicBezTo>
                  <a:cubicBezTo>
                    <a:pt x="60" y="85"/>
                    <a:pt x="58" y="84"/>
                    <a:pt x="58" y="83"/>
                  </a:cubicBezTo>
                  <a:cubicBezTo>
                    <a:pt x="58" y="83"/>
                    <a:pt x="58" y="83"/>
                    <a:pt x="58" y="82"/>
                  </a:cubicBezTo>
                  <a:cubicBezTo>
                    <a:pt x="58" y="82"/>
                    <a:pt x="58" y="81"/>
                    <a:pt x="58" y="81"/>
                  </a:cubicBezTo>
                  <a:cubicBezTo>
                    <a:pt x="57" y="78"/>
                    <a:pt x="55" y="76"/>
                    <a:pt x="53" y="75"/>
                  </a:cubicBezTo>
                  <a:cubicBezTo>
                    <a:pt x="51" y="75"/>
                    <a:pt x="48" y="75"/>
                    <a:pt x="46" y="75"/>
                  </a:cubicBezTo>
                  <a:cubicBezTo>
                    <a:pt x="46" y="75"/>
                    <a:pt x="46" y="75"/>
                    <a:pt x="46" y="75"/>
                  </a:cubicBezTo>
                  <a:cubicBezTo>
                    <a:pt x="45" y="75"/>
                    <a:pt x="45" y="75"/>
                    <a:pt x="44" y="76"/>
                  </a:cubicBezTo>
                  <a:cubicBezTo>
                    <a:pt x="44" y="78"/>
                    <a:pt x="43" y="79"/>
                    <a:pt x="41" y="80"/>
                  </a:cubicBezTo>
                  <a:cubicBezTo>
                    <a:pt x="41" y="80"/>
                    <a:pt x="41" y="80"/>
                    <a:pt x="40" y="80"/>
                  </a:cubicBezTo>
                  <a:cubicBezTo>
                    <a:pt x="39" y="80"/>
                    <a:pt x="39" y="80"/>
                    <a:pt x="38" y="79"/>
                  </a:cubicBezTo>
                  <a:cubicBezTo>
                    <a:pt x="40" y="72"/>
                    <a:pt x="40" y="72"/>
                    <a:pt x="40" y="72"/>
                  </a:cubicBezTo>
                  <a:cubicBezTo>
                    <a:pt x="40" y="71"/>
                    <a:pt x="40" y="71"/>
                    <a:pt x="40" y="71"/>
                  </a:cubicBezTo>
                  <a:cubicBezTo>
                    <a:pt x="40" y="67"/>
                    <a:pt x="36" y="64"/>
                    <a:pt x="33" y="64"/>
                  </a:cubicBezTo>
                  <a:cubicBezTo>
                    <a:pt x="32" y="63"/>
                    <a:pt x="31" y="63"/>
                    <a:pt x="30" y="63"/>
                  </a:cubicBezTo>
                  <a:cubicBezTo>
                    <a:pt x="28" y="63"/>
                    <a:pt x="26" y="64"/>
                    <a:pt x="25" y="64"/>
                  </a:cubicBezTo>
                  <a:cubicBezTo>
                    <a:pt x="24" y="64"/>
                    <a:pt x="24" y="63"/>
                    <a:pt x="25" y="63"/>
                  </a:cubicBezTo>
                  <a:cubicBezTo>
                    <a:pt x="25" y="62"/>
                    <a:pt x="26" y="61"/>
                    <a:pt x="26" y="60"/>
                  </a:cubicBezTo>
                  <a:cubicBezTo>
                    <a:pt x="27" y="59"/>
                    <a:pt x="27" y="59"/>
                    <a:pt x="27" y="59"/>
                  </a:cubicBezTo>
                  <a:cubicBezTo>
                    <a:pt x="29" y="57"/>
                    <a:pt x="30" y="55"/>
                    <a:pt x="29" y="53"/>
                  </a:cubicBezTo>
                  <a:cubicBezTo>
                    <a:pt x="29" y="51"/>
                    <a:pt x="27" y="49"/>
                    <a:pt x="25" y="47"/>
                  </a:cubicBezTo>
                  <a:cubicBezTo>
                    <a:pt x="24" y="47"/>
                    <a:pt x="23" y="47"/>
                    <a:pt x="23" y="47"/>
                  </a:cubicBezTo>
                  <a:cubicBezTo>
                    <a:pt x="22" y="46"/>
                    <a:pt x="21" y="46"/>
                    <a:pt x="20" y="45"/>
                  </a:cubicBezTo>
                  <a:cubicBezTo>
                    <a:pt x="19" y="45"/>
                    <a:pt x="18" y="43"/>
                    <a:pt x="19" y="43"/>
                  </a:cubicBezTo>
                  <a:cubicBezTo>
                    <a:pt x="19" y="42"/>
                    <a:pt x="20" y="42"/>
                    <a:pt x="21" y="42"/>
                  </a:cubicBezTo>
                  <a:cubicBezTo>
                    <a:pt x="23" y="42"/>
                    <a:pt x="25" y="41"/>
                    <a:pt x="26" y="40"/>
                  </a:cubicBezTo>
                  <a:cubicBezTo>
                    <a:pt x="27" y="39"/>
                    <a:pt x="28" y="37"/>
                    <a:pt x="28" y="36"/>
                  </a:cubicBezTo>
                  <a:cubicBezTo>
                    <a:pt x="29" y="35"/>
                    <a:pt x="29" y="34"/>
                    <a:pt x="30" y="33"/>
                  </a:cubicBezTo>
                  <a:cubicBezTo>
                    <a:pt x="31" y="32"/>
                    <a:pt x="31" y="31"/>
                    <a:pt x="31" y="31"/>
                  </a:cubicBezTo>
                  <a:cubicBezTo>
                    <a:pt x="31" y="30"/>
                    <a:pt x="30" y="29"/>
                    <a:pt x="29" y="29"/>
                  </a:cubicBezTo>
                  <a:cubicBezTo>
                    <a:pt x="28" y="29"/>
                    <a:pt x="27" y="28"/>
                    <a:pt x="26" y="27"/>
                  </a:cubicBezTo>
                  <a:cubicBezTo>
                    <a:pt x="26" y="26"/>
                    <a:pt x="26" y="25"/>
                    <a:pt x="26" y="24"/>
                  </a:cubicBezTo>
                  <a:cubicBezTo>
                    <a:pt x="27" y="23"/>
                    <a:pt x="28" y="22"/>
                    <a:pt x="29" y="22"/>
                  </a:cubicBezTo>
                  <a:cubicBezTo>
                    <a:pt x="31" y="22"/>
                    <a:pt x="32" y="23"/>
                    <a:pt x="32" y="24"/>
                  </a:cubicBezTo>
                  <a:cubicBezTo>
                    <a:pt x="33" y="24"/>
                    <a:pt x="33" y="25"/>
                    <a:pt x="34" y="25"/>
                  </a:cubicBezTo>
                  <a:cubicBezTo>
                    <a:pt x="34" y="25"/>
                    <a:pt x="34" y="24"/>
                    <a:pt x="35" y="24"/>
                  </a:cubicBezTo>
                  <a:cubicBezTo>
                    <a:pt x="38" y="23"/>
                    <a:pt x="41" y="19"/>
                    <a:pt x="41" y="15"/>
                  </a:cubicBezTo>
                  <a:cubicBezTo>
                    <a:pt x="41" y="15"/>
                    <a:pt x="41" y="14"/>
                    <a:pt x="40" y="13"/>
                  </a:cubicBezTo>
                  <a:cubicBezTo>
                    <a:pt x="40" y="11"/>
                    <a:pt x="40" y="10"/>
                    <a:pt x="40" y="10"/>
                  </a:cubicBezTo>
                  <a:cubicBezTo>
                    <a:pt x="41" y="9"/>
                    <a:pt x="42" y="9"/>
                    <a:pt x="42" y="9"/>
                  </a:cubicBezTo>
                  <a:cubicBezTo>
                    <a:pt x="43" y="9"/>
                    <a:pt x="43" y="9"/>
                    <a:pt x="44" y="10"/>
                  </a:cubicBezTo>
                  <a:cubicBezTo>
                    <a:pt x="45" y="10"/>
                    <a:pt x="46" y="11"/>
                    <a:pt x="47" y="12"/>
                  </a:cubicBezTo>
                  <a:cubicBezTo>
                    <a:pt x="47" y="12"/>
                    <a:pt x="48" y="13"/>
                    <a:pt x="49" y="14"/>
                  </a:cubicBezTo>
                  <a:cubicBezTo>
                    <a:pt x="50" y="14"/>
                    <a:pt x="52" y="16"/>
                    <a:pt x="54" y="16"/>
                  </a:cubicBezTo>
                  <a:moveTo>
                    <a:pt x="61" y="0"/>
                  </a:moveTo>
                  <a:cubicBezTo>
                    <a:pt x="59" y="0"/>
                    <a:pt x="58" y="0"/>
                    <a:pt x="57" y="1"/>
                  </a:cubicBezTo>
                  <a:cubicBezTo>
                    <a:pt x="57" y="1"/>
                    <a:pt x="57" y="2"/>
                    <a:pt x="57" y="2"/>
                  </a:cubicBezTo>
                  <a:cubicBezTo>
                    <a:pt x="54" y="12"/>
                    <a:pt x="54" y="12"/>
                    <a:pt x="54" y="12"/>
                  </a:cubicBezTo>
                  <a:cubicBezTo>
                    <a:pt x="54" y="12"/>
                    <a:pt x="54" y="12"/>
                    <a:pt x="54" y="12"/>
                  </a:cubicBezTo>
                  <a:cubicBezTo>
                    <a:pt x="53" y="12"/>
                    <a:pt x="52" y="11"/>
                    <a:pt x="51" y="11"/>
                  </a:cubicBezTo>
                  <a:cubicBezTo>
                    <a:pt x="50" y="10"/>
                    <a:pt x="50" y="9"/>
                    <a:pt x="49" y="9"/>
                  </a:cubicBezTo>
                  <a:cubicBezTo>
                    <a:pt x="48" y="8"/>
                    <a:pt x="47" y="7"/>
                    <a:pt x="46" y="6"/>
                  </a:cubicBezTo>
                  <a:cubicBezTo>
                    <a:pt x="45" y="6"/>
                    <a:pt x="43" y="5"/>
                    <a:pt x="42" y="5"/>
                  </a:cubicBezTo>
                  <a:cubicBezTo>
                    <a:pt x="40" y="5"/>
                    <a:pt x="38" y="6"/>
                    <a:pt x="37" y="8"/>
                  </a:cubicBezTo>
                  <a:cubicBezTo>
                    <a:pt x="36" y="10"/>
                    <a:pt x="36" y="12"/>
                    <a:pt x="37" y="14"/>
                  </a:cubicBezTo>
                  <a:cubicBezTo>
                    <a:pt x="37" y="14"/>
                    <a:pt x="37" y="15"/>
                    <a:pt x="37" y="16"/>
                  </a:cubicBezTo>
                  <a:cubicBezTo>
                    <a:pt x="37" y="17"/>
                    <a:pt x="36" y="19"/>
                    <a:pt x="35" y="20"/>
                  </a:cubicBezTo>
                  <a:cubicBezTo>
                    <a:pt x="33" y="19"/>
                    <a:pt x="31" y="18"/>
                    <a:pt x="29" y="18"/>
                  </a:cubicBezTo>
                  <a:cubicBezTo>
                    <a:pt x="27" y="18"/>
                    <a:pt x="24" y="20"/>
                    <a:pt x="23" y="22"/>
                  </a:cubicBezTo>
                  <a:cubicBezTo>
                    <a:pt x="22" y="24"/>
                    <a:pt x="22" y="27"/>
                    <a:pt x="23" y="29"/>
                  </a:cubicBezTo>
                  <a:cubicBezTo>
                    <a:pt x="24" y="30"/>
                    <a:pt x="24" y="31"/>
                    <a:pt x="26" y="32"/>
                  </a:cubicBezTo>
                  <a:cubicBezTo>
                    <a:pt x="25" y="33"/>
                    <a:pt x="25" y="34"/>
                    <a:pt x="24" y="35"/>
                  </a:cubicBezTo>
                  <a:cubicBezTo>
                    <a:pt x="24" y="36"/>
                    <a:pt x="24" y="37"/>
                    <a:pt x="23" y="37"/>
                  </a:cubicBezTo>
                  <a:cubicBezTo>
                    <a:pt x="23" y="38"/>
                    <a:pt x="22" y="38"/>
                    <a:pt x="21" y="38"/>
                  </a:cubicBezTo>
                  <a:cubicBezTo>
                    <a:pt x="19" y="38"/>
                    <a:pt x="17" y="39"/>
                    <a:pt x="16" y="41"/>
                  </a:cubicBezTo>
                  <a:cubicBezTo>
                    <a:pt x="14" y="43"/>
                    <a:pt x="15" y="47"/>
                    <a:pt x="17" y="48"/>
                  </a:cubicBezTo>
                  <a:cubicBezTo>
                    <a:pt x="19" y="49"/>
                    <a:pt x="20" y="50"/>
                    <a:pt x="21" y="50"/>
                  </a:cubicBezTo>
                  <a:cubicBezTo>
                    <a:pt x="22" y="51"/>
                    <a:pt x="22" y="51"/>
                    <a:pt x="23" y="51"/>
                  </a:cubicBezTo>
                  <a:cubicBezTo>
                    <a:pt x="24" y="51"/>
                    <a:pt x="25" y="52"/>
                    <a:pt x="26" y="54"/>
                  </a:cubicBezTo>
                  <a:cubicBezTo>
                    <a:pt x="26" y="54"/>
                    <a:pt x="25" y="55"/>
                    <a:pt x="24" y="57"/>
                  </a:cubicBezTo>
                  <a:cubicBezTo>
                    <a:pt x="24" y="57"/>
                    <a:pt x="24" y="57"/>
                    <a:pt x="24" y="57"/>
                  </a:cubicBezTo>
                  <a:cubicBezTo>
                    <a:pt x="23" y="58"/>
                    <a:pt x="22" y="60"/>
                    <a:pt x="21" y="61"/>
                  </a:cubicBezTo>
                  <a:cubicBezTo>
                    <a:pt x="20" y="64"/>
                    <a:pt x="21" y="67"/>
                    <a:pt x="23" y="68"/>
                  </a:cubicBezTo>
                  <a:cubicBezTo>
                    <a:pt x="23" y="68"/>
                    <a:pt x="24" y="68"/>
                    <a:pt x="24" y="68"/>
                  </a:cubicBezTo>
                  <a:cubicBezTo>
                    <a:pt x="24" y="68"/>
                    <a:pt x="24" y="68"/>
                    <a:pt x="25" y="68"/>
                  </a:cubicBezTo>
                  <a:cubicBezTo>
                    <a:pt x="27" y="67"/>
                    <a:pt x="29" y="67"/>
                    <a:pt x="30" y="67"/>
                  </a:cubicBezTo>
                  <a:cubicBezTo>
                    <a:pt x="31" y="67"/>
                    <a:pt x="31" y="67"/>
                    <a:pt x="32" y="67"/>
                  </a:cubicBezTo>
                  <a:cubicBezTo>
                    <a:pt x="34" y="68"/>
                    <a:pt x="36" y="69"/>
                    <a:pt x="36" y="71"/>
                  </a:cubicBezTo>
                  <a:cubicBezTo>
                    <a:pt x="34" y="79"/>
                    <a:pt x="34" y="79"/>
                    <a:pt x="34" y="79"/>
                  </a:cubicBezTo>
                  <a:cubicBezTo>
                    <a:pt x="34" y="80"/>
                    <a:pt x="34" y="80"/>
                    <a:pt x="34" y="81"/>
                  </a:cubicBezTo>
                  <a:cubicBezTo>
                    <a:pt x="36" y="83"/>
                    <a:pt x="38" y="84"/>
                    <a:pt x="40" y="84"/>
                  </a:cubicBezTo>
                  <a:cubicBezTo>
                    <a:pt x="41" y="84"/>
                    <a:pt x="42" y="84"/>
                    <a:pt x="42" y="83"/>
                  </a:cubicBezTo>
                  <a:cubicBezTo>
                    <a:pt x="43" y="83"/>
                    <a:pt x="43" y="83"/>
                    <a:pt x="43" y="83"/>
                  </a:cubicBezTo>
                  <a:cubicBezTo>
                    <a:pt x="43" y="84"/>
                    <a:pt x="43" y="84"/>
                    <a:pt x="43" y="84"/>
                  </a:cubicBezTo>
                  <a:cubicBezTo>
                    <a:pt x="40" y="93"/>
                    <a:pt x="40" y="93"/>
                    <a:pt x="40" y="93"/>
                  </a:cubicBezTo>
                  <a:cubicBezTo>
                    <a:pt x="40" y="93"/>
                    <a:pt x="40" y="93"/>
                    <a:pt x="40" y="93"/>
                  </a:cubicBezTo>
                  <a:cubicBezTo>
                    <a:pt x="39" y="93"/>
                    <a:pt x="38" y="93"/>
                    <a:pt x="37" y="92"/>
                  </a:cubicBezTo>
                  <a:cubicBezTo>
                    <a:pt x="36" y="92"/>
                    <a:pt x="36" y="91"/>
                    <a:pt x="35" y="91"/>
                  </a:cubicBezTo>
                  <a:cubicBezTo>
                    <a:pt x="34" y="90"/>
                    <a:pt x="33" y="89"/>
                    <a:pt x="32" y="88"/>
                  </a:cubicBezTo>
                  <a:cubicBezTo>
                    <a:pt x="30" y="87"/>
                    <a:pt x="29" y="87"/>
                    <a:pt x="28" y="87"/>
                  </a:cubicBezTo>
                  <a:cubicBezTo>
                    <a:pt x="26" y="87"/>
                    <a:pt x="24" y="88"/>
                    <a:pt x="23" y="90"/>
                  </a:cubicBezTo>
                  <a:cubicBezTo>
                    <a:pt x="22" y="92"/>
                    <a:pt x="22" y="94"/>
                    <a:pt x="23" y="96"/>
                  </a:cubicBezTo>
                  <a:cubicBezTo>
                    <a:pt x="23" y="96"/>
                    <a:pt x="23" y="97"/>
                    <a:pt x="23" y="97"/>
                  </a:cubicBezTo>
                  <a:cubicBezTo>
                    <a:pt x="23" y="99"/>
                    <a:pt x="22" y="101"/>
                    <a:pt x="20" y="102"/>
                  </a:cubicBezTo>
                  <a:cubicBezTo>
                    <a:pt x="19" y="101"/>
                    <a:pt x="17" y="100"/>
                    <a:pt x="15" y="100"/>
                  </a:cubicBezTo>
                  <a:cubicBezTo>
                    <a:pt x="13" y="100"/>
                    <a:pt x="10" y="101"/>
                    <a:pt x="9" y="104"/>
                  </a:cubicBezTo>
                  <a:cubicBezTo>
                    <a:pt x="8" y="106"/>
                    <a:pt x="8" y="108"/>
                    <a:pt x="9" y="111"/>
                  </a:cubicBezTo>
                  <a:cubicBezTo>
                    <a:pt x="10" y="112"/>
                    <a:pt x="10" y="113"/>
                    <a:pt x="12" y="114"/>
                  </a:cubicBezTo>
                  <a:cubicBezTo>
                    <a:pt x="11" y="115"/>
                    <a:pt x="11" y="116"/>
                    <a:pt x="10" y="117"/>
                  </a:cubicBezTo>
                  <a:cubicBezTo>
                    <a:pt x="10" y="118"/>
                    <a:pt x="10" y="118"/>
                    <a:pt x="9" y="119"/>
                  </a:cubicBezTo>
                  <a:cubicBezTo>
                    <a:pt x="9" y="120"/>
                    <a:pt x="8" y="120"/>
                    <a:pt x="7" y="120"/>
                  </a:cubicBezTo>
                  <a:cubicBezTo>
                    <a:pt x="5" y="120"/>
                    <a:pt x="3" y="121"/>
                    <a:pt x="2" y="123"/>
                  </a:cubicBezTo>
                  <a:cubicBezTo>
                    <a:pt x="0" y="125"/>
                    <a:pt x="1" y="128"/>
                    <a:pt x="3" y="130"/>
                  </a:cubicBezTo>
                  <a:cubicBezTo>
                    <a:pt x="5" y="131"/>
                    <a:pt x="6" y="132"/>
                    <a:pt x="7" y="132"/>
                  </a:cubicBezTo>
                  <a:cubicBezTo>
                    <a:pt x="8" y="132"/>
                    <a:pt x="8" y="133"/>
                    <a:pt x="9" y="133"/>
                  </a:cubicBezTo>
                  <a:cubicBezTo>
                    <a:pt x="10" y="133"/>
                    <a:pt x="11" y="134"/>
                    <a:pt x="12" y="135"/>
                  </a:cubicBezTo>
                  <a:cubicBezTo>
                    <a:pt x="12" y="136"/>
                    <a:pt x="11" y="138"/>
                    <a:pt x="10" y="138"/>
                  </a:cubicBezTo>
                  <a:cubicBezTo>
                    <a:pt x="10" y="139"/>
                    <a:pt x="10" y="139"/>
                    <a:pt x="10" y="139"/>
                  </a:cubicBezTo>
                  <a:cubicBezTo>
                    <a:pt x="9" y="140"/>
                    <a:pt x="8" y="142"/>
                    <a:pt x="7" y="143"/>
                  </a:cubicBezTo>
                  <a:cubicBezTo>
                    <a:pt x="6" y="145"/>
                    <a:pt x="7" y="149"/>
                    <a:pt x="9" y="150"/>
                  </a:cubicBezTo>
                  <a:cubicBezTo>
                    <a:pt x="9" y="150"/>
                    <a:pt x="10" y="150"/>
                    <a:pt x="10" y="150"/>
                  </a:cubicBezTo>
                  <a:cubicBezTo>
                    <a:pt x="10" y="150"/>
                    <a:pt x="10" y="150"/>
                    <a:pt x="11" y="150"/>
                  </a:cubicBezTo>
                  <a:cubicBezTo>
                    <a:pt x="12" y="150"/>
                    <a:pt x="14" y="149"/>
                    <a:pt x="16" y="149"/>
                  </a:cubicBezTo>
                  <a:cubicBezTo>
                    <a:pt x="17" y="149"/>
                    <a:pt x="17" y="149"/>
                    <a:pt x="18" y="149"/>
                  </a:cubicBezTo>
                  <a:cubicBezTo>
                    <a:pt x="20" y="150"/>
                    <a:pt x="22" y="151"/>
                    <a:pt x="22" y="153"/>
                  </a:cubicBezTo>
                  <a:cubicBezTo>
                    <a:pt x="20" y="161"/>
                    <a:pt x="20" y="161"/>
                    <a:pt x="20" y="161"/>
                  </a:cubicBezTo>
                  <a:cubicBezTo>
                    <a:pt x="20" y="162"/>
                    <a:pt x="20" y="162"/>
                    <a:pt x="20" y="163"/>
                  </a:cubicBezTo>
                  <a:cubicBezTo>
                    <a:pt x="22" y="165"/>
                    <a:pt x="24" y="165"/>
                    <a:pt x="26" y="165"/>
                  </a:cubicBezTo>
                  <a:cubicBezTo>
                    <a:pt x="27" y="165"/>
                    <a:pt x="28" y="165"/>
                    <a:pt x="28" y="165"/>
                  </a:cubicBezTo>
                  <a:cubicBezTo>
                    <a:pt x="31" y="165"/>
                    <a:pt x="33" y="163"/>
                    <a:pt x="34" y="160"/>
                  </a:cubicBezTo>
                  <a:cubicBezTo>
                    <a:pt x="35" y="160"/>
                    <a:pt x="36" y="161"/>
                    <a:pt x="37" y="161"/>
                  </a:cubicBezTo>
                  <a:cubicBezTo>
                    <a:pt x="39" y="161"/>
                    <a:pt x="40" y="162"/>
                    <a:pt x="40" y="163"/>
                  </a:cubicBezTo>
                  <a:cubicBezTo>
                    <a:pt x="40" y="164"/>
                    <a:pt x="40" y="164"/>
                    <a:pt x="40" y="164"/>
                  </a:cubicBezTo>
                  <a:cubicBezTo>
                    <a:pt x="40" y="165"/>
                    <a:pt x="40" y="166"/>
                    <a:pt x="40" y="166"/>
                  </a:cubicBezTo>
                  <a:cubicBezTo>
                    <a:pt x="41" y="169"/>
                    <a:pt x="44" y="171"/>
                    <a:pt x="46" y="171"/>
                  </a:cubicBezTo>
                  <a:cubicBezTo>
                    <a:pt x="48" y="171"/>
                    <a:pt x="50" y="170"/>
                    <a:pt x="51" y="168"/>
                  </a:cubicBezTo>
                  <a:cubicBezTo>
                    <a:pt x="52" y="168"/>
                    <a:pt x="52" y="167"/>
                    <a:pt x="51" y="167"/>
                  </a:cubicBezTo>
                  <a:cubicBezTo>
                    <a:pt x="51" y="165"/>
                    <a:pt x="51" y="163"/>
                    <a:pt x="53" y="162"/>
                  </a:cubicBezTo>
                  <a:cubicBezTo>
                    <a:pt x="53" y="162"/>
                    <a:pt x="54" y="161"/>
                    <a:pt x="55" y="161"/>
                  </a:cubicBezTo>
                  <a:cubicBezTo>
                    <a:pt x="56" y="161"/>
                    <a:pt x="56" y="161"/>
                    <a:pt x="57" y="161"/>
                  </a:cubicBezTo>
                  <a:cubicBezTo>
                    <a:pt x="58" y="162"/>
                    <a:pt x="59" y="163"/>
                    <a:pt x="59" y="163"/>
                  </a:cubicBezTo>
                  <a:cubicBezTo>
                    <a:pt x="60" y="164"/>
                    <a:pt x="61" y="165"/>
                    <a:pt x="62" y="165"/>
                  </a:cubicBezTo>
                  <a:cubicBezTo>
                    <a:pt x="63" y="166"/>
                    <a:pt x="65" y="166"/>
                    <a:pt x="66" y="166"/>
                  </a:cubicBezTo>
                  <a:cubicBezTo>
                    <a:pt x="68" y="166"/>
                    <a:pt x="70" y="166"/>
                    <a:pt x="72" y="165"/>
                  </a:cubicBezTo>
                  <a:cubicBezTo>
                    <a:pt x="73" y="164"/>
                    <a:pt x="73" y="163"/>
                    <a:pt x="73" y="162"/>
                  </a:cubicBezTo>
                  <a:cubicBezTo>
                    <a:pt x="69" y="155"/>
                    <a:pt x="69" y="155"/>
                    <a:pt x="69" y="155"/>
                  </a:cubicBezTo>
                  <a:cubicBezTo>
                    <a:pt x="74" y="150"/>
                    <a:pt x="74" y="150"/>
                    <a:pt x="74" y="150"/>
                  </a:cubicBezTo>
                  <a:cubicBezTo>
                    <a:pt x="78" y="154"/>
                    <a:pt x="78" y="154"/>
                    <a:pt x="78" y="154"/>
                  </a:cubicBezTo>
                  <a:cubicBezTo>
                    <a:pt x="78" y="154"/>
                    <a:pt x="79" y="154"/>
                    <a:pt x="79" y="154"/>
                  </a:cubicBezTo>
                  <a:cubicBezTo>
                    <a:pt x="80" y="154"/>
                    <a:pt x="80" y="154"/>
                    <a:pt x="80" y="154"/>
                  </a:cubicBezTo>
                  <a:cubicBezTo>
                    <a:pt x="80" y="154"/>
                    <a:pt x="81" y="154"/>
                    <a:pt x="81" y="154"/>
                  </a:cubicBezTo>
                  <a:cubicBezTo>
                    <a:pt x="86" y="146"/>
                    <a:pt x="86" y="146"/>
                    <a:pt x="86" y="146"/>
                  </a:cubicBezTo>
                  <a:cubicBezTo>
                    <a:pt x="87" y="146"/>
                    <a:pt x="87" y="145"/>
                    <a:pt x="86" y="145"/>
                  </a:cubicBezTo>
                  <a:cubicBezTo>
                    <a:pt x="86" y="144"/>
                    <a:pt x="86" y="143"/>
                    <a:pt x="85" y="143"/>
                  </a:cubicBezTo>
                  <a:cubicBezTo>
                    <a:pt x="84" y="143"/>
                    <a:pt x="82" y="142"/>
                    <a:pt x="81" y="141"/>
                  </a:cubicBezTo>
                  <a:cubicBezTo>
                    <a:pt x="81" y="139"/>
                    <a:pt x="80" y="138"/>
                    <a:pt x="81" y="136"/>
                  </a:cubicBezTo>
                  <a:cubicBezTo>
                    <a:pt x="81" y="134"/>
                    <a:pt x="84" y="133"/>
                    <a:pt x="86" y="133"/>
                  </a:cubicBezTo>
                  <a:cubicBezTo>
                    <a:pt x="87" y="133"/>
                    <a:pt x="88" y="133"/>
                    <a:pt x="88" y="133"/>
                  </a:cubicBezTo>
                  <a:cubicBezTo>
                    <a:pt x="88" y="133"/>
                    <a:pt x="89" y="133"/>
                    <a:pt x="89" y="133"/>
                  </a:cubicBezTo>
                  <a:cubicBezTo>
                    <a:pt x="89" y="133"/>
                    <a:pt x="90" y="133"/>
                    <a:pt x="90" y="133"/>
                  </a:cubicBezTo>
                  <a:cubicBezTo>
                    <a:pt x="91" y="132"/>
                    <a:pt x="91" y="132"/>
                    <a:pt x="91" y="131"/>
                  </a:cubicBezTo>
                  <a:cubicBezTo>
                    <a:pt x="91" y="124"/>
                    <a:pt x="91" y="124"/>
                    <a:pt x="91" y="124"/>
                  </a:cubicBezTo>
                  <a:cubicBezTo>
                    <a:pt x="91" y="123"/>
                    <a:pt x="90" y="122"/>
                    <a:pt x="89" y="122"/>
                  </a:cubicBezTo>
                  <a:cubicBezTo>
                    <a:pt x="82" y="120"/>
                    <a:pt x="82" y="120"/>
                    <a:pt x="82" y="120"/>
                  </a:cubicBezTo>
                  <a:cubicBezTo>
                    <a:pt x="81" y="115"/>
                    <a:pt x="81" y="115"/>
                    <a:pt x="81" y="115"/>
                  </a:cubicBezTo>
                  <a:cubicBezTo>
                    <a:pt x="86" y="112"/>
                    <a:pt x="86" y="112"/>
                    <a:pt x="86" y="112"/>
                  </a:cubicBezTo>
                  <a:cubicBezTo>
                    <a:pt x="86" y="111"/>
                    <a:pt x="87" y="110"/>
                    <a:pt x="86" y="109"/>
                  </a:cubicBezTo>
                  <a:cubicBezTo>
                    <a:pt x="82" y="102"/>
                    <a:pt x="82" y="102"/>
                    <a:pt x="82" y="102"/>
                  </a:cubicBezTo>
                  <a:cubicBezTo>
                    <a:pt x="82" y="102"/>
                    <a:pt x="81" y="101"/>
                    <a:pt x="81" y="101"/>
                  </a:cubicBezTo>
                  <a:cubicBezTo>
                    <a:pt x="80" y="101"/>
                    <a:pt x="80" y="101"/>
                    <a:pt x="80" y="101"/>
                  </a:cubicBezTo>
                  <a:cubicBezTo>
                    <a:pt x="75" y="103"/>
                    <a:pt x="75" y="103"/>
                    <a:pt x="75" y="103"/>
                  </a:cubicBezTo>
                  <a:cubicBezTo>
                    <a:pt x="71" y="99"/>
                    <a:pt x="71" y="99"/>
                    <a:pt x="71" y="99"/>
                  </a:cubicBezTo>
                  <a:cubicBezTo>
                    <a:pt x="72" y="98"/>
                    <a:pt x="73" y="96"/>
                    <a:pt x="72" y="95"/>
                  </a:cubicBezTo>
                  <a:cubicBezTo>
                    <a:pt x="72" y="92"/>
                    <a:pt x="71" y="90"/>
                    <a:pt x="69" y="89"/>
                  </a:cubicBezTo>
                  <a:cubicBezTo>
                    <a:pt x="68" y="88"/>
                    <a:pt x="67" y="88"/>
                    <a:pt x="66" y="88"/>
                  </a:cubicBezTo>
                  <a:cubicBezTo>
                    <a:pt x="64" y="88"/>
                    <a:pt x="62" y="89"/>
                    <a:pt x="60" y="91"/>
                  </a:cubicBezTo>
                  <a:cubicBezTo>
                    <a:pt x="59" y="91"/>
                    <a:pt x="59" y="92"/>
                    <a:pt x="58" y="94"/>
                  </a:cubicBezTo>
                  <a:cubicBezTo>
                    <a:pt x="58" y="93"/>
                    <a:pt x="57" y="92"/>
                    <a:pt x="56" y="91"/>
                  </a:cubicBezTo>
                  <a:cubicBezTo>
                    <a:pt x="56" y="90"/>
                    <a:pt x="55" y="90"/>
                    <a:pt x="55" y="89"/>
                  </a:cubicBezTo>
                  <a:cubicBezTo>
                    <a:pt x="54" y="87"/>
                    <a:pt x="54" y="86"/>
                    <a:pt x="53" y="85"/>
                  </a:cubicBezTo>
                  <a:cubicBezTo>
                    <a:pt x="51" y="83"/>
                    <a:pt x="49" y="82"/>
                    <a:pt x="47" y="82"/>
                  </a:cubicBezTo>
                  <a:cubicBezTo>
                    <a:pt x="46" y="82"/>
                    <a:pt x="46" y="82"/>
                    <a:pt x="45" y="82"/>
                  </a:cubicBezTo>
                  <a:cubicBezTo>
                    <a:pt x="46" y="81"/>
                    <a:pt x="47" y="80"/>
                    <a:pt x="48" y="79"/>
                  </a:cubicBezTo>
                  <a:cubicBezTo>
                    <a:pt x="49" y="79"/>
                    <a:pt x="50" y="79"/>
                    <a:pt x="51" y="79"/>
                  </a:cubicBezTo>
                  <a:cubicBezTo>
                    <a:pt x="53" y="80"/>
                    <a:pt x="54" y="81"/>
                    <a:pt x="54" y="82"/>
                  </a:cubicBezTo>
                  <a:cubicBezTo>
                    <a:pt x="54" y="82"/>
                    <a:pt x="54" y="82"/>
                    <a:pt x="54" y="83"/>
                  </a:cubicBezTo>
                  <a:cubicBezTo>
                    <a:pt x="54" y="83"/>
                    <a:pt x="54" y="84"/>
                    <a:pt x="54" y="84"/>
                  </a:cubicBezTo>
                  <a:cubicBezTo>
                    <a:pt x="55" y="87"/>
                    <a:pt x="58" y="89"/>
                    <a:pt x="60" y="89"/>
                  </a:cubicBezTo>
                  <a:cubicBezTo>
                    <a:pt x="62" y="89"/>
                    <a:pt x="64" y="88"/>
                    <a:pt x="65" y="87"/>
                  </a:cubicBezTo>
                  <a:cubicBezTo>
                    <a:pt x="66" y="86"/>
                    <a:pt x="66" y="85"/>
                    <a:pt x="65" y="85"/>
                  </a:cubicBezTo>
                  <a:cubicBezTo>
                    <a:pt x="65" y="83"/>
                    <a:pt x="65" y="81"/>
                    <a:pt x="67" y="80"/>
                  </a:cubicBezTo>
                  <a:cubicBezTo>
                    <a:pt x="67" y="80"/>
                    <a:pt x="68" y="79"/>
                    <a:pt x="69" y="79"/>
                  </a:cubicBezTo>
                  <a:cubicBezTo>
                    <a:pt x="70" y="79"/>
                    <a:pt x="70" y="79"/>
                    <a:pt x="71" y="80"/>
                  </a:cubicBezTo>
                  <a:cubicBezTo>
                    <a:pt x="72" y="80"/>
                    <a:pt x="73" y="81"/>
                    <a:pt x="73" y="81"/>
                  </a:cubicBezTo>
                  <a:cubicBezTo>
                    <a:pt x="74" y="82"/>
                    <a:pt x="75" y="83"/>
                    <a:pt x="76" y="84"/>
                  </a:cubicBezTo>
                  <a:cubicBezTo>
                    <a:pt x="77" y="84"/>
                    <a:pt x="79" y="85"/>
                    <a:pt x="80" y="85"/>
                  </a:cubicBezTo>
                  <a:cubicBezTo>
                    <a:pt x="82" y="85"/>
                    <a:pt x="84" y="84"/>
                    <a:pt x="86" y="83"/>
                  </a:cubicBezTo>
                  <a:cubicBezTo>
                    <a:pt x="87" y="82"/>
                    <a:pt x="87" y="81"/>
                    <a:pt x="87" y="81"/>
                  </a:cubicBezTo>
                  <a:cubicBezTo>
                    <a:pt x="83" y="73"/>
                    <a:pt x="83" y="73"/>
                    <a:pt x="83" y="73"/>
                  </a:cubicBezTo>
                  <a:cubicBezTo>
                    <a:pt x="88" y="68"/>
                    <a:pt x="88" y="68"/>
                    <a:pt x="88" y="68"/>
                  </a:cubicBezTo>
                  <a:cubicBezTo>
                    <a:pt x="92" y="71"/>
                    <a:pt x="92" y="71"/>
                    <a:pt x="92" y="71"/>
                  </a:cubicBezTo>
                  <a:cubicBezTo>
                    <a:pt x="90" y="72"/>
                    <a:pt x="88" y="73"/>
                    <a:pt x="88" y="74"/>
                  </a:cubicBezTo>
                  <a:cubicBezTo>
                    <a:pt x="86" y="77"/>
                    <a:pt x="86" y="79"/>
                    <a:pt x="88" y="82"/>
                  </a:cubicBezTo>
                  <a:cubicBezTo>
                    <a:pt x="88" y="83"/>
                    <a:pt x="89" y="84"/>
                    <a:pt x="90" y="85"/>
                  </a:cubicBezTo>
                  <a:cubicBezTo>
                    <a:pt x="90" y="86"/>
                    <a:pt x="90" y="87"/>
                    <a:pt x="89" y="87"/>
                  </a:cubicBezTo>
                  <a:cubicBezTo>
                    <a:pt x="89" y="88"/>
                    <a:pt x="89" y="89"/>
                    <a:pt x="88" y="90"/>
                  </a:cubicBezTo>
                  <a:cubicBezTo>
                    <a:pt x="88" y="90"/>
                    <a:pt x="87" y="90"/>
                    <a:pt x="85" y="91"/>
                  </a:cubicBezTo>
                  <a:cubicBezTo>
                    <a:pt x="84" y="91"/>
                    <a:pt x="82" y="91"/>
                    <a:pt x="80" y="93"/>
                  </a:cubicBezTo>
                  <a:cubicBezTo>
                    <a:pt x="79" y="96"/>
                    <a:pt x="80" y="99"/>
                    <a:pt x="82" y="101"/>
                  </a:cubicBezTo>
                  <a:cubicBezTo>
                    <a:pt x="83" y="102"/>
                    <a:pt x="85" y="102"/>
                    <a:pt x="86" y="103"/>
                  </a:cubicBezTo>
                  <a:cubicBezTo>
                    <a:pt x="87" y="103"/>
                    <a:pt x="87" y="103"/>
                    <a:pt x="88" y="104"/>
                  </a:cubicBezTo>
                  <a:cubicBezTo>
                    <a:pt x="88" y="104"/>
                    <a:pt x="90" y="105"/>
                    <a:pt x="90" y="106"/>
                  </a:cubicBezTo>
                  <a:cubicBezTo>
                    <a:pt x="91" y="107"/>
                    <a:pt x="90" y="108"/>
                    <a:pt x="89" y="109"/>
                  </a:cubicBezTo>
                  <a:cubicBezTo>
                    <a:pt x="88" y="110"/>
                    <a:pt x="88" y="110"/>
                    <a:pt x="88" y="110"/>
                  </a:cubicBezTo>
                  <a:cubicBezTo>
                    <a:pt x="87" y="111"/>
                    <a:pt x="86" y="112"/>
                    <a:pt x="86" y="114"/>
                  </a:cubicBezTo>
                  <a:cubicBezTo>
                    <a:pt x="85" y="116"/>
                    <a:pt x="85" y="119"/>
                    <a:pt x="88" y="121"/>
                  </a:cubicBezTo>
                  <a:cubicBezTo>
                    <a:pt x="88" y="121"/>
                    <a:pt x="89" y="121"/>
                    <a:pt x="89" y="121"/>
                  </a:cubicBezTo>
                  <a:cubicBezTo>
                    <a:pt x="89" y="121"/>
                    <a:pt x="89" y="121"/>
                    <a:pt x="89" y="121"/>
                  </a:cubicBezTo>
                  <a:cubicBezTo>
                    <a:pt x="92" y="120"/>
                    <a:pt x="93" y="120"/>
                    <a:pt x="95" y="120"/>
                  </a:cubicBezTo>
                  <a:cubicBezTo>
                    <a:pt x="96" y="120"/>
                    <a:pt x="96" y="120"/>
                    <a:pt x="97" y="120"/>
                  </a:cubicBezTo>
                  <a:cubicBezTo>
                    <a:pt x="99" y="120"/>
                    <a:pt x="100" y="122"/>
                    <a:pt x="101" y="124"/>
                  </a:cubicBezTo>
                  <a:cubicBezTo>
                    <a:pt x="99" y="132"/>
                    <a:pt x="99" y="132"/>
                    <a:pt x="99" y="132"/>
                  </a:cubicBezTo>
                  <a:cubicBezTo>
                    <a:pt x="98" y="132"/>
                    <a:pt x="99" y="133"/>
                    <a:pt x="99" y="134"/>
                  </a:cubicBezTo>
                  <a:cubicBezTo>
                    <a:pt x="100" y="135"/>
                    <a:pt x="103" y="136"/>
                    <a:pt x="105" y="136"/>
                  </a:cubicBezTo>
                  <a:cubicBezTo>
                    <a:pt x="106" y="136"/>
                    <a:pt x="107" y="136"/>
                    <a:pt x="107" y="136"/>
                  </a:cubicBezTo>
                  <a:cubicBezTo>
                    <a:pt x="110" y="135"/>
                    <a:pt x="112" y="133"/>
                    <a:pt x="113" y="131"/>
                  </a:cubicBezTo>
                  <a:cubicBezTo>
                    <a:pt x="114" y="131"/>
                    <a:pt x="115" y="131"/>
                    <a:pt x="116" y="132"/>
                  </a:cubicBezTo>
                  <a:cubicBezTo>
                    <a:pt x="117" y="132"/>
                    <a:pt x="119" y="133"/>
                    <a:pt x="119" y="134"/>
                  </a:cubicBezTo>
                  <a:cubicBezTo>
                    <a:pt x="119" y="135"/>
                    <a:pt x="119" y="135"/>
                    <a:pt x="119" y="135"/>
                  </a:cubicBezTo>
                  <a:cubicBezTo>
                    <a:pt x="119" y="136"/>
                    <a:pt x="119" y="136"/>
                    <a:pt x="119" y="137"/>
                  </a:cubicBezTo>
                  <a:cubicBezTo>
                    <a:pt x="120" y="140"/>
                    <a:pt x="122" y="141"/>
                    <a:pt x="125" y="141"/>
                  </a:cubicBezTo>
                  <a:cubicBezTo>
                    <a:pt x="127" y="141"/>
                    <a:pt x="129" y="141"/>
                    <a:pt x="130" y="139"/>
                  </a:cubicBezTo>
                  <a:cubicBezTo>
                    <a:pt x="130" y="139"/>
                    <a:pt x="130" y="138"/>
                    <a:pt x="130" y="137"/>
                  </a:cubicBezTo>
                  <a:cubicBezTo>
                    <a:pt x="130" y="136"/>
                    <a:pt x="130" y="134"/>
                    <a:pt x="131" y="133"/>
                  </a:cubicBezTo>
                  <a:cubicBezTo>
                    <a:pt x="132" y="132"/>
                    <a:pt x="133" y="132"/>
                    <a:pt x="134" y="132"/>
                  </a:cubicBezTo>
                  <a:cubicBezTo>
                    <a:pt x="135" y="132"/>
                    <a:pt x="135" y="132"/>
                    <a:pt x="136" y="132"/>
                  </a:cubicBezTo>
                  <a:cubicBezTo>
                    <a:pt x="137" y="133"/>
                    <a:pt x="137" y="133"/>
                    <a:pt x="138" y="134"/>
                  </a:cubicBezTo>
                  <a:cubicBezTo>
                    <a:pt x="139" y="135"/>
                    <a:pt x="140" y="136"/>
                    <a:pt x="141" y="136"/>
                  </a:cubicBezTo>
                  <a:cubicBezTo>
                    <a:pt x="142" y="137"/>
                    <a:pt x="144" y="137"/>
                    <a:pt x="145" y="137"/>
                  </a:cubicBezTo>
                  <a:cubicBezTo>
                    <a:pt x="147" y="137"/>
                    <a:pt x="149" y="137"/>
                    <a:pt x="151" y="135"/>
                  </a:cubicBezTo>
                  <a:cubicBezTo>
                    <a:pt x="151" y="135"/>
                    <a:pt x="152" y="134"/>
                    <a:pt x="151" y="133"/>
                  </a:cubicBezTo>
                  <a:cubicBezTo>
                    <a:pt x="148" y="125"/>
                    <a:pt x="148" y="125"/>
                    <a:pt x="148" y="125"/>
                  </a:cubicBezTo>
                  <a:cubicBezTo>
                    <a:pt x="153" y="121"/>
                    <a:pt x="153" y="121"/>
                    <a:pt x="153" y="121"/>
                  </a:cubicBezTo>
                  <a:cubicBezTo>
                    <a:pt x="157" y="125"/>
                    <a:pt x="157" y="125"/>
                    <a:pt x="157" y="125"/>
                  </a:cubicBezTo>
                  <a:cubicBezTo>
                    <a:pt x="157" y="125"/>
                    <a:pt x="158" y="125"/>
                    <a:pt x="158" y="125"/>
                  </a:cubicBezTo>
                  <a:cubicBezTo>
                    <a:pt x="158" y="125"/>
                    <a:pt x="158" y="125"/>
                    <a:pt x="158" y="125"/>
                  </a:cubicBezTo>
                  <a:cubicBezTo>
                    <a:pt x="159" y="125"/>
                    <a:pt x="160" y="125"/>
                    <a:pt x="160" y="124"/>
                  </a:cubicBezTo>
                  <a:cubicBezTo>
                    <a:pt x="165" y="117"/>
                    <a:pt x="165" y="117"/>
                    <a:pt x="165" y="117"/>
                  </a:cubicBezTo>
                  <a:cubicBezTo>
                    <a:pt x="165" y="117"/>
                    <a:pt x="165" y="116"/>
                    <a:pt x="165" y="115"/>
                  </a:cubicBezTo>
                  <a:cubicBezTo>
                    <a:pt x="165" y="115"/>
                    <a:pt x="164" y="114"/>
                    <a:pt x="164" y="114"/>
                  </a:cubicBezTo>
                  <a:cubicBezTo>
                    <a:pt x="162" y="114"/>
                    <a:pt x="161" y="113"/>
                    <a:pt x="160" y="111"/>
                  </a:cubicBezTo>
                  <a:cubicBezTo>
                    <a:pt x="159" y="110"/>
                    <a:pt x="159" y="108"/>
                    <a:pt x="160" y="107"/>
                  </a:cubicBezTo>
                  <a:cubicBezTo>
                    <a:pt x="160" y="105"/>
                    <a:pt x="163" y="103"/>
                    <a:pt x="165" y="103"/>
                  </a:cubicBezTo>
                  <a:cubicBezTo>
                    <a:pt x="166" y="103"/>
                    <a:pt x="166" y="103"/>
                    <a:pt x="167" y="104"/>
                  </a:cubicBezTo>
                  <a:cubicBezTo>
                    <a:pt x="167" y="104"/>
                    <a:pt x="167" y="104"/>
                    <a:pt x="168" y="104"/>
                  </a:cubicBezTo>
                  <a:cubicBezTo>
                    <a:pt x="168" y="104"/>
                    <a:pt x="168" y="104"/>
                    <a:pt x="169" y="104"/>
                  </a:cubicBezTo>
                  <a:cubicBezTo>
                    <a:pt x="169" y="103"/>
                    <a:pt x="170" y="103"/>
                    <a:pt x="170" y="102"/>
                  </a:cubicBezTo>
                  <a:cubicBezTo>
                    <a:pt x="170" y="95"/>
                    <a:pt x="170" y="95"/>
                    <a:pt x="170" y="95"/>
                  </a:cubicBezTo>
                  <a:cubicBezTo>
                    <a:pt x="170" y="94"/>
                    <a:pt x="169" y="93"/>
                    <a:pt x="168" y="93"/>
                  </a:cubicBezTo>
                  <a:cubicBezTo>
                    <a:pt x="161" y="91"/>
                    <a:pt x="161" y="91"/>
                    <a:pt x="161" y="91"/>
                  </a:cubicBezTo>
                  <a:cubicBezTo>
                    <a:pt x="160" y="85"/>
                    <a:pt x="160" y="85"/>
                    <a:pt x="160" y="85"/>
                  </a:cubicBezTo>
                  <a:cubicBezTo>
                    <a:pt x="164" y="83"/>
                    <a:pt x="164" y="83"/>
                    <a:pt x="164" y="83"/>
                  </a:cubicBezTo>
                  <a:cubicBezTo>
                    <a:pt x="165" y="82"/>
                    <a:pt x="166" y="81"/>
                    <a:pt x="165" y="80"/>
                  </a:cubicBezTo>
                  <a:cubicBezTo>
                    <a:pt x="161" y="73"/>
                    <a:pt x="161" y="73"/>
                    <a:pt x="161" y="73"/>
                  </a:cubicBezTo>
                  <a:cubicBezTo>
                    <a:pt x="161" y="73"/>
                    <a:pt x="160" y="72"/>
                    <a:pt x="159" y="72"/>
                  </a:cubicBezTo>
                  <a:cubicBezTo>
                    <a:pt x="159" y="72"/>
                    <a:pt x="159" y="72"/>
                    <a:pt x="159" y="72"/>
                  </a:cubicBezTo>
                  <a:cubicBezTo>
                    <a:pt x="153" y="74"/>
                    <a:pt x="153" y="74"/>
                    <a:pt x="153" y="74"/>
                  </a:cubicBezTo>
                  <a:cubicBezTo>
                    <a:pt x="150" y="70"/>
                    <a:pt x="150" y="70"/>
                    <a:pt x="150" y="70"/>
                  </a:cubicBezTo>
                  <a:cubicBezTo>
                    <a:pt x="151" y="69"/>
                    <a:pt x="151" y="67"/>
                    <a:pt x="151" y="65"/>
                  </a:cubicBezTo>
                  <a:cubicBezTo>
                    <a:pt x="151" y="63"/>
                    <a:pt x="150" y="60"/>
                    <a:pt x="147" y="59"/>
                  </a:cubicBezTo>
                  <a:cubicBezTo>
                    <a:pt x="147" y="59"/>
                    <a:pt x="146" y="59"/>
                    <a:pt x="145" y="59"/>
                  </a:cubicBezTo>
                  <a:cubicBezTo>
                    <a:pt x="143" y="59"/>
                    <a:pt x="140" y="60"/>
                    <a:pt x="139" y="61"/>
                  </a:cubicBezTo>
                  <a:cubicBezTo>
                    <a:pt x="138" y="62"/>
                    <a:pt x="138" y="63"/>
                    <a:pt x="137" y="64"/>
                  </a:cubicBezTo>
                  <a:cubicBezTo>
                    <a:pt x="136" y="64"/>
                    <a:pt x="135" y="63"/>
                    <a:pt x="135" y="62"/>
                  </a:cubicBezTo>
                  <a:cubicBezTo>
                    <a:pt x="134" y="61"/>
                    <a:pt x="134" y="60"/>
                    <a:pt x="134" y="60"/>
                  </a:cubicBezTo>
                  <a:cubicBezTo>
                    <a:pt x="133" y="58"/>
                    <a:pt x="132" y="57"/>
                    <a:pt x="131" y="55"/>
                  </a:cubicBezTo>
                  <a:cubicBezTo>
                    <a:pt x="130" y="54"/>
                    <a:pt x="128" y="53"/>
                    <a:pt x="126" y="53"/>
                  </a:cubicBezTo>
                  <a:cubicBezTo>
                    <a:pt x="124" y="53"/>
                    <a:pt x="123" y="53"/>
                    <a:pt x="122" y="54"/>
                  </a:cubicBezTo>
                  <a:cubicBezTo>
                    <a:pt x="122" y="54"/>
                    <a:pt x="122" y="54"/>
                    <a:pt x="122" y="55"/>
                  </a:cubicBezTo>
                  <a:cubicBezTo>
                    <a:pt x="119" y="64"/>
                    <a:pt x="119" y="64"/>
                    <a:pt x="119" y="64"/>
                  </a:cubicBezTo>
                  <a:cubicBezTo>
                    <a:pt x="119" y="64"/>
                    <a:pt x="119" y="64"/>
                    <a:pt x="119" y="64"/>
                  </a:cubicBezTo>
                  <a:cubicBezTo>
                    <a:pt x="118" y="64"/>
                    <a:pt x="117" y="64"/>
                    <a:pt x="116" y="63"/>
                  </a:cubicBezTo>
                  <a:cubicBezTo>
                    <a:pt x="115" y="63"/>
                    <a:pt x="115" y="62"/>
                    <a:pt x="114" y="62"/>
                  </a:cubicBezTo>
                  <a:cubicBezTo>
                    <a:pt x="113" y="61"/>
                    <a:pt x="112" y="60"/>
                    <a:pt x="110" y="59"/>
                  </a:cubicBezTo>
                  <a:cubicBezTo>
                    <a:pt x="109" y="58"/>
                    <a:pt x="108" y="58"/>
                    <a:pt x="107" y="58"/>
                  </a:cubicBezTo>
                  <a:cubicBezTo>
                    <a:pt x="105" y="58"/>
                    <a:pt x="103" y="59"/>
                    <a:pt x="102" y="60"/>
                  </a:cubicBezTo>
                  <a:cubicBezTo>
                    <a:pt x="101" y="62"/>
                    <a:pt x="101" y="65"/>
                    <a:pt x="101" y="66"/>
                  </a:cubicBezTo>
                  <a:cubicBezTo>
                    <a:pt x="102" y="67"/>
                    <a:pt x="102" y="68"/>
                    <a:pt x="102" y="68"/>
                  </a:cubicBezTo>
                  <a:cubicBezTo>
                    <a:pt x="102" y="70"/>
                    <a:pt x="101" y="72"/>
                    <a:pt x="99" y="73"/>
                  </a:cubicBezTo>
                  <a:cubicBezTo>
                    <a:pt x="98" y="72"/>
                    <a:pt x="97" y="71"/>
                    <a:pt x="95" y="71"/>
                  </a:cubicBezTo>
                  <a:cubicBezTo>
                    <a:pt x="100" y="65"/>
                    <a:pt x="100" y="65"/>
                    <a:pt x="100" y="65"/>
                  </a:cubicBezTo>
                  <a:cubicBezTo>
                    <a:pt x="101" y="64"/>
                    <a:pt x="101" y="63"/>
                    <a:pt x="100" y="63"/>
                  </a:cubicBezTo>
                  <a:cubicBezTo>
                    <a:pt x="100" y="62"/>
                    <a:pt x="100" y="62"/>
                    <a:pt x="99" y="62"/>
                  </a:cubicBezTo>
                  <a:cubicBezTo>
                    <a:pt x="98" y="61"/>
                    <a:pt x="96" y="60"/>
                    <a:pt x="95" y="59"/>
                  </a:cubicBezTo>
                  <a:cubicBezTo>
                    <a:pt x="95" y="57"/>
                    <a:pt x="94" y="56"/>
                    <a:pt x="95" y="55"/>
                  </a:cubicBezTo>
                  <a:cubicBezTo>
                    <a:pt x="95" y="52"/>
                    <a:pt x="98" y="51"/>
                    <a:pt x="100" y="51"/>
                  </a:cubicBezTo>
                  <a:cubicBezTo>
                    <a:pt x="101" y="51"/>
                    <a:pt x="102" y="51"/>
                    <a:pt x="102" y="51"/>
                  </a:cubicBezTo>
                  <a:cubicBezTo>
                    <a:pt x="102" y="51"/>
                    <a:pt x="103" y="51"/>
                    <a:pt x="103" y="51"/>
                  </a:cubicBezTo>
                  <a:cubicBezTo>
                    <a:pt x="103" y="51"/>
                    <a:pt x="104" y="51"/>
                    <a:pt x="104" y="51"/>
                  </a:cubicBezTo>
                  <a:cubicBezTo>
                    <a:pt x="105" y="51"/>
                    <a:pt x="105" y="50"/>
                    <a:pt x="105" y="49"/>
                  </a:cubicBezTo>
                  <a:cubicBezTo>
                    <a:pt x="105" y="42"/>
                    <a:pt x="105" y="42"/>
                    <a:pt x="105" y="42"/>
                  </a:cubicBezTo>
                  <a:cubicBezTo>
                    <a:pt x="105" y="41"/>
                    <a:pt x="104" y="41"/>
                    <a:pt x="103" y="40"/>
                  </a:cubicBezTo>
                  <a:cubicBezTo>
                    <a:pt x="96" y="38"/>
                    <a:pt x="96" y="38"/>
                    <a:pt x="96" y="38"/>
                  </a:cubicBezTo>
                  <a:cubicBezTo>
                    <a:pt x="95" y="33"/>
                    <a:pt x="95" y="33"/>
                    <a:pt x="95" y="33"/>
                  </a:cubicBezTo>
                  <a:cubicBezTo>
                    <a:pt x="100" y="30"/>
                    <a:pt x="100" y="30"/>
                    <a:pt x="100" y="30"/>
                  </a:cubicBezTo>
                  <a:cubicBezTo>
                    <a:pt x="100" y="30"/>
                    <a:pt x="101" y="28"/>
                    <a:pt x="100" y="28"/>
                  </a:cubicBezTo>
                  <a:cubicBezTo>
                    <a:pt x="96" y="21"/>
                    <a:pt x="96" y="21"/>
                    <a:pt x="96" y="21"/>
                  </a:cubicBezTo>
                  <a:cubicBezTo>
                    <a:pt x="96" y="20"/>
                    <a:pt x="95" y="20"/>
                    <a:pt x="95" y="20"/>
                  </a:cubicBezTo>
                  <a:cubicBezTo>
                    <a:pt x="94" y="20"/>
                    <a:pt x="94" y="20"/>
                    <a:pt x="94" y="20"/>
                  </a:cubicBezTo>
                  <a:cubicBezTo>
                    <a:pt x="89" y="21"/>
                    <a:pt x="89" y="21"/>
                    <a:pt x="89" y="21"/>
                  </a:cubicBezTo>
                  <a:cubicBezTo>
                    <a:pt x="85" y="18"/>
                    <a:pt x="85" y="18"/>
                    <a:pt x="85" y="18"/>
                  </a:cubicBezTo>
                  <a:cubicBezTo>
                    <a:pt x="86" y="16"/>
                    <a:pt x="87" y="15"/>
                    <a:pt x="86" y="13"/>
                  </a:cubicBezTo>
                  <a:cubicBezTo>
                    <a:pt x="86" y="10"/>
                    <a:pt x="85" y="8"/>
                    <a:pt x="83" y="7"/>
                  </a:cubicBezTo>
                  <a:cubicBezTo>
                    <a:pt x="82" y="6"/>
                    <a:pt x="81" y="6"/>
                    <a:pt x="80" y="6"/>
                  </a:cubicBezTo>
                  <a:cubicBezTo>
                    <a:pt x="78" y="6"/>
                    <a:pt x="76" y="7"/>
                    <a:pt x="74" y="9"/>
                  </a:cubicBezTo>
                  <a:cubicBezTo>
                    <a:pt x="73" y="10"/>
                    <a:pt x="73" y="11"/>
                    <a:pt x="72" y="12"/>
                  </a:cubicBezTo>
                  <a:cubicBezTo>
                    <a:pt x="72" y="11"/>
                    <a:pt x="71" y="11"/>
                    <a:pt x="70" y="9"/>
                  </a:cubicBezTo>
                  <a:cubicBezTo>
                    <a:pt x="70" y="9"/>
                    <a:pt x="69" y="8"/>
                    <a:pt x="69" y="7"/>
                  </a:cubicBezTo>
                  <a:cubicBezTo>
                    <a:pt x="68" y="6"/>
                    <a:pt x="68" y="4"/>
                    <a:pt x="67" y="3"/>
                  </a:cubicBezTo>
                  <a:cubicBezTo>
                    <a:pt x="65" y="1"/>
                    <a:pt x="63" y="0"/>
                    <a:pt x="6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1" name="Freeform 105">
              <a:extLst>
                <a:ext uri="{FF2B5EF4-FFF2-40B4-BE49-F238E27FC236}">
                  <a16:creationId xmlns:a16="http://schemas.microsoft.com/office/drawing/2014/main" id="{0E44771E-E6F3-9F42-46F1-A44883B64BC5}"/>
                </a:ext>
              </a:extLst>
            </p:cNvPr>
            <p:cNvSpPr>
              <a:spLocks noEditPoints="1"/>
            </p:cNvSpPr>
            <p:nvPr/>
          </p:nvSpPr>
          <p:spPr bwMode="auto">
            <a:xfrm>
              <a:off x="2803525" y="4441825"/>
              <a:ext cx="422275" cy="407988"/>
            </a:xfrm>
            <a:custGeom>
              <a:avLst/>
              <a:gdLst>
                <a:gd name="T0" fmla="*/ 57 w 118"/>
                <a:gd name="T1" fmla="*/ 55 h 114"/>
                <a:gd name="T2" fmla="*/ 59 w 118"/>
                <a:gd name="T3" fmla="*/ 55 h 114"/>
                <a:gd name="T4" fmla="*/ 62 w 118"/>
                <a:gd name="T5" fmla="*/ 55 h 114"/>
                <a:gd name="T6" fmla="*/ 63 w 118"/>
                <a:gd name="T7" fmla="*/ 59 h 114"/>
                <a:gd name="T8" fmla="*/ 58 w 118"/>
                <a:gd name="T9" fmla="*/ 62 h 114"/>
                <a:gd name="T10" fmla="*/ 54 w 118"/>
                <a:gd name="T11" fmla="*/ 55 h 114"/>
                <a:gd name="T12" fmla="*/ 56 w 118"/>
                <a:gd name="T13" fmla="*/ 56 h 114"/>
                <a:gd name="T14" fmla="*/ 56 w 118"/>
                <a:gd name="T15" fmla="*/ 13 h 114"/>
                <a:gd name="T16" fmla="*/ 51 w 118"/>
                <a:gd name="T17" fmla="*/ 52 h 114"/>
                <a:gd name="T18" fmla="*/ 57 w 118"/>
                <a:gd name="T19" fmla="*/ 66 h 114"/>
                <a:gd name="T20" fmla="*/ 66 w 118"/>
                <a:gd name="T21" fmla="*/ 61 h 114"/>
                <a:gd name="T22" fmla="*/ 87 w 118"/>
                <a:gd name="T23" fmla="*/ 59 h 114"/>
                <a:gd name="T24" fmla="*/ 89 w 118"/>
                <a:gd name="T25" fmla="*/ 58 h 114"/>
                <a:gd name="T26" fmla="*/ 66 w 118"/>
                <a:gd name="T27" fmla="*/ 55 h 114"/>
                <a:gd name="T28" fmla="*/ 60 w 118"/>
                <a:gd name="T29" fmla="*/ 50 h 114"/>
                <a:gd name="T30" fmla="*/ 60 w 118"/>
                <a:gd name="T31" fmla="*/ 13 h 114"/>
                <a:gd name="T32" fmla="*/ 58 w 118"/>
                <a:gd name="T33" fmla="*/ 11 h 114"/>
                <a:gd name="T34" fmla="*/ 58 w 118"/>
                <a:gd name="T35" fmla="*/ 10 h 114"/>
                <a:gd name="T36" fmla="*/ 59 w 118"/>
                <a:gd name="T37" fmla="*/ 4 h 114"/>
                <a:gd name="T38" fmla="*/ 110 w 118"/>
                <a:gd name="T39" fmla="*/ 55 h 114"/>
                <a:gd name="T40" fmla="*/ 101 w 118"/>
                <a:gd name="T41" fmla="*/ 56 h 114"/>
                <a:gd name="T42" fmla="*/ 110 w 118"/>
                <a:gd name="T43" fmla="*/ 59 h 114"/>
                <a:gd name="T44" fmla="*/ 67 w 118"/>
                <a:gd name="T45" fmla="*/ 109 h 114"/>
                <a:gd name="T46" fmla="*/ 61 w 118"/>
                <a:gd name="T47" fmla="*/ 100 h 114"/>
                <a:gd name="T48" fmla="*/ 59 w 118"/>
                <a:gd name="T49" fmla="*/ 98 h 114"/>
                <a:gd name="T50" fmla="*/ 56 w 118"/>
                <a:gd name="T51" fmla="*/ 110 h 114"/>
                <a:gd name="T52" fmla="*/ 4 w 118"/>
                <a:gd name="T53" fmla="*/ 57 h 114"/>
                <a:gd name="T54" fmla="*/ 12 w 118"/>
                <a:gd name="T55" fmla="*/ 57 h 114"/>
                <a:gd name="T56" fmla="*/ 13 w 118"/>
                <a:gd name="T57" fmla="*/ 53 h 114"/>
                <a:gd name="T58" fmla="*/ 6 w 118"/>
                <a:gd name="T59" fmla="*/ 43 h 114"/>
                <a:gd name="T60" fmla="*/ 55 w 118"/>
                <a:gd name="T61" fmla="*/ 4 h 114"/>
                <a:gd name="T62" fmla="*/ 57 w 118"/>
                <a:gd name="T63" fmla="*/ 10 h 114"/>
                <a:gd name="T64" fmla="*/ 51 w 118"/>
                <a:gd name="T65" fmla="*/ 0 h 114"/>
                <a:gd name="T66" fmla="*/ 1 w 118"/>
                <a:gd name="T67" fmla="*/ 54 h 114"/>
                <a:gd name="T68" fmla="*/ 0 w 118"/>
                <a:gd name="T69" fmla="*/ 56 h 114"/>
                <a:gd name="T70" fmla="*/ 58 w 118"/>
                <a:gd name="T71" fmla="*/ 114 h 114"/>
                <a:gd name="T72" fmla="*/ 106 w 118"/>
                <a:gd name="T73" fmla="*/ 87 h 114"/>
                <a:gd name="T74" fmla="*/ 57 w 118"/>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 h="114">
                  <a:moveTo>
                    <a:pt x="56" y="56"/>
                  </a:moveTo>
                  <a:cubicBezTo>
                    <a:pt x="56" y="56"/>
                    <a:pt x="57" y="56"/>
                    <a:pt x="57" y="55"/>
                  </a:cubicBezTo>
                  <a:cubicBezTo>
                    <a:pt x="58" y="55"/>
                    <a:pt x="58" y="55"/>
                    <a:pt x="59" y="54"/>
                  </a:cubicBezTo>
                  <a:cubicBezTo>
                    <a:pt x="59" y="55"/>
                    <a:pt x="59" y="55"/>
                    <a:pt x="59" y="55"/>
                  </a:cubicBezTo>
                  <a:cubicBezTo>
                    <a:pt x="60" y="55"/>
                    <a:pt x="60" y="56"/>
                    <a:pt x="61" y="56"/>
                  </a:cubicBezTo>
                  <a:cubicBezTo>
                    <a:pt x="61" y="56"/>
                    <a:pt x="62" y="55"/>
                    <a:pt x="62" y="55"/>
                  </a:cubicBezTo>
                  <a:cubicBezTo>
                    <a:pt x="62" y="55"/>
                    <a:pt x="62" y="55"/>
                    <a:pt x="62" y="55"/>
                  </a:cubicBezTo>
                  <a:cubicBezTo>
                    <a:pt x="63" y="56"/>
                    <a:pt x="63" y="58"/>
                    <a:pt x="63" y="59"/>
                  </a:cubicBezTo>
                  <a:cubicBezTo>
                    <a:pt x="62" y="61"/>
                    <a:pt x="60" y="62"/>
                    <a:pt x="58" y="62"/>
                  </a:cubicBezTo>
                  <a:cubicBezTo>
                    <a:pt x="58" y="62"/>
                    <a:pt x="58" y="62"/>
                    <a:pt x="58" y="62"/>
                  </a:cubicBezTo>
                  <a:cubicBezTo>
                    <a:pt x="56" y="62"/>
                    <a:pt x="54" y="61"/>
                    <a:pt x="54" y="59"/>
                  </a:cubicBezTo>
                  <a:cubicBezTo>
                    <a:pt x="53" y="58"/>
                    <a:pt x="53" y="56"/>
                    <a:pt x="54" y="55"/>
                  </a:cubicBezTo>
                  <a:cubicBezTo>
                    <a:pt x="54" y="56"/>
                    <a:pt x="54" y="56"/>
                    <a:pt x="55" y="56"/>
                  </a:cubicBezTo>
                  <a:cubicBezTo>
                    <a:pt x="55" y="56"/>
                    <a:pt x="55" y="56"/>
                    <a:pt x="56" y="56"/>
                  </a:cubicBezTo>
                  <a:moveTo>
                    <a:pt x="58" y="11"/>
                  </a:moveTo>
                  <a:cubicBezTo>
                    <a:pt x="57" y="11"/>
                    <a:pt x="56" y="12"/>
                    <a:pt x="56" y="13"/>
                  </a:cubicBezTo>
                  <a:cubicBezTo>
                    <a:pt x="55" y="50"/>
                    <a:pt x="55" y="50"/>
                    <a:pt x="55" y="50"/>
                  </a:cubicBezTo>
                  <a:cubicBezTo>
                    <a:pt x="54" y="50"/>
                    <a:pt x="52" y="51"/>
                    <a:pt x="51" y="52"/>
                  </a:cubicBezTo>
                  <a:cubicBezTo>
                    <a:pt x="49" y="55"/>
                    <a:pt x="49" y="58"/>
                    <a:pt x="50" y="61"/>
                  </a:cubicBezTo>
                  <a:cubicBezTo>
                    <a:pt x="51" y="64"/>
                    <a:pt x="54" y="66"/>
                    <a:pt x="57" y="66"/>
                  </a:cubicBezTo>
                  <a:cubicBezTo>
                    <a:pt x="58" y="66"/>
                    <a:pt x="58" y="66"/>
                    <a:pt x="58" y="66"/>
                  </a:cubicBezTo>
                  <a:cubicBezTo>
                    <a:pt x="61" y="66"/>
                    <a:pt x="65" y="64"/>
                    <a:pt x="66" y="61"/>
                  </a:cubicBezTo>
                  <a:cubicBezTo>
                    <a:pt x="66" y="61"/>
                    <a:pt x="67" y="60"/>
                    <a:pt x="67" y="59"/>
                  </a:cubicBezTo>
                  <a:cubicBezTo>
                    <a:pt x="87" y="59"/>
                    <a:pt x="87" y="59"/>
                    <a:pt x="87" y="59"/>
                  </a:cubicBezTo>
                  <a:cubicBezTo>
                    <a:pt x="87" y="59"/>
                    <a:pt x="87" y="59"/>
                    <a:pt x="87" y="59"/>
                  </a:cubicBezTo>
                  <a:cubicBezTo>
                    <a:pt x="88" y="59"/>
                    <a:pt x="89" y="59"/>
                    <a:pt x="89" y="58"/>
                  </a:cubicBezTo>
                  <a:cubicBezTo>
                    <a:pt x="89" y="56"/>
                    <a:pt x="88" y="56"/>
                    <a:pt x="87" y="56"/>
                  </a:cubicBezTo>
                  <a:cubicBezTo>
                    <a:pt x="66" y="55"/>
                    <a:pt x="66" y="55"/>
                    <a:pt x="66" y="55"/>
                  </a:cubicBezTo>
                  <a:cubicBezTo>
                    <a:pt x="66" y="54"/>
                    <a:pt x="65" y="52"/>
                    <a:pt x="64" y="51"/>
                  </a:cubicBezTo>
                  <a:cubicBezTo>
                    <a:pt x="63" y="51"/>
                    <a:pt x="61" y="50"/>
                    <a:pt x="60" y="50"/>
                  </a:cubicBezTo>
                  <a:cubicBezTo>
                    <a:pt x="60" y="50"/>
                    <a:pt x="59" y="50"/>
                    <a:pt x="59" y="50"/>
                  </a:cubicBezTo>
                  <a:cubicBezTo>
                    <a:pt x="60" y="13"/>
                    <a:pt x="60" y="13"/>
                    <a:pt x="60" y="13"/>
                  </a:cubicBezTo>
                  <a:cubicBezTo>
                    <a:pt x="60" y="12"/>
                    <a:pt x="59" y="11"/>
                    <a:pt x="58" y="11"/>
                  </a:cubicBezTo>
                  <a:cubicBezTo>
                    <a:pt x="58" y="11"/>
                    <a:pt x="58" y="11"/>
                    <a:pt x="58" y="11"/>
                  </a:cubicBezTo>
                  <a:moveTo>
                    <a:pt x="57" y="10"/>
                  </a:moveTo>
                  <a:cubicBezTo>
                    <a:pt x="58" y="10"/>
                    <a:pt x="58" y="10"/>
                    <a:pt x="58" y="10"/>
                  </a:cubicBezTo>
                  <a:cubicBezTo>
                    <a:pt x="59" y="10"/>
                    <a:pt x="59" y="9"/>
                    <a:pt x="59" y="8"/>
                  </a:cubicBezTo>
                  <a:cubicBezTo>
                    <a:pt x="59" y="4"/>
                    <a:pt x="59" y="4"/>
                    <a:pt x="59" y="4"/>
                  </a:cubicBezTo>
                  <a:cubicBezTo>
                    <a:pt x="76" y="4"/>
                    <a:pt x="93" y="14"/>
                    <a:pt x="102" y="28"/>
                  </a:cubicBezTo>
                  <a:cubicBezTo>
                    <a:pt x="107" y="36"/>
                    <a:pt x="110" y="45"/>
                    <a:pt x="110" y="55"/>
                  </a:cubicBezTo>
                  <a:cubicBezTo>
                    <a:pt x="103" y="55"/>
                    <a:pt x="103" y="55"/>
                    <a:pt x="103" y="55"/>
                  </a:cubicBezTo>
                  <a:cubicBezTo>
                    <a:pt x="102" y="55"/>
                    <a:pt x="101" y="55"/>
                    <a:pt x="101" y="56"/>
                  </a:cubicBezTo>
                  <a:cubicBezTo>
                    <a:pt x="101" y="58"/>
                    <a:pt x="102" y="58"/>
                    <a:pt x="103" y="58"/>
                  </a:cubicBezTo>
                  <a:cubicBezTo>
                    <a:pt x="110" y="59"/>
                    <a:pt x="110" y="59"/>
                    <a:pt x="110" y="59"/>
                  </a:cubicBezTo>
                  <a:cubicBezTo>
                    <a:pt x="110" y="68"/>
                    <a:pt x="108" y="77"/>
                    <a:pt x="103" y="85"/>
                  </a:cubicBezTo>
                  <a:cubicBezTo>
                    <a:pt x="95" y="97"/>
                    <a:pt x="82" y="107"/>
                    <a:pt x="67" y="109"/>
                  </a:cubicBezTo>
                  <a:cubicBezTo>
                    <a:pt x="65" y="110"/>
                    <a:pt x="63" y="110"/>
                    <a:pt x="60" y="110"/>
                  </a:cubicBezTo>
                  <a:cubicBezTo>
                    <a:pt x="61" y="100"/>
                    <a:pt x="61" y="100"/>
                    <a:pt x="61" y="100"/>
                  </a:cubicBezTo>
                  <a:cubicBezTo>
                    <a:pt x="61" y="99"/>
                    <a:pt x="61" y="98"/>
                    <a:pt x="59" y="98"/>
                  </a:cubicBezTo>
                  <a:cubicBezTo>
                    <a:pt x="59" y="98"/>
                    <a:pt x="59" y="98"/>
                    <a:pt x="59" y="98"/>
                  </a:cubicBezTo>
                  <a:cubicBezTo>
                    <a:pt x="58" y="98"/>
                    <a:pt x="57" y="98"/>
                    <a:pt x="57" y="99"/>
                  </a:cubicBezTo>
                  <a:cubicBezTo>
                    <a:pt x="56" y="110"/>
                    <a:pt x="56" y="110"/>
                    <a:pt x="56" y="110"/>
                  </a:cubicBezTo>
                  <a:cubicBezTo>
                    <a:pt x="45" y="110"/>
                    <a:pt x="34" y="106"/>
                    <a:pt x="25" y="99"/>
                  </a:cubicBezTo>
                  <a:cubicBezTo>
                    <a:pt x="12" y="89"/>
                    <a:pt x="5" y="73"/>
                    <a:pt x="4" y="57"/>
                  </a:cubicBezTo>
                  <a:cubicBezTo>
                    <a:pt x="12" y="57"/>
                    <a:pt x="12" y="57"/>
                    <a:pt x="12" y="57"/>
                  </a:cubicBezTo>
                  <a:cubicBezTo>
                    <a:pt x="12" y="57"/>
                    <a:pt x="12" y="57"/>
                    <a:pt x="12" y="57"/>
                  </a:cubicBezTo>
                  <a:cubicBezTo>
                    <a:pt x="14" y="57"/>
                    <a:pt x="14" y="57"/>
                    <a:pt x="14" y="55"/>
                  </a:cubicBezTo>
                  <a:cubicBezTo>
                    <a:pt x="14" y="54"/>
                    <a:pt x="14" y="53"/>
                    <a:pt x="13" y="53"/>
                  </a:cubicBezTo>
                  <a:cubicBezTo>
                    <a:pt x="5" y="53"/>
                    <a:pt x="5" y="53"/>
                    <a:pt x="5" y="53"/>
                  </a:cubicBezTo>
                  <a:cubicBezTo>
                    <a:pt x="5" y="50"/>
                    <a:pt x="5" y="46"/>
                    <a:pt x="6" y="43"/>
                  </a:cubicBezTo>
                  <a:cubicBezTo>
                    <a:pt x="12" y="23"/>
                    <a:pt x="30" y="7"/>
                    <a:pt x="51" y="4"/>
                  </a:cubicBezTo>
                  <a:cubicBezTo>
                    <a:pt x="52" y="4"/>
                    <a:pt x="54" y="4"/>
                    <a:pt x="55" y="4"/>
                  </a:cubicBezTo>
                  <a:cubicBezTo>
                    <a:pt x="55" y="9"/>
                    <a:pt x="55" y="9"/>
                    <a:pt x="55" y="9"/>
                  </a:cubicBezTo>
                  <a:cubicBezTo>
                    <a:pt x="55" y="10"/>
                    <a:pt x="56" y="10"/>
                    <a:pt x="57" y="10"/>
                  </a:cubicBezTo>
                  <a:moveTo>
                    <a:pt x="57" y="0"/>
                  </a:moveTo>
                  <a:cubicBezTo>
                    <a:pt x="55" y="0"/>
                    <a:pt x="53" y="0"/>
                    <a:pt x="51" y="0"/>
                  </a:cubicBezTo>
                  <a:cubicBezTo>
                    <a:pt x="28" y="3"/>
                    <a:pt x="8" y="20"/>
                    <a:pt x="2" y="42"/>
                  </a:cubicBezTo>
                  <a:cubicBezTo>
                    <a:pt x="1" y="46"/>
                    <a:pt x="1" y="50"/>
                    <a:pt x="1" y="54"/>
                  </a:cubicBezTo>
                  <a:cubicBezTo>
                    <a:pt x="0" y="55"/>
                    <a:pt x="0" y="55"/>
                    <a:pt x="0" y="55"/>
                  </a:cubicBezTo>
                  <a:cubicBezTo>
                    <a:pt x="0" y="56"/>
                    <a:pt x="0" y="56"/>
                    <a:pt x="0" y="56"/>
                  </a:cubicBezTo>
                  <a:cubicBezTo>
                    <a:pt x="0" y="74"/>
                    <a:pt x="9" y="92"/>
                    <a:pt x="23" y="103"/>
                  </a:cubicBezTo>
                  <a:cubicBezTo>
                    <a:pt x="33" y="110"/>
                    <a:pt x="45" y="114"/>
                    <a:pt x="58" y="114"/>
                  </a:cubicBezTo>
                  <a:cubicBezTo>
                    <a:pt x="61" y="114"/>
                    <a:pt x="65" y="114"/>
                    <a:pt x="68" y="113"/>
                  </a:cubicBezTo>
                  <a:cubicBezTo>
                    <a:pt x="84" y="110"/>
                    <a:pt x="98" y="100"/>
                    <a:pt x="106" y="87"/>
                  </a:cubicBezTo>
                  <a:cubicBezTo>
                    <a:pt x="118" y="69"/>
                    <a:pt x="117" y="44"/>
                    <a:pt x="106" y="26"/>
                  </a:cubicBezTo>
                  <a:cubicBezTo>
                    <a:pt x="95" y="10"/>
                    <a:pt x="76" y="0"/>
                    <a:pt x="57"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2" name="Freeform 106">
              <a:extLst>
                <a:ext uri="{FF2B5EF4-FFF2-40B4-BE49-F238E27FC236}">
                  <a16:creationId xmlns:a16="http://schemas.microsoft.com/office/drawing/2014/main" id="{4907F982-4D1F-2B3A-879F-C5965805E10F}"/>
                </a:ext>
              </a:extLst>
            </p:cNvPr>
            <p:cNvSpPr>
              <a:spLocks noEditPoints="1"/>
            </p:cNvSpPr>
            <p:nvPr/>
          </p:nvSpPr>
          <p:spPr bwMode="auto">
            <a:xfrm>
              <a:off x="6910388" y="2049463"/>
              <a:ext cx="419100" cy="411163"/>
            </a:xfrm>
            <a:custGeom>
              <a:avLst/>
              <a:gdLst>
                <a:gd name="T0" fmla="*/ 57 w 117"/>
                <a:gd name="T1" fmla="*/ 56 h 115"/>
                <a:gd name="T2" fmla="*/ 59 w 117"/>
                <a:gd name="T3" fmla="*/ 55 h 115"/>
                <a:gd name="T4" fmla="*/ 61 w 117"/>
                <a:gd name="T5" fmla="*/ 56 h 115"/>
                <a:gd name="T6" fmla="*/ 62 w 117"/>
                <a:gd name="T7" fmla="*/ 60 h 115"/>
                <a:gd name="T8" fmla="*/ 57 w 117"/>
                <a:gd name="T9" fmla="*/ 62 h 115"/>
                <a:gd name="T10" fmla="*/ 53 w 117"/>
                <a:gd name="T11" fmla="*/ 56 h 115"/>
                <a:gd name="T12" fmla="*/ 55 w 117"/>
                <a:gd name="T13" fmla="*/ 57 h 115"/>
                <a:gd name="T14" fmla="*/ 55 w 117"/>
                <a:gd name="T15" fmla="*/ 13 h 115"/>
                <a:gd name="T16" fmla="*/ 50 w 117"/>
                <a:gd name="T17" fmla="*/ 53 h 115"/>
                <a:gd name="T18" fmla="*/ 57 w 117"/>
                <a:gd name="T19" fmla="*/ 66 h 115"/>
                <a:gd name="T20" fmla="*/ 65 w 117"/>
                <a:gd name="T21" fmla="*/ 62 h 115"/>
                <a:gd name="T22" fmla="*/ 86 w 117"/>
                <a:gd name="T23" fmla="*/ 60 h 115"/>
                <a:gd name="T24" fmla="*/ 88 w 117"/>
                <a:gd name="T25" fmla="*/ 58 h 115"/>
                <a:gd name="T26" fmla="*/ 66 w 117"/>
                <a:gd name="T27" fmla="*/ 56 h 115"/>
                <a:gd name="T28" fmla="*/ 59 w 117"/>
                <a:gd name="T29" fmla="*/ 51 h 115"/>
                <a:gd name="T30" fmla="*/ 59 w 117"/>
                <a:gd name="T31" fmla="*/ 13 h 115"/>
                <a:gd name="T32" fmla="*/ 57 w 117"/>
                <a:gd name="T33" fmla="*/ 11 h 115"/>
                <a:gd name="T34" fmla="*/ 57 w 117"/>
                <a:gd name="T35" fmla="*/ 11 h 115"/>
                <a:gd name="T36" fmla="*/ 58 w 117"/>
                <a:gd name="T37" fmla="*/ 4 h 115"/>
                <a:gd name="T38" fmla="*/ 110 w 117"/>
                <a:gd name="T39" fmla="*/ 55 h 115"/>
                <a:gd name="T40" fmla="*/ 100 w 117"/>
                <a:gd name="T41" fmla="*/ 57 h 115"/>
                <a:gd name="T42" fmla="*/ 110 w 117"/>
                <a:gd name="T43" fmla="*/ 59 h 115"/>
                <a:gd name="T44" fmla="*/ 67 w 117"/>
                <a:gd name="T45" fmla="*/ 110 h 115"/>
                <a:gd name="T46" fmla="*/ 60 w 117"/>
                <a:gd name="T47" fmla="*/ 100 h 115"/>
                <a:gd name="T48" fmla="*/ 58 w 117"/>
                <a:gd name="T49" fmla="*/ 98 h 115"/>
                <a:gd name="T50" fmla="*/ 56 w 117"/>
                <a:gd name="T51" fmla="*/ 111 h 115"/>
                <a:gd name="T52" fmla="*/ 4 w 117"/>
                <a:gd name="T53" fmla="*/ 58 h 115"/>
                <a:gd name="T54" fmla="*/ 12 w 117"/>
                <a:gd name="T55" fmla="*/ 58 h 115"/>
                <a:gd name="T56" fmla="*/ 12 w 117"/>
                <a:gd name="T57" fmla="*/ 54 h 115"/>
                <a:gd name="T58" fmla="*/ 5 w 117"/>
                <a:gd name="T59" fmla="*/ 44 h 115"/>
                <a:gd name="T60" fmla="*/ 54 w 117"/>
                <a:gd name="T61" fmla="*/ 4 h 115"/>
                <a:gd name="T62" fmla="*/ 57 w 117"/>
                <a:gd name="T63" fmla="*/ 11 h 115"/>
                <a:gd name="T64" fmla="*/ 50 w 117"/>
                <a:gd name="T65" fmla="*/ 1 h 115"/>
                <a:gd name="T66" fmla="*/ 0 w 117"/>
                <a:gd name="T67" fmla="*/ 55 h 115"/>
                <a:gd name="T68" fmla="*/ 0 w 117"/>
                <a:gd name="T69" fmla="*/ 57 h 115"/>
                <a:gd name="T70" fmla="*/ 57 w 117"/>
                <a:gd name="T71" fmla="*/ 115 h 115"/>
                <a:gd name="T72" fmla="*/ 106 w 117"/>
                <a:gd name="T73" fmla="*/ 87 h 115"/>
                <a:gd name="T74" fmla="*/ 56 w 117"/>
                <a:gd name="T7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5">
                  <a:moveTo>
                    <a:pt x="55" y="57"/>
                  </a:moveTo>
                  <a:cubicBezTo>
                    <a:pt x="56" y="57"/>
                    <a:pt x="56" y="57"/>
                    <a:pt x="57" y="56"/>
                  </a:cubicBezTo>
                  <a:cubicBezTo>
                    <a:pt x="57" y="56"/>
                    <a:pt x="57" y="55"/>
                    <a:pt x="58" y="55"/>
                  </a:cubicBezTo>
                  <a:cubicBezTo>
                    <a:pt x="59" y="55"/>
                    <a:pt x="59" y="55"/>
                    <a:pt x="59" y="55"/>
                  </a:cubicBezTo>
                  <a:cubicBezTo>
                    <a:pt x="59" y="56"/>
                    <a:pt x="59" y="56"/>
                    <a:pt x="60" y="56"/>
                  </a:cubicBezTo>
                  <a:cubicBezTo>
                    <a:pt x="60" y="56"/>
                    <a:pt x="61" y="56"/>
                    <a:pt x="61" y="56"/>
                  </a:cubicBezTo>
                  <a:cubicBezTo>
                    <a:pt x="61" y="56"/>
                    <a:pt x="61" y="56"/>
                    <a:pt x="61" y="56"/>
                  </a:cubicBezTo>
                  <a:cubicBezTo>
                    <a:pt x="62" y="57"/>
                    <a:pt x="62" y="59"/>
                    <a:pt x="62" y="60"/>
                  </a:cubicBezTo>
                  <a:cubicBezTo>
                    <a:pt x="61" y="61"/>
                    <a:pt x="59" y="62"/>
                    <a:pt x="57" y="62"/>
                  </a:cubicBezTo>
                  <a:cubicBezTo>
                    <a:pt x="57" y="62"/>
                    <a:pt x="57" y="62"/>
                    <a:pt x="57" y="62"/>
                  </a:cubicBezTo>
                  <a:cubicBezTo>
                    <a:pt x="55" y="62"/>
                    <a:pt x="54" y="61"/>
                    <a:pt x="53" y="60"/>
                  </a:cubicBezTo>
                  <a:cubicBezTo>
                    <a:pt x="52" y="58"/>
                    <a:pt x="52" y="57"/>
                    <a:pt x="53" y="56"/>
                  </a:cubicBezTo>
                  <a:cubicBezTo>
                    <a:pt x="53" y="56"/>
                    <a:pt x="54" y="56"/>
                    <a:pt x="54" y="57"/>
                  </a:cubicBezTo>
                  <a:cubicBezTo>
                    <a:pt x="54" y="57"/>
                    <a:pt x="55" y="57"/>
                    <a:pt x="55" y="57"/>
                  </a:cubicBezTo>
                  <a:moveTo>
                    <a:pt x="57" y="11"/>
                  </a:moveTo>
                  <a:cubicBezTo>
                    <a:pt x="56" y="11"/>
                    <a:pt x="55" y="12"/>
                    <a:pt x="55" y="13"/>
                  </a:cubicBezTo>
                  <a:cubicBezTo>
                    <a:pt x="55" y="51"/>
                    <a:pt x="55" y="51"/>
                    <a:pt x="55" y="51"/>
                  </a:cubicBezTo>
                  <a:cubicBezTo>
                    <a:pt x="53" y="51"/>
                    <a:pt x="51" y="52"/>
                    <a:pt x="50" y="53"/>
                  </a:cubicBezTo>
                  <a:cubicBezTo>
                    <a:pt x="48" y="55"/>
                    <a:pt x="48" y="59"/>
                    <a:pt x="49" y="62"/>
                  </a:cubicBezTo>
                  <a:cubicBezTo>
                    <a:pt x="51" y="64"/>
                    <a:pt x="54" y="66"/>
                    <a:pt x="57" y="66"/>
                  </a:cubicBezTo>
                  <a:cubicBezTo>
                    <a:pt x="57" y="66"/>
                    <a:pt x="57" y="66"/>
                    <a:pt x="57" y="66"/>
                  </a:cubicBezTo>
                  <a:cubicBezTo>
                    <a:pt x="61" y="66"/>
                    <a:pt x="64" y="65"/>
                    <a:pt x="65" y="62"/>
                  </a:cubicBezTo>
                  <a:cubicBezTo>
                    <a:pt x="66" y="61"/>
                    <a:pt x="66" y="60"/>
                    <a:pt x="66" y="60"/>
                  </a:cubicBezTo>
                  <a:cubicBezTo>
                    <a:pt x="86" y="60"/>
                    <a:pt x="86" y="60"/>
                    <a:pt x="86" y="60"/>
                  </a:cubicBezTo>
                  <a:cubicBezTo>
                    <a:pt x="86" y="60"/>
                    <a:pt x="86" y="60"/>
                    <a:pt x="86" y="60"/>
                  </a:cubicBezTo>
                  <a:cubicBezTo>
                    <a:pt x="87" y="60"/>
                    <a:pt x="88" y="59"/>
                    <a:pt x="88" y="58"/>
                  </a:cubicBezTo>
                  <a:cubicBezTo>
                    <a:pt x="88" y="57"/>
                    <a:pt x="87" y="56"/>
                    <a:pt x="86" y="56"/>
                  </a:cubicBezTo>
                  <a:cubicBezTo>
                    <a:pt x="66" y="56"/>
                    <a:pt x="66" y="56"/>
                    <a:pt x="66" y="56"/>
                  </a:cubicBezTo>
                  <a:cubicBezTo>
                    <a:pt x="65" y="54"/>
                    <a:pt x="64" y="53"/>
                    <a:pt x="63" y="52"/>
                  </a:cubicBezTo>
                  <a:cubicBezTo>
                    <a:pt x="62" y="51"/>
                    <a:pt x="61" y="51"/>
                    <a:pt x="59" y="51"/>
                  </a:cubicBezTo>
                  <a:cubicBezTo>
                    <a:pt x="59" y="51"/>
                    <a:pt x="59" y="51"/>
                    <a:pt x="59" y="51"/>
                  </a:cubicBezTo>
                  <a:cubicBezTo>
                    <a:pt x="59" y="13"/>
                    <a:pt x="59" y="13"/>
                    <a:pt x="59" y="13"/>
                  </a:cubicBezTo>
                  <a:cubicBezTo>
                    <a:pt x="59" y="12"/>
                    <a:pt x="58" y="11"/>
                    <a:pt x="57" y="11"/>
                  </a:cubicBezTo>
                  <a:cubicBezTo>
                    <a:pt x="57" y="11"/>
                    <a:pt x="57" y="11"/>
                    <a:pt x="57" y="11"/>
                  </a:cubicBezTo>
                  <a:moveTo>
                    <a:pt x="57" y="11"/>
                  </a:moveTo>
                  <a:cubicBezTo>
                    <a:pt x="57" y="11"/>
                    <a:pt x="57" y="11"/>
                    <a:pt x="57" y="11"/>
                  </a:cubicBezTo>
                  <a:cubicBezTo>
                    <a:pt x="58" y="11"/>
                    <a:pt x="59" y="10"/>
                    <a:pt x="59" y="9"/>
                  </a:cubicBezTo>
                  <a:cubicBezTo>
                    <a:pt x="58" y="4"/>
                    <a:pt x="58" y="4"/>
                    <a:pt x="58" y="4"/>
                  </a:cubicBezTo>
                  <a:cubicBezTo>
                    <a:pt x="75" y="5"/>
                    <a:pt x="92" y="14"/>
                    <a:pt x="102" y="29"/>
                  </a:cubicBezTo>
                  <a:cubicBezTo>
                    <a:pt x="107" y="37"/>
                    <a:pt x="109" y="46"/>
                    <a:pt x="110" y="55"/>
                  </a:cubicBezTo>
                  <a:cubicBezTo>
                    <a:pt x="102" y="55"/>
                    <a:pt x="102" y="55"/>
                    <a:pt x="102" y="55"/>
                  </a:cubicBezTo>
                  <a:cubicBezTo>
                    <a:pt x="101" y="55"/>
                    <a:pt x="100" y="56"/>
                    <a:pt x="100" y="57"/>
                  </a:cubicBezTo>
                  <a:cubicBezTo>
                    <a:pt x="100" y="58"/>
                    <a:pt x="101" y="59"/>
                    <a:pt x="102" y="59"/>
                  </a:cubicBezTo>
                  <a:cubicBezTo>
                    <a:pt x="110" y="59"/>
                    <a:pt x="110" y="59"/>
                    <a:pt x="110" y="59"/>
                  </a:cubicBezTo>
                  <a:cubicBezTo>
                    <a:pt x="109" y="68"/>
                    <a:pt x="107" y="77"/>
                    <a:pt x="102" y="85"/>
                  </a:cubicBezTo>
                  <a:cubicBezTo>
                    <a:pt x="94" y="98"/>
                    <a:pt x="81" y="107"/>
                    <a:pt x="67" y="110"/>
                  </a:cubicBezTo>
                  <a:cubicBezTo>
                    <a:pt x="64" y="110"/>
                    <a:pt x="62" y="110"/>
                    <a:pt x="59" y="111"/>
                  </a:cubicBezTo>
                  <a:cubicBezTo>
                    <a:pt x="60" y="100"/>
                    <a:pt x="60" y="100"/>
                    <a:pt x="60" y="100"/>
                  </a:cubicBezTo>
                  <a:cubicBezTo>
                    <a:pt x="61" y="99"/>
                    <a:pt x="60" y="98"/>
                    <a:pt x="59" y="98"/>
                  </a:cubicBezTo>
                  <a:cubicBezTo>
                    <a:pt x="59" y="98"/>
                    <a:pt x="59" y="98"/>
                    <a:pt x="58" y="98"/>
                  </a:cubicBezTo>
                  <a:cubicBezTo>
                    <a:pt x="57" y="98"/>
                    <a:pt x="57" y="99"/>
                    <a:pt x="57" y="100"/>
                  </a:cubicBezTo>
                  <a:cubicBezTo>
                    <a:pt x="56" y="111"/>
                    <a:pt x="56" y="111"/>
                    <a:pt x="56" y="111"/>
                  </a:cubicBezTo>
                  <a:cubicBezTo>
                    <a:pt x="44" y="110"/>
                    <a:pt x="33" y="107"/>
                    <a:pt x="25" y="100"/>
                  </a:cubicBezTo>
                  <a:cubicBezTo>
                    <a:pt x="12" y="90"/>
                    <a:pt x="4" y="74"/>
                    <a:pt x="4" y="58"/>
                  </a:cubicBezTo>
                  <a:cubicBezTo>
                    <a:pt x="12" y="58"/>
                    <a:pt x="12" y="58"/>
                    <a:pt x="12" y="58"/>
                  </a:cubicBezTo>
                  <a:cubicBezTo>
                    <a:pt x="12" y="58"/>
                    <a:pt x="12" y="58"/>
                    <a:pt x="12" y="58"/>
                  </a:cubicBezTo>
                  <a:cubicBezTo>
                    <a:pt x="13" y="58"/>
                    <a:pt x="14" y="57"/>
                    <a:pt x="14" y="56"/>
                  </a:cubicBezTo>
                  <a:cubicBezTo>
                    <a:pt x="14" y="55"/>
                    <a:pt x="13" y="54"/>
                    <a:pt x="12" y="54"/>
                  </a:cubicBezTo>
                  <a:cubicBezTo>
                    <a:pt x="4" y="54"/>
                    <a:pt x="4" y="54"/>
                    <a:pt x="4" y="54"/>
                  </a:cubicBezTo>
                  <a:cubicBezTo>
                    <a:pt x="4" y="50"/>
                    <a:pt x="5" y="47"/>
                    <a:pt x="5" y="44"/>
                  </a:cubicBezTo>
                  <a:cubicBezTo>
                    <a:pt x="11" y="23"/>
                    <a:pt x="29" y="7"/>
                    <a:pt x="50" y="5"/>
                  </a:cubicBezTo>
                  <a:cubicBezTo>
                    <a:pt x="52" y="4"/>
                    <a:pt x="53" y="4"/>
                    <a:pt x="54" y="4"/>
                  </a:cubicBezTo>
                  <a:cubicBezTo>
                    <a:pt x="55" y="9"/>
                    <a:pt x="55" y="9"/>
                    <a:pt x="55" y="9"/>
                  </a:cubicBezTo>
                  <a:cubicBezTo>
                    <a:pt x="55" y="10"/>
                    <a:pt x="56" y="11"/>
                    <a:pt x="57" y="11"/>
                  </a:cubicBezTo>
                  <a:moveTo>
                    <a:pt x="56" y="0"/>
                  </a:moveTo>
                  <a:cubicBezTo>
                    <a:pt x="54" y="0"/>
                    <a:pt x="52" y="0"/>
                    <a:pt x="50" y="1"/>
                  </a:cubicBezTo>
                  <a:cubicBezTo>
                    <a:pt x="27" y="3"/>
                    <a:pt x="7" y="21"/>
                    <a:pt x="2" y="43"/>
                  </a:cubicBezTo>
                  <a:cubicBezTo>
                    <a:pt x="1" y="47"/>
                    <a:pt x="0" y="51"/>
                    <a:pt x="0" y="55"/>
                  </a:cubicBezTo>
                  <a:cubicBezTo>
                    <a:pt x="0" y="56"/>
                    <a:pt x="0" y="56"/>
                    <a:pt x="0" y="56"/>
                  </a:cubicBezTo>
                  <a:cubicBezTo>
                    <a:pt x="0" y="57"/>
                    <a:pt x="0" y="57"/>
                    <a:pt x="0" y="57"/>
                  </a:cubicBezTo>
                  <a:cubicBezTo>
                    <a:pt x="0" y="74"/>
                    <a:pt x="8" y="92"/>
                    <a:pt x="22" y="103"/>
                  </a:cubicBezTo>
                  <a:cubicBezTo>
                    <a:pt x="32" y="111"/>
                    <a:pt x="44" y="115"/>
                    <a:pt x="57" y="115"/>
                  </a:cubicBezTo>
                  <a:cubicBezTo>
                    <a:pt x="61" y="115"/>
                    <a:pt x="64" y="114"/>
                    <a:pt x="67" y="114"/>
                  </a:cubicBezTo>
                  <a:cubicBezTo>
                    <a:pt x="83" y="111"/>
                    <a:pt x="97" y="101"/>
                    <a:pt x="106" y="87"/>
                  </a:cubicBezTo>
                  <a:cubicBezTo>
                    <a:pt x="117" y="69"/>
                    <a:pt x="117" y="45"/>
                    <a:pt x="105" y="27"/>
                  </a:cubicBezTo>
                  <a:cubicBezTo>
                    <a:pt x="95" y="11"/>
                    <a:pt x="76" y="0"/>
                    <a:pt x="56"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3" name="Freeform 107">
              <a:extLst>
                <a:ext uri="{FF2B5EF4-FFF2-40B4-BE49-F238E27FC236}">
                  <a16:creationId xmlns:a16="http://schemas.microsoft.com/office/drawing/2014/main" id="{D61713AC-32E4-CF90-9C8E-90C72886893E}"/>
                </a:ext>
              </a:extLst>
            </p:cNvPr>
            <p:cNvSpPr>
              <a:spLocks noEditPoints="1"/>
            </p:cNvSpPr>
            <p:nvPr/>
          </p:nvSpPr>
          <p:spPr bwMode="auto">
            <a:xfrm>
              <a:off x="2087563" y="2130425"/>
              <a:ext cx="595313" cy="577850"/>
            </a:xfrm>
            <a:custGeom>
              <a:avLst/>
              <a:gdLst>
                <a:gd name="T0" fmla="*/ 86 w 166"/>
                <a:gd name="T1" fmla="*/ 84 h 161"/>
                <a:gd name="T2" fmla="*/ 88 w 166"/>
                <a:gd name="T3" fmla="*/ 88 h 161"/>
                <a:gd name="T4" fmla="*/ 100 w 166"/>
                <a:gd name="T5" fmla="*/ 83 h 161"/>
                <a:gd name="T6" fmla="*/ 110 w 166"/>
                <a:gd name="T7" fmla="*/ 89 h 161"/>
                <a:gd name="T8" fmla="*/ 103 w 166"/>
                <a:gd name="T9" fmla="*/ 100 h 161"/>
                <a:gd name="T10" fmla="*/ 95 w 166"/>
                <a:gd name="T11" fmla="*/ 99 h 161"/>
                <a:gd name="T12" fmla="*/ 92 w 166"/>
                <a:gd name="T13" fmla="*/ 100 h 161"/>
                <a:gd name="T14" fmla="*/ 97 w 166"/>
                <a:gd name="T15" fmla="*/ 104 h 161"/>
                <a:gd name="T16" fmla="*/ 103 w 166"/>
                <a:gd name="T17" fmla="*/ 123 h 161"/>
                <a:gd name="T18" fmla="*/ 95 w 166"/>
                <a:gd name="T19" fmla="*/ 126 h 161"/>
                <a:gd name="T20" fmla="*/ 79 w 166"/>
                <a:gd name="T21" fmla="*/ 106 h 161"/>
                <a:gd name="T22" fmla="*/ 77 w 166"/>
                <a:gd name="T23" fmla="*/ 105 h 161"/>
                <a:gd name="T24" fmla="*/ 81 w 166"/>
                <a:gd name="T25" fmla="*/ 123 h 161"/>
                <a:gd name="T26" fmla="*/ 95 w 166"/>
                <a:gd name="T27" fmla="*/ 131 h 161"/>
                <a:gd name="T28" fmla="*/ 106 w 166"/>
                <a:gd name="T29" fmla="*/ 125 h 161"/>
                <a:gd name="T30" fmla="*/ 106 w 166"/>
                <a:gd name="T31" fmla="*/ 105 h 161"/>
                <a:gd name="T32" fmla="*/ 114 w 166"/>
                <a:gd name="T33" fmla="*/ 87 h 161"/>
                <a:gd name="T34" fmla="*/ 100 w 166"/>
                <a:gd name="T35" fmla="*/ 79 h 161"/>
                <a:gd name="T36" fmla="*/ 60 w 166"/>
                <a:gd name="T37" fmla="*/ 61 h 161"/>
                <a:gd name="T38" fmla="*/ 48 w 166"/>
                <a:gd name="T39" fmla="*/ 75 h 161"/>
                <a:gd name="T40" fmla="*/ 51 w 166"/>
                <a:gd name="T41" fmla="*/ 74 h 161"/>
                <a:gd name="T42" fmla="*/ 64 w 166"/>
                <a:gd name="T43" fmla="*/ 65 h 161"/>
                <a:gd name="T44" fmla="*/ 70 w 166"/>
                <a:gd name="T45" fmla="*/ 84 h 161"/>
                <a:gd name="T46" fmla="*/ 52 w 166"/>
                <a:gd name="T47" fmla="*/ 92 h 161"/>
                <a:gd name="T48" fmla="*/ 35 w 166"/>
                <a:gd name="T49" fmla="*/ 105 h 161"/>
                <a:gd name="T50" fmla="*/ 61 w 166"/>
                <a:gd name="T51" fmla="*/ 118 h 161"/>
                <a:gd name="T52" fmla="*/ 62 w 166"/>
                <a:gd name="T53" fmla="*/ 119 h 161"/>
                <a:gd name="T54" fmla="*/ 62 w 166"/>
                <a:gd name="T55" fmla="*/ 114 h 161"/>
                <a:gd name="T56" fmla="*/ 44 w 166"/>
                <a:gd name="T57" fmla="*/ 99 h 161"/>
                <a:gd name="T58" fmla="*/ 54 w 166"/>
                <a:gd name="T59" fmla="*/ 96 h 161"/>
                <a:gd name="T60" fmla="*/ 76 w 166"/>
                <a:gd name="T61" fmla="*/ 66 h 161"/>
                <a:gd name="T62" fmla="*/ 114 w 166"/>
                <a:gd name="T63" fmla="*/ 156 h 161"/>
                <a:gd name="T64" fmla="*/ 37 w 166"/>
                <a:gd name="T65" fmla="*/ 39 h 161"/>
                <a:gd name="T66" fmla="*/ 114 w 166"/>
                <a:gd name="T67" fmla="*/ 156 h 161"/>
                <a:gd name="T68" fmla="*/ 39 w 166"/>
                <a:gd name="T69" fmla="*/ 34 h 161"/>
                <a:gd name="T70" fmla="*/ 72 w 166"/>
                <a:gd name="T71" fmla="*/ 16 h 161"/>
                <a:gd name="T72" fmla="*/ 68 w 166"/>
                <a:gd name="T73" fmla="*/ 29 h 161"/>
                <a:gd name="T74" fmla="*/ 69 w 166"/>
                <a:gd name="T75" fmla="*/ 29 h 161"/>
                <a:gd name="T76" fmla="*/ 76 w 166"/>
                <a:gd name="T77" fmla="*/ 18 h 161"/>
                <a:gd name="T78" fmla="*/ 128 w 166"/>
                <a:gd name="T79" fmla="*/ 54 h 161"/>
                <a:gd name="T80" fmla="*/ 129 w 166"/>
                <a:gd name="T81" fmla="*/ 57 h 161"/>
                <a:gd name="T82" fmla="*/ 132 w 166"/>
                <a:gd name="T83" fmla="*/ 56 h 161"/>
                <a:gd name="T84" fmla="*/ 161 w 166"/>
                <a:gd name="T85" fmla="*/ 56 h 161"/>
                <a:gd name="T86" fmla="*/ 81 w 166"/>
                <a:gd name="T87" fmla="*/ 0 h 161"/>
                <a:gd name="T88" fmla="*/ 74 w 166"/>
                <a:gd name="T89" fmla="*/ 12 h 161"/>
                <a:gd name="T90" fmla="*/ 48 w 166"/>
                <a:gd name="T91" fmla="*/ 1 h 161"/>
                <a:gd name="T92" fmla="*/ 46 w 166"/>
                <a:gd name="T93" fmla="*/ 2 h 161"/>
                <a:gd name="T94" fmla="*/ 33 w 166"/>
                <a:gd name="T95" fmla="*/ 34 h 161"/>
                <a:gd name="T96" fmla="*/ 0 w 166"/>
                <a:gd name="T97" fmla="*/ 105 h 161"/>
                <a:gd name="T98" fmla="*/ 1 w 166"/>
                <a:gd name="T99" fmla="*/ 109 h 161"/>
                <a:gd name="T100" fmla="*/ 114 w 166"/>
                <a:gd name="T101" fmla="*/ 161 h 161"/>
                <a:gd name="T102" fmla="*/ 117 w 166"/>
                <a:gd name="T103" fmla="*/ 160 h 161"/>
                <a:gd name="T104" fmla="*/ 153 w 166"/>
                <a:gd name="T105" fmla="*/ 90 h 161"/>
                <a:gd name="T106" fmla="*/ 154 w 166"/>
                <a:gd name="T107" fmla="*/ 86 h 161"/>
                <a:gd name="T108" fmla="*/ 165 w 166"/>
                <a:gd name="T109" fmla="*/ 53 h 161"/>
                <a:gd name="T110" fmla="*/ 141 w 166"/>
                <a:gd name="T111" fmla="*/ 30 h 161"/>
                <a:gd name="T112" fmla="*/ 139 w 166"/>
                <a:gd name="T113" fmla="*/ 27 h 161"/>
                <a:gd name="T114" fmla="*/ 134 w 166"/>
                <a:gd name="T115" fmla="*/ 39 h 161"/>
                <a:gd name="T116" fmla="*/ 83 w 166"/>
                <a:gd name="T117" fmla="*/ 3 h 161"/>
                <a:gd name="T118" fmla="*/ 81 w 166"/>
                <a:gd name="T1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6" h="161">
                  <a:moveTo>
                    <a:pt x="100" y="79"/>
                  </a:moveTo>
                  <a:cubicBezTo>
                    <a:pt x="96" y="79"/>
                    <a:pt x="91" y="81"/>
                    <a:pt x="86" y="84"/>
                  </a:cubicBezTo>
                  <a:cubicBezTo>
                    <a:pt x="86" y="84"/>
                    <a:pt x="85" y="86"/>
                    <a:pt x="86" y="87"/>
                  </a:cubicBezTo>
                  <a:cubicBezTo>
                    <a:pt x="86" y="87"/>
                    <a:pt x="87" y="88"/>
                    <a:pt x="88" y="88"/>
                  </a:cubicBezTo>
                  <a:cubicBezTo>
                    <a:pt x="88" y="88"/>
                    <a:pt x="89" y="88"/>
                    <a:pt x="89" y="87"/>
                  </a:cubicBezTo>
                  <a:cubicBezTo>
                    <a:pt x="93" y="85"/>
                    <a:pt x="97" y="83"/>
                    <a:pt x="100" y="83"/>
                  </a:cubicBezTo>
                  <a:cubicBezTo>
                    <a:pt x="100" y="83"/>
                    <a:pt x="101" y="83"/>
                    <a:pt x="101" y="83"/>
                  </a:cubicBezTo>
                  <a:cubicBezTo>
                    <a:pt x="105" y="83"/>
                    <a:pt x="109" y="86"/>
                    <a:pt x="110" y="89"/>
                  </a:cubicBezTo>
                  <a:cubicBezTo>
                    <a:pt x="112" y="92"/>
                    <a:pt x="111" y="97"/>
                    <a:pt x="108" y="99"/>
                  </a:cubicBezTo>
                  <a:cubicBezTo>
                    <a:pt x="107" y="100"/>
                    <a:pt x="105" y="100"/>
                    <a:pt x="103" y="100"/>
                  </a:cubicBezTo>
                  <a:cubicBezTo>
                    <a:pt x="102" y="100"/>
                    <a:pt x="100" y="100"/>
                    <a:pt x="98" y="100"/>
                  </a:cubicBezTo>
                  <a:cubicBezTo>
                    <a:pt x="97" y="99"/>
                    <a:pt x="96" y="99"/>
                    <a:pt x="95" y="99"/>
                  </a:cubicBezTo>
                  <a:cubicBezTo>
                    <a:pt x="95" y="99"/>
                    <a:pt x="95" y="99"/>
                    <a:pt x="94" y="99"/>
                  </a:cubicBezTo>
                  <a:cubicBezTo>
                    <a:pt x="93" y="99"/>
                    <a:pt x="92" y="99"/>
                    <a:pt x="92" y="100"/>
                  </a:cubicBezTo>
                  <a:cubicBezTo>
                    <a:pt x="92" y="101"/>
                    <a:pt x="93" y="103"/>
                    <a:pt x="94" y="103"/>
                  </a:cubicBezTo>
                  <a:cubicBezTo>
                    <a:pt x="95" y="103"/>
                    <a:pt x="96" y="104"/>
                    <a:pt x="97" y="104"/>
                  </a:cubicBezTo>
                  <a:cubicBezTo>
                    <a:pt x="102" y="106"/>
                    <a:pt x="105" y="110"/>
                    <a:pt x="105" y="114"/>
                  </a:cubicBezTo>
                  <a:cubicBezTo>
                    <a:pt x="106" y="117"/>
                    <a:pt x="105" y="120"/>
                    <a:pt x="103" y="123"/>
                  </a:cubicBezTo>
                  <a:cubicBezTo>
                    <a:pt x="101" y="125"/>
                    <a:pt x="99" y="126"/>
                    <a:pt x="96" y="126"/>
                  </a:cubicBezTo>
                  <a:cubicBezTo>
                    <a:pt x="96" y="126"/>
                    <a:pt x="96" y="126"/>
                    <a:pt x="95" y="126"/>
                  </a:cubicBezTo>
                  <a:cubicBezTo>
                    <a:pt x="91" y="126"/>
                    <a:pt x="87" y="124"/>
                    <a:pt x="85" y="120"/>
                  </a:cubicBezTo>
                  <a:cubicBezTo>
                    <a:pt x="82" y="116"/>
                    <a:pt x="80" y="111"/>
                    <a:pt x="79" y="106"/>
                  </a:cubicBezTo>
                  <a:cubicBezTo>
                    <a:pt x="79" y="105"/>
                    <a:pt x="78" y="105"/>
                    <a:pt x="77" y="105"/>
                  </a:cubicBezTo>
                  <a:cubicBezTo>
                    <a:pt x="77" y="105"/>
                    <a:pt x="77" y="105"/>
                    <a:pt x="77" y="105"/>
                  </a:cubicBezTo>
                  <a:cubicBezTo>
                    <a:pt x="76" y="105"/>
                    <a:pt x="75" y="106"/>
                    <a:pt x="75" y="107"/>
                  </a:cubicBezTo>
                  <a:cubicBezTo>
                    <a:pt x="76" y="112"/>
                    <a:pt x="78" y="118"/>
                    <a:pt x="81" y="123"/>
                  </a:cubicBezTo>
                  <a:cubicBezTo>
                    <a:pt x="83" y="126"/>
                    <a:pt x="86" y="128"/>
                    <a:pt x="89" y="130"/>
                  </a:cubicBezTo>
                  <a:cubicBezTo>
                    <a:pt x="91" y="130"/>
                    <a:pt x="93" y="131"/>
                    <a:pt x="95" y="131"/>
                  </a:cubicBezTo>
                  <a:cubicBezTo>
                    <a:pt x="96" y="131"/>
                    <a:pt x="96" y="131"/>
                    <a:pt x="97" y="131"/>
                  </a:cubicBezTo>
                  <a:cubicBezTo>
                    <a:pt x="100" y="130"/>
                    <a:pt x="104" y="129"/>
                    <a:pt x="106" y="125"/>
                  </a:cubicBezTo>
                  <a:cubicBezTo>
                    <a:pt x="109" y="122"/>
                    <a:pt x="110" y="118"/>
                    <a:pt x="110" y="114"/>
                  </a:cubicBezTo>
                  <a:cubicBezTo>
                    <a:pt x="109" y="111"/>
                    <a:pt x="108" y="107"/>
                    <a:pt x="106" y="105"/>
                  </a:cubicBezTo>
                  <a:cubicBezTo>
                    <a:pt x="107" y="104"/>
                    <a:pt x="109" y="104"/>
                    <a:pt x="111" y="102"/>
                  </a:cubicBezTo>
                  <a:cubicBezTo>
                    <a:pt x="116" y="99"/>
                    <a:pt x="117" y="92"/>
                    <a:pt x="114" y="87"/>
                  </a:cubicBezTo>
                  <a:cubicBezTo>
                    <a:pt x="112" y="82"/>
                    <a:pt x="107" y="79"/>
                    <a:pt x="101" y="79"/>
                  </a:cubicBezTo>
                  <a:cubicBezTo>
                    <a:pt x="101" y="79"/>
                    <a:pt x="100" y="79"/>
                    <a:pt x="100" y="79"/>
                  </a:cubicBezTo>
                  <a:moveTo>
                    <a:pt x="64" y="60"/>
                  </a:moveTo>
                  <a:cubicBezTo>
                    <a:pt x="63" y="60"/>
                    <a:pt x="61" y="61"/>
                    <a:pt x="60" y="61"/>
                  </a:cubicBezTo>
                  <a:cubicBezTo>
                    <a:pt x="54" y="62"/>
                    <a:pt x="50" y="67"/>
                    <a:pt x="47" y="72"/>
                  </a:cubicBezTo>
                  <a:cubicBezTo>
                    <a:pt x="46" y="73"/>
                    <a:pt x="47" y="75"/>
                    <a:pt x="48" y="75"/>
                  </a:cubicBezTo>
                  <a:cubicBezTo>
                    <a:pt x="48" y="75"/>
                    <a:pt x="49" y="75"/>
                    <a:pt x="49" y="75"/>
                  </a:cubicBezTo>
                  <a:cubicBezTo>
                    <a:pt x="50" y="75"/>
                    <a:pt x="51" y="75"/>
                    <a:pt x="51" y="74"/>
                  </a:cubicBezTo>
                  <a:cubicBezTo>
                    <a:pt x="53" y="70"/>
                    <a:pt x="57" y="66"/>
                    <a:pt x="61" y="65"/>
                  </a:cubicBezTo>
                  <a:cubicBezTo>
                    <a:pt x="62" y="65"/>
                    <a:pt x="63" y="65"/>
                    <a:pt x="64" y="65"/>
                  </a:cubicBezTo>
                  <a:cubicBezTo>
                    <a:pt x="67" y="65"/>
                    <a:pt x="71" y="66"/>
                    <a:pt x="73" y="69"/>
                  </a:cubicBezTo>
                  <a:cubicBezTo>
                    <a:pt x="76" y="74"/>
                    <a:pt x="74" y="81"/>
                    <a:pt x="70" y="84"/>
                  </a:cubicBezTo>
                  <a:cubicBezTo>
                    <a:pt x="65" y="89"/>
                    <a:pt x="58" y="91"/>
                    <a:pt x="53" y="92"/>
                  </a:cubicBezTo>
                  <a:cubicBezTo>
                    <a:pt x="52" y="92"/>
                    <a:pt x="52" y="92"/>
                    <a:pt x="52" y="92"/>
                  </a:cubicBezTo>
                  <a:cubicBezTo>
                    <a:pt x="49" y="93"/>
                    <a:pt x="45" y="93"/>
                    <a:pt x="42" y="95"/>
                  </a:cubicBezTo>
                  <a:cubicBezTo>
                    <a:pt x="38" y="97"/>
                    <a:pt x="35" y="101"/>
                    <a:pt x="35" y="105"/>
                  </a:cubicBezTo>
                  <a:cubicBezTo>
                    <a:pt x="35" y="106"/>
                    <a:pt x="35" y="106"/>
                    <a:pt x="36" y="107"/>
                  </a:cubicBezTo>
                  <a:cubicBezTo>
                    <a:pt x="61" y="118"/>
                    <a:pt x="61" y="118"/>
                    <a:pt x="61" y="118"/>
                  </a:cubicBezTo>
                  <a:cubicBezTo>
                    <a:pt x="61" y="118"/>
                    <a:pt x="61" y="118"/>
                    <a:pt x="61" y="118"/>
                  </a:cubicBezTo>
                  <a:cubicBezTo>
                    <a:pt x="61" y="119"/>
                    <a:pt x="61" y="119"/>
                    <a:pt x="62" y="119"/>
                  </a:cubicBezTo>
                  <a:cubicBezTo>
                    <a:pt x="62" y="119"/>
                    <a:pt x="63" y="118"/>
                    <a:pt x="64" y="117"/>
                  </a:cubicBezTo>
                  <a:cubicBezTo>
                    <a:pt x="64" y="116"/>
                    <a:pt x="64" y="115"/>
                    <a:pt x="62" y="114"/>
                  </a:cubicBezTo>
                  <a:cubicBezTo>
                    <a:pt x="40" y="104"/>
                    <a:pt x="40" y="104"/>
                    <a:pt x="40" y="104"/>
                  </a:cubicBezTo>
                  <a:cubicBezTo>
                    <a:pt x="41" y="101"/>
                    <a:pt x="43" y="100"/>
                    <a:pt x="44" y="99"/>
                  </a:cubicBezTo>
                  <a:cubicBezTo>
                    <a:pt x="47" y="98"/>
                    <a:pt x="50" y="97"/>
                    <a:pt x="52" y="97"/>
                  </a:cubicBezTo>
                  <a:cubicBezTo>
                    <a:pt x="54" y="96"/>
                    <a:pt x="54" y="96"/>
                    <a:pt x="54" y="96"/>
                  </a:cubicBezTo>
                  <a:cubicBezTo>
                    <a:pt x="60" y="95"/>
                    <a:pt x="68" y="93"/>
                    <a:pt x="73" y="88"/>
                  </a:cubicBezTo>
                  <a:cubicBezTo>
                    <a:pt x="78" y="82"/>
                    <a:pt x="81" y="73"/>
                    <a:pt x="76" y="66"/>
                  </a:cubicBezTo>
                  <a:cubicBezTo>
                    <a:pt x="73" y="63"/>
                    <a:pt x="69" y="60"/>
                    <a:pt x="64" y="60"/>
                  </a:cubicBezTo>
                  <a:moveTo>
                    <a:pt x="114" y="156"/>
                  </a:moveTo>
                  <a:cubicBezTo>
                    <a:pt x="6" y="105"/>
                    <a:pt x="6" y="105"/>
                    <a:pt x="6" y="105"/>
                  </a:cubicBezTo>
                  <a:cubicBezTo>
                    <a:pt x="17" y="84"/>
                    <a:pt x="28" y="61"/>
                    <a:pt x="37" y="39"/>
                  </a:cubicBezTo>
                  <a:cubicBezTo>
                    <a:pt x="149" y="88"/>
                    <a:pt x="149" y="88"/>
                    <a:pt x="149" y="88"/>
                  </a:cubicBezTo>
                  <a:cubicBezTo>
                    <a:pt x="139" y="111"/>
                    <a:pt x="127" y="134"/>
                    <a:pt x="114" y="156"/>
                  </a:cubicBezTo>
                  <a:moveTo>
                    <a:pt x="150" y="84"/>
                  </a:moveTo>
                  <a:cubicBezTo>
                    <a:pt x="39" y="34"/>
                    <a:pt x="39" y="34"/>
                    <a:pt x="39" y="34"/>
                  </a:cubicBezTo>
                  <a:cubicBezTo>
                    <a:pt x="43" y="25"/>
                    <a:pt x="46" y="16"/>
                    <a:pt x="49" y="6"/>
                  </a:cubicBezTo>
                  <a:cubicBezTo>
                    <a:pt x="72" y="16"/>
                    <a:pt x="72" y="16"/>
                    <a:pt x="72" y="16"/>
                  </a:cubicBezTo>
                  <a:cubicBezTo>
                    <a:pt x="67" y="26"/>
                    <a:pt x="67" y="26"/>
                    <a:pt x="67" y="26"/>
                  </a:cubicBezTo>
                  <a:cubicBezTo>
                    <a:pt x="66" y="27"/>
                    <a:pt x="67" y="29"/>
                    <a:pt x="68" y="29"/>
                  </a:cubicBezTo>
                  <a:cubicBezTo>
                    <a:pt x="68" y="29"/>
                    <a:pt x="68" y="29"/>
                    <a:pt x="68" y="29"/>
                  </a:cubicBezTo>
                  <a:cubicBezTo>
                    <a:pt x="68" y="29"/>
                    <a:pt x="69" y="29"/>
                    <a:pt x="69" y="29"/>
                  </a:cubicBezTo>
                  <a:cubicBezTo>
                    <a:pt x="70" y="29"/>
                    <a:pt x="70" y="29"/>
                    <a:pt x="71" y="28"/>
                  </a:cubicBezTo>
                  <a:cubicBezTo>
                    <a:pt x="76" y="18"/>
                    <a:pt x="76" y="18"/>
                    <a:pt x="76" y="18"/>
                  </a:cubicBezTo>
                  <a:cubicBezTo>
                    <a:pt x="132" y="43"/>
                    <a:pt x="132" y="43"/>
                    <a:pt x="132" y="43"/>
                  </a:cubicBezTo>
                  <a:cubicBezTo>
                    <a:pt x="131" y="47"/>
                    <a:pt x="130" y="51"/>
                    <a:pt x="128" y="54"/>
                  </a:cubicBezTo>
                  <a:cubicBezTo>
                    <a:pt x="127" y="55"/>
                    <a:pt x="128" y="57"/>
                    <a:pt x="129" y="57"/>
                  </a:cubicBezTo>
                  <a:cubicBezTo>
                    <a:pt x="129" y="57"/>
                    <a:pt x="129" y="57"/>
                    <a:pt x="129" y="57"/>
                  </a:cubicBezTo>
                  <a:cubicBezTo>
                    <a:pt x="129" y="57"/>
                    <a:pt x="129" y="57"/>
                    <a:pt x="130" y="57"/>
                  </a:cubicBezTo>
                  <a:cubicBezTo>
                    <a:pt x="131" y="57"/>
                    <a:pt x="131" y="57"/>
                    <a:pt x="132" y="56"/>
                  </a:cubicBezTo>
                  <a:cubicBezTo>
                    <a:pt x="134" y="53"/>
                    <a:pt x="135" y="49"/>
                    <a:pt x="137" y="45"/>
                  </a:cubicBezTo>
                  <a:cubicBezTo>
                    <a:pt x="161" y="56"/>
                    <a:pt x="161" y="56"/>
                    <a:pt x="161" y="56"/>
                  </a:cubicBezTo>
                  <a:cubicBezTo>
                    <a:pt x="158" y="66"/>
                    <a:pt x="154" y="75"/>
                    <a:pt x="150" y="84"/>
                  </a:cubicBezTo>
                  <a:moveTo>
                    <a:pt x="81" y="0"/>
                  </a:moveTo>
                  <a:cubicBezTo>
                    <a:pt x="80" y="0"/>
                    <a:pt x="79" y="0"/>
                    <a:pt x="79" y="1"/>
                  </a:cubicBezTo>
                  <a:cubicBezTo>
                    <a:pt x="74" y="12"/>
                    <a:pt x="74" y="12"/>
                    <a:pt x="74" y="12"/>
                  </a:cubicBezTo>
                  <a:cubicBezTo>
                    <a:pt x="49" y="1"/>
                    <a:pt x="49" y="1"/>
                    <a:pt x="49" y="1"/>
                  </a:cubicBezTo>
                  <a:cubicBezTo>
                    <a:pt x="49" y="1"/>
                    <a:pt x="48" y="1"/>
                    <a:pt x="48" y="1"/>
                  </a:cubicBezTo>
                  <a:cubicBezTo>
                    <a:pt x="48" y="1"/>
                    <a:pt x="47" y="1"/>
                    <a:pt x="47" y="1"/>
                  </a:cubicBezTo>
                  <a:cubicBezTo>
                    <a:pt x="47" y="1"/>
                    <a:pt x="46" y="2"/>
                    <a:pt x="46" y="2"/>
                  </a:cubicBezTo>
                  <a:cubicBezTo>
                    <a:pt x="42" y="13"/>
                    <a:pt x="38" y="23"/>
                    <a:pt x="34" y="33"/>
                  </a:cubicBezTo>
                  <a:cubicBezTo>
                    <a:pt x="34" y="34"/>
                    <a:pt x="34" y="34"/>
                    <a:pt x="33" y="34"/>
                  </a:cubicBezTo>
                  <a:cubicBezTo>
                    <a:pt x="33" y="35"/>
                    <a:pt x="33" y="36"/>
                    <a:pt x="33" y="36"/>
                  </a:cubicBezTo>
                  <a:cubicBezTo>
                    <a:pt x="24" y="60"/>
                    <a:pt x="13" y="83"/>
                    <a:pt x="0" y="105"/>
                  </a:cubicBezTo>
                  <a:cubicBezTo>
                    <a:pt x="0" y="106"/>
                    <a:pt x="0" y="107"/>
                    <a:pt x="0" y="107"/>
                  </a:cubicBezTo>
                  <a:cubicBezTo>
                    <a:pt x="0" y="108"/>
                    <a:pt x="1" y="108"/>
                    <a:pt x="1" y="109"/>
                  </a:cubicBezTo>
                  <a:cubicBezTo>
                    <a:pt x="114" y="161"/>
                    <a:pt x="114" y="161"/>
                    <a:pt x="114" y="161"/>
                  </a:cubicBezTo>
                  <a:cubicBezTo>
                    <a:pt x="114" y="161"/>
                    <a:pt x="114" y="161"/>
                    <a:pt x="114" y="161"/>
                  </a:cubicBezTo>
                  <a:cubicBezTo>
                    <a:pt x="114" y="161"/>
                    <a:pt x="114" y="161"/>
                    <a:pt x="115" y="161"/>
                  </a:cubicBezTo>
                  <a:cubicBezTo>
                    <a:pt x="116" y="161"/>
                    <a:pt x="116" y="160"/>
                    <a:pt x="117" y="160"/>
                  </a:cubicBezTo>
                  <a:cubicBezTo>
                    <a:pt x="130" y="137"/>
                    <a:pt x="142" y="114"/>
                    <a:pt x="153" y="90"/>
                  </a:cubicBezTo>
                  <a:cubicBezTo>
                    <a:pt x="153" y="90"/>
                    <a:pt x="153" y="90"/>
                    <a:pt x="153" y="90"/>
                  </a:cubicBezTo>
                  <a:cubicBezTo>
                    <a:pt x="154" y="90"/>
                    <a:pt x="155" y="89"/>
                    <a:pt x="155" y="89"/>
                  </a:cubicBezTo>
                  <a:cubicBezTo>
                    <a:pt x="155" y="88"/>
                    <a:pt x="155" y="87"/>
                    <a:pt x="154" y="86"/>
                  </a:cubicBezTo>
                  <a:cubicBezTo>
                    <a:pt x="158" y="76"/>
                    <a:pt x="162" y="66"/>
                    <a:pt x="166" y="56"/>
                  </a:cubicBezTo>
                  <a:cubicBezTo>
                    <a:pt x="166" y="55"/>
                    <a:pt x="166" y="54"/>
                    <a:pt x="165" y="53"/>
                  </a:cubicBezTo>
                  <a:cubicBezTo>
                    <a:pt x="138" y="41"/>
                    <a:pt x="138" y="41"/>
                    <a:pt x="138" y="41"/>
                  </a:cubicBezTo>
                  <a:cubicBezTo>
                    <a:pt x="139" y="37"/>
                    <a:pt x="140" y="34"/>
                    <a:pt x="141" y="30"/>
                  </a:cubicBezTo>
                  <a:cubicBezTo>
                    <a:pt x="142" y="28"/>
                    <a:pt x="141" y="27"/>
                    <a:pt x="140" y="27"/>
                  </a:cubicBezTo>
                  <a:cubicBezTo>
                    <a:pt x="139" y="27"/>
                    <a:pt x="139" y="27"/>
                    <a:pt x="139" y="27"/>
                  </a:cubicBezTo>
                  <a:cubicBezTo>
                    <a:pt x="138" y="27"/>
                    <a:pt x="137" y="28"/>
                    <a:pt x="137" y="29"/>
                  </a:cubicBezTo>
                  <a:cubicBezTo>
                    <a:pt x="136" y="32"/>
                    <a:pt x="135" y="36"/>
                    <a:pt x="134" y="39"/>
                  </a:cubicBezTo>
                  <a:cubicBezTo>
                    <a:pt x="78" y="14"/>
                    <a:pt x="78" y="14"/>
                    <a:pt x="78" y="14"/>
                  </a:cubicBezTo>
                  <a:cubicBezTo>
                    <a:pt x="83" y="3"/>
                    <a:pt x="83" y="3"/>
                    <a:pt x="83" y="3"/>
                  </a:cubicBezTo>
                  <a:cubicBezTo>
                    <a:pt x="83" y="2"/>
                    <a:pt x="83" y="0"/>
                    <a:pt x="82" y="0"/>
                  </a:cubicBezTo>
                  <a:cubicBezTo>
                    <a:pt x="82" y="0"/>
                    <a:pt x="81" y="0"/>
                    <a:pt x="8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4" name="Freeform 108">
              <a:extLst>
                <a:ext uri="{FF2B5EF4-FFF2-40B4-BE49-F238E27FC236}">
                  <a16:creationId xmlns:a16="http://schemas.microsoft.com/office/drawing/2014/main" id="{5E674EDE-9A78-8F0C-A636-93314F5F9232}"/>
                </a:ext>
              </a:extLst>
            </p:cNvPr>
            <p:cNvSpPr>
              <a:spLocks noEditPoints="1"/>
            </p:cNvSpPr>
            <p:nvPr/>
          </p:nvSpPr>
          <p:spPr bwMode="auto">
            <a:xfrm>
              <a:off x="5926138" y="2335213"/>
              <a:ext cx="388938" cy="438150"/>
            </a:xfrm>
            <a:custGeom>
              <a:avLst/>
              <a:gdLst>
                <a:gd name="T0" fmla="*/ 98 w 109"/>
                <a:gd name="T1" fmla="*/ 98 h 122"/>
                <a:gd name="T2" fmla="*/ 97 w 109"/>
                <a:gd name="T3" fmla="*/ 93 h 122"/>
                <a:gd name="T4" fmla="*/ 102 w 109"/>
                <a:gd name="T5" fmla="*/ 89 h 122"/>
                <a:gd name="T6" fmla="*/ 100 w 109"/>
                <a:gd name="T7" fmla="*/ 95 h 122"/>
                <a:gd name="T8" fmla="*/ 100 w 109"/>
                <a:gd name="T9" fmla="*/ 77 h 122"/>
                <a:gd name="T10" fmla="*/ 99 w 109"/>
                <a:gd name="T11" fmla="*/ 73 h 122"/>
                <a:gd name="T12" fmla="*/ 100 w 109"/>
                <a:gd name="T13" fmla="*/ 65 h 122"/>
                <a:gd name="T14" fmla="*/ 99 w 109"/>
                <a:gd name="T15" fmla="*/ 73 h 122"/>
                <a:gd name="T16" fmla="*/ 60 w 109"/>
                <a:gd name="T17" fmla="*/ 101 h 122"/>
                <a:gd name="T18" fmla="*/ 77 w 109"/>
                <a:gd name="T19" fmla="*/ 61 h 122"/>
                <a:gd name="T20" fmla="*/ 84 w 109"/>
                <a:gd name="T21" fmla="*/ 62 h 122"/>
                <a:gd name="T22" fmla="*/ 94 w 109"/>
                <a:gd name="T23" fmla="*/ 78 h 122"/>
                <a:gd name="T24" fmla="*/ 86 w 109"/>
                <a:gd name="T25" fmla="*/ 109 h 122"/>
                <a:gd name="T26" fmla="*/ 93 w 109"/>
                <a:gd name="T27" fmla="*/ 63 h 122"/>
                <a:gd name="T28" fmla="*/ 93 w 109"/>
                <a:gd name="T29" fmla="*/ 58 h 122"/>
                <a:gd name="T30" fmla="*/ 93 w 109"/>
                <a:gd name="T31" fmla="*/ 63 h 122"/>
                <a:gd name="T32" fmla="*/ 84 w 109"/>
                <a:gd name="T33" fmla="*/ 52 h 122"/>
                <a:gd name="T34" fmla="*/ 84 w 109"/>
                <a:gd name="T35" fmla="*/ 58 h 122"/>
                <a:gd name="T36" fmla="*/ 78 w 109"/>
                <a:gd name="T37" fmla="*/ 52 h 122"/>
                <a:gd name="T38" fmla="*/ 80 w 109"/>
                <a:gd name="T39" fmla="*/ 47 h 122"/>
                <a:gd name="T40" fmla="*/ 56 w 109"/>
                <a:gd name="T41" fmla="*/ 67 h 122"/>
                <a:gd name="T42" fmla="*/ 56 w 109"/>
                <a:gd name="T43" fmla="*/ 103 h 122"/>
                <a:gd name="T44" fmla="*/ 76 w 109"/>
                <a:gd name="T45" fmla="*/ 121 h 122"/>
                <a:gd name="T46" fmla="*/ 80 w 109"/>
                <a:gd name="T47" fmla="*/ 122 h 122"/>
                <a:gd name="T48" fmla="*/ 108 w 109"/>
                <a:gd name="T49" fmla="*/ 76 h 122"/>
                <a:gd name="T50" fmla="*/ 106 w 109"/>
                <a:gd name="T51" fmla="*/ 67 h 122"/>
                <a:gd name="T52" fmla="*/ 3 w 109"/>
                <a:gd name="T53" fmla="*/ 22 h 122"/>
                <a:gd name="T54" fmla="*/ 76 w 109"/>
                <a:gd name="T55" fmla="*/ 17 h 122"/>
                <a:gd name="T56" fmla="*/ 14 w 109"/>
                <a:gd name="T57" fmla="*/ 110 h 122"/>
                <a:gd name="T58" fmla="*/ 78 w 109"/>
                <a:gd name="T59" fmla="*/ 20 h 122"/>
                <a:gd name="T60" fmla="*/ 43 w 109"/>
                <a:gd name="T61" fmla="*/ 51 h 122"/>
                <a:gd name="T62" fmla="*/ 43 w 109"/>
                <a:gd name="T63" fmla="*/ 51 h 122"/>
                <a:gd name="T64" fmla="*/ 48 w 109"/>
                <a:gd name="T65" fmla="*/ 33 h 122"/>
                <a:gd name="T66" fmla="*/ 49 w 109"/>
                <a:gd name="T67" fmla="*/ 29 h 122"/>
                <a:gd name="T68" fmla="*/ 49 w 109"/>
                <a:gd name="T69" fmla="*/ 25 h 122"/>
                <a:gd name="T70" fmla="*/ 49 w 109"/>
                <a:gd name="T71" fmla="*/ 20 h 122"/>
                <a:gd name="T72" fmla="*/ 45 w 109"/>
                <a:gd name="T73" fmla="*/ 15 h 122"/>
                <a:gd name="T74" fmla="*/ 22 w 109"/>
                <a:gd name="T75" fmla="*/ 68 h 122"/>
                <a:gd name="T76" fmla="*/ 5 w 109"/>
                <a:gd name="T77" fmla="*/ 35 h 122"/>
                <a:gd name="T78" fmla="*/ 33 w 109"/>
                <a:gd name="T79" fmla="*/ 15 h 122"/>
                <a:gd name="T80" fmla="*/ 36 w 109"/>
                <a:gd name="T81" fmla="*/ 16 h 122"/>
                <a:gd name="T82" fmla="*/ 42 w 109"/>
                <a:gd name="T83" fmla="*/ 30 h 122"/>
                <a:gd name="T84" fmla="*/ 34 w 109"/>
                <a:gd name="T85" fmla="*/ 60 h 122"/>
                <a:gd name="T86" fmla="*/ 36 w 109"/>
                <a:gd name="T87" fmla="*/ 11 h 122"/>
                <a:gd name="T88" fmla="*/ 36 w 109"/>
                <a:gd name="T89" fmla="*/ 7 h 122"/>
                <a:gd name="T90" fmla="*/ 22 w 109"/>
                <a:gd name="T91" fmla="*/ 8 h 122"/>
                <a:gd name="T92" fmla="*/ 29 w 109"/>
                <a:gd name="T93" fmla="*/ 4 h 122"/>
                <a:gd name="T94" fmla="*/ 23 w 109"/>
                <a:gd name="T95" fmla="*/ 8 h 122"/>
                <a:gd name="T96" fmla="*/ 27 w 109"/>
                <a:gd name="T97" fmla="*/ 0 h 122"/>
                <a:gd name="T98" fmla="*/ 7 w 109"/>
                <a:gd name="T99" fmla="*/ 22 h 122"/>
                <a:gd name="T100" fmla="*/ 0 w 109"/>
                <a:gd name="T101" fmla="*/ 35 h 122"/>
                <a:gd name="T102" fmla="*/ 22 w 109"/>
                <a:gd name="T103" fmla="*/ 72 h 122"/>
                <a:gd name="T104" fmla="*/ 32 w 109"/>
                <a:gd name="T105" fmla="*/ 69 h 122"/>
                <a:gd name="T106" fmla="*/ 49 w 109"/>
                <a:gd name="T107"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122">
                  <a:moveTo>
                    <a:pt x="93" y="105"/>
                  </a:moveTo>
                  <a:cubicBezTo>
                    <a:pt x="94" y="102"/>
                    <a:pt x="95" y="100"/>
                    <a:pt x="96" y="97"/>
                  </a:cubicBezTo>
                  <a:cubicBezTo>
                    <a:pt x="98" y="98"/>
                    <a:pt x="98" y="98"/>
                    <a:pt x="98" y="98"/>
                  </a:cubicBezTo>
                  <a:cubicBezTo>
                    <a:pt x="97" y="101"/>
                    <a:pt x="95" y="103"/>
                    <a:pt x="93" y="105"/>
                  </a:cubicBezTo>
                  <a:moveTo>
                    <a:pt x="100" y="95"/>
                  </a:moveTo>
                  <a:cubicBezTo>
                    <a:pt x="97" y="93"/>
                    <a:pt x="97" y="93"/>
                    <a:pt x="97" y="93"/>
                  </a:cubicBezTo>
                  <a:cubicBezTo>
                    <a:pt x="97" y="92"/>
                    <a:pt x="98" y="91"/>
                    <a:pt x="98" y="91"/>
                  </a:cubicBezTo>
                  <a:cubicBezTo>
                    <a:pt x="98" y="90"/>
                    <a:pt x="99" y="88"/>
                    <a:pt x="99" y="87"/>
                  </a:cubicBezTo>
                  <a:cubicBezTo>
                    <a:pt x="102" y="89"/>
                    <a:pt x="102" y="89"/>
                    <a:pt x="102" y="89"/>
                  </a:cubicBezTo>
                  <a:cubicBezTo>
                    <a:pt x="102" y="89"/>
                    <a:pt x="102" y="89"/>
                    <a:pt x="102" y="89"/>
                  </a:cubicBezTo>
                  <a:cubicBezTo>
                    <a:pt x="102" y="90"/>
                    <a:pt x="102" y="90"/>
                    <a:pt x="102" y="90"/>
                  </a:cubicBezTo>
                  <a:cubicBezTo>
                    <a:pt x="102" y="92"/>
                    <a:pt x="101" y="93"/>
                    <a:pt x="100" y="95"/>
                  </a:cubicBezTo>
                  <a:moveTo>
                    <a:pt x="103" y="85"/>
                  </a:moveTo>
                  <a:cubicBezTo>
                    <a:pt x="100" y="83"/>
                    <a:pt x="100" y="83"/>
                    <a:pt x="100" y="83"/>
                  </a:cubicBezTo>
                  <a:cubicBezTo>
                    <a:pt x="100" y="81"/>
                    <a:pt x="100" y="79"/>
                    <a:pt x="100" y="77"/>
                  </a:cubicBezTo>
                  <a:cubicBezTo>
                    <a:pt x="103" y="77"/>
                    <a:pt x="103" y="77"/>
                    <a:pt x="103" y="77"/>
                  </a:cubicBezTo>
                  <a:cubicBezTo>
                    <a:pt x="104" y="80"/>
                    <a:pt x="104" y="82"/>
                    <a:pt x="103" y="85"/>
                  </a:cubicBezTo>
                  <a:moveTo>
                    <a:pt x="99" y="73"/>
                  </a:moveTo>
                  <a:cubicBezTo>
                    <a:pt x="98" y="70"/>
                    <a:pt x="97" y="68"/>
                    <a:pt x="96" y="66"/>
                  </a:cubicBezTo>
                  <a:cubicBezTo>
                    <a:pt x="99" y="66"/>
                    <a:pt x="99" y="66"/>
                    <a:pt x="99" y="66"/>
                  </a:cubicBezTo>
                  <a:cubicBezTo>
                    <a:pt x="100" y="65"/>
                    <a:pt x="100" y="65"/>
                    <a:pt x="100" y="65"/>
                  </a:cubicBezTo>
                  <a:cubicBezTo>
                    <a:pt x="100" y="67"/>
                    <a:pt x="101" y="68"/>
                    <a:pt x="101" y="69"/>
                  </a:cubicBezTo>
                  <a:cubicBezTo>
                    <a:pt x="102" y="70"/>
                    <a:pt x="102" y="71"/>
                    <a:pt x="103" y="73"/>
                  </a:cubicBezTo>
                  <a:cubicBezTo>
                    <a:pt x="99" y="73"/>
                    <a:pt x="99" y="73"/>
                    <a:pt x="99" y="73"/>
                  </a:cubicBezTo>
                  <a:moveTo>
                    <a:pt x="75" y="117"/>
                  </a:moveTo>
                  <a:cubicBezTo>
                    <a:pt x="72" y="117"/>
                    <a:pt x="68" y="115"/>
                    <a:pt x="66" y="112"/>
                  </a:cubicBezTo>
                  <a:cubicBezTo>
                    <a:pt x="63" y="109"/>
                    <a:pt x="61" y="105"/>
                    <a:pt x="60" y="101"/>
                  </a:cubicBezTo>
                  <a:cubicBezTo>
                    <a:pt x="58" y="94"/>
                    <a:pt x="57" y="88"/>
                    <a:pt x="57" y="83"/>
                  </a:cubicBezTo>
                  <a:cubicBezTo>
                    <a:pt x="57" y="77"/>
                    <a:pt x="59" y="71"/>
                    <a:pt x="63" y="67"/>
                  </a:cubicBezTo>
                  <a:cubicBezTo>
                    <a:pt x="66" y="63"/>
                    <a:pt x="72" y="61"/>
                    <a:pt x="77" y="61"/>
                  </a:cubicBezTo>
                  <a:cubicBezTo>
                    <a:pt x="79" y="61"/>
                    <a:pt x="81" y="61"/>
                    <a:pt x="82" y="62"/>
                  </a:cubicBezTo>
                  <a:cubicBezTo>
                    <a:pt x="83" y="62"/>
                    <a:pt x="83" y="62"/>
                    <a:pt x="84" y="62"/>
                  </a:cubicBezTo>
                  <a:cubicBezTo>
                    <a:pt x="84" y="62"/>
                    <a:pt x="84" y="62"/>
                    <a:pt x="84" y="62"/>
                  </a:cubicBezTo>
                  <a:cubicBezTo>
                    <a:pt x="85" y="63"/>
                    <a:pt x="87" y="64"/>
                    <a:pt x="88" y="64"/>
                  </a:cubicBezTo>
                  <a:cubicBezTo>
                    <a:pt x="92" y="67"/>
                    <a:pt x="94" y="72"/>
                    <a:pt x="95" y="76"/>
                  </a:cubicBezTo>
                  <a:cubicBezTo>
                    <a:pt x="95" y="77"/>
                    <a:pt x="94" y="78"/>
                    <a:pt x="94" y="78"/>
                  </a:cubicBezTo>
                  <a:cubicBezTo>
                    <a:pt x="94" y="80"/>
                    <a:pt x="94" y="81"/>
                    <a:pt x="94" y="82"/>
                  </a:cubicBezTo>
                  <a:cubicBezTo>
                    <a:pt x="94" y="82"/>
                    <a:pt x="94" y="83"/>
                    <a:pt x="94" y="83"/>
                  </a:cubicBezTo>
                  <a:cubicBezTo>
                    <a:pt x="94" y="92"/>
                    <a:pt x="91" y="101"/>
                    <a:pt x="86" y="109"/>
                  </a:cubicBezTo>
                  <a:cubicBezTo>
                    <a:pt x="83" y="113"/>
                    <a:pt x="79" y="116"/>
                    <a:pt x="76" y="116"/>
                  </a:cubicBezTo>
                  <a:cubicBezTo>
                    <a:pt x="75" y="117"/>
                    <a:pt x="75" y="117"/>
                    <a:pt x="75" y="117"/>
                  </a:cubicBezTo>
                  <a:moveTo>
                    <a:pt x="93" y="63"/>
                  </a:moveTo>
                  <a:cubicBezTo>
                    <a:pt x="92" y="62"/>
                    <a:pt x="91" y="61"/>
                    <a:pt x="90" y="61"/>
                  </a:cubicBezTo>
                  <a:cubicBezTo>
                    <a:pt x="90" y="60"/>
                    <a:pt x="89" y="60"/>
                    <a:pt x="89" y="60"/>
                  </a:cubicBezTo>
                  <a:cubicBezTo>
                    <a:pt x="93" y="58"/>
                    <a:pt x="93" y="58"/>
                    <a:pt x="93" y="58"/>
                  </a:cubicBezTo>
                  <a:cubicBezTo>
                    <a:pt x="93" y="58"/>
                    <a:pt x="93" y="58"/>
                    <a:pt x="93" y="58"/>
                  </a:cubicBezTo>
                  <a:cubicBezTo>
                    <a:pt x="94" y="59"/>
                    <a:pt x="96" y="60"/>
                    <a:pt x="97" y="62"/>
                  </a:cubicBezTo>
                  <a:cubicBezTo>
                    <a:pt x="93" y="63"/>
                    <a:pt x="93" y="63"/>
                    <a:pt x="93" y="63"/>
                  </a:cubicBezTo>
                  <a:moveTo>
                    <a:pt x="84" y="58"/>
                  </a:moveTo>
                  <a:cubicBezTo>
                    <a:pt x="82" y="57"/>
                    <a:pt x="81" y="57"/>
                    <a:pt x="80" y="57"/>
                  </a:cubicBezTo>
                  <a:cubicBezTo>
                    <a:pt x="84" y="52"/>
                    <a:pt x="84" y="52"/>
                    <a:pt x="84" y="52"/>
                  </a:cubicBezTo>
                  <a:cubicBezTo>
                    <a:pt x="85" y="53"/>
                    <a:pt x="86" y="53"/>
                    <a:pt x="87" y="53"/>
                  </a:cubicBezTo>
                  <a:cubicBezTo>
                    <a:pt x="87" y="54"/>
                    <a:pt x="88" y="54"/>
                    <a:pt x="89" y="55"/>
                  </a:cubicBezTo>
                  <a:cubicBezTo>
                    <a:pt x="84" y="58"/>
                    <a:pt x="84" y="58"/>
                    <a:pt x="84" y="58"/>
                  </a:cubicBezTo>
                  <a:moveTo>
                    <a:pt x="69" y="58"/>
                  </a:moveTo>
                  <a:cubicBezTo>
                    <a:pt x="71" y="55"/>
                    <a:pt x="74" y="53"/>
                    <a:pt x="77" y="52"/>
                  </a:cubicBezTo>
                  <a:cubicBezTo>
                    <a:pt x="77" y="52"/>
                    <a:pt x="78" y="52"/>
                    <a:pt x="78" y="52"/>
                  </a:cubicBezTo>
                  <a:cubicBezTo>
                    <a:pt x="74" y="57"/>
                    <a:pt x="74" y="57"/>
                    <a:pt x="74" y="57"/>
                  </a:cubicBezTo>
                  <a:cubicBezTo>
                    <a:pt x="73" y="57"/>
                    <a:pt x="71" y="57"/>
                    <a:pt x="69" y="58"/>
                  </a:cubicBezTo>
                  <a:moveTo>
                    <a:pt x="80" y="47"/>
                  </a:moveTo>
                  <a:cubicBezTo>
                    <a:pt x="78" y="47"/>
                    <a:pt x="77" y="47"/>
                    <a:pt x="75" y="48"/>
                  </a:cubicBezTo>
                  <a:cubicBezTo>
                    <a:pt x="71" y="49"/>
                    <a:pt x="68" y="53"/>
                    <a:pt x="65" y="56"/>
                  </a:cubicBezTo>
                  <a:cubicBezTo>
                    <a:pt x="56" y="67"/>
                    <a:pt x="56" y="67"/>
                    <a:pt x="56" y="67"/>
                  </a:cubicBezTo>
                  <a:cubicBezTo>
                    <a:pt x="56" y="68"/>
                    <a:pt x="55" y="69"/>
                    <a:pt x="56" y="70"/>
                  </a:cubicBezTo>
                  <a:cubicBezTo>
                    <a:pt x="54" y="74"/>
                    <a:pt x="52" y="78"/>
                    <a:pt x="52" y="83"/>
                  </a:cubicBezTo>
                  <a:cubicBezTo>
                    <a:pt x="52" y="89"/>
                    <a:pt x="53" y="95"/>
                    <a:pt x="56" y="103"/>
                  </a:cubicBezTo>
                  <a:cubicBezTo>
                    <a:pt x="57" y="107"/>
                    <a:pt x="59" y="112"/>
                    <a:pt x="63" y="115"/>
                  </a:cubicBezTo>
                  <a:cubicBezTo>
                    <a:pt x="66" y="119"/>
                    <a:pt x="70" y="121"/>
                    <a:pt x="75" y="121"/>
                  </a:cubicBezTo>
                  <a:cubicBezTo>
                    <a:pt x="75" y="121"/>
                    <a:pt x="76" y="121"/>
                    <a:pt x="76" y="121"/>
                  </a:cubicBezTo>
                  <a:cubicBezTo>
                    <a:pt x="77" y="121"/>
                    <a:pt x="77" y="121"/>
                    <a:pt x="78" y="121"/>
                  </a:cubicBezTo>
                  <a:cubicBezTo>
                    <a:pt x="78" y="121"/>
                    <a:pt x="78" y="121"/>
                    <a:pt x="78" y="121"/>
                  </a:cubicBezTo>
                  <a:cubicBezTo>
                    <a:pt x="78" y="121"/>
                    <a:pt x="79" y="122"/>
                    <a:pt x="80" y="122"/>
                  </a:cubicBezTo>
                  <a:cubicBezTo>
                    <a:pt x="80" y="122"/>
                    <a:pt x="81" y="121"/>
                    <a:pt x="81" y="121"/>
                  </a:cubicBezTo>
                  <a:cubicBezTo>
                    <a:pt x="90" y="114"/>
                    <a:pt x="102" y="105"/>
                    <a:pt x="106" y="92"/>
                  </a:cubicBezTo>
                  <a:cubicBezTo>
                    <a:pt x="108" y="87"/>
                    <a:pt x="108" y="82"/>
                    <a:pt x="108" y="76"/>
                  </a:cubicBezTo>
                  <a:cubicBezTo>
                    <a:pt x="108" y="76"/>
                    <a:pt x="109" y="75"/>
                    <a:pt x="109" y="75"/>
                  </a:cubicBezTo>
                  <a:cubicBezTo>
                    <a:pt x="109" y="74"/>
                    <a:pt x="108" y="73"/>
                    <a:pt x="107" y="73"/>
                  </a:cubicBezTo>
                  <a:cubicBezTo>
                    <a:pt x="107" y="71"/>
                    <a:pt x="106" y="69"/>
                    <a:pt x="106" y="67"/>
                  </a:cubicBezTo>
                  <a:cubicBezTo>
                    <a:pt x="102" y="59"/>
                    <a:pt x="96" y="53"/>
                    <a:pt x="89" y="49"/>
                  </a:cubicBezTo>
                  <a:cubicBezTo>
                    <a:pt x="85" y="48"/>
                    <a:pt x="82" y="47"/>
                    <a:pt x="80" y="47"/>
                  </a:cubicBezTo>
                  <a:moveTo>
                    <a:pt x="3" y="22"/>
                  </a:moveTo>
                  <a:cubicBezTo>
                    <a:pt x="2" y="23"/>
                    <a:pt x="2" y="25"/>
                    <a:pt x="1" y="27"/>
                  </a:cubicBezTo>
                  <a:cubicBezTo>
                    <a:pt x="2" y="25"/>
                    <a:pt x="3" y="23"/>
                    <a:pt x="3" y="22"/>
                  </a:cubicBezTo>
                  <a:moveTo>
                    <a:pt x="76" y="17"/>
                  </a:moveTo>
                  <a:cubicBezTo>
                    <a:pt x="76" y="17"/>
                    <a:pt x="75" y="17"/>
                    <a:pt x="74" y="18"/>
                  </a:cubicBezTo>
                  <a:cubicBezTo>
                    <a:pt x="14" y="107"/>
                    <a:pt x="14" y="107"/>
                    <a:pt x="14" y="107"/>
                  </a:cubicBezTo>
                  <a:cubicBezTo>
                    <a:pt x="13" y="108"/>
                    <a:pt x="13" y="109"/>
                    <a:pt x="14" y="110"/>
                  </a:cubicBezTo>
                  <a:cubicBezTo>
                    <a:pt x="15" y="110"/>
                    <a:pt x="15" y="110"/>
                    <a:pt x="15" y="110"/>
                  </a:cubicBezTo>
                  <a:cubicBezTo>
                    <a:pt x="16" y="110"/>
                    <a:pt x="17" y="110"/>
                    <a:pt x="17" y="109"/>
                  </a:cubicBezTo>
                  <a:cubicBezTo>
                    <a:pt x="78" y="20"/>
                    <a:pt x="78" y="20"/>
                    <a:pt x="78" y="20"/>
                  </a:cubicBezTo>
                  <a:cubicBezTo>
                    <a:pt x="79" y="19"/>
                    <a:pt x="79" y="18"/>
                    <a:pt x="78" y="17"/>
                  </a:cubicBezTo>
                  <a:cubicBezTo>
                    <a:pt x="77" y="17"/>
                    <a:pt x="77" y="17"/>
                    <a:pt x="76" y="17"/>
                  </a:cubicBezTo>
                  <a:moveTo>
                    <a:pt x="43" y="51"/>
                  </a:moveTo>
                  <a:cubicBezTo>
                    <a:pt x="44" y="50"/>
                    <a:pt x="44" y="48"/>
                    <a:pt x="45" y="46"/>
                  </a:cubicBezTo>
                  <a:cubicBezTo>
                    <a:pt x="46" y="46"/>
                    <a:pt x="46" y="46"/>
                    <a:pt x="46" y="46"/>
                  </a:cubicBezTo>
                  <a:cubicBezTo>
                    <a:pt x="45" y="48"/>
                    <a:pt x="44" y="50"/>
                    <a:pt x="43" y="51"/>
                  </a:cubicBezTo>
                  <a:moveTo>
                    <a:pt x="47" y="41"/>
                  </a:moveTo>
                  <a:cubicBezTo>
                    <a:pt x="46" y="41"/>
                    <a:pt x="46" y="41"/>
                    <a:pt x="46" y="41"/>
                  </a:cubicBezTo>
                  <a:cubicBezTo>
                    <a:pt x="47" y="39"/>
                    <a:pt x="48" y="36"/>
                    <a:pt x="48" y="33"/>
                  </a:cubicBezTo>
                  <a:cubicBezTo>
                    <a:pt x="49" y="33"/>
                    <a:pt x="49" y="33"/>
                    <a:pt x="49" y="33"/>
                  </a:cubicBezTo>
                  <a:cubicBezTo>
                    <a:pt x="49" y="36"/>
                    <a:pt x="48" y="39"/>
                    <a:pt x="47" y="41"/>
                  </a:cubicBezTo>
                  <a:moveTo>
                    <a:pt x="49" y="29"/>
                  </a:moveTo>
                  <a:cubicBezTo>
                    <a:pt x="48" y="28"/>
                    <a:pt x="48" y="28"/>
                    <a:pt x="48" y="28"/>
                  </a:cubicBezTo>
                  <a:cubicBezTo>
                    <a:pt x="48" y="27"/>
                    <a:pt x="47" y="26"/>
                    <a:pt x="47" y="25"/>
                  </a:cubicBezTo>
                  <a:cubicBezTo>
                    <a:pt x="49" y="25"/>
                    <a:pt x="49" y="25"/>
                    <a:pt x="49" y="25"/>
                  </a:cubicBezTo>
                  <a:cubicBezTo>
                    <a:pt x="49" y="26"/>
                    <a:pt x="50" y="26"/>
                    <a:pt x="50" y="27"/>
                  </a:cubicBezTo>
                  <a:cubicBezTo>
                    <a:pt x="50" y="28"/>
                    <a:pt x="49" y="28"/>
                    <a:pt x="49" y="29"/>
                  </a:cubicBezTo>
                  <a:moveTo>
                    <a:pt x="49" y="20"/>
                  </a:moveTo>
                  <a:cubicBezTo>
                    <a:pt x="45" y="20"/>
                    <a:pt x="45" y="20"/>
                    <a:pt x="45" y="20"/>
                  </a:cubicBezTo>
                  <a:cubicBezTo>
                    <a:pt x="44" y="19"/>
                    <a:pt x="43" y="17"/>
                    <a:pt x="42" y="15"/>
                  </a:cubicBezTo>
                  <a:cubicBezTo>
                    <a:pt x="45" y="15"/>
                    <a:pt x="45" y="15"/>
                    <a:pt x="45" y="15"/>
                  </a:cubicBezTo>
                  <a:cubicBezTo>
                    <a:pt x="46" y="15"/>
                    <a:pt x="46" y="15"/>
                    <a:pt x="46" y="15"/>
                  </a:cubicBezTo>
                  <a:cubicBezTo>
                    <a:pt x="47" y="17"/>
                    <a:pt x="48" y="18"/>
                    <a:pt x="49" y="20"/>
                  </a:cubicBezTo>
                  <a:moveTo>
                    <a:pt x="22" y="68"/>
                  </a:moveTo>
                  <a:cubicBezTo>
                    <a:pt x="19" y="68"/>
                    <a:pt x="16" y="66"/>
                    <a:pt x="14" y="64"/>
                  </a:cubicBezTo>
                  <a:cubicBezTo>
                    <a:pt x="11" y="61"/>
                    <a:pt x="9" y="56"/>
                    <a:pt x="8" y="53"/>
                  </a:cubicBezTo>
                  <a:cubicBezTo>
                    <a:pt x="6" y="46"/>
                    <a:pt x="4" y="40"/>
                    <a:pt x="5" y="35"/>
                  </a:cubicBezTo>
                  <a:cubicBezTo>
                    <a:pt x="5" y="28"/>
                    <a:pt x="7" y="22"/>
                    <a:pt x="11" y="18"/>
                  </a:cubicBezTo>
                  <a:cubicBezTo>
                    <a:pt x="14" y="15"/>
                    <a:pt x="20" y="13"/>
                    <a:pt x="25" y="13"/>
                  </a:cubicBezTo>
                  <a:cubicBezTo>
                    <a:pt x="28" y="13"/>
                    <a:pt x="31" y="13"/>
                    <a:pt x="33" y="15"/>
                  </a:cubicBezTo>
                  <a:cubicBezTo>
                    <a:pt x="34" y="15"/>
                    <a:pt x="34" y="16"/>
                    <a:pt x="35" y="16"/>
                  </a:cubicBezTo>
                  <a:cubicBezTo>
                    <a:pt x="35" y="16"/>
                    <a:pt x="35" y="16"/>
                    <a:pt x="35" y="16"/>
                  </a:cubicBezTo>
                  <a:cubicBezTo>
                    <a:pt x="36" y="16"/>
                    <a:pt x="36" y="16"/>
                    <a:pt x="36" y="16"/>
                  </a:cubicBezTo>
                  <a:cubicBezTo>
                    <a:pt x="40" y="19"/>
                    <a:pt x="42" y="23"/>
                    <a:pt x="43" y="28"/>
                  </a:cubicBezTo>
                  <a:cubicBezTo>
                    <a:pt x="43" y="28"/>
                    <a:pt x="42" y="29"/>
                    <a:pt x="42" y="30"/>
                  </a:cubicBezTo>
                  <a:cubicBezTo>
                    <a:pt x="42" y="30"/>
                    <a:pt x="42" y="30"/>
                    <a:pt x="42" y="30"/>
                  </a:cubicBezTo>
                  <a:cubicBezTo>
                    <a:pt x="42" y="31"/>
                    <a:pt x="42" y="31"/>
                    <a:pt x="42" y="31"/>
                  </a:cubicBezTo>
                  <a:cubicBezTo>
                    <a:pt x="42" y="31"/>
                    <a:pt x="42" y="31"/>
                    <a:pt x="42" y="31"/>
                  </a:cubicBezTo>
                  <a:cubicBezTo>
                    <a:pt x="42" y="41"/>
                    <a:pt x="39" y="52"/>
                    <a:pt x="34" y="60"/>
                  </a:cubicBezTo>
                  <a:cubicBezTo>
                    <a:pt x="30" y="65"/>
                    <a:pt x="27" y="67"/>
                    <a:pt x="24" y="68"/>
                  </a:cubicBezTo>
                  <a:cubicBezTo>
                    <a:pt x="23" y="68"/>
                    <a:pt x="23" y="68"/>
                    <a:pt x="22" y="68"/>
                  </a:cubicBezTo>
                  <a:moveTo>
                    <a:pt x="36" y="11"/>
                  </a:moveTo>
                  <a:cubicBezTo>
                    <a:pt x="35" y="10"/>
                    <a:pt x="33" y="9"/>
                    <a:pt x="31" y="9"/>
                  </a:cubicBezTo>
                  <a:cubicBezTo>
                    <a:pt x="36" y="7"/>
                    <a:pt x="36" y="7"/>
                    <a:pt x="36" y="7"/>
                  </a:cubicBezTo>
                  <a:cubicBezTo>
                    <a:pt x="36" y="7"/>
                    <a:pt x="36" y="7"/>
                    <a:pt x="36" y="7"/>
                  </a:cubicBezTo>
                  <a:cubicBezTo>
                    <a:pt x="38" y="8"/>
                    <a:pt x="41" y="9"/>
                    <a:pt x="43" y="11"/>
                  </a:cubicBezTo>
                  <a:cubicBezTo>
                    <a:pt x="36" y="11"/>
                    <a:pt x="36" y="11"/>
                    <a:pt x="36" y="11"/>
                  </a:cubicBezTo>
                  <a:moveTo>
                    <a:pt x="22" y="8"/>
                  </a:moveTo>
                  <a:cubicBezTo>
                    <a:pt x="23" y="7"/>
                    <a:pt x="23" y="7"/>
                    <a:pt x="23" y="7"/>
                  </a:cubicBezTo>
                  <a:cubicBezTo>
                    <a:pt x="25" y="6"/>
                    <a:pt x="26" y="5"/>
                    <a:pt x="28" y="5"/>
                  </a:cubicBezTo>
                  <a:cubicBezTo>
                    <a:pt x="28" y="4"/>
                    <a:pt x="29" y="4"/>
                    <a:pt x="29" y="4"/>
                  </a:cubicBezTo>
                  <a:cubicBezTo>
                    <a:pt x="30" y="4"/>
                    <a:pt x="30" y="4"/>
                    <a:pt x="30" y="4"/>
                  </a:cubicBezTo>
                  <a:cubicBezTo>
                    <a:pt x="24" y="7"/>
                    <a:pt x="24" y="7"/>
                    <a:pt x="24" y="7"/>
                  </a:cubicBezTo>
                  <a:cubicBezTo>
                    <a:pt x="24" y="7"/>
                    <a:pt x="24" y="8"/>
                    <a:pt x="23" y="8"/>
                  </a:cubicBezTo>
                  <a:cubicBezTo>
                    <a:pt x="22" y="8"/>
                    <a:pt x="22" y="8"/>
                    <a:pt x="22" y="8"/>
                  </a:cubicBezTo>
                  <a:moveTo>
                    <a:pt x="29" y="0"/>
                  </a:moveTo>
                  <a:cubicBezTo>
                    <a:pt x="28" y="0"/>
                    <a:pt x="27" y="0"/>
                    <a:pt x="27" y="0"/>
                  </a:cubicBezTo>
                  <a:cubicBezTo>
                    <a:pt x="24" y="1"/>
                    <a:pt x="22" y="3"/>
                    <a:pt x="20" y="4"/>
                  </a:cubicBezTo>
                  <a:cubicBezTo>
                    <a:pt x="9" y="13"/>
                    <a:pt x="9" y="13"/>
                    <a:pt x="9" y="13"/>
                  </a:cubicBezTo>
                  <a:cubicBezTo>
                    <a:pt x="7" y="22"/>
                    <a:pt x="7" y="22"/>
                    <a:pt x="7" y="22"/>
                  </a:cubicBezTo>
                  <a:cubicBezTo>
                    <a:pt x="6" y="25"/>
                    <a:pt x="5" y="29"/>
                    <a:pt x="2" y="32"/>
                  </a:cubicBezTo>
                  <a:cubicBezTo>
                    <a:pt x="1" y="32"/>
                    <a:pt x="1" y="32"/>
                    <a:pt x="0" y="33"/>
                  </a:cubicBezTo>
                  <a:cubicBezTo>
                    <a:pt x="0" y="33"/>
                    <a:pt x="0" y="34"/>
                    <a:pt x="0" y="35"/>
                  </a:cubicBezTo>
                  <a:cubicBezTo>
                    <a:pt x="0" y="40"/>
                    <a:pt x="1" y="47"/>
                    <a:pt x="4" y="54"/>
                  </a:cubicBezTo>
                  <a:cubicBezTo>
                    <a:pt x="5" y="58"/>
                    <a:pt x="7" y="63"/>
                    <a:pt x="10" y="67"/>
                  </a:cubicBezTo>
                  <a:cubicBezTo>
                    <a:pt x="14" y="70"/>
                    <a:pt x="18" y="72"/>
                    <a:pt x="22" y="72"/>
                  </a:cubicBezTo>
                  <a:cubicBezTo>
                    <a:pt x="23" y="72"/>
                    <a:pt x="24" y="72"/>
                    <a:pt x="24" y="72"/>
                  </a:cubicBezTo>
                  <a:cubicBezTo>
                    <a:pt x="27" y="72"/>
                    <a:pt x="29" y="71"/>
                    <a:pt x="32" y="69"/>
                  </a:cubicBezTo>
                  <a:cubicBezTo>
                    <a:pt x="32" y="69"/>
                    <a:pt x="32" y="69"/>
                    <a:pt x="32" y="69"/>
                  </a:cubicBezTo>
                  <a:cubicBezTo>
                    <a:pt x="33" y="69"/>
                    <a:pt x="33" y="69"/>
                    <a:pt x="34" y="68"/>
                  </a:cubicBezTo>
                  <a:cubicBezTo>
                    <a:pt x="47" y="59"/>
                    <a:pt x="54" y="43"/>
                    <a:pt x="54" y="27"/>
                  </a:cubicBezTo>
                  <a:cubicBezTo>
                    <a:pt x="54" y="20"/>
                    <a:pt x="52" y="15"/>
                    <a:pt x="49" y="10"/>
                  </a:cubicBezTo>
                  <a:cubicBezTo>
                    <a:pt x="46" y="7"/>
                    <a:pt x="42" y="5"/>
                    <a:pt x="38" y="3"/>
                  </a:cubicBezTo>
                  <a:cubicBezTo>
                    <a:pt x="35" y="1"/>
                    <a:pt x="32" y="0"/>
                    <a:pt x="29"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5" name="Freeform 109">
              <a:extLst>
                <a:ext uri="{FF2B5EF4-FFF2-40B4-BE49-F238E27FC236}">
                  <a16:creationId xmlns:a16="http://schemas.microsoft.com/office/drawing/2014/main" id="{9B8D101C-5EB0-D65F-2BDA-ACD71066AF93}"/>
                </a:ext>
              </a:extLst>
            </p:cNvPr>
            <p:cNvSpPr>
              <a:spLocks noEditPoints="1"/>
            </p:cNvSpPr>
            <p:nvPr/>
          </p:nvSpPr>
          <p:spPr bwMode="auto">
            <a:xfrm>
              <a:off x="2603500" y="1816100"/>
              <a:ext cx="527050" cy="609600"/>
            </a:xfrm>
            <a:custGeom>
              <a:avLst/>
              <a:gdLst>
                <a:gd name="T0" fmla="*/ 15 w 147"/>
                <a:gd name="T1" fmla="*/ 124 h 170"/>
                <a:gd name="T2" fmla="*/ 16 w 147"/>
                <a:gd name="T3" fmla="*/ 128 h 170"/>
                <a:gd name="T4" fmla="*/ 31 w 147"/>
                <a:gd name="T5" fmla="*/ 113 h 170"/>
                <a:gd name="T6" fmla="*/ 127 w 147"/>
                <a:gd name="T7" fmla="*/ 96 h 170"/>
                <a:gd name="T8" fmla="*/ 144 w 147"/>
                <a:gd name="T9" fmla="*/ 105 h 170"/>
                <a:gd name="T10" fmla="*/ 145 w 147"/>
                <a:gd name="T11" fmla="*/ 101 h 170"/>
                <a:gd name="T12" fmla="*/ 3 w 147"/>
                <a:gd name="T13" fmla="*/ 48 h 170"/>
                <a:gd name="T14" fmla="*/ 20 w 147"/>
                <a:gd name="T15" fmla="*/ 58 h 170"/>
                <a:gd name="T16" fmla="*/ 23 w 147"/>
                <a:gd name="T17" fmla="*/ 56 h 170"/>
                <a:gd name="T18" fmla="*/ 20 w 147"/>
                <a:gd name="T19" fmla="*/ 54 h 170"/>
                <a:gd name="T20" fmla="*/ 71 w 147"/>
                <a:gd name="T21" fmla="*/ 140 h 170"/>
                <a:gd name="T22" fmla="*/ 99 w 147"/>
                <a:gd name="T23" fmla="*/ 149 h 170"/>
                <a:gd name="T24" fmla="*/ 88 w 147"/>
                <a:gd name="T25" fmla="*/ 155 h 170"/>
                <a:gd name="T26" fmla="*/ 98 w 147"/>
                <a:gd name="T27" fmla="*/ 161 h 170"/>
                <a:gd name="T28" fmla="*/ 84 w 147"/>
                <a:gd name="T29" fmla="*/ 165 h 170"/>
                <a:gd name="T30" fmla="*/ 80 w 147"/>
                <a:gd name="T31" fmla="*/ 144 h 170"/>
                <a:gd name="T32" fmla="*/ 79 w 147"/>
                <a:gd name="T33" fmla="*/ 139 h 170"/>
                <a:gd name="T34" fmla="*/ 73 w 147"/>
                <a:gd name="T35" fmla="*/ 104 h 170"/>
                <a:gd name="T36" fmla="*/ 85 w 147"/>
                <a:gd name="T37" fmla="*/ 90 h 170"/>
                <a:gd name="T38" fmla="*/ 65 w 147"/>
                <a:gd name="T39" fmla="*/ 85 h 170"/>
                <a:gd name="T40" fmla="*/ 60 w 147"/>
                <a:gd name="T41" fmla="*/ 75 h 170"/>
                <a:gd name="T42" fmla="*/ 63 w 147"/>
                <a:gd name="T43" fmla="*/ 76 h 170"/>
                <a:gd name="T44" fmla="*/ 78 w 147"/>
                <a:gd name="T45" fmla="*/ 82 h 170"/>
                <a:gd name="T46" fmla="*/ 76 w 147"/>
                <a:gd name="T47" fmla="*/ 75 h 170"/>
                <a:gd name="T48" fmla="*/ 80 w 147"/>
                <a:gd name="T49" fmla="*/ 77 h 170"/>
                <a:gd name="T50" fmla="*/ 90 w 147"/>
                <a:gd name="T51" fmla="*/ 85 h 170"/>
                <a:gd name="T52" fmla="*/ 94 w 147"/>
                <a:gd name="T53" fmla="*/ 69 h 170"/>
                <a:gd name="T54" fmla="*/ 97 w 147"/>
                <a:gd name="T55" fmla="*/ 74 h 170"/>
                <a:gd name="T56" fmla="*/ 64 w 147"/>
                <a:gd name="T57" fmla="*/ 131 h 170"/>
                <a:gd name="T58" fmla="*/ 52 w 147"/>
                <a:gd name="T59" fmla="*/ 115 h 170"/>
                <a:gd name="T60" fmla="*/ 46 w 147"/>
                <a:gd name="T61" fmla="*/ 48 h 170"/>
                <a:gd name="T62" fmla="*/ 83 w 147"/>
                <a:gd name="T63" fmla="*/ 35 h 170"/>
                <a:gd name="T64" fmla="*/ 108 w 147"/>
                <a:gd name="T65" fmla="*/ 108 h 170"/>
                <a:gd name="T66" fmla="*/ 101 w 147"/>
                <a:gd name="T67" fmla="*/ 126 h 170"/>
                <a:gd name="T68" fmla="*/ 97 w 147"/>
                <a:gd name="T69" fmla="*/ 127 h 170"/>
                <a:gd name="T70" fmla="*/ 92 w 147"/>
                <a:gd name="T71" fmla="*/ 89 h 170"/>
                <a:gd name="T72" fmla="*/ 95 w 147"/>
                <a:gd name="T73" fmla="*/ 65 h 170"/>
                <a:gd name="T74" fmla="*/ 85 w 147"/>
                <a:gd name="T75" fmla="*/ 86 h 170"/>
                <a:gd name="T76" fmla="*/ 85 w 147"/>
                <a:gd name="T77" fmla="*/ 76 h 170"/>
                <a:gd name="T78" fmla="*/ 74 w 147"/>
                <a:gd name="T79" fmla="*/ 71 h 170"/>
                <a:gd name="T80" fmla="*/ 70 w 147"/>
                <a:gd name="T81" fmla="*/ 86 h 170"/>
                <a:gd name="T82" fmla="*/ 60 w 147"/>
                <a:gd name="T83" fmla="*/ 70 h 170"/>
                <a:gd name="T84" fmla="*/ 56 w 147"/>
                <a:gd name="T85" fmla="*/ 82 h 170"/>
                <a:gd name="T86" fmla="*/ 72 w 147"/>
                <a:gd name="T87" fmla="*/ 130 h 170"/>
                <a:gd name="T88" fmla="*/ 67 w 147"/>
                <a:gd name="T89" fmla="*/ 131 h 170"/>
                <a:gd name="T90" fmla="*/ 77 w 147"/>
                <a:gd name="T91" fmla="*/ 30 h 170"/>
                <a:gd name="T92" fmla="*/ 46 w 147"/>
                <a:gd name="T93" fmla="*/ 117 h 170"/>
                <a:gd name="T94" fmla="*/ 58 w 147"/>
                <a:gd name="T95" fmla="*/ 129 h 170"/>
                <a:gd name="T96" fmla="*/ 66 w 147"/>
                <a:gd name="T97" fmla="*/ 141 h 170"/>
                <a:gd name="T98" fmla="*/ 69 w 147"/>
                <a:gd name="T99" fmla="*/ 153 h 170"/>
                <a:gd name="T100" fmla="*/ 92 w 147"/>
                <a:gd name="T101" fmla="*/ 170 h 170"/>
                <a:gd name="T102" fmla="*/ 104 w 147"/>
                <a:gd name="T103" fmla="*/ 153 h 170"/>
                <a:gd name="T104" fmla="*/ 102 w 147"/>
                <a:gd name="T105" fmla="*/ 130 h 170"/>
                <a:gd name="T106" fmla="*/ 106 w 147"/>
                <a:gd name="T107" fmla="*/ 127 h 170"/>
                <a:gd name="T108" fmla="*/ 114 w 147"/>
                <a:gd name="T109" fmla="*/ 107 h 170"/>
                <a:gd name="T110" fmla="*/ 77 w 147"/>
                <a:gd name="T111" fmla="*/ 30 h 170"/>
                <a:gd name="T112" fmla="*/ 117 w 147"/>
                <a:gd name="T113" fmla="*/ 40 h 170"/>
                <a:gd name="T114" fmla="*/ 119 w 147"/>
                <a:gd name="T115" fmla="*/ 44 h 170"/>
                <a:gd name="T116" fmla="*/ 135 w 147"/>
                <a:gd name="T117" fmla="*/ 29 h 170"/>
                <a:gd name="T118" fmla="*/ 64 w 147"/>
                <a:gd name="T119" fmla="*/ 0 h 170"/>
                <a:gd name="T120" fmla="*/ 66 w 147"/>
                <a:gd name="T121" fmla="*/ 23 h 170"/>
                <a:gd name="T122" fmla="*/ 69 w 147"/>
                <a:gd name="T123" fmla="*/ 2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7" h="170">
                  <a:moveTo>
                    <a:pt x="30" y="112"/>
                  </a:moveTo>
                  <a:cubicBezTo>
                    <a:pt x="29" y="112"/>
                    <a:pt x="29" y="113"/>
                    <a:pt x="28" y="113"/>
                  </a:cubicBezTo>
                  <a:cubicBezTo>
                    <a:pt x="15" y="124"/>
                    <a:pt x="15" y="124"/>
                    <a:pt x="15" y="124"/>
                  </a:cubicBezTo>
                  <a:cubicBezTo>
                    <a:pt x="14" y="125"/>
                    <a:pt x="13" y="127"/>
                    <a:pt x="14" y="128"/>
                  </a:cubicBezTo>
                  <a:cubicBezTo>
                    <a:pt x="15" y="128"/>
                    <a:pt x="15" y="128"/>
                    <a:pt x="16" y="128"/>
                  </a:cubicBezTo>
                  <a:cubicBezTo>
                    <a:pt x="16" y="128"/>
                    <a:pt x="16" y="128"/>
                    <a:pt x="16" y="128"/>
                  </a:cubicBezTo>
                  <a:cubicBezTo>
                    <a:pt x="17" y="128"/>
                    <a:pt x="17" y="128"/>
                    <a:pt x="17" y="128"/>
                  </a:cubicBezTo>
                  <a:cubicBezTo>
                    <a:pt x="31" y="116"/>
                    <a:pt x="31" y="116"/>
                    <a:pt x="31" y="116"/>
                  </a:cubicBezTo>
                  <a:cubicBezTo>
                    <a:pt x="32" y="116"/>
                    <a:pt x="32" y="114"/>
                    <a:pt x="31" y="113"/>
                  </a:cubicBezTo>
                  <a:cubicBezTo>
                    <a:pt x="31" y="113"/>
                    <a:pt x="30" y="112"/>
                    <a:pt x="30" y="112"/>
                  </a:cubicBezTo>
                  <a:moveTo>
                    <a:pt x="129" y="95"/>
                  </a:moveTo>
                  <a:cubicBezTo>
                    <a:pt x="128" y="95"/>
                    <a:pt x="127" y="95"/>
                    <a:pt x="127" y="96"/>
                  </a:cubicBezTo>
                  <a:cubicBezTo>
                    <a:pt x="127" y="97"/>
                    <a:pt x="127" y="99"/>
                    <a:pt x="128" y="99"/>
                  </a:cubicBezTo>
                  <a:cubicBezTo>
                    <a:pt x="143" y="105"/>
                    <a:pt x="143" y="105"/>
                    <a:pt x="143" y="105"/>
                  </a:cubicBezTo>
                  <a:cubicBezTo>
                    <a:pt x="144" y="105"/>
                    <a:pt x="144" y="105"/>
                    <a:pt x="144" y="105"/>
                  </a:cubicBezTo>
                  <a:cubicBezTo>
                    <a:pt x="144" y="105"/>
                    <a:pt x="144" y="105"/>
                    <a:pt x="144" y="105"/>
                  </a:cubicBezTo>
                  <a:cubicBezTo>
                    <a:pt x="145" y="105"/>
                    <a:pt x="146" y="104"/>
                    <a:pt x="146" y="103"/>
                  </a:cubicBezTo>
                  <a:cubicBezTo>
                    <a:pt x="147" y="102"/>
                    <a:pt x="146" y="101"/>
                    <a:pt x="145" y="101"/>
                  </a:cubicBezTo>
                  <a:cubicBezTo>
                    <a:pt x="130" y="95"/>
                    <a:pt x="130" y="95"/>
                    <a:pt x="130" y="95"/>
                  </a:cubicBezTo>
                  <a:cubicBezTo>
                    <a:pt x="130" y="95"/>
                    <a:pt x="129" y="95"/>
                    <a:pt x="129" y="95"/>
                  </a:cubicBezTo>
                  <a:moveTo>
                    <a:pt x="3" y="48"/>
                  </a:moveTo>
                  <a:cubicBezTo>
                    <a:pt x="2" y="48"/>
                    <a:pt x="1" y="49"/>
                    <a:pt x="1" y="49"/>
                  </a:cubicBezTo>
                  <a:cubicBezTo>
                    <a:pt x="0" y="50"/>
                    <a:pt x="0" y="52"/>
                    <a:pt x="1" y="52"/>
                  </a:cubicBezTo>
                  <a:cubicBezTo>
                    <a:pt x="7" y="56"/>
                    <a:pt x="14" y="58"/>
                    <a:pt x="20" y="58"/>
                  </a:cubicBezTo>
                  <a:cubicBezTo>
                    <a:pt x="21" y="58"/>
                    <a:pt x="21" y="58"/>
                    <a:pt x="21" y="58"/>
                  </a:cubicBezTo>
                  <a:cubicBezTo>
                    <a:pt x="21" y="58"/>
                    <a:pt x="21" y="58"/>
                    <a:pt x="21" y="58"/>
                  </a:cubicBezTo>
                  <a:cubicBezTo>
                    <a:pt x="22" y="58"/>
                    <a:pt x="23" y="57"/>
                    <a:pt x="23" y="56"/>
                  </a:cubicBezTo>
                  <a:cubicBezTo>
                    <a:pt x="23" y="55"/>
                    <a:pt x="22" y="54"/>
                    <a:pt x="21" y="54"/>
                  </a:cubicBezTo>
                  <a:cubicBezTo>
                    <a:pt x="21" y="54"/>
                    <a:pt x="21" y="54"/>
                    <a:pt x="21" y="54"/>
                  </a:cubicBezTo>
                  <a:cubicBezTo>
                    <a:pt x="21" y="54"/>
                    <a:pt x="20" y="54"/>
                    <a:pt x="20" y="54"/>
                  </a:cubicBezTo>
                  <a:cubicBezTo>
                    <a:pt x="15" y="54"/>
                    <a:pt x="9" y="52"/>
                    <a:pt x="4" y="49"/>
                  </a:cubicBezTo>
                  <a:cubicBezTo>
                    <a:pt x="4" y="49"/>
                    <a:pt x="3" y="48"/>
                    <a:pt x="3" y="48"/>
                  </a:cubicBezTo>
                  <a:moveTo>
                    <a:pt x="71" y="140"/>
                  </a:moveTo>
                  <a:cubicBezTo>
                    <a:pt x="70" y="139"/>
                    <a:pt x="70" y="137"/>
                    <a:pt x="70" y="135"/>
                  </a:cubicBezTo>
                  <a:cubicBezTo>
                    <a:pt x="97" y="131"/>
                    <a:pt x="97" y="131"/>
                    <a:pt x="97" y="131"/>
                  </a:cubicBezTo>
                  <a:cubicBezTo>
                    <a:pt x="99" y="149"/>
                    <a:pt x="99" y="149"/>
                    <a:pt x="99" y="149"/>
                  </a:cubicBezTo>
                  <a:cubicBezTo>
                    <a:pt x="88" y="150"/>
                    <a:pt x="88" y="150"/>
                    <a:pt x="88" y="150"/>
                  </a:cubicBezTo>
                  <a:cubicBezTo>
                    <a:pt x="87" y="150"/>
                    <a:pt x="86" y="151"/>
                    <a:pt x="86" y="153"/>
                  </a:cubicBezTo>
                  <a:cubicBezTo>
                    <a:pt x="86" y="154"/>
                    <a:pt x="87" y="155"/>
                    <a:pt x="88" y="155"/>
                  </a:cubicBezTo>
                  <a:cubicBezTo>
                    <a:pt x="88" y="155"/>
                    <a:pt x="88" y="155"/>
                    <a:pt x="88" y="155"/>
                  </a:cubicBezTo>
                  <a:cubicBezTo>
                    <a:pt x="99" y="154"/>
                    <a:pt x="99" y="154"/>
                    <a:pt x="99" y="154"/>
                  </a:cubicBezTo>
                  <a:cubicBezTo>
                    <a:pt x="100" y="156"/>
                    <a:pt x="100" y="159"/>
                    <a:pt x="98" y="161"/>
                  </a:cubicBezTo>
                  <a:cubicBezTo>
                    <a:pt x="97" y="163"/>
                    <a:pt x="95" y="165"/>
                    <a:pt x="92" y="166"/>
                  </a:cubicBezTo>
                  <a:cubicBezTo>
                    <a:pt x="91" y="166"/>
                    <a:pt x="90" y="166"/>
                    <a:pt x="90" y="166"/>
                  </a:cubicBezTo>
                  <a:cubicBezTo>
                    <a:pt x="88" y="166"/>
                    <a:pt x="86" y="165"/>
                    <a:pt x="84" y="165"/>
                  </a:cubicBezTo>
                  <a:cubicBezTo>
                    <a:pt x="79" y="162"/>
                    <a:pt x="75" y="158"/>
                    <a:pt x="73" y="152"/>
                  </a:cubicBezTo>
                  <a:cubicBezTo>
                    <a:pt x="72" y="149"/>
                    <a:pt x="72" y="147"/>
                    <a:pt x="71" y="145"/>
                  </a:cubicBezTo>
                  <a:cubicBezTo>
                    <a:pt x="80" y="144"/>
                    <a:pt x="80" y="144"/>
                    <a:pt x="80" y="144"/>
                  </a:cubicBezTo>
                  <a:cubicBezTo>
                    <a:pt x="81" y="143"/>
                    <a:pt x="82" y="142"/>
                    <a:pt x="82" y="141"/>
                  </a:cubicBezTo>
                  <a:cubicBezTo>
                    <a:pt x="82" y="140"/>
                    <a:pt x="81" y="139"/>
                    <a:pt x="80" y="139"/>
                  </a:cubicBezTo>
                  <a:cubicBezTo>
                    <a:pt x="79" y="139"/>
                    <a:pt x="79" y="139"/>
                    <a:pt x="79" y="139"/>
                  </a:cubicBezTo>
                  <a:cubicBezTo>
                    <a:pt x="71" y="140"/>
                    <a:pt x="71" y="140"/>
                    <a:pt x="71" y="140"/>
                  </a:cubicBezTo>
                  <a:moveTo>
                    <a:pt x="76" y="130"/>
                  </a:moveTo>
                  <a:cubicBezTo>
                    <a:pt x="76" y="121"/>
                    <a:pt x="74" y="112"/>
                    <a:pt x="73" y="104"/>
                  </a:cubicBezTo>
                  <a:cubicBezTo>
                    <a:pt x="70" y="90"/>
                    <a:pt x="70" y="90"/>
                    <a:pt x="70" y="90"/>
                  </a:cubicBezTo>
                  <a:cubicBezTo>
                    <a:pt x="73" y="90"/>
                    <a:pt x="75" y="89"/>
                    <a:pt x="78" y="88"/>
                  </a:cubicBezTo>
                  <a:cubicBezTo>
                    <a:pt x="80" y="89"/>
                    <a:pt x="82" y="90"/>
                    <a:pt x="85" y="90"/>
                  </a:cubicBezTo>
                  <a:cubicBezTo>
                    <a:pt x="84" y="103"/>
                    <a:pt x="85" y="116"/>
                    <a:pt x="88" y="128"/>
                  </a:cubicBezTo>
                  <a:cubicBezTo>
                    <a:pt x="76" y="130"/>
                    <a:pt x="76" y="130"/>
                    <a:pt x="76" y="130"/>
                  </a:cubicBezTo>
                  <a:moveTo>
                    <a:pt x="65" y="85"/>
                  </a:moveTo>
                  <a:cubicBezTo>
                    <a:pt x="63" y="84"/>
                    <a:pt x="61" y="82"/>
                    <a:pt x="60" y="80"/>
                  </a:cubicBezTo>
                  <a:cubicBezTo>
                    <a:pt x="59" y="79"/>
                    <a:pt x="59" y="77"/>
                    <a:pt x="59" y="76"/>
                  </a:cubicBezTo>
                  <a:cubicBezTo>
                    <a:pt x="59" y="75"/>
                    <a:pt x="60" y="75"/>
                    <a:pt x="60" y="75"/>
                  </a:cubicBezTo>
                  <a:cubicBezTo>
                    <a:pt x="60" y="75"/>
                    <a:pt x="60" y="75"/>
                    <a:pt x="60" y="75"/>
                  </a:cubicBezTo>
                  <a:cubicBezTo>
                    <a:pt x="60" y="75"/>
                    <a:pt x="60" y="75"/>
                    <a:pt x="60" y="75"/>
                  </a:cubicBezTo>
                  <a:cubicBezTo>
                    <a:pt x="61" y="75"/>
                    <a:pt x="62" y="75"/>
                    <a:pt x="63" y="76"/>
                  </a:cubicBezTo>
                  <a:cubicBezTo>
                    <a:pt x="64" y="77"/>
                    <a:pt x="64" y="79"/>
                    <a:pt x="64" y="81"/>
                  </a:cubicBezTo>
                  <a:cubicBezTo>
                    <a:pt x="65" y="85"/>
                    <a:pt x="65" y="85"/>
                    <a:pt x="65" y="85"/>
                  </a:cubicBezTo>
                  <a:moveTo>
                    <a:pt x="78" y="82"/>
                  </a:moveTo>
                  <a:cubicBezTo>
                    <a:pt x="77" y="82"/>
                    <a:pt x="77" y="82"/>
                    <a:pt x="77" y="82"/>
                  </a:cubicBezTo>
                  <a:cubicBezTo>
                    <a:pt x="76" y="81"/>
                    <a:pt x="75" y="79"/>
                    <a:pt x="75" y="77"/>
                  </a:cubicBezTo>
                  <a:cubicBezTo>
                    <a:pt x="75" y="76"/>
                    <a:pt x="76" y="75"/>
                    <a:pt x="76" y="75"/>
                  </a:cubicBezTo>
                  <a:cubicBezTo>
                    <a:pt x="77" y="74"/>
                    <a:pt x="77" y="74"/>
                    <a:pt x="77" y="74"/>
                  </a:cubicBezTo>
                  <a:cubicBezTo>
                    <a:pt x="78" y="74"/>
                    <a:pt x="78" y="74"/>
                    <a:pt x="78" y="74"/>
                  </a:cubicBezTo>
                  <a:cubicBezTo>
                    <a:pt x="79" y="74"/>
                    <a:pt x="80" y="75"/>
                    <a:pt x="80" y="77"/>
                  </a:cubicBezTo>
                  <a:cubicBezTo>
                    <a:pt x="80" y="79"/>
                    <a:pt x="79" y="80"/>
                    <a:pt x="79" y="81"/>
                  </a:cubicBezTo>
                  <a:cubicBezTo>
                    <a:pt x="78" y="82"/>
                    <a:pt x="78" y="82"/>
                    <a:pt x="78" y="82"/>
                  </a:cubicBezTo>
                  <a:moveTo>
                    <a:pt x="90" y="85"/>
                  </a:moveTo>
                  <a:cubicBezTo>
                    <a:pt x="90" y="81"/>
                    <a:pt x="91" y="78"/>
                    <a:pt x="92" y="74"/>
                  </a:cubicBezTo>
                  <a:cubicBezTo>
                    <a:pt x="92" y="73"/>
                    <a:pt x="93" y="70"/>
                    <a:pt x="94" y="69"/>
                  </a:cubicBezTo>
                  <a:cubicBezTo>
                    <a:pt x="94" y="69"/>
                    <a:pt x="94" y="69"/>
                    <a:pt x="94" y="69"/>
                  </a:cubicBezTo>
                  <a:cubicBezTo>
                    <a:pt x="95" y="69"/>
                    <a:pt x="95" y="69"/>
                    <a:pt x="95" y="69"/>
                  </a:cubicBezTo>
                  <a:cubicBezTo>
                    <a:pt x="95" y="69"/>
                    <a:pt x="95" y="70"/>
                    <a:pt x="96" y="70"/>
                  </a:cubicBezTo>
                  <a:cubicBezTo>
                    <a:pt x="97" y="71"/>
                    <a:pt x="97" y="73"/>
                    <a:pt x="97" y="74"/>
                  </a:cubicBezTo>
                  <a:cubicBezTo>
                    <a:pt x="97" y="79"/>
                    <a:pt x="94" y="83"/>
                    <a:pt x="90" y="85"/>
                  </a:cubicBezTo>
                  <a:moveTo>
                    <a:pt x="65" y="132"/>
                  </a:moveTo>
                  <a:cubicBezTo>
                    <a:pt x="65" y="131"/>
                    <a:pt x="64" y="131"/>
                    <a:pt x="64" y="131"/>
                  </a:cubicBezTo>
                  <a:cubicBezTo>
                    <a:pt x="63" y="130"/>
                    <a:pt x="63" y="129"/>
                    <a:pt x="62" y="127"/>
                  </a:cubicBezTo>
                  <a:cubicBezTo>
                    <a:pt x="62" y="126"/>
                    <a:pt x="62" y="125"/>
                    <a:pt x="61" y="125"/>
                  </a:cubicBezTo>
                  <a:cubicBezTo>
                    <a:pt x="59" y="120"/>
                    <a:pt x="55" y="118"/>
                    <a:pt x="52" y="115"/>
                  </a:cubicBezTo>
                  <a:cubicBezTo>
                    <a:pt x="51" y="114"/>
                    <a:pt x="50" y="114"/>
                    <a:pt x="49" y="113"/>
                  </a:cubicBezTo>
                  <a:cubicBezTo>
                    <a:pt x="36" y="103"/>
                    <a:pt x="29" y="84"/>
                    <a:pt x="34" y="68"/>
                  </a:cubicBezTo>
                  <a:cubicBezTo>
                    <a:pt x="36" y="60"/>
                    <a:pt x="41" y="53"/>
                    <a:pt x="46" y="48"/>
                  </a:cubicBezTo>
                  <a:cubicBezTo>
                    <a:pt x="53" y="41"/>
                    <a:pt x="62" y="36"/>
                    <a:pt x="71" y="35"/>
                  </a:cubicBezTo>
                  <a:cubicBezTo>
                    <a:pt x="73" y="34"/>
                    <a:pt x="75" y="34"/>
                    <a:pt x="77" y="34"/>
                  </a:cubicBezTo>
                  <a:cubicBezTo>
                    <a:pt x="79" y="34"/>
                    <a:pt x="81" y="34"/>
                    <a:pt x="83" y="35"/>
                  </a:cubicBezTo>
                  <a:cubicBezTo>
                    <a:pt x="97" y="37"/>
                    <a:pt x="109" y="46"/>
                    <a:pt x="114" y="59"/>
                  </a:cubicBezTo>
                  <a:cubicBezTo>
                    <a:pt x="121" y="72"/>
                    <a:pt x="119" y="90"/>
                    <a:pt x="110" y="105"/>
                  </a:cubicBezTo>
                  <a:cubicBezTo>
                    <a:pt x="109" y="106"/>
                    <a:pt x="108" y="107"/>
                    <a:pt x="108" y="108"/>
                  </a:cubicBezTo>
                  <a:cubicBezTo>
                    <a:pt x="106" y="110"/>
                    <a:pt x="105" y="113"/>
                    <a:pt x="103" y="115"/>
                  </a:cubicBezTo>
                  <a:cubicBezTo>
                    <a:pt x="102" y="118"/>
                    <a:pt x="101" y="122"/>
                    <a:pt x="101" y="126"/>
                  </a:cubicBezTo>
                  <a:cubicBezTo>
                    <a:pt x="101" y="126"/>
                    <a:pt x="101" y="126"/>
                    <a:pt x="101" y="126"/>
                  </a:cubicBezTo>
                  <a:cubicBezTo>
                    <a:pt x="100" y="126"/>
                    <a:pt x="100" y="126"/>
                    <a:pt x="99" y="126"/>
                  </a:cubicBezTo>
                  <a:cubicBezTo>
                    <a:pt x="99" y="126"/>
                    <a:pt x="99" y="126"/>
                    <a:pt x="99" y="126"/>
                  </a:cubicBezTo>
                  <a:cubicBezTo>
                    <a:pt x="98" y="126"/>
                    <a:pt x="98" y="126"/>
                    <a:pt x="97" y="127"/>
                  </a:cubicBezTo>
                  <a:cubicBezTo>
                    <a:pt x="92" y="127"/>
                    <a:pt x="92" y="127"/>
                    <a:pt x="92" y="127"/>
                  </a:cubicBezTo>
                  <a:cubicBezTo>
                    <a:pt x="89" y="115"/>
                    <a:pt x="88" y="102"/>
                    <a:pt x="89" y="90"/>
                  </a:cubicBezTo>
                  <a:cubicBezTo>
                    <a:pt x="90" y="89"/>
                    <a:pt x="91" y="89"/>
                    <a:pt x="92" y="89"/>
                  </a:cubicBezTo>
                  <a:cubicBezTo>
                    <a:pt x="97" y="87"/>
                    <a:pt x="102" y="81"/>
                    <a:pt x="102" y="75"/>
                  </a:cubicBezTo>
                  <a:cubicBezTo>
                    <a:pt x="102" y="72"/>
                    <a:pt x="101" y="68"/>
                    <a:pt x="99" y="67"/>
                  </a:cubicBezTo>
                  <a:cubicBezTo>
                    <a:pt x="98" y="66"/>
                    <a:pt x="96" y="65"/>
                    <a:pt x="95" y="65"/>
                  </a:cubicBezTo>
                  <a:cubicBezTo>
                    <a:pt x="94" y="65"/>
                    <a:pt x="94" y="65"/>
                    <a:pt x="94" y="65"/>
                  </a:cubicBezTo>
                  <a:cubicBezTo>
                    <a:pt x="91" y="65"/>
                    <a:pt x="88" y="67"/>
                    <a:pt x="87" y="74"/>
                  </a:cubicBezTo>
                  <a:cubicBezTo>
                    <a:pt x="86" y="78"/>
                    <a:pt x="86" y="82"/>
                    <a:pt x="85" y="86"/>
                  </a:cubicBezTo>
                  <a:cubicBezTo>
                    <a:pt x="84" y="86"/>
                    <a:pt x="83" y="85"/>
                    <a:pt x="81" y="85"/>
                  </a:cubicBezTo>
                  <a:cubicBezTo>
                    <a:pt x="82" y="84"/>
                    <a:pt x="82" y="84"/>
                    <a:pt x="82" y="84"/>
                  </a:cubicBezTo>
                  <a:cubicBezTo>
                    <a:pt x="84" y="82"/>
                    <a:pt x="85" y="79"/>
                    <a:pt x="85" y="76"/>
                  </a:cubicBezTo>
                  <a:cubicBezTo>
                    <a:pt x="84" y="73"/>
                    <a:pt x="82" y="70"/>
                    <a:pt x="78" y="70"/>
                  </a:cubicBezTo>
                  <a:cubicBezTo>
                    <a:pt x="78" y="70"/>
                    <a:pt x="78" y="70"/>
                    <a:pt x="78" y="70"/>
                  </a:cubicBezTo>
                  <a:cubicBezTo>
                    <a:pt x="76" y="70"/>
                    <a:pt x="75" y="70"/>
                    <a:pt x="74" y="71"/>
                  </a:cubicBezTo>
                  <a:cubicBezTo>
                    <a:pt x="72" y="72"/>
                    <a:pt x="71" y="74"/>
                    <a:pt x="71" y="76"/>
                  </a:cubicBezTo>
                  <a:cubicBezTo>
                    <a:pt x="70" y="79"/>
                    <a:pt x="71" y="82"/>
                    <a:pt x="74" y="85"/>
                  </a:cubicBezTo>
                  <a:cubicBezTo>
                    <a:pt x="72" y="86"/>
                    <a:pt x="71" y="86"/>
                    <a:pt x="70" y="86"/>
                  </a:cubicBezTo>
                  <a:cubicBezTo>
                    <a:pt x="69" y="80"/>
                    <a:pt x="69" y="80"/>
                    <a:pt x="69" y="80"/>
                  </a:cubicBezTo>
                  <a:cubicBezTo>
                    <a:pt x="68" y="78"/>
                    <a:pt x="68" y="76"/>
                    <a:pt x="66" y="74"/>
                  </a:cubicBezTo>
                  <a:cubicBezTo>
                    <a:pt x="65" y="72"/>
                    <a:pt x="63" y="70"/>
                    <a:pt x="60" y="70"/>
                  </a:cubicBezTo>
                  <a:cubicBezTo>
                    <a:pt x="60" y="70"/>
                    <a:pt x="59" y="71"/>
                    <a:pt x="58" y="71"/>
                  </a:cubicBezTo>
                  <a:cubicBezTo>
                    <a:pt x="56" y="72"/>
                    <a:pt x="55" y="73"/>
                    <a:pt x="55" y="74"/>
                  </a:cubicBezTo>
                  <a:cubicBezTo>
                    <a:pt x="54" y="77"/>
                    <a:pt x="54" y="80"/>
                    <a:pt x="56" y="82"/>
                  </a:cubicBezTo>
                  <a:cubicBezTo>
                    <a:pt x="58" y="86"/>
                    <a:pt x="61" y="89"/>
                    <a:pt x="66" y="90"/>
                  </a:cubicBezTo>
                  <a:cubicBezTo>
                    <a:pt x="68" y="105"/>
                    <a:pt x="68" y="105"/>
                    <a:pt x="68" y="105"/>
                  </a:cubicBezTo>
                  <a:cubicBezTo>
                    <a:pt x="70" y="113"/>
                    <a:pt x="71" y="122"/>
                    <a:pt x="72" y="130"/>
                  </a:cubicBezTo>
                  <a:cubicBezTo>
                    <a:pt x="69" y="131"/>
                    <a:pt x="69" y="131"/>
                    <a:pt x="69" y="131"/>
                  </a:cubicBezTo>
                  <a:cubicBezTo>
                    <a:pt x="69" y="131"/>
                    <a:pt x="69" y="131"/>
                    <a:pt x="68" y="131"/>
                  </a:cubicBezTo>
                  <a:cubicBezTo>
                    <a:pt x="68" y="131"/>
                    <a:pt x="67" y="131"/>
                    <a:pt x="67" y="131"/>
                  </a:cubicBezTo>
                  <a:cubicBezTo>
                    <a:pt x="66" y="131"/>
                    <a:pt x="66" y="131"/>
                    <a:pt x="66" y="131"/>
                  </a:cubicBezTo>
                  <a:cubicBezTo>
                    <a:pt x="65" y="132"/>
                    <a:pt x="65" y="132"/>
                    <a:pt x="65" y="132"/>
                  </a:cubicBezTo>
                  <a:moveTo>
                    <a:pt x="77" y="30"/>
                  </a:moveTo>
                  <a:cubicBezTo>
                    <a:pt x="64" y="30"/>
                    <a:pt x="51" y="35"/>
                    <a:pt x="43" y="45"/>
                  </a:cubicBezTo>
                  <a:cubicBezTo>
                    <a:pt x="37" y="51"/>
                    <a:pt x="31" y="58"/>
                    <a:pt x="29" y="67"/>
                  </a:cubicBezTo>
                  <a:cubicBezTo>
                    <a:pt x="25" y="85"/>
                    <a:pt x="32" y="105"/>
                    <a:pt x="46" y="117"/>
                  </a:cubicBezTo>
                  <a:cubicBezTo>
                    <a:pt x="47" y="117"/>
                    <a:pt x="48" y="118"/>
                    <a:pt x="49" y="119"/>
                  </a:cubicBezTo>
                  <a:cubicBezTo>
                    <a:pt x="52" y="121"/>
                    <a:pt x="55" y="123"/>
                    <a:pt x="57" y="127"/>
                  </a:cubicBezTo>
                  <a:cubicBezTo>
                    <a:pt x="57" y="127"/>
                    <a:pt x="58" y="128"/>
                    <a:pt x="58" y="129"/>
                  </a:cubicBezTo>
                  <a:cubicBezTo>
                    <a:pt x="59" y="130"/>
                    <a:pt x="59" y="132"/>
                    <a:pt x="60" y="134"/>
                  </a:cubicBezTo>
                  <a:cubicBezTo>
                    <a:pt x="62" y="135"/>
                    <a:pt x="64" y="136"/>
                    <a:pt x="66" y="136"/>
                  </a:cubicBezTo>
                  <a:cubicBezTo>
                    <a:pt x="66" y="138"/>
                    <a:pt x="66" y="140"/>
                    <a:pt x="66" y="141"/>
                  </a:cubicBezTo>
                  <a:cubicBezTo>
                    <a:pt x="65" y="142"/>
                    <a:pt x="65" y="143"/>
                    <a:pt x="65" y="144"/>
                  </a:cubicBezTo>
                  <a:cubicBezTo>
                    <a:pt x="65" y="144"/>
                    <a:pt x="66" y="145"/>
                    <a:pt x="67" y="145"/>
                  </a:cubicBezTo>
                  <a:cubicBezTo>
                    <a:pt x="67" y="148"/>
                    <a:pt x="68" y="151"/>
                    <a:pt x="69" y="153"/>
                  </a:cubicBezTo>
                  <a:cubicBezTo>
                    <a:pt x="71" y="160"/>
                    <a:pt x="76" y="166"/>
                    <a:pt x="82" y="169"/>
                  </a:cubicBezTo>
                  <a:cubicBezTo>
                    <a:pt x="84" y="170"/>
                    <a:pt x="87" y="170"/>
                    <a:pt x="90" y="170"/>
                  </a:cubicBezTo>
                  <a:cubicBezTo>
                    <a:pt x="90" y="170"/>
                    <a:pt x="91" y="170"/>
                    <a:pt x="92" y="170"/>
                  </a:cubicBezTo>
                  <a:cubicBezTo>
                    <a:pt x="92" y="170"/>
                    <a:pt x="93" y="170"/>
                    <a:pt x="93" y="170"/>
                  </a:cubicBezTo>
                  <a:cubicBezTo>
                    <a:pt x="97" y="169"/>
                    <a:pt x="101" y="166"/>
                    <a:pt x="102" y="163"/>
                  </a:cubicBezTo>
                  <a:cubicBezTo>
                    <a:pt x="104" y="160"/>
                    <a:pt x="104" y="156"/>
                    <a:pt x="104" y="153"/>
                  </a:cubicBezTo>
                  <a:cubicBezTo>
                    <a:pt x="104" y="152"/>
                    <a:pt x="105" y="151"/>
                    <a:pt x="104" y="151"/>
                  </a:cubicBezTo>
                  <a:cubicBezTo>
                    <a:pt x="104" y="150"/>
                    <a:pt x="104" y="150"/>
                    <a:pt x="104" y="149"/>
                  </a:cubicBezTo>
                  <a:cubicBezTo>
                    <a:pt x="102" y="130"/>
                    <a:pt x="102" y="130"/>
                    <a:pt x="102" y="130"/>
                  </a:cubicBezTo>
                  <a:cubicBezTo>
                    <a:pt x="104" y="130"/>
                    <a:pt x="104" y="130"/>
                    <a:pt x="104" y="130"/>
                  </a:cubicBezTo>
                  <a:cubicBezTo>
                    <a:pt x="105" y="130"/>
                    <a:pt x="106" y="130"/>
                    <a:pt x="106" y="129"/>
                  </a:cubicBezTo>
                  <a:cubicBezTo>
                    <a:pt x="106" y="129"/>
                    <a:pt x="106" y="128"/>
                    <a:pt x="106" y="127"/>
                  </a:cubicBezTo>
                  <a:cubicBezTo>
                    <a:pt x="105" y="124"/>
                    <a:pt x="106" y="120"/>
                    <a:pt x="107" y="117"/>
                  </a:cubicBezTo>
                  <a:cubicBezTo>
                    <a:pt x="109" y="115"/>
                    <a:pt x="110" y="113"/>
                    <a:pt x="112" y="110"/>
                  </a:cubicBezTo>
                  <a:cubicBezTo>
                    <a:pt x="112" y="109"/>
                    <a:pt x="113" y="108"/>
                    <a:pt x="114" y="107"/>
                  </a:cubicBezTo>
                  <a:cubicBezTo>
                    <a:pt x="123" y="91"/>
                    <a:pt x="125" y="72"/>
                    <a:pt x="119" y="57"/>
                  </a:cubicBezTo>
                  <a:cubicBezTo>
                    <a:pt x="112" y="43"/>
                    <a:pt x="99" y="32"/>
                    <a:pt x="84" y="30"/>
                  </a:cubicBezTo>
                  <a:cubicBezTo>
                    <a:pt x="82" y="30"/>
                    <a:pt x="79" y="30"/>
                    <a:pt x="77" y="30"/>
                  </a:cubicBezTo>
                  <a:moveTo>
                    <a:pt x="133" y="28"/>
                  </a:moveTo>
                  <a:cubicBezTo>
                    <a:pt x="132" y="28"/>
                    <a:pt x="132" y="28"/>
                    <a:pt x="132" y="28"/>
                  </a:cubicBezTo>
                  <a:cubicBezTo>
                    <a:pt x="126" y="31"/>
                    <a:pt x="121" y="35"/>
                    <a:pt x="117" y="40"/>
                  </a:cubicBezTo>
                  <a:cubicBezTo>
                    <a:pt x="116" y="41"/>
                    <a:pt x="116" y="43"/>
                    <a:pt x="117" y="44"/>
                  </a:cubicBezTo>
                  <a:cubicBezTo>
                    <a:pt x="118" y="44"/>
                    <a:pt x="118" y="44"/>
                    <a:pt x="119" y="44"/>
                  </a:cubicBezTo>
                  <a:cubicBezTo>
                    <a:pt x="119" y="44"/>
                    <a:pt x="119" y="44"/>
                    <a:pt x="119" y="44"/>
                  </a:cubicBezTo>
                  <a:cubicBezTo>
                    <a:pt x="120" y="44"/>
                    <a:pt x="120" y="44"/>
                    <a:pt x="121" y="43"/>
                  </a:cubicBezTo>
                  <a:cubicBezTo>
                    <a:pt x="124" y="39"/>
                    <a:pt x="129" y="35"/>
                    <a:pt x="134" y="32"/>
                  </a:cubicBezTo>
                  <a:cubicBezTo>
                    <a:pt x="135" y="31"/>
                    <a:pt x="135" y="30"/>
                    <a:pt x="135" y="29"/>
                  </a:cubicBezTo>
                  <a:cubicBezTo>
                    <a:pt x="134" y="28"/>
                    <a:pt x="134" y="28"/>
                    <a:pt x="133" y="28"/>
                  </a:cubicBezTo>
                  <a:moveTo>
                    <a:pt x="64" y="0"/>
                  </a:moveTo>
                  <a:cubicBezTo>
                    <a:pt x="64" y="0"/>
                    <a:pt x="64" y="0"/>
                    <a:pt x="64" y="0"/>
                  </a:cubicBezTo>
                  <a:cubicBezTo>
                    <a:pt x="63" y="0"/>
                    <a:pt x="62" y="1"/>
                    <a:pt x="62" y="2"/>
                  </a:cubicBezTo>
                  <a:cubicBezTo>
                    <a:pt x="64" y="21"/>
                    <a:pt x="64" y="21"/>
                    <a:pt x="64" y="21"/>
                  </a:cubicBezTo>
                  <a:cubicBezTo>
                    <a:pt x="64" y="22"/>
                    <a:pt x="65" y="23"/>
                    <a:pt x="66" y="23"/>
                  </a:cubicBezTo>
                  <a:cubicBezTo>
                    <a:pt x="66" y="23"/>
                    <a:pt x="66" y="23"/>
                    <a:pt x="67" y="23"/>
                  </a:cubicBezTo>
                  <a:cubicBezTo>
                    <a:pt x="67" y="23"/>
                    <a:pt x="67" y="23"/>
                    <a:pt x="67" y="23"/>
                  </a:cubicBezTo>
                  <a:cubicBezTo>
                    <a:pt x="68" y="23"/>
                    <a:pt x="69" y="22"/>
                    <a:pt x="69" y="20"/>
                  </a:cubicBezTo>
                  <a:cubicBezTo>
                    <a:pt x="67" y="2"/>
                    <a:pt x="67" y="2"/>
                    <a:pt x="67" y="2"/>
                  </a:cubicBezTo>
                  <a:cubicBezTo>
                    <a:pt x="67" y="1"/>
                    <a:pt x="66" y="0"/>
                    <a:pt x="64"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6" name="Freeform 110">
              <a:extLst>
                <a:ext uri="{FF2B5EF4-FFF2-40B4-BE49-F238E27FC236}">
                  <a16:creationId xmlns:a16="http://schemas.microsoft.com/office/drawing/2014/main" id="{64DCECCB-8788-A1D2-DE97-E8F6EF5D7F35}"/>
                </a:ext>
              </a:extLst>
            </p:cNvPr>
            <p:cNvSpPr>
              <a:spLocks noEditPoints="1"/>
            </p:cNvSpPr>
            <p:nvPr/>
          </p:nvSpPr>
          <p:spPr bwMode="auto">
            <a:xfrm>
              <a:off x="3889375" y="4111625"/>
              <a:ext cx="385763" cy="731838"/>
            </a:xfrm>
            <a:custGeom>
              <a:avLst/>
              <a:gdLst>
                <a:gd name="T0" fmla="*/ 75 w 108"/>
                <a:gd name="T1" fmla="*/ 59 h 204"/>
                <a:gd name="T2" fmla="*/ 75 w 108"/>
                <a:gd name="T3" fmla="*/ 53 h 204"/>
                <a:gd name="T4" fmla="*/ 30 w 108"/>
                <a:gd name="T5" fmla="*/ 110 h 204"/>
                <a:gd name="T6" fmla="*/ 82 w 108"/>
                <a:gd name="T7" fmla="*/ 157 h 204"/>
                <a:gd name="T8" fmla="*/ 77 w 108"/>
                <a:gd name="T9" fmla="*/ 52 h 204"/>
                <a:gd name="T10" fmla="*/ 5 w 108"/>
                <a:gd name="T11" fmla="*/ 107 h 204"/>
                <a:gd name="T12" fmla="*/ 95 w 108"/>
                <a:gd name="T13" fmla="*/ 34 h 204"/>
                <a:gd name="T14" fmla="*/ 83 w 108"/>
                <a:gd name="T15" fmla="*/ 39 h 204"/>
                <a:gd name="T16" fmla="*/ 96 w 108"/>
                <a:gd name="T17" fmla="*/ 38 h 204"/>
                <a:gd name="T18" fmla="*/ 84 w 108"/>
                <a:gd name="T19" fmla="*/ 47 h 204"/>
                <a:gd name="T20" fmla="*/ 86 w 108"/>
                <a:gd name="T21" fmla="*/ 48 h 204"/>
                <a:gd name="T22" fmla="*/ 87 w 108"/>
                <a:gd name="T23" fmla="*/ 53 h 204"/>
                <a:gd name="T24" fmla="*/ 87 w 108"/>
                <a:gd name="T25" fmla="*/ 57 h 204"/>
                <a:gd name="T26" fmla="*/ 97 w 108"/>
                <a:gd name="T27" fmla="*/ 62 h 204"/>
                <a:gd name="T28" fmla="*/ 85 w 108"/>
                <a:gd name="T29" fmla="*/ 65 h 204"/>
                <a:gd name="T30" fmla="*/ 87 w 108"/>
                <a:gd name="T31" fmla="*/ 67 h 204"/>
                <a:gd name="T32" fmla="*/ 98 w 108"/>
                <a:gd name="T33" fmla="*/ 72 h 204"/>
                <a:gd name="T34" fmla="*/ 87 w 108"/>
                <a:gd name="T35" fmla="*/ 73 h 204"/>
                <a:gd name="T36" fmla="*/ 87 w 108"/>
                <a:gd name="T37" fmla="*/ 77 h 204"/>
                <a:gd name="T38" fmla="*/ 98 w 108"/>
                <a:gd name="T39" fmla="*/ 75 h 204"/>
                <a:gd name="T40" fmla="*/ 88 w 108"/>
                <a:gd name="T41" fmla="*/ 80 h 204"/>
                <a:gd name="T42" fmla="*/ 89 w 108"/>
                <a:gd name="T43" fmla="*/ 84 h 204"/>
                <a:gd name="T44" fmla="*/ 99 w 108"/>
                <a:gd name="T45" fmla="*/ 83 h 204"/>
                <a:gd name="T46" fmla="*/ 89 w 108"/>
                <a:gd name="T47" fmla="*/ 89 h 204"/>
                <a:gd name="T48" fmla="*/ 89 w 108"/>
                <a:gd name="T49" fmla="*/ 93 h 204"/>
                <a:gd name="T50" fmla="*/ 100 w 108"/>
                <a:gd name="T51" fmla="*/ 92 h 204"/>
                <a:gd name="T52" fmla="*/ 92 w 108"/>
                <a:gd name="T53" fmla="*/ 99 h 204"/>
                <a:gd name="T54" fmla="*/ 87 w 108"/>
                <a:gd name="T55" fmla="*/ 100 h 204"/>
                <a:gd name="T56" fmla="*/ 92 w 108"/>
                <a:gd name="T57" fmla="*/ 103 h 204"/>
                <a:gd name="T58" fmla="*/ 100 w 108"/>
                <a:gd name="T59" fmla="*/ 106 h 204"/>
                <a:gd name="T60" fmla="*/ 88 w 108"/>
                <a:gd name="T61" fmla="*/ 110 h 204"/>
                <a:gd name="T62" fmla="*/ 101 w 108"/>
                <a:gd name="T63" fmla="*/ 110 h 204"/>
                <a:gd name="T64" fmla="*/ 91 w 108"/>
                <a:gd name="T65" fmla="*/ 117 h 204"/>
                <a:gd name="T66" fmla="*/ 91 w 108"/>
                <a:gd name="T67" fmla="*/ 121 h 204"/>
                <a:gd name="T68" fmla="*/ 101 w 108"/>
                <a:gd name="T69" fmla="*/ 120 h 204"/>
                <a:gd name="T70" fmla="*/ 100 w 108"/>
                <a:gd name="T71" fmla="*/ 128 h 204"/>
                <a:gd name="T72" fmla="*/ 89 w 108"/>
                <a:gd name="T73" fmla="*/ 131 h 204"/>
                <a:gd name="T74" fmla="*/ 102 w 108"/>
                <a:gd name="T75" fmla="*/ 132 h 204"/>
                <a:gd name="T76" fmla="*/ 91 w 108"/>
                <a:gd name="T77" fmla="*/ 137 h 204"/>
                <a:gd name="T78" fmla="*/ 91 w 108"/>
                <a:gd name="T79" fmla="*/ 141 h 204"/>
                <a:gd name="T80" fmla="*/ 103 w 108"/>
                <a:gd name="T81" fmla="*/ 145 h 204"/>
                <a:gd name="T82" fmla="*/ 92 w 108"/>
                <a:gd name="T83" fmla="*/ 147 h 204"/>
                <a:gd name="T84" fmla="*/ 92 w 108"/>
                <a:gd name="T85" fmla="*/ 151 h 204"/>
                <a:gd name="T86" fmla="*/ 103 w 108"/>
                <a:gd name="T87" fmla="*/ 155 h 204"/>
                <a:gd name="T88" fmla="*/ 91 w 108"/>
                <a:gd name="T89" fmla="*/ 160 h 204"/>
                <a:gd name="T90" fmla="*/ 93 w 108"/>
                <a:gd name="T91" fmla="*/ 161 h 204"/>
                <a:gd name="T92" fmla="*/ 93 w 108"/>
                <a:gd name="T93" fmla="*/ 165 h 204"/>
                <a:gd name="T94" fmla="*/ 93 w 108"/>
                <a:gd name="T95" fmla="*/ 169 h 204"/>
                <a:gd name="T96" fmla="*/ 103 w 108"/>
                <a:gd name="T97" fmla="*/ 171 h 204"/>
                <a:gd name="T98" fmla="*/ 92 w 108"/>
                <a:gd name="T99" fmla="*/ 176 h 204"/>
                <a:gd name="T100" fmla="*/ 103 w 108"/>
                <a:gd name="T101" fmla="*/ 175 h 204"/>
                <a:gd name="T102" fmla="*/ 93 w 108"/>
                <a:gd name="T103" fmla="*/ 1 h 204"/>
                <a:gd name="T104" fmla="*/ 0 w 108"/>
                <a:gd name="T105" fmla="*/ 108 h 204"/>
                <a:gd name="T106" fmla="*/ 105 w 108"/>
                <a:gd name="T107" fmla="*/ 204 h 204"/>
                <a:gd name="T108" fmla="*/ 106 w 108"/>
                <a:gd name="T109" fmla="*/ 129 h 204"/>
                <a:gd name="T110" fmla="*/ 94 w 108"/>
                <a:gd name="T111"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 h="204">
                  <a:moveTo>
                    <a:pt x="79" y="151"/>
                  </a:moveTo>
                  <a:cubicBezTo>
                    <a:pt x="35" y="108"/>
                    <a:pt x="35" y="108"/>
                    <a:pt x="35" y="108"/>
                  </a:cubicBezTo>
                  <a:cubicBezTo>
                    <a:pt x="75" y="59"/>
                    <a:pt x="75" y="59"/>
                    <a:pt x="75" y="59"/>
                  </a:cubicBezTo>
                  <a:cubicBezTo>
                    <a:pt x="79" y="151"/>
                    <a:pt x="79" y="151"/>
                    <a:pt x="79" y="151"/>
                  </a:cubicBezTo>
                  <a:moveTo>
                    <a:pt x="77" y="52"/>
                  </a:moveTo>
                  <a:cubicBezTo>
                    <a:pt x="76" y="52"/>
                    <a:pt x="76" y="52"/>
                    <a:pt x="75" y="53"/>
                  </a:cubicBezTo>
                  <a:cubicBezTo>
                    <a:pt x="30" y="107"/>
                    <a:pt x="30" y="107"/>
                    <a:pt x="30" y="107"/>
                  </a:cubicBezTo>
                  <a:cubicBezTo>
                    <a:pt x="30" y="108"/>
                    <a:pt x="30" y="109"/>
                    <a:pt x="30" y="109"/>
                  </a:cubicBezTo>
                  <a:cubicBezTo>
                    <a:pt x="30" y="110"/>
                    <a:pt x="30" y="110"/>
                    <a:pt x="30" y="110"/>
                  </a:cubicBezTo>
                  <a:cubicBezTo>
                    <a:pt x="80" y="157"/>
                    <a:pt x="80" y="157"/>
                    <a:pt x="80" y="157"/>
                  </a:cubicBezTo>
                  <a:cubicBezTo>
                    <a:pt x="80" y="157"/>
                    <a:pt x="81" y="157"/>
                    <a:pt x="81" y="157"/>
                  </a:cubicBezTo>
                  <a:cubicBezTo>
                    <a:pt x="82" y="157"/>
                    <a:pt x="82" y="157"/>
                    <a:pt x="82" y="157"/>
                  </a:cubicBezTo>
                  <a:cubicBezTo>
                    <a:pt x="83" y="157"/>
                    <a:pt x="83" y="156"/>
                    <a:pt x="83" y="155"/>
                  </a:cubicBezTo>
                  <a:cubicBezTo>
                    <a:pt x="79" y="54"/>
                    <a:pt x="79" y="54"/>
                    <a:pt x="79" y="54"/>
                  </a:cubicBezTo>
                  <a:cubicBezTo>
                    <a:pt x="79" y="53"/>
                    <a:pt x="78" y="52"/>
                    <a:pt x="77" y="52"/>
                  </a:cubicBezTo>
                  <a:cubicBezTo>
                    <a:pt x="77" y="52"/>
                    <a:pt x="77" y="52"/>
                    <a:pt x="77" y="52"/>
                  </a:cubicBezTo>
                  <a:moveTo>
                    <a:pt x="104" y="198"/>
                  </a:moveTo>
                  <a:cubicBezTo>
                    <a:pt x="5" y="107"/>
                    <a:pt x="5" y="107"/>
                    <a:pt x="5" y="107"/>
                  </a:cubicBezTo>
                  <a:cubicBezTo>
                    <a:pt x="65" y="40"/>
                    <a:pt x="65" y="40"/>
                    <a:pt x="65" y="40"/>
                  </a:cubicBezTo>
                  <a:cubicBezTo>
                    <a:pt x="74" y="30"/>
                    <a:pt x="84" y="19"/>
                    <a:pt x="93" y="7"/>
                  </a:cubicBezTo>
                  <a:cubicBezTo>
                    <a:pt x="94" y="16"/>
                    <a:pt x="94" y="25"/>
                    <a:pt x="95" y="34"/>
                  </a:cubicBezTo>
                  <a:cubicBezTo>
                    <a:pt x="85" y="36"/>
                    <a:pt x="85" y="36"/>
                    <a:pt x="85" y="36"/>
                  </a:cubicBezTo>
                  <a:cubicBezTo>
                    <a:pt x="83" y="36"/>
                    <a:pt x="83" y="37"/>
                    <a:pt x="83" y="38"/>
                  </a:cubicBezTo>
                  <a:cubicBezTo>
                    <a:pt x="83" y="39"/>
                    <a:pt x="83" y="39"/>
                    <a:pt x="83" y="39"/>
                  </a:cubicBezTo>
                  <a:cubicBezTo>
                    <a:pt x="83" y="39"/>
                    <a:pt x="84" y="40"/>
                    <a:pt x="85" y="40"/>
                  </a:cubicBezTo>
                  <a:cubicBezTo>
                    <a:pt x="85" y="40"/>
                    <a:pt x="85" y="40"/>
                    <a:pt x="85" y="40"/>
                  </a:cubicBezTo>
                  <a:cubicBezTo>
                    <a:pt x="96" y="38"/>
                    <a:pt x="96" y="38"/>
                    <a:pt x="96" y="38"/>
                  </a:cubicBezTo>
                  <a:cubicBezTo>
                    <a:pt x="96" y="40"/>
                    <a:pt x="96" y="42"/>
                    <a:pt x="96" y="43"/>
                  </a:cubicBezTo>
                  <a:cubicBezTo>
                    <a:pt x="86" y="44"/>
                    <a:pt x="86" y="44"/>
                    <a:pt x="86" y="44"/>
                  </a:cubicBezTo>
                  <a:cubicBezTo>
                    <a:pt x="84" y="44"/>
                    <a:pt x="84" y="45"/>
                    <a:pt x="84" y="47"/>
                  </a:cubicBezTo>
                  <a:cubicBezTo>
                    <a:pt x="84" y="47"/>
                    <a:pt x="84" y="47"/>
                    <a:pt x="84" y="47"/>
                  </a:cubicBezTo>
                  <a:cubicBezTo>
                    <a:pt x="84" y="48"/>
                    <a:pt x="85" y="48"/>
                    <a:pt x="86" y="48"/>
                  </a:cubicBezTo>
                  <a:cubicBezTo>
                    <a:pt x="86" y="48"/>
                    <a:pt x="86" y="48"/>
                    <a:pt x="86" y="48"/>
                  </a:cubicBezTo>
                  <a:cubicBezTo>
                    <a:pt x="96" y="47"/>
                    <a:pt x="96" y="47"/>
                    <a:pt x="96" y="47"/>
                  </a:cubicBezTo>
                  <a:cubicBezTo>
                    <a:pt x="96" y="49"/>
                    <a:pt x="97" y="51"/>
                    <a:pt x="97" y="52"/>
                  </a:cubicBezTo>
                  <a:cubicBezTo>
                    <a:pt x="87" y="53"/>
                    <a:pt x="87" y="53"/>
                    <a:pt x="87" y="53"/>
                  </a:cubicBezTo>
                  <a:cubicBezTo>
                    <a:pt x="86" y="53"/>
                    <a:pt x="85" y="54"/>
                    <a:pt x="85" y="55"/>
                  </a:cubicBezTo>
                  <a:cubicBezTo>
                    <a:pt x="86" y="56"/>
                    <a:pt x="86" y="56"/>
                    <a:pt x="86" y="56"/>
                  </a:cubicBezTo>
                  <a:cubicBezTo>
                    <a:pt x="86" y="57"/>
                    <a:pt x="87" y="57"/>
                    <a:pt x="87" y="57"/>
                  </a:cubicBezTo>
                  <a:cubicBezTo>
                    <a:pt x="87" y="57"/>
                    <a:pt x="87" y="57"/>
                    <a:pt x="88" y="57"/>
                  </a:cubicBezTo>
                  <a:cubicBezTo>
                    <a:pt x="97" y="56"/>
                    <a:pt x="97" y="56"/>
                    <a:pt x="97" y="56"/>
                  </a:cubicBezTo>
                  <a:cubicBezTo>
                    <a:pt x="97" y="58"/>
                    <a:pt x="97" y="60"/>
                    <a:pt x="97" y="62"/>
                  </a:cubicBezTo>
                  <a:cubicBezTo>
                    <a:pt x="97" y="62"/>
                    <a:pt x="97" y="62"/>
                    <a:pt x="97" y="62"/>
                  </a:cubicBezTo>
                  <a:cubicBezTo>
                    <a:pt x="87" y="63"/>
                    <a:pt x="87" y="63"/>
                    <a:pt x="87" y="63"/>
                  </a:cubicBezTo>
                  <a:cubicBezTo>
                    <a:pt x="85" y="63"/>
                    <a:pt x="85" y="64"/>
                    <a:pt x="85" y="65"/>
                  </a:cubicBezTo>
                  <a:cubicBezTo>
                    <a:pt x="85" y="66"/>
                    <a:pt x="85" y="66"/>
                    <a:pt x="85" y="66"/>
                  </a:cubicBezTo>
                  <a:cubicBezTo>
                    <a:pt x="85" y="67"/>
                    <a:pt x="86" y="67"/>
                    <a:pt x="87" y="67"/>
                  </a:cubicBezTo>
                  <a:cubicBezTo>
                    <a:pt x="87" y="67"/>
                    <a:pt x="87" y="67"/>
                    <a:pt x="87" y="67"/>
                  </a:cubicBezTo>
                  <a:cubicBezTo>
                    <a:pt x="98" y="66"/>
                    <a:pt x="98" y="66"/>
                    <a:pt x="98" y="66"/>
                  </a:cubicBezTo>
                  <a:cubicBezTo>
                    <a:pt x="98" y="66"/>
                    <a:pt x="98" y="66"/>
                    <a:pt x="98" y="66"/>
                  </a:cubicBezTo>
                  <a:cubicBezTo>
                    <a:pt x="98" y="68"/>
                    <a:pt x="98" y="70"/>
                    <a:pt x="98" y="72"/>
                  </a:cubicBezTo>
                  <a:cubicBezTo>
                    <a:pt x="98" y="72"/>
                    <a:pt x="97" y="72"/>
                    <a:pt x="97" y="72"/>
                  </a:cubicBezTo>
                  <a:cubicBezTo>
                    <a:pt x="97" y="72"/>
                    <a:pt x="97" y="72"/>
                    <a:pt x="97" y="72"/>
                  </a:cubicBezTo>
                  <a:cubicBezTo>
                    <a:pt x="87" y="73"/>
                    <a:pt x="87" y="73"/>
                    <a:pt x="87" y="73"/>
                  </a:cubicBezTo>
                  <a:cubicBezTo>
                    <a:pt x="85" y="73"/>
                    <a:pt x="85" y="74"/>
                    <a:pt x="85" y="75"/>
                  </a:cubicBezTo>
                  <a:cubicBezTo>
                    <a:pt x="85" y="76"/>
                    <a:pt x="85" y="76"/>
                    <a:pt x="85" y="76"/>
                  </a:cubicBezTo>
                  <a:cubicBezTo>
                    <a:pt x="85" y="76"/>
                    <a:pt x="86" y="77"/>
                    <a:pt x="87" y="77"/>
                  </a:cubicBezTo>
                  <a:cubicBezTo>
                    <a:pt x="87" y="77"/>
                    <a:pt x="87" y="77"/>
                    <a:pt x="87" y="77"/>
                  </a:cubicBezTo>
                  <a:cubicBezTo>
                    <a:pt x="97" y="76"/>
                    <a:pt x="97" y="76"/>
                    <a:pt x="97" y="76"/>
                  </a:cubicBezTo>
                  <a:cubicBezTo>
                    <a:pt x="98" y="76"/>
                    <a:pt x="98" y="75"/>
                    <a:pt x="98" y="75"/>
                  </a:cubicBezTo>
                  <a:cubicBezTo>
                    <a:pt x="99" y="76"/>
                    <a:pt x="99" y="78"/>
                    <a:pt x="99" y="79"/>
                  </a:cubicBezTo>
                  <a:cubicBezTo>
                    <a:pt x="98" y="79"/>
                    <a:pt x="98" y="79"/>
                    <a:pt x="98" y="79"/>
                  </a:cubicBezTo>
                  <a:cubicBezTo>
                    <a:pt x="88" y="80"/>
                    <a:pt x="88" y="80"/>
                    <a:pt x="88" y="80"/>
                  </a:cubicBezTo>
                  <a:cubicBezTo>
                    <a:pt x="87" y="80"/>
                    <a:pt x="87" y="81"/>
                    <a:pt x="87" y="82"/>
                  </a:cubicBezTo>
                  <a:cubicBezTo>
                    <a:pt x="87" y="83"/>
                    <a:pt x="87" y="83"/>
                    <a:pt x="87" y="83"/>
                  </a:cubicBezTo>
                  <a:cubicBezTo>
                    <a:pt x="87" y="83"/>
                    <a:pt x="88" y="84"/>
                    <a:pt x="89" y="84"/>
                  </a:cubicBezTo>
                  <a:cubicBezTo>
                    <a:pt x="89" y="84"/>
                    <a:pt x="89" y="84"/>
                    <a:pt x="89" y="84"/>
                  </a:cubicBezTo>
                  <a:cubicBezTo>
                    <a:pt x="99" y="83"/>
                    <a:pt x="99" y="83"/>
                    <a:pt x="99" y="83"/>
                  </a:cubicBezTo>
                  <a:cubicBezTo>
                    <a:pt x="99" y="83"/>
                    <a:pt x="99" y="83"/>
                    <a:pt x="99" y="83"/>
                  </a:cubicBezTo>
                  <a:cubicBezTo>
                    <a:pt x="99" y="85"/>
                    <a:pt x="99" y="86"/>
                    <a:pt x="99" y="88"/>
                  </a:cubicBezTo>
                  <a:cubicBezTo>
                    <a:pt x="99" y="88"/>
                    <a:pt x="99" y="88"/>
                    <a:pt x="99" y="88"/>
                  </a:cubicBezTo>
                  <a:cubicBezTo>
                    <a:pt x="89" y="89"/>
                    <a:pt x="89" y="89"/>
                    <a:pt x="89" y="89"/>
                  </a:cubicBezTo>
                  <a:cubicBezTo>
                    <a:pt x="88" y="89"/>
                    <a:pt x="87" y="90"/>
                    <a:pt x="87" y="91"/>
                  </a:cubicBezTo>
                  <a:cubicBezTo>
                    <a:pt x="87" y="91"/>
                    <a:pt x="87" y="91"/>
                    <a:pt x="87" y="91"/>
                  </a:cubicBezTo>
                  <a:cubicBezTo>
                    <a:pt x="87" y="92"/>
                    <a:pt x="88" y="93"/>
                    <a:pt x="89" y="93"/>
                  </a:cubicBezTo>
                  <a:cubicBezTo>
                    <a:pt x="89" y="93"/>
                    <a:pt x="89" y="93"/>
                    <a:pt x="89" y="93"/>
                  </a:cubicBezTo>
                  <a:cubicBezTo>
                    <a:pt x="99" y="92"/>
                    <a:pt x="99" y="92"/>
                    <a:pt x="99" y="92"/>
                  </a:cubicBezTo>
                  <a:cubicBezTo>
                    <a:pt x="100" y="92"/>
                    <a:pt x="100" y="92"/>
                    <a:pt x="100" y="92"/>
                  </a:cubicBezTo>
                  <a:cubicBezTo>
                    <a:pt x="100" y="94"/>
                    <a:pt x="100" y="96"/>
                    <a:pt x="100" y="98"/>
                  </a:cubicBezTo>
                  <a:cubicBezTo>
                    <a:pt x="100" y="98"/>
                    <a:pt x="100" y="98"/>
                    <a:pt x="100" y="98"/>
                  </a:cubicBezTo>
                  <a:cubicBezTo>
                    <a:pt x="97" y="98"/>
                    <a:pt x="95" y="99"/>
                    <a:pt x="92" y="99"/>
                  </a:cubicBezTo>
                  <a:cubicBezTo>
                    <a:pt x="91" y="99"/>
                    <a:pt x="90" y="99"/>
                    <a:pt x="89" y="99"/>
                  </a:cubicBezTo>
                  <a:cubicBezTo>
                    <a:pt x="89" y="99"/>
                    <a:pt x="89" y="99"/>
                    <a:pt x="89" y="99"/>
                  </a:cubicBezTo>
                  <a:cubicBezTo>
                    <a:pt x="88" y="99"/>
                    <a:pt x="87" y="99"/>
                    <a:pt x="87" y="100"/>
                  </a:cubicBezTo>
                  <a:cubicBezTo>
                    <a:pt x="87" y="101"/>
                    <a:pt x="87" y="101"/>
                    <a:pt x="87" y="101"/>
                  </a:cubicBezTo>
                  <a:cubicBezTo>
                    <a:pt x="87" y="102"/>
                    <a:pt x="88" y="102"/>
                    <a:pt x="88" y="103"/>
                  </a:cubicBezTo>
                  <a:cubicBezTo>
                    <a:pt x="90" y="103"/>
                    <a:pt x="91" y="103"/>
                    <a:pt x="92" y="103"/>
                  </a:cubicBezTo>
                  <a:cubicBezTo>
                    <a:pt x="95" y="103"/>
                    <a:pt x="97" y="102"/>
                    <a:pt x="100" y="102"/>
                  </a:cubicBezTo>
                  <a:cubicBezTo>
                    <a:pt x="100" y="103"/>
                    <a:pt x="100" y="105"/>
                    <a:pt x="100" y="106"/>
                  </a:cubicBezTo>
                  <a:cubicBezTo>
                    <a:pt x="100" y="106"/>
                    <a:pt x="100" y="106"/>
                    <a:pt x="100" y="106"/>
                  </a:cubicBezTo>
                  <a:cubicBezTo>
                    <a:pt x="89" y="107"/>
                    <a:pt x="89" y="107"/>
                    <a:pt x="89" y="107"/>
                  </a:cubicBezTo>
                  <a:cubicBezTo>
                    <a:pt x="88" y="107"/>
                    <a:pt x="87" y="108"/>
                    <a:pt x="87" y="109"/>
                  </a:cubicBezTo>
                  <a:cubicBezTo>
                    <a:pt x="88" y="110"/>
                    <a:pt x="88" y="110"/>
                    <a:pt x="88" y="110"/>
                  </a:cubicBezTo>
                  <a:cubicBezTo>
                    <a:pt x="88" y="111"/>
                    <a:pt x="89" y="111"/>
                    <a:pt x="89" y="111"/>
                  </a:cubicBezTo>
                  <a:cubicBezTo>
                    <a:pt x="89" y="111"/>
                    <a:pt x="90" y="111"/>
                    <a:pt x="90" y="111"/>
                  </a:cubicBezTo>
                  <a:cubicBezTo>
                    <a:pt x="101" y="110"/>
                    <a:pt x="101" y="110"/>
                    <a:pt x="101" y="110"/>
                  </a:cubicBezTo>
                  <a:cubicBezTo>
                    <a:pt x="101" y="112"/>
                    <a:pt x="101" y="114"/>
                    <a:pt x="101" y="116"/>
                  </a:cubicBezTo>
                  <a:cubicBezTo>
                    <a:pt x="101" y="116"/>
                    <a:pt x="101" y="116"/>
                    <a:pt x="101" y="116"/>
                  </a:cubicBezTo>
                  <a:cubicBezTo>
                    <a:pt x="91" y="117"/>
                    <a:pt x="91" y="117"/>
                    <a:pt x="91" y="117"/>
                  </a:cubicBezTo>
                  <a:cubicBezTo>
                    <a:pt x="90" y="117"/>
                    <a:pt x="89" y="118"/>
                    <a:pt x="89" y="120"/>
                  </a:cubicBezTo>
                  <a:cubicBezTo>
                    <a:pt x="89" y="120"/>
                    <a:pt x="89" y="120"/>
                    <a:pt x="89" y="120"/>
                  </a:cubicBezTo>
                  <a:cubicBezTo>
                    <a:pt x="90" y="121"/>
                    <a:pt x="90" y="121"/>
                    <a:pt x="91" y="121"/>
                  </a:cubicBezTo>
                  <a:cubicBezTo>
                    <a:pt x="91" y="121"/>
                    <a:pt x="91" y="121"/>
                    <a:pt x="91" y="121"/>
                  </a:cubicBezTo>
                  <a:cubicBezTo>
                    <a:pt x="101" y="120"/>
                    <a:pt x="101" y="120"/>
                    <a:pt x="101" y="120"/>
                  </a:cubicBezTo>
                  <a:cubicBezTo>
                    <a:pt x="101" y="120"/>
                    <a:pt x="101" y="120"/>
                    <a:pt x="101" y="120"/>
                  </a:cubicBezTo>
                  <a:cubicBezTo>
                    <a:pt x="101" y="123"/>
                    <a:pt x="102" y="125"/>
                    <a:pt x="102" y="127"/>
                  </a:cubicBezTo>
                  <a:cubicBezTo>
                    <a:pt x="102" y="127"/>
                    <a:pt x="102" y="127"/>
                    <a:pt x="102" y="127"/>
                  </a:cubicBezTo>
                  <a:cubicBezTo>
                    <a:pt x="101" y="127"/>
                    <a:pt x="101" y="128"/>
                    <a:pt x="100" y="128"/>
                  </a:cubicBezTo>
                  <a:cubicBezTo>
                    <a:pt x="91" y="128"/>
                    <a:pt x="91" y="128"/>
                    <a:pt x="91" y="128"/>
                  </a:cubicBezTo>
                  <a:cubicBezTo>
                    <a:pt x="89" y="128"/>
                    <a:pt x="89" y="129"/>
                    <a:pt x="89" y="130"/>
                  </a:cubicBezTo>
                  <a:cubicBezTo>
                    <a:pt x="89" y="131"/>
                    <a:pt x="89" y="131"/>
                    <a:pt x="89" y="131"/>
                  </a:cubicBezTo>
                  <a:cubicBezTo>
                    <a:pt x="89" y="132"/>
                    <a:pt x="90" y="132"/>
                    <a:pt x="91" y="132"/>
                  </a:cubicBezTo>
                  <a:cubicBezTo>
                    <a:pt x="91" y="132"/>
                    <a:pt x="91" y="132"/>
                    <a:pt x="91" y="132"/>
                  </a:cubicBezTo>
                  <a:cubicBezTo>
                    <a:pt x="102" y="132"/>
                    <a:pt x="102" y="132"/>
                    <a:pt x="102" y="132"/>
                  </a:cubicBezTo>
                  <a:cubicBezTo>
                    <a:pt x="102" y="133"/>
                    <a:pt x="102" y="135"/>
                    <a:pt x="102" y="137"/>
                  </a:cubicBezTo>
                  <a:cubicBezTo>
                    <a:pt x="101" y="137"/>
                    <a:pt x="101" y="137"/>
                    <a:pt x="101" y="137"/>
                  </a:cubicBezTo>
                  <a:cubicBezTo>
                    <a:pt x="91" y="137"/>
                    <a:pt x="91" y="137"/>
                    <a:pt x="91" y="137"/>
                  </a:cubicBezTo>
                  <a:cubicBezTo>
                    <a:pt x="90" y="137"/>
                    <a:pt x="89" y="138"/>
                    <a:pt x="89" y="139"/>
                  </a:cubicBezTo>
                  <a:cubicBezTo>
                    <a:pt x="89" y="140"/>
                    <a:pt x="89" y="140"/>
                    <a:pt x="89" y="140"/>
                  </a:cubicBezTo>
                  <a:cubicBezTo>
                    <a:pt x="90" y="140"/>
                    <a:pt x="91" y="141"/>
                    <a:pt x="91" y="141"/>
                  </a:cubicBezTo>
                  <a:cubicBezTo>
                    <a:pt x="101" y="141"/>
                    <a:pt x="101" y="141"/>
                    <a:pt x="101" y="141"/>
                  </a:cubicBezTo>
                  <a:cubicBezTo>
                    <a:pt x="102" y="141"/>
                    <a:pt x="102" y="141"/>
                    <a:pt x="102" y="140"/>
                  </a:cubicBezTo>
                  <a:cubicBezTo>
                    <a:pt x="102" y="142"/>
                    <a:pt x="102" y="143"/>
                    <a:pt x="103" y="145"/>
                  </a:cubicBezTo>
                  <a:cubicBezTo>
                    <a:pt x="102" y="145"/>
                    <a:pt x="102" y="145"/>
                    <a:pt x="102" y="145"/>
                  </a:cubicBezTo>
                  <a:cubicBezTo>
                    <a:pt x="101" y="145"/>
                    <a:pt x="101" y="145"/>
                    <a:pt x="100" y="146"/>
                  </a:cubicBezTo>
                  <a:cubicBezTo>
                    <a:pt x="92" y="147"/>
                    <a:pt x="92" y="147"/>
                    <a:pt x="92" y="147"/>
                  </a:cubicBezTo>
                  <a:cubicBezTo>
                    <a:pt x="91" y="147"/>
                    <a:pt x="90" y="148"/>
                    <a:pt x="90" y="149"/>
                  </a:cubicBezTo>
                  <a:cubicBezTo>
                    <a:pt x="90" y="150"/>
                    <a:pt x="90" y="150"/>
                    <a:pt x="90" y="150"/>
                  </a:cubicBezTo>
                  <a:cubicBezTo>
                    <a:pt x="91" y="150"/>
                    <a:pt x="91" y="151"/>
                    <a:pt x="92" y="151"/>
                  </a:cubicBezTo>
                  <a:cubicBezTo>
                    <a:pt x="92" y="151"/>
                    <a:pt x="92" y="151"/>
                    <a:pt x="92" y="151"/>
                  </a:cubicBezTo>
                  <a:cubicBezTo>
                    <a:pt x="103" y="150"/>
                    <a:pt x="103" y="150"/>
                    <a:pt x="103" y="150"/>
                  </a:cubicBezTo>
                  <a:cubicBezTo>
                    <a:pt x="103" y="151"/>
                    <a:pt x="103" y="153"/>
                    <a:pt x="103" y="155"/>
                  </a:cubicBezTo>
                  <a:cubicBezTo>
                    <a:pt x="103" y="155"/>
                    <a:pt x="103" y="155"/>
                    <a:pt x="103" y="155"/>
                  </a:cubicBezTo>
                  <a:cubicBezTo>
                    <a:pt x="92" y="157"/>
                    <a:pt x="92" y="157"/>
                    <a:pt x="92" y="157"/>
                  </a:cubicBezTo>
                  <a:cubicBezTo>
                    <a:pt x="91" y="158"/>
                    <a:pt x="91" y="159"/>
                    <a:pt x="91" y="160"/>
                  </a:cubicBezTo>
                  <a:cubicBezTo>
                    <a:pt x="91" y="160"/>
                    <a:pt x="91" y="160"/>
                    <a:pt x="91" y="160"/>
                  </a:cubicBezTo>
                  <a:cubicBezTo>
                    <a:pt x="91" y="161"/>
                    <a:pt x="92" y="161"/>
                    <a:pt x="93" y="161"/>
                  </a:cubicBezTo>
                  <a:cubicBezTo>
                    <a:pt x="93" y="161"/>
                    <a:pt x="93" y="161"/>
                    <a:pt x="93" y="161"/>
                  </a:cubicBezTo>
                  <a:cubicBezTo>
                    <a:pt x="103" y="159"/>
                    <a:pt x="103" y="159"/>
                    <a:pt x="103" y="159"/>
                  </a:cubicBezTo>
                  <a:cubicBezTo>
                    <a:pt x="103" y="161"/>
                    <a:pt x="103" y="162"/>
                    <a:pt x="103" y="163"/>
                  </a:cubicBezTo>
                  <a:cubicBezTo>
                    <a:pt x="93" y="165"/>
                    <a:pt x="93" y="165"/>
                    <a:pt x="93" y="165"/>
                  </a:cubicBezTo>
                  <a:cubicBezTo>
                    <a:pt x="92" y="165"/>
                    <a:pt x="91" y="166"/>
                    <a:pt x="91" y="167"/>
                  </a:cubicBezTo>
                  <a:cubicBezTo>
                    <a:pt x="92" y="168"/>
                    <a:pt x="92" y="168"/>
                    <a:pt x="92" y="168"/>
                  </a:cubicBezTo>
                  <a:cubicBezTo>
                    <a:pt x="92" y="169"/>
                    <a:pt x="93" y="169"/>
                    <a:pt x="93" y="169"/>
                  </a:cubicBezTo>
                  <a:cubicBezTo>
                    <a:pt x="93" y="169"/>
                    <a:pt x="94" y="169"/>
                    <a:pt x="94" y="169"/>
                  </a:cubicBezTo>
                  <a:cubicBezTo>
                    <a:pt x="103" y="167"/>
                    <a:pt x="103" y="167"/>
                    <a:pt x="103" y="167"/>
                  </a:cubicBezTo>
                  <a:cubicBezTo>
                    <a:pt x="103" y="169"/>
                    <a:pt x="103" y="170"/>
                    <a:pt x="103" y="171"/>
                  </a:cubicBezTo>
                  <a:cubicBezTo>
                    <a:pt x="94" y="173"/>
                    <a:pt x="94" y="173"/>
                    <a:pt x="94" y="173"/>
                  </a:cubicBezTo>
                  <a:cubicBezTo>
                    <a:pt x="93" y="174"/>
                    <a:pt x="92" y="175"/>
                    <a:pt x="92" y="176"/>
                  </a:cubicBezTo>
                  <a:cubicBezTo>
                    <a:pt x="92" y="176"/>
                    <a:pt x="92" y="176"/>
                    <a:pt x="92" y="176"/>
                  </a:cubicBezTo>
                  <a:cubicBezTo>
                    <a:pt x="93" y="177"/>
                    <a:pt x="94" y="177"/>
                    <a:pt x="94" y="177"/>
                  </a:cubicBezTo>
                  <a:cubicBezTo>
                    <a:pt x="94" y="177"/>
                    <a:pt x="95" y="177"/>
                    <a:pt x="95" y="177"/>
                  </a:cubicBezTo>
                  <a:cubicBezTo>
                    <a:pt x="103" y="175"/>
                    <a:pt x="103" y="175"/>
                    <a:pt x="103" y="175"/>
                  </a:cubicBezTo>
                  <a:cubicBezTo>
                    <a:pt x="104" y="183"/>
                    <a:pt x="104" y="190"/>
                    <a:pt x="104" y="198"/>
                  </a:cubicBezTo>
                  <a:moveTo>
                    <a:pt x="94" y="0"/>
                  </a:moveTo>
                  <a:cubicBezTo>
                    <a:pt x="94" y="0"/>
                    <a:pt x="93" y="1"/>
                    <a:pt x="93" y="1"/>
                  </a:cubicBezTo>
                  <a:cubicBezTo>
                    <a:pt x="83" y="14"/>
                    <a:pt x="72" y="26"/>
                    <a:pt x="62" y="37"/>
                  </a:cubicBezTo>
                  <a:cubicBezTo>
                    <a:pt x="1" y="106"/>
                    <a:pt x="1" y="106"/>
                    <a:pt x="1" y="106"/>
                  </a:cubicBezTo>
                  <a:cubicBezTo>
                    <a:pt x="0" y="106"/>
                    <a:pt x="0" y="107"/>
                    <a:pt x="0" y="108"/>
                  </a:cubicBezTo>
                  <a:cubicBezTo>
                    <a:pt x="1" y="108"/>
                    <a:pt x="1" y="108"/>
                    <a:pt x="1" y="108"/>
                  </a:cubicBezTo>
                  <a:cubicBezTo>
                    <a:pt x="104" y="204"/>
                    <a:pt x="104" y="204"/>
                    <a:pt x="104" y="204"/>
                  </a:cubicBezTo>
                  <a:cubicBezTo>
                    <a:pt x="104" y="204"/>
                    <a:pt x="105" y="204"/>
                    <a:pt x="105" y="204"/>
                  </a:cubicBezTo>
                  <a:cubicBezTo>
                    <a:pt x="106" y="204"/>
                    <a:pt x="106" y="204"/>
                    <a:pt x="106" y="204"/>
                  </a:cubicBezTo>
                  <a:cubicBezTo>
                    <a:pt x="107" y="204"/>
                    <a:pt x="107" y="203"/>
                    <a:pt x="107" y="202"/>
                  </a:cubicBezTo>
                  <a:cubicBezTo>
                    <a:pt x="108" y="177"/>
                    <a:pt x="107" y="151"/>
                    <a:pt x="106" y="129"/>
                  </a:cubicBezTo>
                  <a:cubicBezTo>
                    <a:pt x="103" y="82"/>
                    <a:pt x="100" y="41"/>
                    <a:pt x="96" y="2"/>
                  </a:cubicBezTo>
                  <a:cubicBezTo>
                    <a:pt x="96" y="1"/>
                    <a:pt x="96" y="1"/>
                    <a:pt x="95" y="0"/>
                  </a:cubicBezTo>
                  <a:cubicBezTo>
                    <a:pt x="95" y="0"/>
                    <a:pt x="94" y="0"/>
                    <a:pt x="94"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7" name="Freeform 111">
              <a:extLst>
                <a:ext uri="{FF2B5EF4-FFF2-40B4-BE49-F238E27FC236}">
                  <a16:creationId xmlns:a16="http://schemas.microsoft.com/office/drawing/2014/main" id="{739B7637-0342-FE8F-227D-9E701B42ED67}"/>
                </a:ext>
              </a:extLst>
            </p:cNvPr>
            <p:cNvSpPr>
              <a:spLocks noEditPoints="1"/>
            </p:cNvSpPr>
            <p:nvPr/>
          </p:nvSpPr>
          <p:spPr bwMode="auto">
            <a:xfrm>
              <a:off x="7318375" y="1865313"/>
              <a:ext cx="433388" cy="717550"/>
            </a:xfrm>
            <a:custGeom>
              <a:avLst/>
              <a:gdLst>
                <a:gd name="T0" fmla="*/ 102 w 121"/>
                <a:gd name="T1" fmla="*/ 174 h 200"/>
                <a:gd name="T2" fmla="*/ 104 w 121"/>
                <a:gd name="T3" fmla="*/ 175 h 200"/>
                <a:gd name="T4" fmla="*/ 101 w 121"/>
                <a:gd name="T5" fmla="*/ 163 h 200"/>
                <a:gd name="T6" fmla="*/ 102 w 121"/>
                <a:gd name="T7" fmla="*/ 167 h 200"/>
                <a:gd name="T8" fmla="*/ 109 w 121"/>
                <a:gd name="T9" fmla="*/ 161 h 200"/>
                <a:gd name="T10" fmla="*/ 112 w 121"/>
                <a:gd name="T11" fmla="*/ 164 h 200"/>
                <a:gd name="T12" fmla="*/ 109 w 121"/>
                <a:gd name="T13" fmla="*/ 174 h 200"/>
                <a:gd name="T14" fmla="*/ 105 w 121"/>
                <a:gd name="T15" fmla="*/ 186 h 200"/>
                <a:gd name="T16" fmla="*/ 119 w 121"/>
                <a:gd name="T17" fmla="*/ 200 h 200"/>
                <a:gd name="T18" fmla="*/ 114 w 121"/>
                <a:gd name="T19" fmla="*/ 156 h 200"/>
                <a:gd name="T20" fmla="*/ 67 w 121"/>
                <a:gd name="T21" fmla="*/ 61 h 200"/>
                <a:gd name="T22" fmla="*/ 66 w 121"/>
                <a:gd name="T23" fmla="*/ 55 h 200"/>
                <a:gd name="T24" fmla="*/ 31 w 121"/>
                <a:gd name="T25" fmla="*/ 118 h 200"/>
                <a:gd name="T26" fmla="*/ 89 w 121"/>
                <a:gd name="T27" fmla="*/ 157 h 200"/>
                <a:gd name="T28" fmla="*/ 68 w 121"/>
                <a:gd name="T29" fmla="*/ 54 h 200"/>
                <a:gd name="T30" fmla="*/ 76 w 121"/>
                <a:gd name="T31" fmla="*/ 1 h 200"/>
                <a:gd name="T32" fmla="*/ 1 w 121"/>
                <a:gd name="T33" fmla="*/ 121 h 200"/>
                <a:gd name="T34" fmla="*/ 102 w 121"/>
                <a:gd name="T35" fmla="*/ 184 h 200"/>
                <a:gd name="T36" fmla="*/ 77 w 121"/>
                <a:gd name="T37" fmla="*/ 8 h 200"/>
                <a:gd name="T38" fmla="*/ 72 w 121"/>
                <a:gd name="T39" fmla="*/ 39 h 200"/>
                <a:gd name="T40" fmla="*/ 74 w 121"/>
                <a:gd name="T41" fmla="*/ 41 h 200"/>
                <a:gd name="T42" fmla="*/ 75 w 121"/>
                <a:gd name="T43" fmla="*/ 45 h 200"/>
                <a:gd name="T44" fmla="*/ 76 w 121"/>
                <a:gd name="T45" fmla="*/ 49 h 200"/>
                <a:gd name="T46" fmla="*/ 88 w 121"/>
                <a:gd name="T47" fmla="*/ 51 h 200"/>
                <a:gd name="T48" fmla="*/ 77 w 121"/>
                <a:gd name="T49" fmla="*/ 57 h 200"/>
                <a:gd name="T50" fmla="*/ 89 w 121"/>
                <a:gd name="T51" fmla="*/ 55 h 200"/>
                <a:gd name="T52" fmla="*/ 79 w 121"/>
                <a:gd name="T53" fmla="*/ 64 h 200"/>
                <a:gd name="T54" fmla="*/ 80 w 121"/>
                <a:gd name="T55" fmla="*/ 68 h 200"/>
                <a:gd name="T56" fmla="*/ 91 w 121"/>
                <a:gd name="T57" fmla="*/ 65 h 200"/>
                <a:gd name="T58" fmla="*/ 91 w 121"/>
                <a:gd name="T59" fmla="*/ 70 h 200"/>
                <a:gd name="T60" fmla="*/ 80 w 121"/>
                <a:gd name="T61" fmla="*/ 76 h 200"/>
                <a:gd name="T62" fmla="*/ 92 w 121"/>
                <a:gd name="T63" fmla="*/ 74 h 200"/>
                <a:gd name="T64" fmla="*/ 93 w 121"/>
                <a:gd name="T65" fmla="*/ 78 h 200"/>
                <a:gd name="T66" fmla="*/ 82 w 121"/>
                <a:gd name="T67" fmla="*/ 83 h 200"/>
                <a:gd name="T68" fmla="*/ 94 w 121"/>
                <a:gd name="T69" fmla="*/ 82 h 200"/>
                <a:gd name="T70" fmla="*/ 95 w 121"/>
                <a:gd name="T71" fmla="*/ 86 h 200"/>
                <a:gd name="T72" fmla="*/ 84 w 121"/>
                <a:gd name="T73" fmla="*/ 91 h 200"/>
                <a:gd name="T74" fmla="*/ 96 w 121"/>
                <a:gd name="T75" fmla="*/ 90 h 200"/>
                <a:gd name="T76" fmla="*/ 97 w 121"/>
                <a:gd name="T77" fmla="*/ 96 h 200"/>
                <a:gd name="T78" fmla="*/ 85 w 121"/>
                <a:gd name="T79" fmla="*/ 101 h 200"/>
                <a:gd name="T80" fmla="*/ 99 w 121"/>
                <a:gd name="T81" fmla="*/ 100 h 200"/>
                <a:gd name="T82" fmla="*/ 89 w 121"/>
                <a:gd name="T83" fmla="*/ 106 h 200"/>
                <a:gd name="T84" fmla="*/ 89 w 121"/>
                <a:gd name="T85" fmla="*/ 110 h 200"/>
                <a:gd name="T86" fmla="*/ 102 w 121"/>
                <a:gd name="T87" fmla="*/ 114 h 200"/>
                <a:gd name="T88" fmla="*/ 90 w 121"/>
                <a:gd name="T89" fmla="*/ 119 h 200"/>
                <a:gd name="T90" fmla="*/ 93 w 121"/>
                <a:gd name="T91" fmla="*/ 120 h 200"/>
                <a:gd name="T92" fmla="*/ 104 w 121"/>
                <a:gd name="T93" fmla="*/ 125 h 200"/>
                <a:gd name="T94" fmla="*/ 92 w 121"/>
                <a:gd name="T95" fmla="*/ 130 h 200"/>
                <a:gd name="T96" fmla="*/ 94 w 121"/>
                <a:gd name="T97" fmla="*/ 131 h 200"/>
                <a:gd name="T98" fmla="*/ 105 w 121"/>
                <a:gd name="T99" fmla="*/ 134 h 200"/>
                <a:gd name="T100" fmla="*/ 94 w 121"/>
                <a:gd name="T101" fmla="*/ 139 h 200"/>
                <a:gd name="T102" fmla="*/ 106 w 121"/>
                <a:gd name="T103" fmla="*/ 138 h 200"/>
                <a:gd name="T104" fmla="*/ 107 w 121"/>
                <a:gd name="T105" fmla="*/ 142 h 200"/>
                <a:gd name="T106" fmla="*/ 96 w 121"/>
                <a:gd name="T107" fmla="*/ 148 h 200"/>
                <a:gd name="T108" fmla="*/ 98 w 121"/>
                <a:gd name="T109" fmla="*/ 149 h 200"/>
                <a:gd name="T110" fmla="*/ 110 w 121"/>
                <a:gd name="T111" fmla="*/ 152 h 200"/>
                <a:gd name="T112" fmla="*/ 99 w 121"/>
                <a:gd name="T113" fmla="*/ 159 h 200"/>
                <a:gd name="T114" fmla="*/ 110 w 121"/>
                <a:gd name="T115" fmla="*/ 156 h 200"/>
                <a:gd name="T116" fmla="*/ 108 w 121"/>
                <a:gd name="T117" fmla="*/ 126 h 200"/>
                <a:gd name="T118" fmla="*/ 77 w 121"/>
                <a:gd name="T11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1" h="200">
                  <a:moveTo>
                    <a:pt x="106" y="170"/>
                  </a:moveTo>
                  <a:cubicBezTo>
                    <a:pt x="103" y="171"/>
                    <a:pt x="103" y="171"/>
                    <a:pt x="103" y="171"/>
                  </a:cubicBezTo>
                  <a:cubicBezTo>
                    <a:pt x="102" y="172"/>
                    <a:pt x="102" y="173"/>
                    <a:pt x="102" y="174"/>
                  </a:cubicBezTo>
                  <a:cubicBezTo>
                    <a:pt x="103" y="174"/>
                    <a:pt x="103" y="174"/>
                    <a:pt x="103" y="174"/>
                  </a:cubicBezTo>
                  <a:cubicBezTo>
                    <a:pt x="103" y="175"/>
                    <a:pt x="104" y="175"/>
                    <a:pt x="104" y="175"/>
                  </a:cubicBezTo>
                  <a:cubicBezTo>
                    <a:pt x="104" y="175"/>
                    <a:pt x="104" y="175"/>
                    <a:pt x="104" y="175"/>
                  </a:cubicBezTo>
                  <a:cubicBezTo>
                    <a:pt x="106" y="170"/>
                    <a:pt x="106" y="170"/>
                    <a:pt x="106" y="170"/>
                  </a:cubicBezTo>
                  <a:moveTo>
                    <a:pt x="109" y="161"/>
                  </a:moveTo>
                  <a:cubicBezTo>
                    <a:pt x="101" y="163"/>
                    <a:pt x="101" y="163"/>
                    <a:pt x="101" y="163"/>
                  </a:cubicBezTo>
                  <a:cubicBezTo>
                    <a:pt x="100" y="164"/>
                    <a:pt x="100" y="165"/>
                    <a:pt x="100" y="166"/>
                  </a:cubicBezTo>
                  <a:cubicBezTo>
                    <a:pt x="100" y="166"/>
                    <a:pt x="100" y="166"/>
                    <a:pt x="100" y="166"/>
                  </a:cubicBezTo>
                  <a:cubicBezTo>
                    <a:pt x="101" y="167"/>
                    <a:pt x="101" y="167"/>
                    <a:pt x="102" y="167"/>
                  </a:cubicBezTo>
                  <a:cubicBezTo>
                    <a:pt x="102" y="167"/>
                    <a:pt x="102" y="167"/>
                    <a:pt x="103" y="167"/>
                  </a:cubicBezTo>
                  <a:cubicBezTo>
                    <a:pt x="108" y="165"/>
                    <a:pt x="108" y="165"/>
                    <a:pt x="108" y="165"/>
                  </a:cubicBezTo>
                  <a:cubicBezTo>
                    <a:pt x="109" y="161"/>
                    <a:pt x="109" y="161"/>
                    <a:pt x="109" y="161"/>
                  </a:cubicBezTo>
                  <a:moveTo>
                    <a:pt x="114" y="156"/>
                  </a:moveTo>
                  <a:cubicBezTo>
                    <a:pt x="114" y="156"/>
                    <a:pt x="114" y="157"/>
                    <a:pt x="114" y="158"/>
                  </a:cubicBezTo>
                  <a:cubicBezTo>
                    <a:pt x="112" y="164"/>
                    <a:pt x="112" y="164"/>
                    <a:pt x="112" y="164"/>
                  </a:cubicBezTo>
                  <a:cubicBezTo>
                    <a:pt x="112" y="165"/>
                    <a:pt x="112" y="167"/>
                    <a:pt x="113" y="168"/>
                  </a:cubicBezTo>
                  <a:cubicBezTo>
                    <a:pt x="110" y="169"/>
                    <a:pt x="110" y="169"/>
                    <a:pt x="110" y="169"/>
                  </a:cubicBezTo>
                  <a:cubicBezTo>
                    <a:pt x="109" y="174"/>
                    <a:pt x="109" y="174"/>
                    <a:pt x="109" y="174"/>
                  </a:cubicBezTo>
                  <a:cubicBezTo>
                    <a:pt x="113" y="172"/>
                    <a:pt x="113" y="172"/>
                    <a:pt x="113" y="172"/>
                  </a:cubicBezTo>
                  <a:cubicBezTo>
                    <a:pt x="115" y="179"/>
                    <a:pt x="116" y="187"/>
                    <a:pt x="117" y="194"/>
                  </a:cubicBezTo>
                  <a:cubicBezTo>
                    <a:pt x="105" y="186"/>
                    <a:pt x="105" y="186"/>
                    <a:pt x="105" y="186"/>
                  </a:cubicBezTo>
                  <a:cubicBezTo>
                    <a:pt x="104" y="190"/>
                    <a:pt x="104" y="190"/>
                    <a:pt x="104" y="190"/>
                  </a:cubicBezTo>
                  <a:cubicBezTo>
                    <a:pt x="118" y="200"/>
                    <a:pt x="118" y="200"/>
                    <a:pt x="118" y="200"/>
                  </a:cubicBezTo>
                  <a:cubicBezTo>
                    <a:pt x="119" y="200"/>
                    <a:pt x="119" y="200"/>
                    <a:pt x="119" y="200"/>
                  </a:cubicBezTo>
                  <a:cubicBezTo>
                    <a:pt x="120" y="200"/>
                    <a:pt x="120" y="200"/>
                    <a:pt x="120" y="200"/>
                  </a:cubicBezTo>
                  <a:cubicBezTo>
                    <a:pt x="121" y="199"/>
                    <a:pt x="121" y="199"/>
                    <a:pt x="121" y="198"/>
                  </a:cubicBezTo>
                  <a:cubicBezTo>
                    <a:pt x="119" y="184"/>
                    <a:pt x="117" y="170"/>
                    <a:pt x="114" y="156"/>
                  </a:cubicBezTo>
                  <a:moveTo>
                    <a:pt x="85" y="151"/>
                  </a:moveTo>
                  <a:cubicBezTo>
                    <a:pt x="35" y="116"/>
                    <a:pt x="35" y="116"/>
                    <a:pt x="35" y="116"/>
                  </a:cubicBezTo>
                  <a:cubicBezTo>
                    <a:pt x="67" y="61"/>
                    <a:pt x="67" y="61"/>
                    <a:pt x="67" y="61"/>
                  </a:cubicBezTo>
                  <a:cubicBezTo>
                    <a:pt x="85" y="151"/>
                    <a:pt x="85" y="151"/>
                    <a:pt x="85" y="151"/>
                  </a:cubicBezTo>
                  <a:moveTo>
                    <a:pt x="68" y="54"/>
                  </a:moveTo>
                  <a:cubicBezTo>
                    <a:pt x="67" y="54"/>
                    <a:pt x="67" y="54"/>
                    <a:pt x="66" y="55"/>
                  </a:cubicBezTo>
                  <a:cubicBezTo>
                    <a:pt x="30" y="116"/>
                    <a:pt x="30" y="116"/>
                    <a:pt x="30" y="116"/>
                  </a:cubicBezTo>
                  <a:cubicBezTo>
                    <a:pt x="30" y="116"/>
                    <a:pt x="30" y="117"/>
                    <a:pt x="31" y="118"/>
                  </a:cubicBezTo>
                  <a:cubicBezTo>
                    <a:pt x="31" y="118"/>
                    <a:pt x="31" y="118"/>
                    <a:pt x="31" y="118"/>
                  </a:cubicBezTo>
                  <a:cubicBezTo>
                    <a:pt x="87" y="157"/>
                    <a:pt x="87" y="157"/>
                    <a:pt x="87" y="157"/>
                  </a:cubicBezTo>
                  <a:cubicBezTo>
                    <a:pt x="88" y="157"/>
                    <a:pt x="88" y="158"/>
                    <a:pt x="88" y="158"/>
                  </a:cubicBezTo>
                  <a:cubicBezTo>
                    <a:pt x="89" y="158"/>
                    <a:pt x="89" y="157"/>
                    <a:pt x="89" y="157"/>
                  </a:cubicBezTo>
                  <a:cubicBezTo>
                    <a:pt x="90" y="157"/>
                    <a:pt x="90" y="156"/>
                    <a:pt x="90" y="155"/>
                  </a:cubicBezTo>
                  <a:cubicBezTo>
                    <a:pt x="70" y="56"/>
                    <a:pt x="70" y="56"/>
                    <a:pt x="70" y="56"/>
                  </a:cubicBezTo>
                  <a:cubicBezTo>
                    <a:pt x="70" y="55"/>
                    <a:pt x="69" y="54"/>
                    <a:pt x="68" y="54"/>
                  </a:cubicBezTo>
                  <a:cubicBezTo>
                    <a:pt x="68" y="54"/>
                    <a:pt x="68" y="54"/>
                    <a:pt x="68" y="54"/>
                  </a:cubicBezTo>
                  <a:moveTo>
                    <a:pt x="77" y="0"/>
                  </a:moveTo>
                  <a:cubicBezTo>
                    <a:pt x="77" y="0"/>
                    <a:pt x="76" y="1"/>
                    <a:pt x="76" y="1"/>
                  </a:cubicBezTo>
                  <a:cubicBezTo>
                    <a:pt x="68" y="15"/>
                    <a:pt x="59" y="29"/>
                    <a:pt x="51" y="42"/>
                  </a:cubicBezTo>
                  <a:cubicBezTo>
                    <a:pt x="1" y="119"/>
                    <a:pt x="1" y="119"/>
                    <a:pt x="1" y="119"/>
                  </a:cubicBezTo>
                  <a:cubicBezTo>
                    <a:pt x="0" y="120"/>
                    <a:pt x="0" y="120"/>
                    <a:pt x="1" y="121"/>
                  </a:cubicBezTo>
                  <a:cubicBezTo>
                    <a:pt x="1" y="122"/>
                    <a:pt x="1" y="122"/>
                    <a:pt x="1" y="122"/>
                  </a:cubicBezTo>
                  <a:cubicBezTo>
                    <a:pt x="100" y="188"/>
                    <a:pt x="100" y="188"/>
                    <a:pt x="100" y="188"/>
                  </a:cubicBezTo>
                  <a:cubicBezTo>
                    <a:pt x="102" y="184"/>
                    <a:pt x="102" y="184"/>
                    <a:pt x="102" y="184"/>
                  </a:cubicBezTo>
                  <a:cubicBezTo>
                    <a:pt x="5" y="119"/>
                    <a:pt x="5" y="119"/>
                    <a:pt x="5" y="119"/>
                  </a:cubicBezTo>
                  <a:cubicBezTo>
                    <a:pt x="54" y="44"/>
                    <a:pt x="54" y="44"/>
                    <a:pt x="54" y="44"/>
                  </a:cubicBezTo>
                  <a:cubicBezTo>
                    <a:pt x="62" y="32"/>
                    <a:pt x="69" y="20"/>
                    <a:pt x="77" y="8"/>
                  </a:cubicBezTo>
                  <a:cubicBezTo>
                    <a:pt x="79" y="16"/>
                    <a:pt x="81" y="25"/>
                    <a:pt x="83" y="33"/>
                  </a:cubicBezTo>
                  <a:cubicBezTo>
                    <a:pt x="73" y="37"/>
                    <a:pt x="73" y="37"/>
                    <a:pt x="73" y="37"/>
                  </a:cubicBezTo>
                  <a:cubicBezTo>
                    <a:pt x="72" y="37"/>
                    <a:pt x="71" y="38"/>
                    <a:pt x="72" y="39"/>
                  </a:cubicBezTo>
                  <a:cubicBezTo>
                    <a:pt x="72" y="40"/>
                    <a:pt x="72" y="40"/>
                    <a:pt x="72" y="40"/>
                  </a:cubicBezTo>
                  <a:cubicBezTo>
                    <a:pt x="72" y="40"/>
                    <a:pt x="73" y="41"/>
                    <a:pt x="74" y="41"/>
                  </a:cubicBezTo>
                  <a:cubicBezTo>
                    <a:pt x="74" y="41"/>
                    <a:pt x="74" y="41"/>
                    <a:pt x="74" y="41"/>
                  </a:cubicBezTo>
                  <a:cubicBezTo>
                    <a:pt x="84" y="37"/>
                    <a:pt x="84" y="37"/>
                    <a:pt x="84" y="37"/>
                  </a:cubicBezTo>
                  <a:cubicBezTo>
                    <a:pt x="85" y="39"/>
                    <a:pt x="85" y="41"/>
                    <a:pt x="86" y="43"/>
                  </a:cubicBezTo>
                  <a:cubicBezTo>
                    <a:pt x="75" y="45"/>
                    <a:pt x="75" y="45"/>
                    <a:pt x="75" y="45"/>
                  </a:cubicBezTo>
                  <a:cubicBezTo>
                    <a:pt x="74" y="45"/>
                    <a:pt x="74" y="47"/>
                    <a:pt x="74" y="48"/>
                  </a:cubicBezTo>
                  <a:cubicBezTo>
                    <a:pt x="74" y="48"/>
                    <a:pt x="74" y="48"/>
                    <a:pt x="74" y="48"/>
                  </a:cubicBezTo>
                  <a:cubicBezTo>
                    <a:pt x="75" y="49"/>
                    <a:pt x="75" y="49"/>
                    <a:pt x="76" y="49"/>
                  </a:cubicBezTo>
                  <a:cubicBezTo>
                    <a:pt x="76" y="49"/>
                    <a:pt x="76" y="49"/>
                    <a:pt x="76" y="49"/>
                  </a:cubicBezTo>
                  <a:cubicBezTo>
                    <a:pt x="86" y="47"/>
                    <a:pt x="86" y="47"/>
                    <a:pt x="86" y="47"/>
                  </a:cubicBezTo>
                  <a:cubicBezTo>
                    <a:pt x="87" y="48"/>
                    <a:pt x="87" y="50"/>
                    <a:pt x="88" y="51"/>
                  </a:cubicBezTo>
                  <a:cubicBezTo>
                    <a:pt x="78" y="54"/>
                    <a:pt x="78" y="54"/>
                    <a:pt x="78" y="54"/>
                  </a:cubicBezTo>
                  <a:cubicBezTo>
                    <a:pt x="77" y="54"/>
                    <a:pt x="77" y="55"/>
                    <a:pt x="77" y="56"/>
                  </a:cubicBezTo>
                  <a:cubicBezTo>
                    <a:pt x="77" y="57"/>
                    <a:pt x="77" y="57"/>
                    <a:pt x="77" y="57"/>
                  </a:cubicBezTo>
                  <a:cubicBezTo>
                    <a:pt x="78" y="57"/>
                    <a:pt x="78" y="58"/>
                    <a:pt x="79" y="58"/>
                  </a:cubicBezTo>
                  <a:cubicBezTo>
                    <a:pt x="79" y="58"/>
                    <a:pt x="79" y="58"/>
                    <a:pt x="79" y="58"/>
                  </a:cubicBezTo>
                  <a:cubicBezTo>
                    <a:pt x="89" y="55"/>
                    <a:pt x="89" y="55"/>
                    <a:pt x="89" y="55"/>
                  </a:cubicBezTo>
                  <a:cubicBezTo>
                    <a:pt x="89" y="57"/>
                    <a:pt x="89" y="59"/>
                    <a:pt x="90" y="61"/>
                  </a:cubicBezTo>
                  <a:cubicBezTo>
                    <a:pt x="90" y="61"/>
                    <a:pt x="90" y="61"/>
                    <a:pt x="90" y="61"/>
                  </a:cubicBezTo>
                  <a:cubicBezTo>
                    <a:pt x="79" y="64"/>
                    <a:pt x="79" y="64"/>
                    <a:pt x="79" y="64"/>
                  </a:cubicBezTo>
                  <a:cubicBezTo>
                    <a:pt x="78" y="64"/>
                    <a:pt x="77" y="65"/>
                    <a:pt x="78" y="66"/>
                  </a:cubicBezTo>
                  <a:cubicBezTo>
                    <a:pt x="78" y="67"/>
                    <a:pt x="78" y="67"/>
                    <a:pt x="78" y="67"/>
                  </a:cubicBezTo>
                  <a:cubicBezTo>
                    <a:pt x="78" y="67"/>
                    <a:pt x="79" y="68"/>
                    <a:pt x="80" y="68"/>
                  </a:cubicBezTo>
                  <a:cubicBezTo>
                    <a:pt x="80" y="68"/>
                    <a:pt x="80" y="68"/>
                    <a:pt x="80" y="67"/>
                  </a:cubicBezTo>
                  <a:cubicBezTo>
                    <a:pt x="91" y="65"/>
                    <a:pt x="91" y="65"/>
                    <a:pt x="91" y="65"/>
                  </a:cubicBezTo>
                  <a:cubicBezTo>
                    <a:pt x="91" y="65"/>
                    <a:pt x="91" y="65"/>
                    <a:pt x="91" y="65"/>
                  </a:cubicBezTo>
                  <a:cubicBezTo>
                    <a:pt x="91" y="67"/>
                    <a:pt x="92" y="69"/>
                    <a:pt x="92" y="70"/>
                  </a:cubicBezTo>
                  <a:cubicBezTo>
                    <a:pt x="92" y="70"/>
                    <a:pt x="92" y="70"/>
                    <a:pt x="91" y="70"/>
                  </a:cubicBezTo>
                  <a:cubicBezTo>
                    <a:pt x="91" y="70"/>
                    <a:pt x="91" y="70"/>
                    <a:pt x="91" y="70"/>
                  </a:cubicBezTo>
                  <a:cubicBezTo>
                    <a:pt x="81" y="73"/>
                    <a:pt x="81" y="73"/>
                    <a:pt x="81" y="73"/>
                  </a:cubicBezTo>
                  <a:cubicBezTo>
                    <a:pt x="80" y="73"/>
                    <a:pt x="79" y="75"/>
                    <a:pt x="79" y="76"/>
                  </a:cubicBezTo>
                  <a:cubicBezTo>
                    <a:pt x="80" y="76"/>
                    <a:pt x="80" y="76"/>
                    <a:pt x="80" y="76"/>
                  </a:cubicBezTo>
                  <a:cubicBezTo>
                    <a:pt x="80" y="77"/>
                    <a:pt x="81" y="77"/>
                    <a:pt x="81" y="77"/>
                  </a:cubicBezTo>
                  <a:cubicBezTo>
                    <a:pt x="81" y="77"/>
                    <a:pt x="82" y="77"/>
                    <a:pt x="82" y="77"/>
                  </a:cubicBezTo>
                  <a:cubicBezTo>
                    <a:pt x="92" y="74"/>
                    <a:pt x="92" y="74"/>
                    <a:pt x="92" y="74"/>
                  </a:cubicBezTo>
                  <a:cubicBezTo>
                    <a:pt x="92" y="74"/>
                    <a:pt x="93" y="74"/>
                    <a:pt x="93" y="74"/>
                  </a:cubicBezTo>
                  <a:cubicBezTo>
                    <a:pt x="93" y="75"/>
                    <a:pt x="93" y="76"/>
                    <a:pt x="94" y="78"/>
                  </a:cubicBezTo>
                  <a:cubicBezTo>
                    <a:pt x="93" y="78"/>
                    <a:pt x="93" y="78"/>
                    <a:pt x="93" y="78"/>
                  </a:cubicBezTo>
                  <a:cubicBezTo>
                    <a:pt x="84" y="80"/>
                    <a:pt x="84" y="80"/>
                    <a:pt x="84" y="80"/>
                  </a:cubicBezTo>
                  <a:cubicBezTo>
                    <a:pt x="83" y="80"/>
                    <a:pt x="82" y="81"/>
                    <a:pt x="82" y="82"/>
                  </a:cubicBezTo>
                  <a:cubicBezTo>
                    <a:pt x="82" y="83"/>
                    <a:pt x="82" y="83"/>
                    <a:pt x="82" y="83"/>
                  </a:cubicBezTo>
                  <a:cubicBezTo>
                    <a:pt x="83" y="83"/>
                    <a:pt x="83" y="84"/>
                    <a:pt x="84" y="84"/>
                  </a:cubicBezTo>
                  <a:cubicBezTo>
                    <a:pt x="84" y="84"/>
                    <a:pt x="84" y="84"/>
                    <a:pt x="85" y="84"/>
                  </a:cubicBezTo>
                  <a:cubicBezTo>
                    <a:pt x="94" y="82"/>
                    <a:pt x="94" y="82"/>
                    <a:pt x="94" y="82"/>
                  </a:cubicBezTo>
                  <a:cubicBezTo>
                    <a:pt x="95" y="81"/>
                    <a:pt x="95" y="81"/>
                    <a:pt x="95" y="81"/>
                  </a:cubicBezTo>
                  <a:cubicBezTo>
                    <a:pt x="95" y="83"/>
                    <a:pt x="95" y="84"/>
                    <a:pt x="96" y="86"/>
                  </a:cubicBezTo>
                  <a:cubicBezTo>
                    <a:pt x="95" y="86"/>
                    <a:pt x="95" y="86"/>
                    <a:pt x="95" y="86"/>
                  </a:cubicBezTo>
                  <a:cubicBezTo>
                    <a:pt x="85" y="88"/>
                    <a:pt x="85" y="88"/>
                    <a:pt x="85" y="88"/>
                  </a:cubicBezTo>
                  <a:cubicBezTo>
                    <a:pt x="84" y="89"/>
                    <a:pt x="83" y="90"/>
                    <a:pt x="84" y="91"/>
                  </a:cubicBezTo>
                  <a:cubicBezTo>
                    <a:pt x="84" y="91"/>
                    <a:pt x="84" y="91"/>
                    <a:pt x="84" y="91"/>
                  </a:cubicBezTo>
                  <a:cubicBezTo>
                    <a:pt x="84" y="92"/>
                    <a:pt x="85" y="92"/>
                    <a:pt x="86" y="92"/>
                  </a:cubicBezTo>
                  <a:cubicBezTo>
                    <a:pt x="86" y="92"/>
                    <a:pt x="86" y="92"/>
                    <a:pt x="86" y="92"/>
                  </a:cubicBezTo>
                  <a:cubicBezTo>
                    <a:pt x="96" y="90"/>
                    <a:pt x="96" y="90"/>
                    <a:pt x="96" y="90"/>
                  </a:cubicBezTo>
                  <a:cubicBezTo>
                    <a:pt x="96" y="90"/>
                    <a:pt x="96" y="90"/>
                    <a:pt x="96" y="90"/>
                  </a:cubicBezTo>
                  <a:cubicBezTo>
                    <a:pt x="97" y="92"/>
                    <a:pt x="97" y="94"/>
                    <a:pt x="98" y="96"/>
                  </a:cubicBezTo>
                  <a:cubicBezTo>
                    <a:pt x="97" y="96"/>
                    <a:pt x="97" y="96"/>
                    <a:pt x="97" y="96"/>
                  </a:cubicBezTo>
                  <a:cubicBezTo>
                    <a:pt x="94" y="97"/>
                    <a:pt x="91" y="98"/>
                    <a:pt x="87" y="98"/>
                  </a:cubicBezTo>
                  <a:cubicBezTo>
                    <a:pt x="86" y="98"/>
                    <a:pt x="85" y="99"/>
                    <a:pt x="85" y="100"/>
                  </a:cubicBezTo>
                  <a:cubicBezTo>
                    <a:pt x="85" y="101"/>
                    <a:pt x="85" y="101"/>
                    <a:pt x="85" y="101"/>
                  </a:cubicBezTo>
                  <a:cubicBezTo>
                    <a:pt x="86" y="102"/>
                    <a:pt x="86" y="102"/>
                    <a:pt x="87" y="102"/>
                  </a:cubicBezTo>
                  <a:cubicBezTo>
                    <a:pt x="87" y="102"/>
                    <a:pt x="87" y="102"/>
                    <a:pt x="87" y="102"/>
                  </a:cubicBezTo>
                  <a:cubicBezTo>
                    <a:pt x="91" y="102"/>
                    <a:pt x="95" y="101"/>
                    <a:pt x="99" y="100"/>
                  </a:cubicBezTo>
                  <a:cubicBezTo>
                    <a:pt x="99" y="101"/>
                    <a:pt x="99" y="102"/>
                    <a:pt x="100" y="104"/>
                  </a:cubicBezTo>
                  <a:cubicBezTo>
                    <a:pt x="99" y="104"/>
                    <a:pt x="99" y="104"/>
                    <a:pt x="99" y="104"/>
                  </a:cubicBezTo>
                  <a:cubicBezTo>
                    <a:pt x="89" y="106"/>
                    <a:pt x="89" y="106"/>
                    <a:pt x="89" y="106"/>
                  </a:cubicBezTo>
                  <a:cubicBezTo>
                    <a:pt x="88" y="107"/>
                    <a:pt x="87" y="108"/>
                    <a:pt x="87" y="109"/>
                  </a:cubicBezTo>
                  <a:cubicBezTo>
                    <a:pt x="87" y="110"/>
                    <a:pt x="87" y="110"/>
                    <a:pt x="87" y="110"/>
                  </a:cubicBezTo>
                  <a:cubicBezTo>
                    <a:pt x="88" y="110"/>
                    <a:pt x="88" y="110"/>
                    <a:pt x="89" y="110"/>
                  </a:cubicBezTo>
                  <a:cubicBezTo>
                    <a:pt x="89" y="110"/>
                    <a:pt x="89" y="110"/>
                    <a:pt x="90" y="110"/>
                  </a:cubicBezTo>
                  <a:cubicBezTo>
                    <a:pt x="100" y="108"/>
                    <a:pt x="100" y="108"/>
                    <a:pt x="100" y="108"/>
                  </a:cubicBezTo>
                  <a:cubicBezTo>
                    <a:pt x="101" y="110"/>
                    <a:pt x="101" y="112"/>
                    <a:pt x="102" y="114"/>
                  </a:cubicBezTo>
                  <a:cubicBezTo>
                    <a:pt x="102" y="114"/>
                    <a:pt x="102" y="114"/>
                    <a:pt x="102" y="114"/>
                  </a:cubicBezTo>
                  <a:cubicBezTo>
                    <a:pt x="92" y="117"/>
                    <a:pt x="92" y="117"/>
                    <a:pt x="92" y="117"/>
                  </a:cubicBezTo>
                  <a:cubicBezTo>
                    <a:pt x="91" y="117"/>
                    <a:pt x="90" y="118"/>
                    <a:pt x="90" y="119"/>
                  </a:cubicBezTo>
                  <a:cubicBezTo>
                    <a:pt x="91" y="120"/>
                    <a:pt x="91" y="120"/>
                    <a:pt x="91" y="120"/>
                  </a:cubicBezTo>
                  <a:cubicBezTo>
                    <a:pt x="91" y="120"/>
                    <a:pt x="92" y="120"/>
                    <a:pt x="92" y="120"/>
                  </a:cubicBezTo>
                  <a:cubicBezTo>
                    <a:pt x="92" y="120"/>
                    <a:pt x="93" y="120"/>
                    <a:pt x="93" y="120"/>
                  </a:cubicBezTo>
                  <a:cubicBezTo>
                    <a:pt x="103" y="118"/>
                    <a:pt x="103" y="118"/>
                    <a:pt x="103" y="118"/>
                  </a:cubicBezTo>
                  <a:cubicBezTo>
                    <a:pt x="103" y="118"/>
                    <a:pt x="103" y="118"/>
                    <a:pt x="103" y="118"/>
                  </a:cubicBezTo>
                  <a:cubicBezTo>
                    <a:pt x="103" y="120"/>
                    <a:pt x="104" y="122"/>
                    <a:pt x="104" y="125"/>
                  </a:cubicBezTo>
                  <a:cubicBezTo>
                    <a:pt x="104" y="125"/>
                    <a:pt x="103" y="125"/>
                    <a:pt x="103" y="125"/>
                  </a:cubicBezTo>
                  <a:cubicBezTo>
                    <a:pt x="93" y="127"/>
                    <a:pt x="93" y="127"/>
                    <a:pt x="93" y="127"/>
                  </a:cubicBezTo>
                  <a:cubicBezTo>
                    <a:pt x="92" y="128"/>
                    <a:pt x="91" y="129"/>
                    <a:pt x="92" y="130"/>
                  </a:cubicBezTo>
                  <a:cubicBezTo>
                    <a:pt x="92" y="130"/>
                    <a:pt x="92" y="130"/>
                    <a:pt x="92" y="130"/>
                  </a:cubicBezTo>
                  <a:cubicBezTo>
                    <a:pt x="92" y="131"/>
                    <a:pt x="93" y="131"/>
                    <a:pt x="94" y="131"/>
                  </a:cubicBezTo>
                  <a:cubicBezTo>
                    <a:pt x="94" y="131"/>
                    <a:pt x="94" y="131"/>
                    <a:pt x="94" y="131"/>
                  </a:cubicBezTo>
                  <a:cubicBezTo>
                    <a:pt x="105" y="129"/>
                    <a:pt x="105" y="129"/>
                    <a:pt x="105" y="129"/>
                  </a:cubicBezTo>
                  <a:cubicBezTo>
                    <a:pt x="105" y="131"/>
                    <a:pt x="106" y="132"/>
                    <a:pt x="106" y="134"/>
                  </a:cubicBezTo>
                  <a:cubicBezTo>
                    <a:pt x="105" y="134"/>
                    <a:pt x="105" y="134"/>
                    <a:pt x="105" y="134"/>
                  </a:cubicBezTo>
                  <a:cubicBezTo>
                    <a:pt x="95" y="136"/>
                    <a:pt x="95" y="136"/>
                    <a:pt x="95" y="136"/>
                  </a:cubicBezTo>
                  <a:cubicBezTo>
                    <a:pt x="94" y="136"/>
                    <a:pt x="93" y="137"/>
                    <a:pt x="94" y="138"/>
                  </a:cubicBezTo>
                  <a:cubicBezTo>
                    <a:pt x="94" y="139"/>
                    <a:pt x="94" y="139"/>
                    <a:pt x="94" y="139"/>
                  </a:cubicBezTo>
                  <a:cubicBezTo>
                    <a:pt x="94" y="139"/>
                    <a:pt x="95" y="140"/>
                    <a:pt x="96" y="140"/>
                  </a:cubicBezTo>
                  <a:cubicBezTo>
                    <a:pt x="96" y="140"/>
                    <a:pt x="96" y="140"/>
                    <a:pt x="96" y="140"/>
                  </a:cubicBezTo>
                  <a:cubicBezTo>
                    <a:pt x="106" y="138"/>
                    <a:pt x="106" y="138"/>
                    <a:pt x="106" y="138"/>
                  </a:cubicBezTo>
                  <a:cubicBezTo>
                    <a:pt x="106" y="138"/>
                    <a:pt x="106" y="138"/>
                    <a:pt x="107" y="137"/>
                  </a:cubicBezTo>
                  <a:cubicBezTo>
                    <a:pt x="107" y="139"/>
                    <a:pt x="107" y="141"/>
                    <a:pt x="108" y="142"/>
                  </a:cubicBezTo>
                  <a:cubicBezTo>
                    <a:pt x="108" y="142"/>
                    <a:pt x="107" y="142"/>
                    <a:pt x="107" y="142"/>
                  </a:cubicBezTo>
                  <a:cubicBezTo>
                    <a:pt x="107" y="142"/>
                    <a:pt x="106" y="142"/>
                    <a:pt x="106" y="143"/>
                  </a:cubicBezTo>
                  <a:cubicBezTo>
                    <a:pt x="97" y="145"/>
                    <a:pt x="97" y="145"/>
                    <a:pt x="97" y="145"/>
                  </a:cubicBezTo>
                  <a:cubicBezTo>
                    <a:pt x="96" y="146"/>
                    <a:pt x="96" y="147"/>
                    <a:pt x="96" y="148"/>
                  </a:cubicBezTo>
                  <a:cubicBezTo>
                    <a:pt x="96" y="148"/>
                    <a:pt x="96" y="148"/>
                    <a:pt x="96" y="148"/>
                  </a:cubicBezTo>
                  <a:cubicBezTo>
                    <a:pt x="97" y="149"/>
                    <a:pt x="97" y="149"/>
                    <a:pt x="98" y="149"/>
                  </a:cubicBezTo>
                  <a:cubicBezTo>
                    <a:pt x="98" y="149"/>
                    <a:pt x="98" y="149"/>
                    <a:pt x="98" y="149"/>
                  </a:cubicBezTo>
                  <a:cubicBezTo>
                    <a:pt x="109" y="146"/>
                    <a:pt x="109" y="146"/>
                    <a:pt x="109" y="146"/>
                  </a:cubicBezTo>
                  <a:cubicBezTo>
                    <a:pt x="109" y="148"/>
                    <a:pt x="109" y="150"/>
                    <a:pt x="110" y="152"/>
                  </a:cubicBezTo>
                  <a:cubicBezTo>
                    <a:pt x="110" y="152"/>
                    <a:pt x="110" y="152"/>
                    <a:pt x="110" y="152"/>
                  </a:cubicBezTo>
                  <a:cubicBezTo>
                    <a:pt x="99" y="156"/>
                    <a:pt x="99" y="156"/>
                    <a:pt x="99" y="156"/>
                  </a:cubicBezTo>
                  <a:cubicBezTo>
                    <a:pt x="98" y="156"/>
                    <a:pt x="98" y="157"/>
                    <a:pt x="98" y="158"/>
                  </a:cubicBezTo>
                  <a:cubicBezTo>
                    <a:pt x="99" y="159"/>
                    <a:pt x="99" y="159"/>
                    <a:pt x="99" y="159"/>
                  </a:cubicBezTo>
                  <a:cubicBezTo>
                    <a:pt x="99" y="159"/>
                    <a:pt x="100" y="160"/>
                    <a:pt x="100" y="160"/>
                  </a:cubicBezTo>
                  <a:cubicBezTo>
                    <a:pt x="100" y="160"/>
                    <a:pt x="101" y="160"/>
                    <a:pt x="101" y="159"/>
                  </a:cubicBezTo>
                  <a:cubicBezTo>
                    <a:pt x="110" y="156"/>
                    <a:pt x="110" y="156"/>
                    <a:pt x="110" y="156"/>
                  </a:cubicBezTo>
                  <a:cubicBezTo>
                    <a:pt x="110" y="156"/>
                    <a:pt x="110" y="156"/>
                    <a:pt x="110" y="156"/>
                  </a:cubicBezTo>
                  <a:cubicBezTo>
                    <a:pt x="111" y="155"/>
                    <a:pt x="112" y="152"/>
                    <a:pt x="113" y="150"/>
                  </a:cubicBezTo>
                  <a:cubicBezTo>
                    <a:pt x="112" y="141"/>
                    <a:pt x="110" y="133"/>
                    <a:pt x="108" y="126"/>
                  </a:cubicBezTo>
                  <a:cubicBezTo>
                    <a:pt x="99" y="80"/>
                    <a:pt x="89" y="39"/>
                    <a:pt x="79" y="2"/>
                  </a:cubicBezTo>
                  <a:cubicBezTo>
                    <a:pt x="79" y="1"/>
                    <a:pt x="79" y="1"/>
                    <a:pt x="78" y="0"/>
                  </a:cubicBezTo>
                  <a:cubicBezTo>
                    <a:pt x="78" y="0"/>
                    <a:pt x="78" y="0"/>
                    <a:pt x="77"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8" name="Freeform 112">
              <a:extLst>
                <a:ext uri="{FF2B5EF4-FFF2-40B4-BE49-F238E27FC236}">
                  <a16:creationId xmlns:a16="http://schemas.microsoft.com/office/drawing/2014/main" id="{18AFE86E-1E4A-020C-740B-4CFB659D1FC9}"/>
                </a:ext>
              </a:extLst>
            </p:cNvPr>
            <p:cNvSpPr>
              <a:spLocks noEditPoints="1"/>
            </p:cNvSpPr>
            <p:nvPr/>
          </p:nvSpPr>
          <p:spPr bwMode="auto">
            <a:xfrm>
              <a:off x="8105775" y="2070100"/>
              <a:ext cx="433388" cy="452438"/>
            </a:xfrm>
            <a:custGeom>
              <a:avLst/>
              <a:gdLst>
                <a:gd name="T0" fmla="*/ 34 w 121"/>
                <a:gd name="T1" fmla="*/ 104 h 126"/>
                <a:gd name="T2" fmla="*/ 9 w 121"/>
                <a:gd name="T3" fmla="*/ 95 h 126"/>
                <a:gd name="T4" fmla="*/ 24 w 121"/>
                <a:gd name="T5" fmla="*/ 52 h 126"/>
                <a:gd name="T6" fmla="*/ 23 w 121"/>
                <a:gd name="T7" fmla="*/ 50 h 126"/>
                <a:gd name="T8" fmla="*/ 22 w 121"/>
                <a:gd name="T9" fmla="*/ 49 h 126"/>
                <a:gd name="T10" fmla="*/ 8 w 121"/>
                <a:gd name="T11" fmla="*/ 45 h 126"/>
                <a:gd name="T12" fmla="*/ 82 w 121"/>
                <a:gd name="T13" fmla="*/ 6 h 126"/>
                <a:gd name="T14" fmla="*/ 91 w 121"/>
                <a:gd name="T15" fmla="*/ 25 h 126"/>
                <a:gd name="T16" fmla="*/ 96 w 121"/>
                <a:gd name="T17" fmla="*/ 33 h 126"/>
                <a:gd name="T18" fmla="*/ 115 w 121"/>
                <a:gd name="T19" fmla="*/ 83 h 126"/>
                <a:gd name="T20" fmla="*/ 102 w 121"/>
                <a:gd name="T21" fmla="*/ 77 h 126"/>
                <a:gd name="T22" fmla="*/ 101 w 121"/>
                <a:gd name="T23" fmla="*/ 77 h 126"/>
                <a:gd name="T24" fmla="*/ 101 w 121"/>
                <a:gd name="T25" fmla="*/ 77 h 126"/>
                <a:gd name="T26" fmla="*/ 99 w 121"/>
                <a:gd name="T27" fmla="*/ 78 h 126"/>
                <a:gd name="T28" fmla="*/ 86 w 121"/>
                <a:gd name="T29" fmla="*/ 121 h 126"/>
                <a:gd name="T30" fmla="*/ 62 w 121"/>
                <a:gd name="T31" fmla="*/ 114 h 126"/>
                <a:gd name="T32" fmla="*/ 74 w 121"/>
                <a:gd name="T33" fmla="*/ 80 h 126"/>
                <a:gd name="T34" fmla="*/ 73 w 121"/>
                <a:gd name="T35" fmla="*/ 78 h 126"/>
                <a:gd name="T36" fmla="*/ 48 w 121"/>
                <a:gd name="T37" fmla="*/ 68 h 126"/>
                <a:gd name="T38" fmla="*/ 47 w 121"/>
                <a:gd name="T39" fmla="*/ 68 h 126"/>
                <a:gd name="T40" fmla="*/ 46 w 121"/>
                <a:gd name="T41" fmla="*/ 68 h 126"/>
                <a:gd name="T42" fmla="*/ 45 w 121"/>
                <a:gd name="T43" fmla="*/ 70 h 126"/>
                <a:gd name="T44" fmla="*/ 34 w 121"/>
                <a:gd name="T45" fmla="*/ 104 h 126"/>
                <a:gd name="T46" fmla="*/ 83 w 121"/>
                <a:gd name="T47" fmla="*/ 0 h 126"/>
                <a:gd name="T48" fmla="*/ 82 w 121"/>
                <a:gd name="T49" fmla="*/ 0 h 126"/>
                <a:gd name="T50" fmla="*/ 1 w 121"/>
                <a:gd name="T51" fmla="*/ 43 h 126"/>
                <a:gd name="T52" fmla="*/ 0 w 121"/>
                <a:gd name="T53" fmla="*/ 45 h 126"/>
                <a:gd name="T54" fmla="*/ 2 w 121"/>
                <a:gd name="T55" fmla="*/ 47 h 126"/>
                <a:gd name="T56" fmla="*/ 19 w 121"/>
                <a:gd name="T57" fmla="*/ 53 h 126"/>
                <a:gd name="T58" fmla="*/ 4 w 121"/>
                <a:gd name="T59" fmla="*/ 95 h 126"/>
                <a:gd name="T60" fmla="*/ 6 w 121"/>
                <a:gd name="T61" fmla="*/ 98 h 126"/>
                <a:gd name="T62" fmla="*/ 35 w 121"/>
                <a:gd name="T63" fmla="*/ 109 h 126"/>
                <a:gd name="T64" fmla="*/ 36 w 121"/>
                <a:gd name="T65" fmla="*/ 109 h 126"/>
                <a:gd name="T66" fmla="*/ 36 w 121"/>
                <a:gd name="T67" fmla="*/ 109 h 126"/>
                <a:gd name="T68" fmla="*/ 38 w 121"/>
                <a:gd name="T69" fmla="*/ 107 h 126"/>
                <a:gd name="T70" fmla="*/ 48 w 121"/>
                <a:gd name="T71" fmla="*/ 73 h 126"/>
                <a:gd name="T72" fmla="*/ 69 w 121"/>
                <a:gd name="T73" fmla="*/ 81 h 126"/>
                <a:gd name="T74" fmla="*/ 57 w 121"/>
                <a:gd name="T75" fmla="*/ 114 h 126"/>
                <a:gd name="T76" fmla="*/ 57 w 121"/>
                <a:gd name="T77" fmla="*/ 116 h 126"/>
                <a:gd name="T78" fmla="*/ 59 w 121"/>
                <a:gd name="T79" fmla="*/ 117 h 126"/>
                <a:gd name="T80" fmla="*/ 87 w 121"/>
                <a:gd name="T81" fmla="*/ 126 h 126"/>
                <a:gd name="T82" fmla="*/ 88 w 121"/>
                <a:gd name="T83" fmla="*/ 126 h 126"/>
                <a:gd name="T84" fmla="*/ 89 w 121"/>
                <a:gd name="T85" fmla="*/ 126 h 126"/>
                <a:gd name="T86" fmla="*/ 90 w 121"/>
                <a:gd name="T87" fmla="*/ 125 h 126"/>
                <a:gd name="T88" fmla="*/ 103 w 121"/>
                <a:gd name="T89" fmla="*/ 82 h 126"/>
                <a:gd name="T90" fmla="*/ 118 w 121"/>
                <a:gd name="T91" fmla="*/ 89 h 126"/>
                <a:gd name="T92" fmla="*/ 118 w 121"/>
                <a:gd name="T93" fmla="*/ 89 h 126"/>
                <a:gd name="T94" fmla="*/ 120 w 121"/>
                <a:gd name="T95" fmla="*/ 88 h 126"/>
                <a:gd name="T96" fmla="*/ 121 w 121"/>
                <a:gd name="T97" fmla="*/ 86 h 126"/>
                <a:gd name="T98" fmla="*/ 100 w 121"/>
                <a:gd name="T99" fmla="*/ 30 h 126"/>
                <a:gd name="T100" fmla="*/ 95 w 121"/>
                <a:gd name="T101" fmla="*/ 23 h 126"/>
                <a:gd name="T102" fmla="*/ 85 w 121"/>
                <a:gd name="T103" fmla="*/ 2 h 126"/>
                <a:gd name="T104" fmla="*/ 84 w 121"/>
                <a:gd name="T105" fmla="*/ 0 h 126"/>
                <a:gd name="T106" fmla="*/ 83 w 121"/>
                <a:gd name="T10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1" h="126">
                  <a:moveTo>
                    <a:pt x="34" y="104"/>
                  </a:moveTo>
                  <a:cubicBezTo>
                    <a:pt x="9" y="95"/>
                    <a:pt x="9" y="95"/>
                    <a:pt x="9" y="95"/>
                  </a:cubicBezTo>
                  <a:cubicBezTo>
                    <a:pt x="24" y="52"/>
                    <a:pt x="24" y="52"/>
                    <a:pt x="24" y="52"/>
                  </a:cubicBezTo>
                  <a:cubicBezTo>
                    <a:pt x="24" y="52"/>
                    <a:pt x="24" y="51"/>
                    <a:pt x="23" y="50"/>
                  </a:cubicBezTo>
                  <a:cubicBezTo>
                    <a:pt x="23" y="50"/>
                    <a:pt x="23" y="49"/>
                    <a:pt x="22" y="49"/>
                  </a:cubicBezTo>
                  <a:cubicBezTo>
                    <a:pt x="8" y="45"/>
                    <a:pt x="8" y="45"/>
                    <a:pt x="8" y="45"/>
                  </a:cubicBezTo>
                  <a:cubicBezTo>
                    <a:pt x="82" y="6"/>
                    <a:pt x="82" y="6"/>
                    <a:pt x="82" y="6"/>
                  </a:cubicBezTo>
                  <a:cubicBezTo>
                    <a:pt x="84" y="13"/>
                    <a:pt x="88" y="19"/>
                    <a:pt x="91" y="25"/>
                  </a:cubicBezTo>
                  <a:cubicBezTo>
                    <a:pt x="93" y="28"/>
                    <a:pt x="94" y="30"/>
                    <a:pt x="96" y="33"/>
                  </a:cubicBezTo>
                  <a:cubicBezTo>
                    <a:pt x="104" y="48"/>
                    <a:pt x="110" y="66"/>
                    <a:pt x="115" y="83"/>
                  </a:cubicBezTo>
                  <a:cubicBezTo>
                    <a:pt x="102" y="77"/>
                    <a:pt x="102" y="77"/>
                    <a:pt x="102" y="77"/>
                  </a:cubicBezTo>
                  <a:cubicBezTo>
                    <a:pt x="102" y="77"/>
                    <a:pt x="102" y="77"/>
                    <a:pt x="101" y="77"/>
                  </a:cubicBezTo>
                  <a:cubicBezTo>
                    <a:pt x="101" y="77"/>
                    <a:pt x="101" y="77"/>
                    <a:pt x="101" y="77"/>
                  </a:cubicBezTo>
                  <a:cubicBezTo>
                    <a:pt x="100" y="77"/>
                    <a:pt x="99" y="78"/>
                    <a:pt x="99" y="78"/>
                  </a:cubicBezTo>
                  <a:cubicBezTo>
                    <a:pt x="86" y="121"/>
                    <a:pt x="86" y="121"/>
                    <a:pt x="86" y="121"/>
                  </a:cubicBezTo>
                  <a:cubicBezTo>
                    <a:pt x="62" y="114"/>
                    <a:pt x="62" y="114"/>
                    <a:pt x="62" y="114"/>
                  </a:cubicBezTo>
                  <a:cubicBezTo>
                    <a:pt x="74" y="80"/>
                    <a:pt x="74" y="80"/>
                    <a:pt x="74" y="80"/>
                  </a:cubicBezTo>
                  <a:cubicBezTo>
                    <a:pt x="74" y="79"/>
                    <a:pt x="74" y="78"/>
                    <a:pt x="73" y="78"/>
                  </a:cubicBezTo>
                  <a:cubicBezTo>
                    <a:pt x="48" y="68"/>
                    <a:pt x="48" y="68"/>
                    <a:pt x="48" y="68"/>
                  </a:cubicBezTo>
                  <a:cubicBezTo>
                    <a:pt x="48" y="68"/>
                    <a:pt x="48" y="68"/>
                    <a:pt x="47" y="68"/>
                  </a:cubicBezTo>
                  <a:cubicBezTo>
                    <a:pt x="47" y="68"/>
                    <a:pt x="46" y="68"/>
                    <a:pt x="46" y="68"/>
                  </a:cubicBezTo>
                  <a:cubicBezTo>
                    <a:pt x="46" y="69"/>
                    <a:pt x="45" y="69"/>
                    <a:pt x="45" y="70"/>
                  </a:cubicBezTo>
                  <a:cubicBezTo>
                    <a:pt x="34" y="104"/>
                    <a:pt x="34" y="104"/>
                    <a:pt x="34" y="104"/>
                  </a:cubicBezTo>
                  <a:moveTo>
                    <a:pt x="83" y="0"/>
                  </a:moveTo>
                  <a:cubicBezTo>
                    <a:pt x="83" y="0"/>
                    <a:pt x="82" y="0"/>
                    <a:pt x="82" y="0"/>
                  </a:cubicBezTo>
                  <a:cubicBezTo>
                    <a:pt x="1" y="43"/>
                    <a:pt x="1" y="43"/>
                    <a:pt x="1" y="43"/>
                  </a:cubicBezTo>
                  <a:cubicBezTo>
                    <a:pt x="1" y="44"/>
                    <a:pt x="0" y="45"/>
                    <a:pt x="0" y="45"/>
                  </a:cubicBezTo>
                  <a:cubicBezTo>
                    <a:pt x="0" y="46"/>
                    <a:pt x="1" y="47"/>
                    <a:pt x="2" y="47"/>
                  </a:cubicBezTo>
                  <a:cubicBezTo>
                    <a:pt x="19" y="53"/>
                    <a:pt x="19" y="53"/>
                    <a:pt x="19" y="53"/>
                  </a:cubicBezTo>
                  <a:cubicBezTo>
                    <a:pt x="4" y="95"/>
                    <a:pt x="4" y="95"/>
                    <a:pt x="4" y="95"/>
                  </a:cubicBezTo>
                  <a:cubicBezTo>
                    <a:pt x="4" y="96"/>
                    <a:pt x="5" y="98"/>
                    <a:pt x="6" y="98"/>
                  </a:cubicBezTo>
                  <a:cubicBezTo>
                    <a:pt x="35" y="109"/>
                    <a:pt x="35" y="109"/>
                    <a:pt x="35" y="109"/>
                  </a:cubicBezTo>
                  <a:cubicBezTo>
                    <a:pt x="35" y="109"/>
                    <a:pt x="35" y="109"/>
                    <a:pt x="36" y="109"/>
                  </a:cubicBezTo>
                  <a:cubicBezTo>
                    <a:pt x="36" y="109"/>
                    <a:pt x="36" y="109"/>
                    <a:pt x="36" y="109"/>
                  </a:cubicBezTo>
                  <a:cubicBezTo>
                    <a:pt x="37" y="108"/>
                    <a:pt x="37" y="108"/>
                    <a:pt x="38" y="107"/>
                  </a:cubicBezTo>
                  <a:cubicBezTo>
                    <a:pt x="48" y="73"/>
                    <a:pt x="48" y="73"/>
                    <a:pt x="48" y="73"/>
                  </a:cubicBezTo>
                  <a:cubicBezTo>
                    <a:pt x="69" y="81"/>
                    <a:pt x="69" y="81"/>
                    <a:pt x="69" y="81"/>
                  </a:cubicBezTo>
                  <a:cubicBezTo>
                    <a:pt x="57" y="114"/>
                    <a:pt x="57" y="114"/>
                    <a:pt x="57" y="114"/>
                  </a:cubicBezTo>
                  <a:cubicBezTo>
                    <a:pt x="57" y="115"/>
                    <a:pt x="57" y="116"/>
                    <a:pt x="57" y="116"/>
                  </a:cubicBezTo>
                  <a:cubicBezTo>
                    <a:pt x="58" y="117"/>
                    <a:pt x="58" y="117"/>
                    <a:pt x="59" y="117"/>
                  </a:cubicBezTo>
                  <a:cubicBezTo>
                    <a:pt x="87" y="126"/>
                    <a:pt x="87" y="126"/>
                    <a:pt x="87" y="126"/>
                  </a:cubicBezTo>
                  <a:cubicBezTo>
                    <a:pt x="88" y="126"/>
                    <a:pt x="88" y="126"/>
                    <a:pt x="88" y="126"/>
                  </a:cubicBezTo>
                  <a:cubicBezTo>
                    <a:pt x="88" y="126"/>
                    <a:pt x="89" y="126"/>
                    <a:pt x="89" y="126"/>
                  </a:cubicBezTo>
                  <a:cubicBezTo>
                    <a:pt x="89" y="126"/>
                    <a:pt x="90" y="125"/>
                    <a:pt x="90" y="125"/>
                  </a:cubicBezTo>
                  <a:cubicBezTo>
                    <a:pt x="103" y="82"/>
                    <a:pt x="103" y="82"/>
                    <a:pt x="103" y="82"/>
                  </a:cubicBezTo>
                  <a:cubicBezTo>
                    <a:pt x="118" y="89"/>
                    <a:pt x="118" y="89"/>
                    <a:pt x="118" y="89"/>
                  </a:cubicBezTo>
                  <a:cubicBezTo>
                    <a:pt x="118" y="89"/>
                    <a:pt x="118" y="89"/>
                    <a:pt x="118" y="89"/>
                  </a:cubicBezTo>
                  <a:cubicBezTo>
                    <a:pt x="119" y="89"/>
                    <a:pt x="120" y="89"/>
                    <a:pt x="120" y="88"/>
                  </a:cubicBezTo>
                  <a:cubicBezTo>
                    <a:pt x="121" y="88"/>
                    <a:pt x="121" y="87"/>
                    <a:pt x="121" y="86"/>
                  </a:cubicBezTo>
                  <a:cubicBezTo>
                    <a:pt x="115" y="67"/>
                    <a:pt x="109" y="48"/>
                    <a:pt x="100" y="30"/>
                  </a:cubicBezTo>
                  <a:cubicBezTo>
                    <a:pt x="98" y="28"/>
                    <a:pt x="97" y="25"/>
                    <a:pt x="95" y="23"/>
                  </a:cubicBezTo>
                  <a:cubicBezTo>
                    <a:pt x="91" y="16"/>
                    <a:pt x="87" y="9"/>
                    <a:pt x="85" y="2"/>
                  </a:cubicBezTo>
                  <a:cubicBezTo>
                    <a:pt x="85" y="1"/>
                    <a:pt x="84" y="1"/>
                    <a:pt x="84" y="0"/>
                  </a:cubicBezTo>
                  <a:cubicBezTo>
                    <a:pt x="83" y="0"/>
                    <a:pt x="83" y="0"/>
                    <a:pt x="83"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69" name="Freeform 113">
              <a:extLst>
                <a:ext uri="{FF2B5EF4-FFF2-40B4-BE49-F238E27FC236}">
                  <a16:creationId xmlns:a16="http://schemas.microsoft.com/office/drawing/2014/main" id="{8C561FBA-B618-E6C5-B03F-282F68D1C561}"/>
                </a:ext>
              </a:extLst>
            </p:cNvPr>
            <p:cNvSpPr>
              <a:spLocks noEditPoints="1"/>
            </p:cNvSpPr>
            <p:nvPr/>
          </p:nvSpPr>
          <p:spPr bwMode="auto">
            <a:xfrm>
              <a:off x="5338763" y="2070100"/>
              <a:ext cx="665163" cy="415925"/>
            </a:xfrm>
            <a:custGeom>
              <a:avLst/>
              <a:gdLst>
                <a:gd name="T0" fmla="*/ 79 w 186"/>
                <a:gd name="T1" fmla="*/ 68 h 116"/>
                <a:gd name="T2" fmla="*/ 75 w 186"/>
                <a:gd name="T3" fmla="*/ 58 h 116"/>
                <a:gd name="T4" fmla="*/ 76 w 186"/>
                <a:gd name="T5" fmla="*/ 49 h 116"/>
                <a:gd name="T6" fmla="*/ 81 w 186"/>
                <a:gd name="T7" fmla="*/ 42 h 116"/>
                <a:gd name="T8" fmla="*/ 76 w 186"/>
                <a:gd name="T9" fmla="*/ 45 h 116"/>
                <a:gd name="T10" fmla="*/ 74 w 186"/>
                <a:gd name="T11" fmla="*/ 61 h 116"/>
                <a:gd name="T12" fmla="*/ 70 w 186"/>
                <a:gd name="T13" fmla="*/ 72 h 116"/>
                <a:gd name="T14" fmla="*/ 62 w 186"/>
                <a:gd name="T15" fmla="*/ 67 h 116"/>
                <a:gd name="T16" fmla="*/ 69 w 186"/>
                <a:gd name="T17" fmla="*/ 76 h 116"/>
                <a:gd name="T18" fmla="*/ 68 w 186"/>
                <a:gd name="T19" fmla="*/ 80 h 116"/>
                <a:gd name="T20" fmla="*/ 72 w 186"/>
                <a:gd name="T21" fmla="*/ 77 h 116"/>
                <a:gd name="T22" fmla="*/ 83 w 186"/>
                <a:gd name="T23" fmla="*/ 67 h 116"/>
                <a:gd name="T24" fmla="*/ 84 w 186"/>
                <a:gd name="T25" fmla="*/ 53 h 116"/>
                <a:gd name="T26" fmla="*/ 86 w 186"/>
                <a:gd name="T27" fmla="*/ 51 h 116"/>
                <a:gd name="T28" fmla="*/ 81 w 186"/>
                <a:gd name="T29" fmla="*/ 42 h 116"/>
                <a:gd name="T30" fmla="*/ 72 w 186"/>
                <a:gd name="T31" fmla="*/ 83 h 116"/>
                <a:gd name="T32" fmla="*/ 55 w 186"/>
                <a:gd name="T33" fmla="*/ 48 h 116"/>
                <a:gd name="T34" fmla="*/ 81 w 186"/>
                <a:gd name="T35" fmla="*/ 36 h 116"/>
                <a:gd name="T36" fmla="*/ 100 w 186"/>
                <a:gd name="T37" fmla="*/ 59 h 116"/>
                <a:gd name="T38" fmla="*/ 78 w 186"/>
                <a:gd name="T39" fmla="*/ 84 h 116"/>
                <a:gd name="T40" fmla="*/ 52 w 186"/>
                <a:gd name="T41" fmla="*/ 47 h 116"/>
                <a:gd name="T42" fmla="*/ 61 w 186"/>
                <a:gd name="T43" fmla="*/ 85 h 116"/>
                <a:gd name="T44" fmla="*/ 87 w 186"/>
                <a:gd name="T45" fmla="*/ 85 h 116"/>
                <a:gd name="T46" fmla="*/ 97 w 186"/>
                <a:gd name="T47" fmla="*/ 40 h 116"/>
                <a:gd name="T48" fmla="*/ 163 w 186"/>
                <a:gd name="T49" fmla="*/ 103 h 116"/>
                <a:gd name="T50" fmla="*/ 169 w 186"/>
                <a:gd name="T51" fmla="*/ 42 h 116"/>
                <a:gd name="T52" fmla="*/ 167 w 186"/>
                <a:gd name="T53" fmla="*/ 95 h 116"/>
                <a:gd name="T54" fmla="*/ 164 w 186"/>
                <a:gd name="T55" fmla="*/ 103 h 116"/>
                <a:gd name="T56" fmla="*/ 4 w 186"/>
                <a:gd name="T57" fmla="*/ 66 h 116"/>
                <a:gd name="T58" fmla="*/ 129 w 186"/>
                <a:gd name="T59" fmla="*/ 110 h 116"/>
                <a:gd name="T60" fmla="*/ 152 w 186"/>
                <a:gd name="T61" fmla="*/ 51 h 116"/>
                <a:gd name="T62" fmla="*/ 29 w 186"/>
                <a:gd name="T63" fmla="*/ 10 h 116"/>
                <a:gd name="T64" fmla="*/ 136 w 186"/>
                <a:gd name="T65" fmla="*/ 110 h 116"/>
                <a:gd name="T66" fmla="*/ 157 w 186"/>
                <a:gd name="T67" fmla="*/ 49 h 116"/>
                <a:gd name="T68" fmla="*/ 39 w 186"/>
                <a:gd name="T69" fmla="*/ 7 h 116"/>
                <a:gd name="T70" fmla="*/ 162 w 186"/>
                <a:gd name="T71" fmla="*/ 48 h 116"/>
                <a:gd name="T72" fmla="*/ 147 w 186"/>
                <a:gd name="T73" fmla="*/ 107 h 116"/>
                <a:gd name="T74" fmla="*/ 150 w 186"/>
                <a:gd name="T75" fmla="*/ 107 h 116"/>
                <a:gd name="T76" fmla="*/ 165 w 186"/>
                <a:gd name="T77" fmla="*/ 46 h 116"/>
                <a:gd name="T78" fmla="*/ 46 w 186"/>
                <a:gd name="T79" fmla="*/ 5 h 116"/>
                <a:gd name="T80" fmla="*/ 172 w 186"/>
                <a:gd name="T81" fmla="*/ 51 h 116"/>
                <a:gd name="T82" fmla="*/ 150 w 186"/>
                <a:gd name="T83" fmla="*/ 107 h 116"/>
                <a:gd name="T84" fmla="*/ 67 w 186"/>
                <a:gd name="T85" fmla="*/ 7 h 116"/>
                <a:gd name="T86" fmla="*/ 52 w 186"/>
                <a:gd name="T87" fmla="*/ 0 h 116"/>
                <a:gd name="T88" fmla="*/ 44 w 186"/>
                <a:gd name="T89" fmla="*/ 1 h 116"/>
                <a:gd name="T90" fmla="*/ 39 w 186"/>
                <a:gd name="T91" fmla="*/ 4 h 116"/>
                <a:gd name="T92" fmla="*/ 36 w 186"/>
                <a:gd name="T93" fmla="*/ 5 h 116"/>
                <a:gd name="T94" fmla="*/ 28 w 186"/>
                <a:gd name="T95" fmla="*/ 6 h 116"/>
                <a:gd name="T96" fmla="*/ 23 w 186"/>
                <a:gd name="T97" fmla="*/ 8 h 116"/>
                <a:gd name="T98" fmla="*/ 19 w 186"/>
                <a:gd name="T99" fmla="*/ 9 h 116"/>
                <a:gd name="T100" fmla="*/ 1 w 186"/>
                <a:gd name="T101" fmla="*/ 69 h 116"/>
                <a:gd name="T102" fmla="*/ 127 w 186"/>
                <a:gd name="T103" fmla="*/ 114 h 116"/>
                <a:gd name="T104" fmla="*/ 129 w 186"/>
                <a:gd name="T105" fmla="*/ 116 h 116"/>
                <a:gd name="T106" fmla="*/ 166 w 186"/>
                <a:gd name="T107" fmla="*/ 106 h 116"/>
                <a:gd name="T108" fmla="*/ 186 w 186"/>
                <a:gd name="T109" fmla="*/ 44 h 116"/>
                <a:gd name="T110" fmla="*/ 53 w 186"/>
                <a:gd name="T11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6" h="116">
                  <a:moveTo>
                    <a:pt x="74" y="73"/>
                  </a:moveTo>
                  <a:cubicBezTo>
                    <a:pt x="75" y="70"/>
                    <a:pt x="76" y="67"/>
                    <a:pt x="77" y="64"/>
                  </a:cubicBezTo>
                  <a:cubicBezTo>
                    <a:pt x="78" y="65"/>
                    <a:pt x="79" y="67"/>
                    <a:pt x="79" y="68"/>
                  </a:cubicBezTo>
                  <a:cubicBezTo>
                    <a:pt x="79" y="70"/>
                    <a:pt x="78" y="72"/>
                    <a:pt x="76" y="73"/>
                  </a:cubicBezTo>
                  <a:cubicBezTo>
                    <a:pt x="75" y="73"/>
                    <a:pt x="75" y="73"/>
                    <a:pt x="74" y="73"/>
                  </a:cubicBezTo>
                  <a:moveTo>
                    <a:pt x="75" y="58"/>
                  </a:moveTo>
                  <a:cubicBezTo>
                    <a:pt x="74" y="56"/>
                    <a:pt x="73" y="55"/>
                    <a:pt x="73" y="54"/>
                  </a:cubicBezTo>
                  <a:cubicBezTo>
                    <a:pt x="73" y="52"/>
                    <a:pt x="73" y="50"/>
                    <a:pt x="74" y="49"/>
                  </a:cubicBezTo>
                  <a:cubicBezTo>
                    <a:pt x="75" y="49"/>
                    <a:pt x="76" y="49"/>
                    <a:pt x="76" y="49"/>
                  </a:cubicBezTo>
                  <a:cubicBezTo>
                    <a:pt x="77" y="49"/>
                    <a:pt x="77" y="49"/>
                    <a:pt x="78" y="49"/>
                  </a:cubicBezTo>
                  <a:cubicBezTo>
                    <a:pt x="77" y="52"/>
                    <a:pt x="76" y="55"/>
                    <a:pt x="75" y="58"/>
                  </a:cubicBezTo>
                  <a:moveTo>
                    <a:pt x="81" y="42"/>
                  </a:moveTo>
                  <a:cubicBezTo>
                    <a:pt x="80" y="42"/>
                    <a:pt x="79" y="42"/>
                    <a:pt x="79" y="43"/>
                  </a:cubicBezTo>
                  <a:cubicBezTo>
                    <a:pt x="79" y="44"/>
                    <a:pt x="79" y="45"/>
                    <a:pt x="79" y="45"/>
                  </a:cubicBezTo>
                  <a:cubicBezTo>
                    <a:pt x="78" y="45"/>
                    <a:pt x="77" y="45"/>
                    <a:pt x="76" y="45"/>
                  </a:cubicBezTo>
                  <a:cubicBezTo>
                    <a:pt x="75" y="45"/>
                    <a:pt x="73" y="46"/>
                    <a:pt x="72" y="47"/>
                  </a:cubicBezTo>
                  <a:cubicBezTo>
                    <a:pt x="70" y="48"/>
                    <a:pt x="69" y="52"/>
                    <a:pt x="70" y="55"/>
                  </a:cubicBezTo>
                  <a:cubicBezTo>
                    <a:pt x="70" y="57"/>
                    <a:pt x="71" y="59"/>
                    <a:pt x="74" y="61"/>
                  </a:cubicBezTo>
                  <a:cubicBezTo>
                    <a:pt x="74" y="62"/>
                    <a:pt x="74" y="62"/>
                    <a:pt x="74" y="62"/>
                  </a:cubicBezTo>
                  <a:cubicBezTo>
                    <a:pt x="73" y="65"/>
                    <a:pt x="72" y="69"/>
                    <a:pt x="70" y="72"/>
                  </a:cubicBezTo>
                  <a:cubicBezTo>
                    <a:pt x="70" y="72"/>
                    <a:pt x="70" y="72"/>
                    <a:pt x="70" y="72"/>
                  </a:cubicBezTo>
                  <a:cubicBezTo>
                    <a:pt x="68" y="71"/>
                    <a:pt x="66" y="70"/>
                    <a:pt x="64" y="67"/>
                  </a:cubicBezTo>
                  <a:cubicBezTo>
                    <a:pt x="64" y="67"/>
                    <a:pt x="63" y="67"/>
                    <a:pt x="63" y="67"/>
                  </a:cubicBezTo>
                  <a:cubicBezTo>
                    <a:pt x="63" y="67"/>
                    <a:pt x="62" y="67"/>
                    <a:pt x="62" y="67"/>
                  </a:cubicBezTo>
                  <a:cubicBezTo>
                    <a:pt x="61" y="67"/>
                    <a:pt x="61" y="69"/>
                    <a:pt x="61" y="69"/>
                  </a:cubicBezTo>
                  <a:cubicBezTo>
                    <a:pt x="63" y="72"/>
                    <a:pt x="66" y="74"/>
                    <a:pt x="68" y="75"/>
                  </a:cubicBezTo>
                  <a:cubicBezTo>
                    <a:pt x="69" y="76"/>
                    <a:pt x="69" y="76"/>
                    <a:pt x="69" y="76"/>
                  </a:cubicBezTo>
                  <a:cubicBezTo>
                    <a:pt x="68" y="76"/>
                    <a:pt x="68" y="77"/>
                    <a:pt x="68" y="78"/>
                  </a:cubicBezTo>
                  <a:cubicBezTo>
                    <a:pt x="67" y="79"/>
                    <a:pt x="67" y="80"/>
                    <a:pt x="68" y="80"/>
                  </a:cubicBezTo>
                  <a:cubicBezTo>
                    <a:pt x="68" y="80"/>
                    <a:pt x="68" y="80"/>
                    <a:pt x="68" y="80"/>
                  </a:cubicBezTo>
                  <a:cubicBezTo>
                    <a:pt x="69" y="80"/>
                    <a:pt x="69" y="80"/>
                    <a:pt x="69" y="80"/>
                  </a:cubicBezTo>
                  <a:cubicBezTo>
                    <a:pt x="70" y="80"/>
                    <a:pt x="70" y="80"/>
                    <a:pt x="71" y="79"/>
                  </a:cubicBezTo>
                  <a:cubicBezTo>
                    <a:pt x="71" y="79"/>
                    <a:pt x="72" y="78"/>
                    <a:pt x="72" y="77"/>
                  </a:cubicBezTo>
                  <a:cubicBezTo>
                    <a:pt x="73" y="77"/>
                    <a:pt x="73" y="77"/>
                    <a:pt x="74" y="77"/>
                  </a:cubicBezTo>
                  <a:cubicBezTo>
                    <a:pt x="75" y="77"/>
                    <a:pt x="76" y="76"/>
                    <a:pt x="78" y="76"/>
                  </a:cubicBezTo>
                  <a:cubicBezTo>
                    <a:pt x="81" y="74"/>
                    <a:pt x="83" y="71"/>
                    <a:pt x="83" y="67"/>
                  </a:cubicBezTo>
                  <a:cubicBezTo>
                    <a:pt x="82" y="64"/>
                    <a:pt x="80" y="62"/>
                    <a:pt x="78" y="60"/>
                  </a:cubicBezTo>
                  <a:cubicBezTo>
                    <a:pt x="79" y="57"/>
                    <a:pt x="80" y="54"/>
                    <a:pt x="81" y="51"/>
                  </a:cubicBezTo>
                  <a:cubicBezTo>
                    <a:pt x="82" y="52"/>
                    <a:pt x="83" y="52"/>
                    <a:pt x="84" y="53"/>
                  </a:cubicBezTo>
                  <a:cubicBezTo>
                    <a:pt x="84" y="54"/>
                    <a:pt x="85" y="54"/>
                    <a:pt x="85" y="54"/>
                  </a:cubicBezTo>
                  <a:cubicBezTo>
                    <a:pt x="86" y="54"/>
                    <a:pt x="86" y="54"/>
                    <a:pt x="86" y="53"/>
                  </a:cubicBezTo>
                  <a:cubicBezTo>
                    <a:pt x="87" y="53"/>
                    <a:pt x="87" y="52"/>
                    <a:pt x="86" y="51"/>
                  </a:cubicBezTo>
                  <a:cubicBezTo>
                    <a:pt x="85" y="50"/>
                    <a:pt x="84" y="48"/>
                    <a:pt x="82" y="47"/>
                  </a:cubicBezTo>
                  <a:cubicBezTo>
                    <a:pt x="82" y="46"/>
                    <a:pt x="82" y="45"/>
                    <a:pt x="83" y="44"/>
                  </a:cubicBezTo>
                  <a:cubicBezTo>
                    <a:pt x="83" y="43"/>
                    <a:pt x="82" y="42"/>
                    <a:pt x="81" y="42"/>
                  </a:cubicBezTo>
                  <a:cubicBezTo>
                    <a:pt x="81" y="42"/>
                    <a:pt x="81" y="42"/>
                    <a:pt x="81" y="42"/>
                  </a:cubicBezTo>
                  <a:moveTo>
                    <a:pt x="78" y="84"/>
                  </a:moveTo>
                  <a:cubicBezTo>
                    <a:pt x="76" y="84"/>
                    <a:pt x="74" y="83"/>
                    <a:pt x="72" y="83"/>
                  </a:cubicBezTo>
                  <a:cubicBezTo>
                    <a:pt x="67" y="83"/>
                    <a:pt x="62" y="82"/>
                    <a:pt x="59" y="80"/>
                  </a:cubicBezTo>
                  <a:cubicBezTo>
                    <a:pt x="57" y="77"/>
                    <a:pt x="55" y="73"/>
                    <a:pt x="54" y="68"/>
                  </a:cubicBezTo>
                  <a:cubicBezTo>
                    <a:pt x="53" y="60"/>
                    <a:pt x="53" y="54"/>
                    <a:pt x="55" y="48"/>
                  </a:cubicBezTo>
                  <a:cubicBezTo>
                    <a:pt x="58" y="42"/>
                    <a:pt x="63" y="37"/>
                    <a:pt x="69" y="36"/>
                  </a:cubicBezTo>
                  <a:cubicBezTo>
                    <a:pt x="70" y="35"/>
                    <a:pt x="72" y="35"/>
                    <a:pt x="73" y="35"/>
                  </a:cubicBezTo>
                  <a:cubicBezTo>
                    <a:pt x="76" y="35"/>
                    <a:pt x="78" y="35"/>
                    <a:pt x="81" y="36"/>
                  </a:cubicBezTo>
                  <a:cubicBezTo>
                    <a:pt x="84" y="37"/>
                    <a:pt x="86" y="37"/>
                    <a:pt x="88" y="38"/>
                  </a:cubicBezTo>
                  <a:cubicBezTo>
                    <a:pt x="91" y="39"/>
                    <a:pt x="93" y="41"/>
                    <a:pt x="95" y="43"/>
                  </a:cubicBezTo>
                  <a:cubicBezTo>
                    <a:pt x="99" y="47"/>
                    <a:pt x="101" y="53"/>
                    <a:pt x="100" y="59"/>
                  </a:cubicBezTo>
                  <a:cubicBezTo>
                    <a:pt x="99" y="64"/>
                    <a:pt x="97" y="70"/>
                    <a:pt x="93" y="75"/>
                  </a:cubicBezTo>
                  <a:cubicBezTo>
                    <a:pt x="91" y="79"/>
                    <a:pt x="88" y="81"/>
                    <a:pt x="86" y="82"/>
                  </a:cubicBezTo>
                  <a:cubicBezTo>
                    <a:pt x="83" y="83"/>
                    <a:pt x="81" y="84"/>
                    <a:pt x="78" y="84"/>
                  </a:cubicBezTo>
                  <a:moveTo>
                    <a:pt x="74" y="32"/>
                  </a:moveTo>
                  <a:cubicBezTo>
                    <a:pt x="72" y="32"/>
                    <a:pt x="70" y="32"/>
                    <a:pt x="68" y="32"/>
                  </a:cubicBezTo>
                  <a:cubicBezTo>
                    <a:pt x="61" y="34"/>
                    <a:pt x="55" y="39"/>
                    <a:pt x="52" y="47"/>
                  </a:cubicBezTo>
                  <a:cubicBezTo>
                    <a:pt x="50" y="53"/>
                    <a:pt x="49" y="60"/>
                    <a:pt x="50" y="68"/>
                  </a:cubicBezTo>
                  <a:cubicBezTo>
                    <a:pt x="51" y="75"/>
                    <a:pt x="54" y="80"/>
                    <a:pt x="57" y="82"/>
                  </a:cubicBezTo>
                  <a:cubicBezTo>
                    <a:pt x="58" y="83"/>
                    <a:pt x="59" y="84"/>
                    <a:pt x="61" y="85"/>
                  </a:cubicBezTo>
                  <a:cubicBezTo>
                    <a:pt x="64" y="86"/>
                    <a:pt x="68" y="86"/>
                    <a:pt x="72" y="87"/>
                  </a:cubicBezTo>
                  <a:cubicBezTo>
                    <a:pt x="74" y="87"/>
                    <a:pt x="76" y="87"/>
                    <a:pt x="78" y="87"/>
                  </a:cubicBezTo>
                  <a:cubicBezTo>
                    <a:pt x="81" y="87"/>
                    <a:pt x="84" y="87"/>
                    <a:pt x="87" y="85"/>
                  </a:cubicBezTo>
                  <a:cubicBezTo>
                    <a:pt x="91" y="83"/>
                    <a:pt x="94" y="80"/>
                    <a:pt x="96" y="77"/>
                  </a:cubicBezTo>
                  <a:cubicBezTo>
                    <a:pt x="100" y="71"/>
                    <a:pt x="103" y="65"/>
                    <a:pt x="103" y="59"/>
                  </a:cubicBezTo>
                  <a:cubicBezTo>
                    <a:pt x="104" y="52"/>
                    <a:pt x="102" y="45"/>
                    <a:pt x="97" y="40"/>
                  </a:cubicBezTo>
                  <a:cubicBezTo>
                    <a:pt x="94" y="36"/>
                    <a:pt x="89" y="34"/>
                    <a:pt x="81" y="32"/>
                  </a:cubicBezTo>
                  <a:cubicBezTo>
                    <a:pt x="79" y="32"/>
                    <a:pt x="77" y="32"/>
                    <a:pt x="74" y="32"/>
                  </a:cubicBezTo>
                  <a:moveTo>
                    <a:pt x="163" y="103"/>
                  </a:moveTo>
                  <a:cubicBezTo>
                    <a:pt x="175" y="52"/>
                    <a:pt x="175" y="52"/>
                    <a:pt x="175" y="52"/>
                  </a:cubicBezTo>
                  <a:cubicBezTo>
                    <a:pt x="176" y="51"/>
                    <a:pt x="176" y="48"/>
                    <a:pt x="175" y="46"/>
                  </a:cubicBezTo>
                  <a:cubicBezTo>
                    <a:pt x="174" y="43"/>
                    <a:pt x="171" y="42"/>
                    <a:pt x="169" y="42"/>
                  </a:cubicBezTo>
                  <a:cubicBezTo>
                    <a:pt x="159" y="38"/>
                    <a:pt x="149" y="34"/>
                    <a:pt x="139" y="30"/>
                  </a:cubicBezTo>
                  <a:cubicBezTo>
                    <a:pt x="182" y="44"/>
                    <a:pt x="182" y="44"/>
                    <a:pt x="182" y="44"/>
                  </a:cubicBezTo>
                  <a:cubicBezTo>
                    <a:pt x="167" y="95"/>
                    <a:pt x="167" y="95"/>
                    <a:pt x="167" y="95"/>
                  </a:cubicBezTo>
                  <a:cubicBezTo>
                    <a:pt x="167" y="95"/>
                    <a:pt x="167" y="95"/>
                    <a:pt x="167" y="96"/>
                  </a:cubicBezTo>
                  <a:cubicBezTo>
                    <a:pt x="167" y="97"/>
                    <a:pt x="166" y="99"/>
                    <a:pt x="165" y="101"/>
                  </a:cubicBezTo>
                  <a:cubicBezTo>
                    <a:pt x="165" y="101"/>
                    <a:pt x="164" y="102"/>
                    <a:pt x="164" y="103"/>
                  </a:cubicBezTo>
                  <a:cubicBezTo>
                    <a:pt x="163" y="103"/>
                    <a:pt x="163" y="103"/>
                    <a:pt x="163" y="103"/>
                  </a:cubicBezTo>
                  <a:moveTo>
                    <a:pt x="129" y="110"/>
                  </a:moveTo>
                  <a:cubicBezTo>
                    <a:pt x="4" y="66"/>
                    <a:pt x="4" y="66"/>
                    <a:pt x="4" y="66"/>
                  </a:cubicBezTo>
                  <a:cubicBezTo>
                    <a:pt x="22" y="13"/>
                    <a:pt x="22" y="13"/>
                    <a:pt x="22" y="13"/>
                  </a:cubicBezTo>
                  <a:cubicBezTo>
                    <a:pt x="148" y="53"/>
                    <a:pt x="148" y="53"/>
                    <a:pt x="148" y="53"/>
                  </a:cubicBezTo>
                  <a:cubicBezTo>
                    <a:pt x="129" y="110"/>
                    <a:pt x="129" y="110"/>
                    <a:pt x="129" y="110"/>
                  </a:cubicBezTo>
                  <a:moveTo>
                    <a:pt x="132" y="111"/>
                  </a:moveTo>
                  <a:cubicBezTo>
                    <a:pt x="152" y="52"/>
                    <a:pt x="152" y="52"/>
                    <a:pt x="152" y="52"/>
                  </a:cubicBezTo>
                  <a:cubicBezTo>
                    <a:pt x="152" y="52"/>
                    <a:pt x="152" y="51"/>
                    <a:pt x="152" y="51"/>
                  </a:cubicBezTo>
                  <a:cubicBezTo>
                    <a:pt x="151" y="50"/>
                    <a:pt x="151" y="50"/>
                    <a:pt x="150" y="50"/>
                  </a:cubicBezTo>
                  <a:cubicBezTo>
                    <a:pt x="28" y="11"/>
                    <a:pt x="28" y="11"/>
                    <a:pt x="28" y="11"/>
                  </a:cubicBezTo>
                  <a:cubicBezTo>
                    <a:pt x="28" y="11"/>
                    <a:pt x="29" y="11"/>
                    <a:pt x="29" y="10"/>
                  </a:cubicBezTo>
                  <a:cubicBezTo>
                    <a:pt x="71" y="22"/>
                    <a:pt x="113" y="35"/>
                    <a:pt x="153" y="50"/>
                  </a:cubicBezTo>
                  <a:cubicBezTo>
                    <a:pt x="149" y="70"/>
                    <a:pt x="143" y="90"/>
                    <a:pt x="136" y="109"/>
                  </a:cubicBezTo>
                  <a:cubicBezTo>
                    <a:pt x="136" y="109"/>
                    <a:pt x="136" y="110"/>
                    <a:pt x="136" y="110"/>
                  </a:cubicBezTo>
                  <a:cubicBezTo>
                    <a:pt x="132" y="111"/>
                    <a:pt x="132" y="111"/>
                    <a:pt x="132" y="111"/>
                  </a:cubicBezTo>
                  <a:moveTo>
                    <a:pt x="139" y="109"/>
                  </a:moveTo>
                  <a:cubicBezTo>
                    <a:pt x="147" y="90"/>
                    <a:pt x="153" y="70"/>
                    <a:pt x="157" y="49"/>
                  </a:cubicBezTo>
                  <a:cubicBezTo>
                    <a:pt x="157" y="48"/>
                    <a:pt x="156" y="47"/>
                    <a:pt x="156" y="47"/>
                  </a:cubicBezTo>
                  <a:cubicBezTo>
                    <a:pt x="116" y="33"/>
                    <a:pt x="76" y="20"/>
                    <a:pt x="36" y="9"/>
                  </a:cubicBezTo>
                  <a:cubicBezTo>
                    <a:pt x="37" y="8"/>
                    <a:pt x="38" y="8"/>
                    <a:pt x="39" y="7"/>
                  </a:cubicBezTo>
                  <a:cubicBezTo>
                    <a:pt x="39" y="7"/>
                    <a:pt x="39" y="7"/>
                    <a:pt x="39" y="7"/>
                  </a:cubicBezTo>
                  <a:cubicBezTo>
                    <a:pt x="157" y="45"/>
                    <a:pt x="157" y="45"/>
                    <a:pt x="157" y="45"/>
                  </a:cubicBezTo>
                  <a:cubicBezTo>
                    <a:pt x="159" y="46"/>
                    <a:pt x="161" y="47"/>
                    <a:pt x="162" y="48"/>
                  </a:cubicBezTo>
                  <a:cubicBezTo>
                    <a:pt x="162" y="49"/>
                    <a:pt x="162" y="51"/>
                    <a:pt x="162" y="53"/>
                  </a:cubicBezTo>
                  <a:cubicBezTo>
                    <a:pt x="160" y="58"/>
                    <a:pt x="159" y="62"/>
                    <a:pt x="158" y="67"/>
                  </a:cubicBezTo>
                  <a:cubicBezTo>
                    <a:pt x="155" y="80"/>
                    <a:pt x="151" y="94"/>
                    <a:pt x="147" y="107"/>
                  </a:cubicBezTo>
                  <a:cubicBezTo>
                    <a:pt x="147" y="108"/>
                    <a:pt x="147" y="108"/>
                    <a:pt x="147" y="108"/>
                  </a:cubicBezTo>
                  <a:cubicBezTo>
                    <a:pt x="139" y="109"/>
                    <a:pt x="139" y="109"/>
                    <a:pt x="139" y="109"/>
                  </a:cubicBezTo>
                  <a:moveTo>
                    <a:pt x="150" y="107"/>
                  </a:moveTo>
                  <a:cubicBezTo>
                    <a:pt x="155" y="94"/>
                    <a:pt x="158" y="80"/>
                    <a:pt x="161" y="67"/>
                  </a:cubicBezTo>
                  <a:cubicBezTo>
                    <a:pt x="163" y="63"/>
                    <a:pt x="164" y="58"/>
                    <a:pt x="165" y="54"/>
                  </a:cubicBezTo>
                  <a:cubicBezTo>
                    <a:pt x="165" y="52"/>
                    <a:pt x="166" y="49"/>
                    <a:pt x="165" y="46"/>
                  </a:cubicBezTo>
                  <a:cubicBezTo>
                    <a:pt x="164" y="44"/>
                    <a:pt x="161" y="43"/>
                    <a:pt x="158" y="42"/>
                  </a:cubicBezTo>
                  <a:cubicBezTo>
                    <a:pt x="44" y="6"/>
                    <a:pt x="44" y="6"/>
                    <a:pt x="44" y="6"/>
                  </a:cubicBezTo>
                  <a:cubicBezTo>
                    <a:pt x="45" y="5"/>
                    <a:pt x="45" y="5"/>
                    <a:pt x="46" y="5"/>
                  </a:cubicBezTo>
                  <a:cubicBezTo>
                    <a:pt x="87" y="16"/>
                    <a:pt x="128" y="30"/>
                    <a:pt x="168" y="45"/>
                  </a:cubicBezTo>
                  <a:cubicBezTo>
                    <a:pt x="170" y="46"/>
                    <a:pt x="172" y="46"/>
                    <a:pt x="172" y="48"/>
                  </a:cubicBezTo>
                  <a:cubicBezTo>
                    <a:pt x="173" y="49"/>
                    <a:pt x="172" y="50"/>
                    <a:pt x="172" y="51"/>
                  </a:cubicBezTo>
                  <a:cubicBezTo>
                    <a:pt x="159" y="105"/>
                    <a:pt x="159" y="105"/>
                    <a:pt x="159" y="105"/>
                  </a:cubicBezTo>
                  <a:cubicBezTo>
                    <a:pt x="158" y="105"/>
                    <a:pt x="158" y="105"/>
                    <a:pt x="158" y="105"/>
                  </a:cubicBezTo>
                  <a:cubicBezTo>
                    <a:pt x="150" y="107"/>
                    <a:pt x="150" y="107"/>
                    <a:pt x="150" y="107"/>
                  </a:cubicBezTo>
                  <a:moveTo>
                    <a:pt x="75" y="9"/>
                  </a:moveTo>
                  <a:cubicBezTo>
                    <a:pt x="69" y="8"/>
                    <a:pt x="62" y="6"/>
                    <a:pt x="56" y="4"/>
                  </a:cubicBezTo>
                  <a:cubicBezTo>
                    <a:pt x="60" y="5"/>
                    <a:pt x="63" y="6"/>
                    <a:pt x="67" y="7"/>
                  </a:cubicBezTo>
                  <a:cubicBezTo>
                    <a:pt x="75" y="9"/>
                    <a:pt x="75" y="9"/>
                    <a:pt x="75" y="9"/>
                  </a:cubicBezTo>
                  <a:moveTo>
                    <a:pt x="53" y="0"/>
                  </a:moveTo>
                  <a:cubicBezTo>
                    <a:pt x="53" y="0"/>
                    <a:pt x="52" y="0"/>
                    <a:pt x="52" y="0"/>
                  </a:cubicBezTo>
                  <a:cubicBezTo>
                    <a:pt x="50" y="0"/>
                    <a:pt x="48" y="1"/>
                    <a:pt x="46" y="1"/>
                  </a:cubicBezTo>
                  <a:cubicBezTo>
                    <a:pt x="46" y="1"/>
                    <a:pt x="45" y="1"/>
                    <a:pt x="44" y="1"/>
                  </a:cubicBezTo>
                  <a:cubicBezTo>
                    <a:pt x="44" y="1"/>
                    <a:pt x="44" y="1"/>
                    <a:pt x="44" y="1"/>
                  </a:cubicBezTo>
                  <a:cubicBezTo>
                    <a:pt x="43" y="1"/>
                    <a:pt x="42" y="1"/>
                    <a:pt x="42" y="2"/>
                  </a:cubicBezTo>
                  <a:cubicBezTo>
                    <a:pt x="42" y="2"/>
                    <a:pt x="42" y="2"/>
                    <a:pt x="42" y="2"/>
                  </a:cubicBezTo>
                  <a:cubicBezTo>
                    <a:pt x="41" y="3"/>
                    <a:pt x="40" y="3"/>
                    <a:pt x="39" y="4"/>
                  </a:cubicBezTo>
                  <a:cubicBezTo>
                    <a:pt x="38" y="3"/>
                    <a:pt x="38" y="3"/>
                    <a:pt x="38" y="3"/>
                  </a:cubicBezTo>
                  <a:cubicBezTo>
                    <a:pt x="38" y="3"/>
                    <a:pt x="37" y="3"/>
                    <a:pt x="37" y="3"/>
                  </a:cubicBezTo>
                  <a:cubicBezTo>
                    <a:pt x="37" y="3"/>
                    <a:pt x="36" y="4"/>
                    <a:pt x="36" y="5"/>
                  </a:cubicBezTo>
                  <a:cubicBezTo>
                    <a:pt x="36" y="5"/>
                    <a:pt x="36" y="5"/>
                    <a:pt x="36" y="5"/>
                  </a:cubicBezTo>
                  <a:cubicBezTo>
                    <a:pt x="34" y="6"/>
                    <a:pt x="31" y="6"/>
                    <a:pt x="29" y="7"/>
                  </a:cubicBezTo>
                  <a:cubicBezTo>
                    <a:pt x="28" y="6"/>
                    <a:pt x="28" y="6"/>
                    <a:pt x="28" y="6"/>
                  </a:cubicBezTo>
                  <a:cubicBezTo>
                    <a:pt x="28" y="6"/>
                    <a:pt x="28" y="6"/>
                    <a:pt x="28" y="6"/>
                  </a:cubicBezTo>
                  <a:cubicBezTo>
                    <a:pt x="27" y="6"/>
                    <a:pt x="27" y="7"/>
                    <a:pt x="26" y="7"/>
                  </a:cubicBezTo>
                  <a:cubicBezTo>
                    <a:pt x="25" y="7"/>
                    <a:pt x="24" y="8"/>
                    <a:pt x="23" y="8"/>
                  </a:cubicBezTo>
                  <a:cubicBezTo>
                    <a:pt x="22" y="8"/>
                    <a:pt x="21" y="8"/>
                    <a:pt x="21" y="7"/>
                  </a:cubicBezTo>
                  <a:cubicBezTo>
                    <a:pt x="21" y="7"/>
                    <a:pt x="21" y="7"/>
                    <a:pt x="20" y="7"/>
                  </a:cubicBezTo>
                  <a:cubicBezTo>
                    <a:pt x="20" y="7"/>
                    <a:pt x="19" y="8"/>
                    <a:pt x="19" y="9"/>
                  </a:cubicBezTo>
                  <a:cubicBezTo>
                    <a:pt x="19" y="9"/>
                    <a:pt x="19" y="10"/>
                    <a:pt x="19" y="10"/>
                  </a:cubicBezTo>
                  <a:cubicBezTo>
                    <a:pt x="0" y="67"/>
                    <a:pt x="0" y="67"/>
                    <a:pt x="0" y="67"/>
                  </a:cubicBezTo>
                  <a:cubicBezTo>
                    <a:pt x="0" y="68"/>
                    <a:pt x="0" y="68"/>
                    <a:pt x="1" y="69"/>
                  </a:cubicBezTo>
                  <a:cubicBezTo>
                    <a:pt x="1" y="69"/>
                    <a:pt x="1" y="69"/>
                    <a:pt x="1" y="69"/>
                  </a:cubicBezTo>
                  <a:cubicBezTo>
                    <a:pt x="127" y="113"/>
                    <a:pt x="127" y="113"/>
                    <a:pt x="127" y="113"/>
                  </a:cubicBezTo>
                  <a:cubicBezTo>
                    <a:pt x="127" y="113"/>
                    <a:pt x="127" y="114"/>
                    <a:pt x="127" y="114"/>
                  </a:cubicBezTo>
                  <a:cubicBezTo>
                    <a:pt x="127" y="115"/>
                    <a:pt x="128" y="115"/>
                    <a:pt x="128" y="116"/>
                  </a:cubicBezTo>
                  <a:cubicBezTo>
                    <a:pt x="128" y="116"/>
                    <a:pt x="129" y="116"/>
                    <a:pt x="129" y="116"/>
                  </a:cubicBezTo>
                  <a:cubicBezTo>
                    <a:pt x="129" y="116"/>
                    <a:pt x="129" y="116"/>
                    <a:pt x="129" y="116"/>
                  </a:cubicBezTo>
                  <a:cubicBezTo>
                    <a:pt x="159" y="108"/>
                    <a:pt x="159" y="108"/>
                    <a:pt x="159" y="108"/>
                  </a:cubicBezTo>
                  <a:cubicBezTo>
                    <a:pt x="160" y="108"/>
                    <a:pt x="162" y="108"/>
                    <a:pt x="164" y="107"/>
                  </a:cubicBezTo>
                  <a:cubicBezTo>
                    <a:pt x="165" y="106"/>
                    <a:pt x="165" y="106"/>
                    <a:pt x="166" y="106"/>
                  </a:cubicBezTo>
                  <a:cubicBezTo>
                    <a:pt x="169" y="103"/>
                    <a:pt x="170" y="99"/>
                    <a:pt x="171" y="96"/>
                  </a:cubicBezTo>
                  <a:cubicBezTo>
                    <a:pt x="173" y="87"/>
                    <a:pt x="173" y="87"/>
                    <a:pt x="173" y="87"/>
                  </a:cubicBezTo>
                  <a:cubicBezTo>
                    <a:pt x="186" y="44"/>
                    <a:pt x="186" y="44"/>
                    <a:pt x="186" y="44"/>
                  </a:cubicBezTo>
                  <a:cubicBezTo>
                    <a:pt x="186" y="43"/>
                    <a:pt x="186" y="42"/>
                    <a:pt x="185" y="41"/>
                  </a:cubicBezTo>
                  <a:cubicBezTo>
                    <a:pt x="68" y="4"/>
                    <a:pt x="68" y="4"/>
                    <a:pt x="68" y="4"/>
                  </a:cubicBezTo>
                  <a:cubicBezTo>
                    <a:pt x="64" y="2"/>
                    <a:pt x="58" y="0"/>
                    <a:pt x="53"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0" name="Freeform 114">
              <a:extLst>
                <a:ext uri="{FF2B5EF4-FFF2-40B4-BE49-F238E27FC236}">
                  <a16:creationId xmlns:a16="http://schemas.microsoft.com/office/drawing/2014/main" id="{66E71D04-988F-56D2-FED2-7FBC54D84B4E}"/>
                </a:ext>
              </a:extLst>
            </p:cNvPr>
            <p:cNvSpPr>
              <a:spLocks noEditPoints="1"/>
            </p:cNvSpPr>
            <p:nvPr/>
          </p:nvSpPr>
          <p:spPr bwMode="auto">
            <a:xfrm>
              <a:off x="9355138" y="2092325"/>
              <a:ext cx="608013" cy="946150"/>
            </a:xfrm>
            <a:custGeom>
              <a:avLst/>
              <a:gdLst>
                <a:gd name="T0" fmla="*/ 94 w 170"/>
                <a:gd name="T1" fmla="*/ 131 h 264"/>
                <a:gd name="T2" fmla="*/ 50 w 170"/>
                <a:gd name="T3" fmla="*/ 71 h 264"/>
                <a:gd name="T4" fmla="*/ 28 w 170"/>
                <a:gd name="T5" fmla="*/ 44 h 264"/>
                <a:gd name="T6" fmla="*/ 105 w 170"/>
                <a:gd name="T7" fmla="*/ 93 h 264"/>
                <a:gd name="T8" fmla="*/ 109 w 170"/>
                <a:gd name="T9" fmla="*/ 155 h 264"/>
                <a:gd name="T10" fmla="*/ 30 w 170"/>
                <a:gd name="T11" fmla="*/ 37 h 264"/>
                <a:gd name="T12" fmla="*/ 101 w 170"/>
                <a:gd name="T13" fmla="*/ 33 h 264"/>
                <a:gd name="T14" fmla="*/ 125 w 170"/>
                <a:gd name="T15" fmla="*/ 57 h 264"/>
                <a:gd name="T16" fmla="*/ 138 w 170"/>
                <a:gd name="T17" fmla="*/ 156 h 264"/>
                <a:gd name="T18" fmla="*/ 140 w 170"/>
                <a:gd name="T19" fmla="*/ 160 h 264"/>
                <a:gd name="T20" fmla="*/ 148 w 170"/>
                <a:gd name="T21" fmla="*/ 156 h 264"/>
                <a:gd name="T22" fmla="*/ 151 w 170"/>
                <a:gd name="T23" fmla="*/ 169 h 264"/>
                <a:gd name="T24" fmla="*/ 149 w 170"/>
                <a:gd name="T25" fmla="*/ 170 h 264"/>
                <a:gd name="T26" fmla="*/ 114 w 170"/>
                <a:gd name="T27" fmla="*/ 157 h 264"/>
                <a:gd name="T28" fmla="*/ 115 w 170"/>
                <a:gd name="T29" fmla="*/ 153 h 264"/>
                <a:gd name="T30" fmla="*/ 109 w 170"/>
                <a:gd name="T31" fmla="*/ 91 h 264"/>
                <a:gd name="T32" fmla="*/ 33 w 170"/>
                <a:gd name="T33" fmla="*/ 40 h 264"/>
                <a:gd name="T34" fmla="*/ 32 w 170"/>
                <a:gd name="T35" fmla="*/ 36 h 264"/>
                <a:gd name="T36" fmla="*/ 30 w 170"/>
                <a:gd name="T37" fmla="*/ 37 h 264"/>
                <a:gd name="T38" fmla="*/ 19 w 170"/>
                <a:gd name="T39" fmla="*/ 1 h 264"/>
                <a:gd name="T40" fmla="*/ 18 w 170"/>
                <a:gd name="T41" fmla="*/ 3 h 264"/>
                <a:gd name="T42" fmla="*/ 1 w 170"/>
                <a:gd name="T43" fmla="*/ 62 h 264"/>
                <a:gd name="T44" fmla="*/ 0 w 170"/>
                <a:gd name="T45" fmla="*/ 65 h 264"/>
                <a:gd name="T46" fmla="*/ 48 w 170"/>
                <a:gd name="T47" fmla="*/ 75 h 264"/>
                <a:gd name="T48" fmla="*/ 90 w 170"/>
                <a:gd name="T49" fmla="*/ 133 h 264"/>
                <a:gd name="T50" fmla="*/ 93 w 170"/>
                <a:gd name="T51" fmla="*/ 171 h 264"/>
                <a:gd name="T52" fmla="*/ 96 w 170"/>
                <a:gd name="T53" fmla="*/ 171 h 264"/>
                <a:gd name="T54" fmla="*/ 145 w 170"/>
                <a:gd name="T55" fmla="*/ 174 h 264"/>
                <a:gd name="T56" fmla="*/ 153 w 170"/>
                <a:gd name="T57" fmla="*/ 174 h 264"/>
                <a:gd name="T58" fmla="*/ 153 w 170"/>
                <a:gd name="T59" fmla="*/ 156 h 264"/>
                <a:gd name="T60" fmla="*/ 163 w 170"/>
                <a:gd name="T61" fmla="*/ 173 h 264"/>
                <a:gd name="T62" fmla="*/ 100 w 170"/>
                <a:gd name="T63" fmla="*/ 229 h 264"/>
                <a:gd name="T64" fmla="*/ 97 w 170"/>
                <a:gd name="T65" fmla="*/ 227 h 264"/>
                <a:gd name="T66" fmla="*/ 88 w 170"/>
                <a:gd name="T67" fmla="*/ 227 h 264"/>
                <a:gd name="T68" fmla="*/ 66 w 170"/>
                <a:gd name="T69" fmla="*/ 229 h 264"/>
                <a:gd name="T70" fmla="*/ 64 w 170"/>
                <a:gd name="T71" fmla="*/ 231 h 264"/>
                <a:gd name="T72" fmla="*/ 67 w 170"/>
                <a:gd name="T73" fmla="*/ 234 h 264"/>
                <a:gd name="T74" fmla="*/ 69 w 170"/>
                <a:gd name="T75" fmla="*/ 233 h 264"/>
                <a:gd name="T76" fmla="*/ 69 w 170"/>
                <a:gd name="T77" fmla="*/ 237 h 264"/>
                <a:gd name="T78" fmla="*/ 68 w 170"/>
                <a:gd name="T79" fmla="*/ 239 h 264"/>
                <a:gd name="T80" fmla="*/ 71 w 170"/>
                <a:gd name="T81" fmla="*/ 242 h 264"/>
                <a:gd name="T82" fmla="*/ 74 w 170"/>
                <a:gd name="T83" fmla="*/ 240 h 264"/>
                <a:gd name="T84" fmla="*/ 91 w 170"/>
                <a:gd name="T85" fmla="*/ 233 h 264"/>
                <a:gd name="T86" fmla="*/ 85 w 170"/>
                <a:gd name="T87" fmla="*/ 237 h 264"/>
                <a:gd name="T88" fmla="*/ 73 w 170"/>
                <a:gd name="T89" fmla="*/ 247 h 264"/>
                <a:gd name="T90" fmla="*/ 76 w 170"/>
                <a:gd name="T91" fmla="*/ 248 h 264"/>
                <a:gd name="T92" fmla="*/ 80 w 170"/>
                <a:gd name="T93" fmla="*/ 245 h 264"/>
                <a:gd name="T94" fmla="*/ 89 w 170"/>
                <a:gd name="T95" fmla="*/ 239 h 264"/>
                <a:gd name="T96" fmla="*/ 81 w 170"/>
                <a:gd name="T97" fmla="*/ 254 h 264"/>
                <a:gd name="T98" fmla="*/ 81 w 170"/>
                <a:gd name="T99" fmla="*/ 255 h 264"/>
                <a:gd name="T100" fmla="*/ 81 w 170"/>
                <a:gd name="T101" fmla="*/ 258 h 264"/>
                <a:gd name="T102" fmla="*/ 84 w 170"/>
                <a:gd name="T103" fmla="*/ 257 h 264"/>
                <a:gd name="T104" fmla="*/ 92 w 170"/>
                <a:gd name="T105" fmla="*/ 253 h 264"/>
                <a:gd name="T106" fmla="*/ 90 w 170"/>
                <a:gd name="T107" fmla="*/ 261 h 264"/>
                <a:gd name="T108" fmla="*/ 92 w 170"/>
                <a:gd name="T109" fmla="*/ 264 h 264"/>
                <a:gd name="T110" fmla="*/ 94 w 170"/>
                <a:gd name="T111" fmla="*/ 262 h 264"/>
                <a:gd name="T112" fmla="*/ 96 w 170"/>
                <a:gd name="T113" fmla="*/ 254 h 264"/>
                <a:gd name="T114" fmla="*/ 157 w 170"/>
                <a:gd name="T115" fmla="*/ 187 h 264"/>
                <a:gd name="T116" fmla="*/ 160 w 170"/>
                <a:gd name="T117" fmla="*/ 154 h 264"/>
                <a:gd name="T118" fmla="*/ 129 w 170"/>
                <a:gd name="T119" fmla="*/ 56 h 264"/>
                <a:gd name="T120" fmla="*/ 102 w 170"/>
                <a:gd name="T121" fmla="*/ 28 h 264"/>
                <a:gd name="T122" fmla="*/ 20 w 170"/>
                <a:gd name="T12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264">
                  <a:moveTo>
                    <a:pt x="98" y="163"/>
                  </a:moveTo>
                  <a:cubicBezTo>
                    <a:pt x="100" y="151"/>
                    <a:pt x="97" y="139"/>
                    <a:pt x="94" y="131"/>
                  </a:cubicBezTo>
                  <a:cubicBezTo>
                    <a:pt x="90" y="119"/>
                    <a:pt x="83" y="109"/>
                    <a:pt x="75" y="98"/>
                  </a:cubicBezTo>
                  <a:cubicBezTo>
                    <a:pt x="67" y="87"/>
                    <a:pt x="60" y="78"/>
                    <a:pt x="50" y="71"/>
                  </a:cubicBezTo>
                  <a:cubicBezTo>
                    <a:pt x="37" y="64"/>
                    <a:pt x="22" y="62"/>
                    <a:pt x="8" y="62"/>
                  </a:cubicBezTo>
                  <a:cubicBezTo>
                    <a:pt x="28" y="44"/>
                    <a:pt x="28" y="44"/>
                    <a:pt x="28" y="44"/>
                  </a:cubicBezTo>
                  <a:cubicBezTo>
                    <a:pt x="29" y="44"/>
                    <a:pt x="29" y="44"/>
                    <a:pt x="29" y="44"/>
                  </a:cubicBezTo>
                  <a:cubicBezTo>
                    <a:pt x="59" y="46"/>
                    <a:pt x="89" y="65"/>
                    <a:pt x="105" y="93"/>
                  </a:cubicBezTo>
                  <a:cubicBezTo>
                    <a:pt x="111" y="104"/>
                    <a:pt x="115" y="115"/>
                    <a:pt x="116" y="125"/>
                  </a:cubicBezTo>
                  <a:cubicBezTo>
                    <a:pt x="116" y="136"/>
                    <a:pt x="114" y="147"/>
                    <a:pt x="109" y="155"/>
                  </a:cubicBezTo>
                  <a:cubicBezTo>
                    <a:pt x="98" y="163"/>
                    <a:pt x="98" y="163"/>
                    <a:pt x="98" y="163"/>
                  </a:cubicBezTo>
                  <a:moveTo>
                    <a:pt x="30" y="37"/>
                  </a:moveTo>
                  <a:cubicBezTo>
                    <a:pt x="23" y="6"/>
                    <a:pt x="23" y="6"/>
                    <a:pt x="23" y="6"/>
                  </a:cubicBezTo>
                  <a:cubicBezTo>
                    <a:pt x="49" y="15"/>
                    <a:pt x="75" y="24"/>
                    <a:pt x="101" y="33"/>
                  </a:cubicBezTo>
                  <a:cubicBezTo>
                    <a:pt x="109" y="35"/>
                    <a:pt x="116" y="38"/>
                    <a:pt x="120" y="43"/>
                  </a:cubicBezTo>
                  <a:cubicBezTo>
                    <a:pt x="122" y="47"/>
                    <a:pt x="124" y="52"/>
                    <a:pt x="125" y="57"/>
                  </a:cubicBezTo>
                  <a:cubicBezTo>
                    <a:pt x="147" y="152"/>
                    <a:pt x="147" y="152"/>
                    <a:pt x="147" y="152"/>
                  </a:cubicBezTo>
                  <a:cubicBezTo>
                    <a:pt x="144" y="152"/>
                    <a:pt x="140" y="154"/>
                    <a:pt x="138" y="156"/>
                  </a:cubicBezTo>
                  <a:cubicBezTo>
                    <a:pt x="137" y="157"/>
                    <a:pt x="137" y="159"/>
                    <a:pt x="138" y="160"/>
                  </a:cubicBezTo>
                  <a:cubicBezTo>
                    <a:pt x="138" y="160"/>
                    <a:pt x="139" y="160"/>
                    <a:pt x="140" y="160"/>
                  </a:cubicBezTo>
                  <a:cubicBezTo>
                    <a:pt x="140" y="160"/>
                    <a:pt x="141" y="160"/>
                    <a:pt x="141" y="160"/>
                  </a:cubicBezTo>
                  <a:cubicBezTo>
                    <a:pt x="143" y="158"/>
                    <a:pt x="146" y="156"/>
                    <a:pt x="148" y="156"/>
                  </a:cubicBezTo>
                  <a:cubicBezTo>
                    <a:pt x="151" y="165"/>
                    <a:pt x="151" y="165"/>
                    <a:pt x="151" y="165"/>
                  </a:cubicBezTo>
                  <a:cubicBezTo>
                    <a:pt x="151" y="167"/>
                    <a:pt x="151" y="168"/>
                    <a:pt x="151" y="169"/>
                  </a:cubicBezTo>
                  <a:cubicBezTo>
                    <a:pt x="151" y="170"/>
                    <a:pt x="150" y="170"/>
                    <a:pt x="150" y="170"/>
                  </a:cubicBezTo>
                  <a:cubicBezTo>
                    <a:pt x="150" y="170"/>
                    <a:pt x="150" y="170"/>
                    <a:pt x="149" y="170"/>
                  </a:cubicBezTo>
                  <a:cubicBezTo>
                    <a:pt x="149" y="170"/>
                    <a:pt x="148" y="170"/>
                    <a:pt x="147" y="170"/>
                  </a:cubicBezTo>
                  <a:cubicBezTo>
                    <a:pt x="114" y="157"/>
                    <a:pt x="114" y="157"/>
                    <a:pt x="114" y="157"/>
                  </a:cubicBezTo>
                  <a:cubicBezTo>
                    <a:pt x="114" y="156"/>
                    <a:pt x="114" y="156"/>
                    <a:pt x="114" y="156"/>
                  </a:cubicBezTo>
                  <a:cubicBezTo>
                    <a:pt x="115" y="156"/>
                    <a:pt x="115" y="154"/>
                    <a:pt x="115" y="153"/>
                  </a:cubicBezTo>
                  <a:cubicBezTo>
                    <a:pt x="119" y="145"/>
                    <a:pt x="121" y="135"/>
                    <a:pt x="120" y="124"/>
                  </a:cubicBezTo>
                  <a:cubicBezTo>
                    <a:pt x="119" y="114"/>
                    <a:pt x="115" y="102"/>
                    <a:pt x="109" y="91"/>
                  </a:cubicBezTo>
                  <a:cubicBezTo>
                    <a:pt x="93" y="63"/>
                    <a:pt x="63" y="43"/>
                    <a:pt x="33" y="40"/>
                  </a:cubicBezTo>
                  <a:cubicBezTo>
                    <a:pt x="33" y="40"/>
                    <a:pt x="33" y="40"/>
                    <a:pt x="33" y="40"/>
                  </a:cubicBezTo>
                  <a:cubicBezTo>
                    <a:pt x="34" y="39"/>
                    <a:pt x="34" y="38"/>
                    <a:pt x="33" y="37"/>
                  </a:cubicBezTo>
                  <a:cubicBezTo>
                    <a:pt x="33" y="36"/>
                    <a:pt x="32" y="36"/>
                    <a:pt x="32" y="36"/>
                  </a:cubicBezTo>
                  <a:cubicBezTo>
                    <a:pt x="31" y="36"/>
                    <a:pt x="31" y="36"/>
                    <a:pt x="30" y="37"/>
                  </a:cubicBezTo>
                  <a:cubicBezTo>
                    <a:pt x="30" y="37"/>
                    <a:pt x="30" y="37"/>
                    <a:pt x="30" y="37"/>
                  </a:cubicBezTo>
                  <a:moveTo>
                    <a:pt x="20" y="0"/>
                  </a:moveTo>
                  <a:cubicBezTo>
                    <a:pt x="20" y="0"/>
                    <a:pt x="19" y="0"/>
                    <a:pt x="19" y="1"/>
                  </a:cubicBezTo>
                  <a:cubicBezTo>
                    <a:pt x="18" y="1"/>
                    <a:pt x="18" y="2"/>
                    <a:pt x="18" y="2"/>
                  </a:cubicBezTo>
                  <a:cubicBezTo>
                    <a:pt x="18" y="3"/>
                    <a:pt x="18" y="3"/>
                    <a:pt x="18" y="3"/>
                  </a:cubicBezTo>
                  <a:cubicBezTo>
                    <a:pt x="26" y="40"/>
                    <a:pt x="26" y="40"/>
                    <a:pt x="26" y="40"/>
                  </a:cubicBezTo>
                  <a:cubicBezTo>
                    <a:pt x="1" y="62"/>
                    <a:pt x="1" y="62"/>
                    <a:pt x="1" y="62"/>
                  </a:cubicBezTo>
                  <a:cubicBezTo>
                    <a:pt x="0" y="62"/>
                    <a:pt x="0" y="63"/>
                    <a:pt x="0" y="63"/>
                  </a:cubicBezTo>
                  <a:cubicBezTo>
                    <a:pt x="0" y="65"/>
                    <a:pt x="0" y="65"/>
                    <a:pt x="0" y="65"/>
                  </a:cubicBezTo>
                  <a:cubicBezTo>
                    <a:pt x="1" y="65"/>
                    <a:pt x="1" y="66"/>
                    <a:pt x="2" y="66"/>
                  </a:cubicBezTo>
                  <a:cubicBezTo>
                    <a:pt x="17" y="66"/>
                    <a:pt x="34" y="67"/>
                    <a:pt x="48" y="75"/>
                  </a:cubicBezTo>
                  <a:cubicBezTo>
                    <a:pt x="57" y="81"/>
                    <a:pt x="64" y="90"/>
                    <a:pt x="71" y="100"/>
                  </a:cubicBezTo>
                  <a:cubicBezTo>
                    <a:pt x="79" y="111"/>
                    <a:pt x="86" y="121"/>
                    <a:pt x="90" y="133"/>
                  </a:cubicBezTo>
                  <a:cubicBezTo>
                    <a:pt x="95" y="145"/>
                    <a:pt x="96" y="158"/>
                    <a:pt x="92" y="168"/>
                  </a:cubicBezTo>
                  <a:cubicBezTo>
                    <a:pt x="92" y="169"/>
                    <a:pt x="92" y="170"/>
                    <a:pt x="93" y="171"/>
                  </a:cubicBezTo>
                  <a:cubicBezTo>
                    <a:pt x="93" y="171"/>
                    <a:pt x="94" y="171"/>
                    <a:pt x="94" y="171"/>
                  </a:cubicBezTo>
                  <a:cubicBezTo>
                    <a:pt x="95" y="171"/>
                    <a:pt x="95" y="171"/>
                    <a:pt x="96" y="171"/>
                  </a:cubicBezTo>
                  <a:cubicBezTo>
                    <a:pt x="109" y="160"/>
                    <a:pt x="109" y="160"/>
                    <a:pt x="109" y="160"/>
                  </a:cubicBezTo>
                  <a:cubicBezTo>
                    <a:pt x="145" y="174"/>
                    <a:pt x="145" y="174"/>
                    <a:pt x="145" y="174"/>
                  </a:cubicBezTo>
                  <a:cubicBezTo>
                    <a:pt x="146" y="174"/>
                    <a:pt x="148" y="175"/>
                    <a:pt x="149" y="175"/>
                  </a:cubicBezTo>
                  <a:cubicBezTo>
                    <a:pt x="150" y="175"/>
                    <a:pt x="152" y="175"/>
                    <a:pt x="153" y="174"/>
                  </a:cubicBezTo>
                  <a:cubicBezTo>
                    <a:pt x="154" y="173"/>
                    <a:pt x="156" y="170"/>
                    <a:pt x="155" y="164"/>
                  </a:cubicBezTo>
                  <a:cubicBezTo>
                    <a:pt x="153" y="156"/>
                    <a:pt x="153" y="156"/>
                    <a:pt x="153" y="156"/>
                  </a:cubicBezTo>
                  <a:cubicBezTo>
                    <a:pt x="155" y="156"/>
                    <a:pt x="156" y="157"/>
                    <a:pt x="158" y="157"/>
                  </a:cubicBezTo>
                  <a:cubicBezTo>
                    <a:pt x="163" y="161"/>
                    <a:pt x="165" y="167"/>
                    <a:pt x="163" y="173"/>
                  </a:cubicBezTo>
                  <a:cubicBezTo>
                    <a:pt x="162" y="177"/>
                    <a:pt x="158" y="180"/>
                    <a:pt x="154" y="184"/>
                  </a:cubicBezTo>
                  <a:cubicBezTo>
                    <a:pt x="137" y="200"/>
                    <a:pt x="118" y="215"/>
                    <a:pt x="100" y="229"/>
                  </a:cubicBezTo>
                  <a:cubicBezTo>
                    <a:pt x="99" y="228"/>
                    <a:pt x="98" y="227"/>
                    <a:pt x="97" y="227"/>
                  </a:cubicBezTo>
                  <a:cubicBezTo>
                    <a:pt x="97" y="227"/>
                    <a:pt x="97" y="227"/>
                    <a:pt x="97" y="227"/>
                  </a:cubicBezTo>
                  <a:cubicBezTo>
                    <a:pt x="97" y="227"/>
                    <a:pt x="96" y="228"/>
                    <a:pt x="96" y="228"/>
                  </a:cubicBezTo>
                  <a:cubicBezTo>
                    <a:pt x="94" y="227"/>
                    <a:pt x="92" y="227"/>
                    <a:pt x="88" y="227"/>
                  </a:cubicBezTo>
                  <a:cubicBezTo>
                    <a:pt x="86" y="227"/>
                    <a:pt x="84" y="227"/>
                    <a:pt x="82" y="227"/>
                  </a:cubicBezTo>
                  <a:cubicBezTo>
                    <a:pt x="66" y="229"/>
                    <a:pt x="66" y="229"/>
                    <a:pt x="66" y="229"/>
                  </a:cubicBezTo>
                  <a:cubicBezTo>
                    <a:pt x="65" y="229"/>
                    <a:pt x="64" y="230"/>
                    <a:pt x="64" y="231"/>
                  </a:cubicBezTo>
                  <a:cubicBezTo>
                    <a:pt x="64" y="231"/>
                    <a:pt x="64" y="231"/>
                    <a:pt x="64" y="231"/>
                  </a:cubicBezTo>
                  <a:cubicBezTo>
                    <a:pt x="64" y="232"/>
                    <a:pt x="65" y="233"/>
                    <a:pt x="66" y="233"/>
                  </a:cubicBezTo>
                  <a:cubicBezTo>
                    <a:pt x="67" y="234"/>
                    <a:pt x="67" y="234"/>
                    <a:pt x="67" y="234"/>
                  </a:cubicBezTo>
                  <a:cubicBezTo>
                    <a:pt x="67" y="234"/>
                    <a:pt x="67" y="234"/>
                    <a:pt x="68" y="234"/>
                  </a:cubicBezTo>
                  <a:cubicBezTo>
                    <a:pt x="68" y="234"/>
                    <a:pt x="69" y="233"/>
                    <a:pt x="69" y="233"/>
                  </a:cubicBezTo>
                  <a:cubicBezTo>
                    <a:pt x="80" y="232"/>
                    <a:pt x="80" y="232"/>
                    <a:pt x="80" y="232"/>
                  </a:cubicBezTo>
                  <a:cubicBezTo>
                    <a:pt x="76" y="233"/>
                    <a:pt x="73" y="235"/>
                    <a:pt x="69" y="237"/>
                  </a:cubicBezTo>
                  <a:cubicBezTo>
                    <a:pt x="69" y="238"/>
                    <a:pt x="69" y="238"/>
                    <a:pt x="68" y="239"/>
                  </a:cubicBezTo>
                  <a:cubicBezTo>
                    <a:pt x="68" y="239"/>
                    <a:pt x="68" y="239"/>
                    <a:pt x="68" y="239"/>
                  </a:cubicBezTo>
                  <a:cubicBezTo>
                    <a:pt x="68" y="240"/>
                    <a:pt x="69" y="241"/>
                    <a:pt x="70" y="241"/>
                  </a:cubicBezTo>
                  <a:cubicBezTo>
                    <a:pt x="71" y="242"/>
                    <a:pt x="71" y="242"/>
                    <a:pt x="71" y="242"/>
                  </a:cubicBezTo>
                  <a:cubicBezTo>
                    <a:pt x="71" y="242"/>
                    <a:pt x="71" y="242"/>
                    <a:pt x="72" y="242"/>
                  </a:cubicBezTo>
                  <a:cubicBezTo>
                    <a:pt x="73" y="242"/>
                    <a:pt x="73" y="241"/>
                    <a:pt x="74" y="240"/>
                  </a:cubicBezTo>
                  <a:cubicBezTo>
                    <a:pt x="74" y="240"/>
                    <a:pt x="74" y="240"/>
                    <a:pt x="74" y="240"/>
                  </a:cubicBezTo>
                  <a:cubicBezTo>
                    <a:pt x="79" y="236"/>
                    <a:pt x="85" y="234"/>
                    <a:pt x="91" y="233"/>
                  </a:cubicBezTo>
                  <a:cubicBezTo>
                    <a:pt x="90" y="234"/>
                    <a:pt x="89" y="235"/>
                    <a:pt x="88" y="235"/>
                  </a:cubicBezTo>
                  <a:cubicBezTo>
                    <a:pt x="86" y="236"/>
                    <a:pt x="85" y="236"/>
                    <a:pt x="85" y="237"/>
                  </a:cubicBezTo>
                  <a:cubicBezTo>
                    <a:pt x="81" y="239"/>
                    <a:pt x="77" y="241"/>
                    <a:pt x="74" y="244"/>
                  </a:cubicBezTo>
                  <a:cubicBezTo>
                    <a:pt x="73" y="245"/>
                    <a:pt x="73" y="246"/>
                    <a:pt x="73" y="247"/>
                  </a:cubicBezTo>
                  <a:cubicBezTo>
                    <a:pt x="74" y="248"/>
                    <a:pt x="74" y="248"/>
                    <a:pt x="75" y="248"/>
                  </a:cubicBezTo>
                  <a:cubicBezTo>
                    <a:pt x="75" y="248"/>
                    <a:pt x="76" y="248"/>
                    <a:pt x="76" y="248"/>
                  </a:cubicBezTo>
                  <a:cubicBezTo>
                    <a:pt x="79" y="246"/>
                    <a:pt x="79" y="246"/>
                    <a:pt x="79" y="246"/>
                  </a:cubicBezTo>
                  <a:cubicBezTo>
                    <a:pt x="80" y="246"/>
                    <a:pt x="80" y="245"/>
                    <a:pt x="80" y="245"/>
                  </a:cubicBezTo>
                  <a:cubicBezTo>
                    <a:pt x="82" y="243"/>
                    <a:pt x="85" y="242"/>
                    <a:pt x="87" y="240"/>
                  </a:cubicBezTo>
                  <a:cubicBezTo>
                    <a:pt x="88" y="240"/>
                    <a:pt x="88" y="240"/>
                    <a:pt x="89" y="239"/>
                  </a:cubicBezTo>
                  <a:cubicBezTo>
                    <a:pt x="90" y="239"/>
                    <a:pt x="91" y="239"/>
                    <a:pt x="91" y="238"/>
                  </a:cubicBezTo>
                  <a:cubicBezTo>
                    <a:pt x="88" y="244"/>
                    <a:pt x="85" y="249"/>
                    <a:pt x="81" y="254"/>
                  </a:cubicBezTo>
                  <a:cubicBezTo>
                    <a:pt x="81" y="254"/>
                    <a:pt x="81" y="254"/>
                    <a:pt x="81" y="254"/>
                  </a:cubicBezTo>
                  <a:cubicBezTo>
                    <a:pt x="81" y="255"/>
                    <a:pt x="81" y="255"/>
                    <a:pt x="81" y="255"/>
                  </a:cubicBezTo>
                  <a:cubicBezTo>
                    <a:pt x="80" y="255"/>
                    <a:pt x="80" y="255"/>
                    <a:pt x="80" y="256"/>
                  </a:cubicBezTo>
                  <a:cubicBezTo>
                    <a:pt x="80" y="257"/>
                    <a:pt x="80" y="257"/>
                    <a:pt x="81" y="258"/>
                  </a:cubicBezTo>
                  <a:cubicBezTo>
                    <a:pt x="81" y="258"/>
                    <a:pt x="82" y="258"/>
                    <a:pt x="82" y="258"/>
                  </a:cubicBezTo>
                  <a:cubicBezTo>
                    <a:pt x="83" y="258"/>
                    <a:pt x="84" y="258"/>
                    <a:pt x="84" y="257"/>
                  </a:cubicBezTo>
                  <a:cubicBezTo>
                    <a:pt x="88" y="253"/>
                    <a:pt x="91" y="248"/>
                    <a:pt x="94" y="243"/>
                  </a:cubicBezTo>
                  <a:cubicBezTo>
                    <a:pt x="94" y="246"/>
                    <a:pt x="93" y="250"/>
                    <a:pt x="92" y="253"/>
                  </a:cubicBezTo>
                  <a:cubicBezTo>
                    <a:pt x="91" y="255"/>
                    <a:pt x="91" y="255"/>
                    <a:pt x="91" y="255"/>
                  </a:cubicBezTo>
                  <a:cubicBezTo>
                    <a:pt x="91" y="257"/>
                    <a:pt x="90" y="259"/>
                    <a:pt x="90" y="261"/>
                  </a:cubicBezTo>
                  <a:cubicBezTo>
                    <a:pt x="90" y="261"/>
                    <a:pt x="90" y="261"/>
                    <a:pt x="90" y="261"/>
                  </a:cubicBezTo>
                  <a:cubicBezTo>
                    <a:pt x="90" y="262"/>
                    <a:pt x="91" y="263"/>
                    <a:pt x="92" y="264"/>
                  </a:cubicBezTo>
                  <a:cubicBezTo>
                    <a:pt x="92" y="264"/>
                    <a:pt x="92" y="264"/>
                    <a:pt x="92" y="264"/>
                  </a:cubicBezTo>
                  <a:cubicBezTo>
                    <a:pt x="93" y="264"/>
                    <a:pt x="94" y="263"/>
                    <a:pt x="94" y="262"/>
                  </a:cubicBezTo>
                  <a:cubicBezTo>
                    <a:pt x="95" y="260"/>
                    <a:pt x="95" y="258"/>
                    <a:pt x="96" y="256"/>
                  </a:cubicBezTo>
                  <a:cubicBezTo>
                    <a:pt x="96" y="254"/>
                    <a:pt x="96" y="254"/>
                    <a:pt x="96" y="254"/>
                  </a:cubicBezTo>
                  <a:cubicBezTo>
                    <a:pt x="98" y="248"/>
                    <a:pt x="99" y="241"/>
                    <a:pt x="99" y="235"/>
                  </a:cubicBezTo>
                  <a:cubicBezTo>
                    <a:pt x="119" y="220"/>
                    <a:pt x="139" y="204"/>
                    <a:pt x="157" y="187"/>
                  </a:cubicBezTo>
                  <a:cubicBezTo>
                    <a:pt x="161" y="184"/>
                    <a:pt x="165" y="180"/>
                    <a:pt x="167" y="174"/>
                  </a:cubicBezTo>
                  <a:cubicBezTo>
                    <a:pt x="170" y="167"/>
                    <a:pt x="167" y="158"/>
                    <a:pt x="160" y="154"/>
                  </a:cubicBezTo>
                  <a:cubicBezTo>
                    <a:pt x="157" y="152"/>
                    <a:pt x="155" y="151"/>
                    <a:pt x="152" y="151"/>
                  </a:cubicBezTo>
                  <a:cubicBezTo>
                    <a:pt x="129" y="56"/>
                    <a:pt x="129" y="56"/>
                    <a:pt x="129" y="56"/>
                  </a:cubicBezTo>
                  <a:cubicBezTo>
                    <a:pt x="128" y="51"/>
                    <a:pt x="127" y="45"/>
                    <a:pt x="123" y="41"/>
                  </a:cubicBezTo>
                  <a:cubicBezTo>
                    <a:pt x="118" y="34"/>
                    <a:pt x="111" y="31"/>
                    <a:pt x="102" y="28"/>
                  </a:cubicBezTo>
                  <a:cubicBezTo>
                    <a:pt x="75" y="19"/>
                    <a:pt x="48" y="10"/>
                    <a:pt x="21" y="0"/>
                  </a:cubicBezTo>
                  <a:cubicBezTo>
                    <a:pt x="21" y="0"/>
                    <a:pt x="20" y="0"/>
                    <a:pt x="20"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1" name="Freeform 115">
              <a:extLst>
                <a:ext uri="{FF2B5EF4-FFF2-40B4-BE49-F238E27FC236}">
                  <a16:creationId xmlns:a16="http://schemas.microsoft.com/office/drawing/2014/main" id="{6EB8D51C-948B-23EE-CE3A-4FF0E2991F64}"/>
                </a:ext>
              </a:extLst>
            </p:cNvPr>
            <p:cNvSpPr>
              <a:spLocks noEditPoints="1"/>
            </p:cNvSpPr>
            <p:nvPr/>
          </p:nvSpPr>
          <p:spPr bwMode="auto">
            <a:xfrm>
              <a:off x="4911725" y="1930400"/>
              <a:ext cx="358775" cy="487363"/>
            </a:xfrm>
            <a:custGeom>
              <a:avLst/>
              <a:gdLst>
                <a:gd name="T0" fmla="*/ 46 w 100"/>
                <a:gd name="T1" fmla="*/ 107 h 136"/>
                <a:gd name="T2" fmla="*/ 42 w 100"/>
                <a:gd name="T3" fmla="*/ 92 h 136"/>
                <a:gd name="T4" fmla="*/ 44 w 100"/>
                <a:gd name="T5" fmla="*/ 84 h 136"/>
                <a:gd name="T6" fmla="*/ 49 w 100"/>
                <a:gd name="T7" fmla="*/ 74 h 136"/>
                <a:gd name="T8" fmla="*/ 54 w 100"/>
                <a:gd name="T9" fmla="*/ 74 h 136"/>
                <a:gd name="T10" fmla="*/ 56 w 100"/>
                <a:gd name="T11" fmla="*/ 80 h 136"/>
                <a:gd name="T12" fmla="*/ 59 w 100"/>
                <a:gd name="T13" fmla="*/ 90 h 136"/>
                <a:gd name="T14" fmla="*/ 58 w 100"/>
                <a:gd name="T15" fmla="*/ 106 h 136"/>
                <a:gd name="T16" fmla="*/ 52 w 100"/>
                <a:gd name="T17" fmla="*/ 69 h 136"/>
                <a:gd name="T18" fmla="*/ 42 w 100"/>
                <a:gd name="T19" fmla="*/ 79 h 136"/>
                <a:gd name="T20" fmla="*/ 40 w 100"/>
                <a:gd name="T21" fmla="*/ 88 h 136"/>
                <a:gd name="T22" fmla="*/ 37 w 100"/>
                <a:gd name="T23" fmla="*/ 96 h 136"/>
                <a:gd name="T24" fmla="*/ 51 w 100"/>
                <a:gd name="T25" fmla="*/ 112 h 136"/>
                <a:gd name="T26" fmla="*/ 64 w 100"/>
                <a:gd name="T27" fmla="*/ 93 h 136"/>
                <a:gd name="T28" fmla="*/ 59 w 100"/>
                <a:gd name="T29" fmla="*/ 83 h 136"/>
                <a:gd name="T30" fmla="*/ 59 w 100"/>
                <a:gd name="T31" fmla="*/ 78 h 136"/>
                <a:gd name="T32" fmla="*/ 52 w 100"/>
                <a:gd name="T33" fmla="*/ 69 h 136"/>
                <a:gd name="T34" fmla="*/ 6 w 100"/>
                <a:gd name="T35" fmla="*/ 128 h 136"/>
                <a:gd name="T36" fmla="*/ 97 w 100"/>
                <a:gd name="T37" fmla="*/ 47 h 136"/>
                <a:gd name="T38" fmla="*/ 22 w 100"/>
                <a:gd name="T39" fmla="*/ 44 h 136"/>
                <a:gd name="T40" fmla="*/ 25 w 100"/>
                <a:gd name="T41" fmla="*/ 16 h 136"/>
                <a:gd name="T42" fmla="*/ 49 w 100"/>
                <a:gd name="T43" fmla="*/ 4 h 136"/>
                <a:gd name="T44" fmla="*/ 78 w 100"/>
                <a:gd name="T45" fmla="*/ 43 h 136"/>
                <a:gd name="T46" fmla="*/ 49 w 100"/>
                <a:gd name="T47" fmla="*/ 0 h 136"/>
                <a:gd name="T48" fmla="*/ 18 w 100"/>
                <a:gd name="T49" fmla="*/ 44 h 136"/>
                <a:gd name="T50" fmla="*/ 1 w 100"/>
                <a:gd name="T51" fmla="*/ 45 h 136"/>
                <a:gd name="T52" fmla="*/ 3 w 100"/>
                <a:gd name="T53" fmla="*/ 130 h 136"/>
                <a:gd name="T54" fmla="*/ 98 w 100"/>
                <a:gd name="T55" fmla="*/ 136 h 136"/>
                <a:gd name="T56" fmla="*/ 100 w 100"/>
                <a:gd name="T57" fmla="*/ 135 h 136"/>
                <a:gd name="T58" fmla="*/ 100 w 100"/>
                <a:gd name="T59" fmla="*/ 45 h 136"/>
                <a:gd name="T60" fmla="*/ 99 w 100"/>
                <a:gd name="T61" fmla="*/ 43 h 136"/>
                <a:gd name="T62" fmla="*/ 76 w 100"/>
                <a:gd name="T63" fmla="*/ 16 h 136"/>
                <a:gd name="T64" fmla="*/ 49 w 100"/>
                <a:gd name="T65"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136">
                  <a:moveTo>
                    <a:pt x="51" y="108"/>
                  </a:moveTo>
                  <a:cubicBezTo>
                    <a:pt x="49" y="108"/>
                    <a:pt x="48" y="108"/>
                    <a:pt x="46" y="107"/>
                  </a:cubicBezTo>
                  <a:cubicBezTo>
                    <a:pt x="42" y="105"/>
                    <a:pt x="40" y="100"/>
                    <a:pt x="41" y="96"/>
                  </a:cubicBezTo>
                  <a:cubicBezTo>
                    <a:pt x="41" y="95"/>
                    <a:pt x="42" y="93"/>
                    <a:pt x="42" y="92"/>
                  </a:cubicBezTo>
                  <a:cubicBezTo>
                    <a:pt x="43" y="91"/>
                    <a:pt x="43" y="90"/>
                    <a:pt x="43" y="89"/>
                  </a:cubicBezTo>
                  <a:cubicBezTo>
                    <a:pt x="44" y="87"/>
                    <a:pt x="44" y="85"/>
                    <a:pt x="44" y="84"/>
                  </a:cubicBezTo>
                  <a:cubicBezTo>
                    <a:pt x="45" y="83"/>
                    <a:pt x="45" y="81"/>
                    <a:pt x="45" y="80"/>
                  </a:cubicBezTo>
                  <a:cubicBezTo>
                    <a:pt x="46" y="77"/>
                    <a:pt x="47" y="75"/>
                    <a:pt x="49" y="74"/>
                  </a:cubicBezTo>
                  <a:cubicBezTo>
                    <a:pt x="50" y="73"/>
                    <a:pt x="51" y="73"/>
                    <a:pt x="52" y="73"/>
                  </a:cubicBezTo>
                  <a:cubicBezTo>
                    <a:pt x="53" y="73"/>
                    <a:pt x="54" y="73"/>
                    <a:pt x="54" y="74"/>
                  </a:cubicBezTo>
                  <a:cubicBezTo>
                    <a:pt x="55" y="74"/>
                    <a:pt x="56" y="76"/>
                    <a:pt x="56" y="78"/>
                  </a:cubicBezTo>
                  <a:cubicBezTo>
                    <a:pt x="56" y="78"/>
                    <a:pt x="56" y="79"/>
                    <a:pt x="56" y="80"/>
                  </a:cubicBezTo>
                  <a:cubicBezTo>
                    <a:pt x="56" y="81"/>
                    <a:pt x="56" y="82"/>
                    <a:pt x="56" y="84"/>
                  </a:cubicBezTo>
                  <a:cubicBezTo>
                    <a:pt x="56" y="86"/>
                    <a:pt x="58" y="88"/>
                    <a:pt x="59" y="90"/>
                  </a:cubicBezTo>
                  <a:cubicBezTo>
                    <a:pt x="60" y="92"/>
                    <a:pt x="60" y="93"/>
                    <a:pt x="61" y="94"/>
                  </a:cubicBezTo>
                  <a:cubicBezTo>
                    <a:pt x="62" y="98"/>
                    <a:pt x="61" y="103"/>
                    <a:pt x="58" y="106"/>
                  </a:cubicBezTo>
                  <a:cubicBezTo>
                    <a:pt x="56" y="107"/>
                    <a:pt x="54" y="108"/>
                    <a:pt x="51" y="108"/>
                  </a:cubicBezTo>
                  <a:moveTo>
                    <a:pt x="52" y="69"/>
                  </a:moveTo>
                  <a:cubicBezTo>
                    <a:pt x="50" y="69"/>
                    <a:pt x="48" y="70"/>
                    <a:pt x="47" y="71"/>
                  </a:cubicBezTo>
                  <a:cubicBezTo>
                    <a:pt x="44" y="73"/>
                    <a:pt x="42" y="75"/>
                    <a:pt x="42" y="79"/>
                  </a:cubicBezTo>
                  <a:cubicBezTo>
                    <a:pt x="41" y="81"/>
                    <a:pt x="41" y="82"/>
                    <a:pt x="41" y="83"/>
                  </a:cubicBezTo>
                  <a:cubicBezTo>
                    <a:pt x="41" y="85"/>
                    <a:pt x="40" y="86"/>
                    <a:pt x="40" y="88"/>
                  </a:cubicBezTo>
                  <a:cubicBezTo>
                    <a:pt x="40" y="89"/>
                    <a:pt x="39" y="90"/>
                    <a:pt x="39" y="91"/>
                  </a:cubicBezTo>
                  <a:cubicBezTo>
                    <a:pt x="38" y="92"/>
                    <a:pt x="38" y="94"/>
                    <a:pt x="37" y="96"/>
                  </a:cubicBezTo>
                  <a:cubicBezTo>
                    <a:pt x="36" y="101"/>
                    <a:pt x="39" y="107"/>
                    <a:pt x="44" y="110"/>
                  </a:cubicBezTo>
                  <a:cubicBezTo>
                    <a:pt x="46" y="111"/>
                    <a:pt x="49" y="112"/>
                    <a:pt x="51" y="112"/>
                  </a:cubicBezTo>
                  <a:cubicBezTo>
                    <a:pt x="54" y="112"/>
                    <a:pt x="58" y="111"/>
                    <a:pt x="60" y="109"/>
                  </a:cubicBezTo>
                  <a:cubicBezTo>
                    <a:pt x="65" y="105"/>
                    <a:pt x="66" y="99"/>
                    <a:pt x="64" y="93"/>
                  </a:cubicBezTo>
                  <a:cubicBezTo>
                    <a:pt x="64" y="92"/>
                    <a:pt x="63" y="90"/>
                    <a:pt x="62" y="88"/>
                  </a:cubicBezTo>
                  <a:cubicBezTo>
                    <a:pt x="61" y="87"/>
                    <a:pt x="60" y="85"/>
                    <a:pt x="59" y="83"/>
                  </a:cubicBezTo>
                  <a:cubicBezTo>
                    <a:pt x="59" y="82"/>
                    <a:pt x="59" y="81"/>
                    <a:pt x="59" y="80"/>
                  </a:cubicBezTo>
                  <a:cubicBezTo>
                    <a:pt x="59" y="79"/>
                    <a:pt x="59" y="78"/>
                    <a:pt x="59" y="78"/>
                  </a:cubicBezTo>
                  <a:cubicBezTo>
                    <a:pt x="59" y="75"/>
                    <a:pt x="58" y="73"/>
                    <a:pt x="57" y="71"/>
                  </a:cubicBezTo>
                  <a:cubicBezTo>
                    <a:pt x="56" y="70"/>
                    <a:pt x="54" y="69"/>
                    <a:pt x="52" y="69"/>
                  </a:cubicBezTo>
                  <a:moveTo>
                    <a:pt x="97" y="132"/>
                  </a:moveTo>
                  <a:cubicBezTo>
                    <a:pt x="6" y="128"/>
                    <a:pt x="6" y="128"/>
                    <a:pt x="6" y="128"/>
                  </a:cubicBezTo>
                  <a:cubicBezTo>
                    <a:pt x="4" y="48"/>
                    <a:pt x="4" y="48"/>
                    <a:pt x="4" y="48"/>
                  </a:cubicBezTo>
                  <a:cubicBezTo>
                    <a:pt x="97" y="47"/>
                    <a:pt x="97" y="47"/>
                    <a:pt x="97" y="47"/>
                  </a:cubicBezTo>
                  <a:cubicBezTo>
                    <a:pt x="97" y="132"/>
                    <a:pt x="97" y="132"/>
                    <a:pt x="97" y="132"/>
                  </a:cubicBezTo>
                  <a:moveTo>
                    <a:pt x="22" y="44"/>
                  </a:moveTo>
                  <a:cubicBezTo>
                    <a:pt x="22" y="44"/>
                    <a:pt x="22" y="44"/>
                    <a:pt x="22" y="44"/>
                  </a:cubicBezTo>
                  <a:cubicBezTo>
                    <a:pt x="18" y="35"/>
                    <a:pt x="19" y="24"/>
                    <a:pt x="25" y="16"/>
                  </a:cubicBezTo>
                  <a:cubicBezTo>
                    <a:pt x="30" y="9"/>
                    <a:pt x="39" y="4"/>
                    <a:pt x="49" y="4"/>
                  </a:cubicBezTo>
                  <a:cubicBezTo>
                    <a:pt x="49" y="4"/>
                    <a:pt x="49" y="4"/>
                    <a:pt x="49" y="4"/>
                  </a:cubicBezTo>
                  <a:cubicBezTo>
                    <a:pt x="59" y="4"/>
                    <a:pt x="68" y="10"/>
                    <a:pt x="73" y="18"/>
                  </a:cubicBezTo>
                  <a:cubicBezTo>
                    <a:pt x="77" y="24"/>
                    <a:pt x="79" y="32"/>
                    <a:pt x="78" y="43"/>
                  </a:cubicBezTo>
                  <a:cubicBezTo>
                    <a:pt x="22" y="44"/>
                    <a:pt x="22" y="44"/>
                    <a:pt x="22" y="44"/>
                  </a:cubicBezTo>
                  <a:moveTo>
                    <a:pt x="49" y="0"/>
                  </a:moveTo>
                  <a:cubicBezTo>
                    <a:pt x="38" y="0"/>
                    <a:pt x="28" y="6"/>
                    <a:pt x="22" y="14"/>
                  </a:cubicBezTo>
                  <a:cubicBezTo>
                    <a:pt x="16" y="23"/>
                    <a:pt x="15" y="34"/>
                    <a:pt x="18" y="44"/>
                  </a:cubicBezTo>
                  <a:cubicBezTo>
                    <a:pt x="2" y="44"/>
                    <a:pt x="2" y="44"/>
                    <a:pt x="2" y="44"/>
                  </a:cubicBezTo>
                  <a:cubicBezTo>
                    <a:pt x="2" y="44"/>
                    <a:pt x="1" y="45"/>
                    <a:pt x="1" y="45"/>
                  </a:cubicBezTo>
                  <a:cubicBezTo>
                    <a:pt x="1" y="45"/>
                    <a:pt x="0" y="46"/>
                    <a:pt x="0" y="46"/>
                  </a:cubicBezTo>
                  <a:cubicBezTo>
                    <a:pt x="3" y="130"/>
                    <a:pt x="3" y="130"/>
                    <a:pt x="3" y="130"/>
                  </a:cubicBezTo>
                  <a:cubicBezTo>
                    <a:pt x="3" y="131"/>
                    <a:pt x="4" y="132"/>
                    <a:pt x="4" y="132"/>
                  </a:cubicBezTo>
                  <a:cubicBezTo>
                    <a:pt x="98" y="136"/>
                    <a:pt x="98" y="136"/>
                    <a:pt x="98" y="136"/>
                  </a:cubicBezTo>
                  <a:cubicBezTo>
                    <a:pt x="98" y="136"/>
                    <a:pt x="98" y="136"/>
                    <a:pt x="98" y="136"/>
                  </a:cubicBezTo>
                  <a:cubicBezTo>
                    <a:pt x="99" y="136"/>
                    <a:pt x="99" y="136"/>
                    <a:pt x="100" y="135"/>
                  </a:cubicBezTo>
                  <a:cubicBezTo>
                    <a:pt x="100" y="135"/>
                    <a:pt x="100" y="134"/>
                    <a:pt x="100" y="134"/>
                  </a:cubicBezTo>
                  <a:cubicBezTo>
                    <a:pt x="100" y="45"/>
                    <a:pt x="100" y="45"/>
                    <a:pt x="100" y="45"/>
                  </a:cubicBezTo>
                  <a:cubicBezTo>
                    <a:pt x="100" y="45"/>
                    <a:pt x="100" y="44"/>
                    <a:pt x="100" y="44"/>
                  </a:cubicBezTo>
                  <a:cubicBezTo>
                    <a:pt x="99" y="43"/>
                    <a:pt x="99" y="43"/>
                    <a:pt x="99" y="43"/>
                  </a:cubicBezTo>
                  <a:cubicBezTo>
                    <a:pt x="82" y="43"/>
                    <a:pt x="82" y="43"/>
                    <a:pt x="82" y="43"/>
                  </a:cubicBezTo>
                  <a:cubicBezTo>
                    <a:pt x="82" y="32"/>
                    <a:pt x="80" y="23"/>
                    <a:pt x="76" y="16"/>
                  </a:cubicBezTo>
                  <a:cubicBezTo>
                    <a:pt x="71" y="7"/>
                    <a:pt x="60" y="1"/>
                    <a:pt x="49" y="0"/>
                  </a:cubicBezTo>
                  <a:cubicBezTo>
                    <a:pt x="49" y="0"/>
                    <a:pt x="49" y="0"/>
                    <a:pt x="49"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2" name="Freeform 116">
              <a:extLst>
                <a:ext uri="{FF2B5EF4-FFF2-40B4-BE49-F238E27FC236}">
                  <a16:creationId xmlns:a16="http://schemas.microsoft.com/office/drawing/2014/main" id="{39C8844F-4ABA-0AD8-0539-85B63741FC42}"/>
                </a:ext>
              </a:extLst>
            </p:cNvPr>
            <p:cNvSpPr>
              <a:spLocks noEditPoints="1"/>
            </p:cNvSpPr>
            <p:nvPr/>
          </p:nvSpPr>
          <p:spPr bwMode="auto">
            <a:xfrm>
              <a:off x="3111500" y="1995488"/>
              <a:ext cx="533400" cy="430213"/>
            </a:xfrm>
            <a:custGeom>
              <a:avLst/>
              <a:gdLst>
                <a:gd name="T0" fmla="*/ 35 w 149"/>
                <a:gd name="T1" fmla="*/ 94 h 120"/>
                <a:gd name="T2" fmla="*/ 5 w 149"/>
                <a:gd name="T3" fmla="*/ 83 h 120"/>
                <a:gd name="T4" fmla="*/ 20 w 149"/>
                <a:gd name="T5" fmla="*/ 30 h 120"/>
                <a:gd name="T6" fmla="*/ 27 w 149"/>
                <a:gd name="T7" fmla="*/ 22 h 120"/>
                <a:gd name="T8" fmla="*/ 32 w 149"/>
                <a:gd name="T9" fmla="*/ 23 h 120"/>
                <a:gd name="T10" fmla="*/ 63 w 149"/>
                <a:gd name="T11" fmla="*/ 37 h 120"/>
                <a:gd name="T12" fmla="*/ 48 w 149"/>
                <a:gd name="T13" fmla="*/ 93 h 120"/>
                <a:gd name="T14" fmla="*/ 42 w 149"/>
                <a:gd name="T15" fmla="*/ 95 h 120"/>
                <a:gd name="T16" fmla="*/ 108 w 149"/>
                <a:gd name="T17" fmla="*/ 115 h 120"/>
                <a:gd name="T18" fmla="*/ 52 w 149"/>
                <a:gd name="T19" fmla="*/ 93 h 120"/>
                <a:gd name="T20" fmla="*/ 65 w 149"/>
                <a:gd name="T21" fmla="*/ 50 h 120"/>
                <a:gd name="T22" fmla="*/ 95 w 149"/>
                <a:gd name="T23" fmla="*/ 21 h 120"/>
                <a:gd name="T24" fmla="*/ 104 w 149"/>
                <a:gd name="T25" fmla="*/ 8 h 120"/>
                <a:gd name="T26" fmla="*/ 116 w 149"/>
                <a:gd name="T27" fmla="*/ 6 h 120"/>
                <a:gd name="T28" fmla="*/ 109 w 149"/>
                <a:gd name="T29" fmla="*/ 45 h 120"/>
                <a:gd name="T30" fmla="*/ 110 w 149"/>
                <a:gd name="T31" fmla="*/ 47 h 120"/>
                <a:gd name="T32" fmla="*/ 145 w 149"/>
                <a:gd name="T33" fmla="*/ 64 h 120"/>
                <a:gd name="T34" fmla="*/ 137 w 149"/>
                <a:gd name="T35" fmla="*/ 73 h 120"/>
                <a:gd name="T36" fmla="*/ 131 w 149"/>
                <a:gd name="T37" fmla="*/ 71 h 120"/>
                <a:gd name="T38" fmla="*/ 129 w 149"/>
                <a:gd name="T39" fmla="*/ 71 h 120"/>
                <a:gd name="T40" fmla="*/ 133 w 149"/>
                <a:gd name="T41" fmla="*/ 76 h 120"/>
                <a:gd name="T42" fmla="*/ 135 w 149"/>
                <a:gd name="T43" fmla="*/ 85 h 120"/>
                <a:gd name="T44" fmla="*/ 128 w 149"/>
                <a:gd name="T45" fmla="*/ 90 h 120"/>
                <a:gd name="T46" fmla="*/ 122 w 149"/>
                <a:gd name="T47" fmla="*/ 88 h 120"/>
                <a:gd name="T48" fmla="*/ 120 w 149"/>
                <a:gd name="T49" fmla="*/ 89 h 120"/>
                <a:gd name="T50" fmla="*/ 125 w 149"/>
                <a:gd name="T51" fmla="*/ 93 h 120"/>
                <a:gd name="T52" fmla="*/ 127 w 149"/>
                <a:gd name="T53" fmla="*/ 101 h 120"/>
                <a:gd name="T54" fmla="*/ 120 w 149"/>
                <a:gd name="T55" fmla="*/ 105 h 120"/>
                <a:gd name="T56" fmla="*/ 116 w 149"/>
                <a:gd name="T57" fmla="*/ 103 h 120"/>
                <a:gd name="T58" fmla="*/ 114 w 149"/>
                <a:gd name="T59" fmla="*/ 104 h 120"/>
                <a:gd name="T60" fmla="*/ 117 w 149"/>
                <a:gd name="T61" fmla="*/ 108 h 120"/>
                <a:gd name="T62" fmla="*/ 117 w 149"/>
                <a:gd name="T63" fmla="*/ 116 h 120"/>
                <a:gd name="T64" fmla="*/ 112 w 149"/>
                <a:gd name="T65" fmla="*/ 0 h 120"/>
                <a:gd name="T66" fmla="*/ 95 w 149"/>
                <a:gd name="T67" fmla="*/ 15 h 120"/>
                <a:gd name="T68" fmla="*/ 67 w 149"/>
                <a:gd name="T69" fmla="*/ 38 h 120"/>
                <a:gd name="T70" fmla="*/ 54 w 149"/>
                <a:gd name="T71" fmla="*/ 27 h 120"/>
                <a:gd name="T72" fmla="*/ 27 w 149"/>
                <a:gd name="T73" fmla="*/ 18 h 120"/>
                <a:gd name="T74" fmla="*/ 16 w 149"/>
                <a:gd name="T75" fmla="*/ 28 h 120"/>
                <a:gd name="T76" fmla="*/ 1 w 149"/>
                <a:gd name="T77" fmla="*/ 84 h 120"/>
                <a:gd name="T78" fmla="*/ 10 w 149"/>
                <a:gd name="T79" fmla="*/ 90 h 120"/>
                <a:gd name="T80" fmla="*/ 42 w 149"/>
                <a:gd name="T81" fmla="*/ 99 h 120"/>
                <a:gd name="T82" fmla="*/ 49 w 149"/>
                <a:gd name="T83" fmla="*/ 97 h 120"/>
                <a:gd name="T84" fmla="*/ 107 w 149"/>
                <a:gd name="T85" fmla="*/ 119 h 120"/>
                <a:gd name="T86" fmla="*/ 119 w 149"/>
                <a:gd name="T87" fmla="*/ 119 h 120"/>
                <a:gd name="T88" fmla="*/ 122 w 149"/>
                <a:gd name="T89" fmla="*/ 108 h 120"/>
                <a:gd name="T90" fmla="*/ 130 w 149"/>
                <a:gd name="T91" fmla="*/ 102 h 120"/>
                <a:gd name="T92" fmla="*/ 130 w 149"/>
                <a:gd name="T93" fmla="*/ 93 h 120"/>
                <a:gd name="T94" fmla="*/ 138 w 149"/>
                <a:gd name="T95" fmla="*/ 77 h 120"/>
                <a:gd name="T96" fmla="*/ 142 w 149"/>
                <a:gd name="T97" fmla="*/ 76 h 120"/>
                <a:gd name="T98" fmla="*/ 138 w 149"/>
                <a:gd name="T99" fmla="*/ 52 h 120"/>
                <a:gd name="T100" fmla="*/ 120 w 149"/>
                <a:gd name="T101" fmla="*/ 21 h 120"/>
                <a:gd name="T102" fmla="*/ 112 w 149"/>
                <a:gd name="T10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20">
                  <a:moveTo>
                    <a:pt x="42" y="95"/>
                  </a:moveTo>
                  <a:cubicBezTo>
                    <a:pt x="40" y="95"/>
                    <a:pt x="38" y="94"/>
                    <a:pt x="35" y="94"/>
                  </a:cubicBezTo>
                  <a:cubicBezTo>
                    <a:pt x="11" y="87"/>
                    <a:pt x="11" y="87"/>
                    <a:pt x="11" y="87"/>
                  </a:cubicBezTo>
                  <a:cubicBezTo>
                    <a:pt x="9" y="86"/>
                    <a:pt x="6" y="85"/>
                    <a:pt x="5" y="83"/>
                  </a:cubicBezTo>
                  <a:cubicBezTo>
                    <a:pt x="4" y="81"/>
                    <a:pt x="5" y="78"/>
                    <a:pt x="5" y="76"/>
                  </a:cubicBezTo>
                  <a:cubicBezTo>
                    <a:pt x="20" y="30"/>
                    <a:pt x="20" y="30"/>
                    <a:pt x="20" y="30"/>
                  </a:cubicBezTo>
                  <a:cubicBezTo>
                    <a:pt x="21" y="26"/>
                    <a:pt x="22" y="23"/>
                    <a:pt x="25" y="22"/>
                  </a:cubicBezTo>
                  <a:cubicBezTo>
                    <a:pt x="25" y="22"/>
                    <a:pt x="26" y="22"/>
                    <a:pt x="27" y="22"/>
                  </a:cubicBezTo>
                  <a:cubicBezTo>
                    <a:pt x="28" y="22"/>
                    <a:pt x="29" y="22"/>
                    <a:pt x="30" y="22"/>
                  </a:cubicBezTo>
                  <a:cubicBezTo>
                    <a:pt x="31" y="23"/>
                    <a:pt x="31" y="23"/>
                    <a:pt x="32" y="23"/>
                  </a:cubicBezTo>
                  <a:cubicBezTo>
                    <a:pt x="53" y="31"/>
                    <a:pt x="53" y="31"/>
                    <a:pt x="53" y="31"/>
                  </a:cubicBezTo>
                  <a:cubicBezTo>
                    <a:pt x="57" y="32"/>
                    <a:pt x="61" y="34"/>
                    <a:pt x="63" y="37"/>
                  </a:cubicBezTo>
                  <a:cubicBezTo>
                    <a:pt x="64" y="40"/>
                    <a:pt x="63" y="45"/>
                    <a:pt x="62" y="49"/>
                  </a:cubicBezTo>
                  <a:cubicBezTo>
                    <a:pt x="48" y="93"/>
                    <a:pt x="48" y="93"/>
                    <a:pt x="48" y="93"/>
                  </a:cubicBezTo>
                  <a:cubicBezTo>
                    <a:pt x="46" y="95"/>
                    <a:pt x="45" y="95"/>
                    <a:pt x="43" y="95"/>
                  </a:cubicBezTo>
                  <a:cubicBezTo>
                    <a:pt x="43" y="95"/>
                    <a:pt x="42" y="95"/>
                    <a:pt x="42" y="95"/>
                  </a:cubicBezTo>
                  <a:moveTo>
                    <a:pt x="114" y="117"/>
                  </a:moveTo>
                  <a:cubicBezTo>
                    <a:pt x="112" y="117"/>
                    <a:pt x="110" y="116"/>
                    <a:pt x="108" y="115"/>
                  </a:cubicBezTo>
                  <a:cubicBezTo>
                    <a:pt x="64" y="102"/>
                    <a:pt x="64" y="102"/>
                    <a:pt x="64" y="102"/>
                  </a:cubicBezTo>
                  <a:cubicBezTo>
                    <a:pt x="58" y="101"/>
                    <a:pt x="53" y="98"/>
                    <a:pt x="52" y="93"/>
                  </a:cubicBezTo>
                  <a:cubicBezTo>
                    <a:pt x="52" y="93"/>
                    <a:pt x="52" y="93"/>
                    <a:pt x="52" y="93"/>
                  </a:cubicBezTo>
                  <a:cubicBezTo>
                    <a:pt x="65" y="50"/>
                    <a:pt x="65" y="50"/>
                    <a:pt x="65" y="50"/>
                  </a:cubicBezTo>
                  <a:cubicBezTo>
                    <a:pt x="66" y="47"/>
                    <a:pt x="67" y="44"/>
                    <a:pt x="67" y="41"/>
                  </a:cubicBezTo>
                  <a:cubicBezTo>
                    <a:pt x="79" y="39"/>
                    <a:pt x="89" y="31"/>
                    <a:pt x="95" y="21"/>
                  </a:cubicBezTo>
                  <a:cubicBezTo>
                    <a:pt x="96" y="20"/>
                    <a:pt x="97" y="18"/>
                    <a:pt x="98" y="17"/>
                  </a:cubicBezTo>
                  <a:cubicBezTo>
                    <a:pt x="100" y="13"/>
                    <a:pt x="101" y="10"/>
                    <a:pt x="104" y="8"/>
                  </a:cubicBezTo>
                  <a:cubicBezTo>
                    <a:pt x="106" y="6"/>
                    <a:pt x="109" y="4"/>
                    <a:pt x="112" y="4"/>
                  </a:cubicBezTo>
                  <a:cubicBezTo>
                    <a:pt x="113" y="4"/>
                    <a:pt x="115" y="5"/>
                    <a:pt x="116" y="6"/>
                  </a:cubicBezTo>
                  <a:cubicBezTo>
                    <a:pt x="120" y="9"/>
                    <a:pt x="118" y="16"/>
                    <a:pt x="117" y="21"/>
                  </a:cubicBezTo>
                  <a:cubicBezTo>
                    <a:pt x="109" y="45"/>
                    <a:pt x="109" y="45"/>
                    <a:pt x="109" y="45"/>
                  </a:cubicBezTo>
                  <a:cubicBezTo>
                    <a:pt x="109" y="45"/>
                    <a:pt x="109" y="46"/>
                    <a:pt x="109" y="46"/>
                  </a:cubicBezTo>
                  <a:cubicBezTo>
                    <a:pt x="109" y="47"/>
                    <a:pt x="110" y="47"/>
                    <a:pt x="110" y="47"/>
                  </a:cubicBezTo>
                  <a:cubicBezTo>
                    <a:pt x="119" y="49"/>
                    <a:pt x="128" y="51"/>
                    <a:pt x="136" y="55"/>
                  </a:cubicBezTo>
                  <a:cubicBezTo>
                    <a:pt x="141" y="58"/>
                    <a:pt x="144" y="61"/>
                    <a:pt x="145" y="64"/>
                  </a:cubicBezTo>
                  <a:cubicBezTo>
                    <a:pt x="145" y="68"/>
                    <a:pt x="144" y="71"/>
                    <a:pt x="141" y="72"/>
                  </a:cubicBezTo>
                  <a:cubicBezTo>
                    <a:pt x="140" y="73"/>
                    <a:pt x="139" y="73"/>
                    <a:pt x="137" y="73"/>
                  </a:cubicBezTo>
                  <a:cubicBezTo>
                    <a:pt x="137" y="73"/>
                    <a:pt x="136" y="73"/>
                    <a:pt x="135" y="73"/>
                  </a:cubicBezTo>
                  <a:cubicBezTo>
                    <a:pt x="134" y="72"/>
                    <a:pt x="133" y="71"/>
                    <a:pt x="131" y="71"/>
                  </a:cubicBezTo>
                  <a:cubicBezTo>
                    <a:pt x="131" y="71"/>
                    <a:pt x="131" y="70"/>
                    <a:pt x="131" y="70"/>
                  </a:cubicBezTo>
                  <a:cubicBezTo>
                    <a:pt x="130" y="70"/>
                    <a:pt x="129" y="71"/>
                    <a:pt x="129" y="71"/>
                  </a:cubicBezTo>
                  <a:cubicBezTo>
                    <a:pt x="129" y="72"/>
                    <a:pt x="129" y="73"/>
                    <a:pt x="129" y="74"/>
                  </a:cubicBezTo>
                  <a:cubicBezTo>
                    <a:pt x="130" y="75"/>
                    <a:pt x="132" y="76"/>
                    <a:pt x="133" y="76"/>
                  </a:cubicBezTo>
                  <a:cubicBezTo>
                    <a:pt x="134" y="77"/>
                    <a:pt x="135" y="78"/>
                    <a:pt x="135" y="79"/>
                  </a:cubicBezTo>
                  <a:cubicBezTo>
                    <a:pt x="136" y="81"/>
                    <a:pt x="136" y="84"/>
                    <a:pt x="135" y="85"/>
                  </a:cubicBezTo>
                  <a:cubicBezTo>
                    <a:pt x="134" y="87"/>
                    <a:pt x="132" y="89"/>
                    <a:pt x="129" y="89"/>
                  </a:cubicBezTo>
                  <a:cubicBezTo>
                    <a:pt x="129" y="90"/>
                    <a:pt x="128" y="90"/>
                    <a:pt x="128" y="90"/>
                  </a:cubicBezTo>
                  <a:cubicBezTo>
                    <a:pt x="127" y="90"/>
                    <a:pt x="127" y="90"/>
                    <a:pt x="126" y="90"/>
                  </a:cubicBezTo>
                  <a:cubicBezTo>
                    <a:pt x="125" y="89"/>
                    <a:pt x="124" y="88"/>
                    <a:pt x="122" y="88"/>
                  </a:cubicBezTo>
                  <a:cubicBezTo>
                    <a:pt x="122" y="88"/>
                    <a:pt x="122" y="88"/>
                    <a:pt x="122" y="88"/>
                  </a:cubicBezTo>
                  <a:cubicBezTo>
                    <a:pt x="121" y="88"/>
                    <a:pt x="120" y="88"/>
                    <a:pt x="120" y="89"/>
                  </a:cubicBezTo>
                  <a:cubicBezTo>
                    <a:pt x="120" y="90"/>
                    <a:pt x="120" y="91"/>
                    <a:pt x="121" y="91"/>
                  </a:cubicBezTo>
                  <a:cubicBezTo>
                    <a:pt x="122" y="92"/>
                    <a:pt x="123" y="93"/>
                    <a:pt x="125" y="93"/>
                  </a:cubicBezTo>
                  <a:cubicBezTo>
                    <a:pt x="125" y="94"/>
                    <a:pt x="126" y="94"/>
                    <a:pt x="126" y="95"/>
                  </a:cubicBezTo>
                  <a:cubicBezTo>
                    <a:pt x="127" y="97"/>
                    <a:pt x="127" y="99"/>
                    <a:pt x="127" y="101"/>
                  </a:cubicBezTo>
                  <a:cubicBezTo>
                    <a:pt x="126" y="102"/>
                    <a:pt x="124" y="104"/>
                    <a:pt x="122" y="104"/>
                  </a:cubicBezTo>
                  <a:cubicBezTo>
                    <a:pt x="122" y="105"/>
                    <a:pt x="121" y="105"/>
                    <a:pt x="120" y="105"/>
                  </a:cubicBezTo>
                  <a:cubicBezTo>
                    <a:pt x="120" y="105"/>
                    <a:pt x="119" y="105"/>
                    <a:pt x="119" y="105"/>
                  </a:cubicBezTo>
                  <a:cubicBezTo>
                    <a:pt x="118" y="104"/>
                    <a:pt x="117" y="104"/>
                    <a:pt x="116" y="103"/>
                  </a:cubicBezTo>
                  <a:cubicBezTo>
                    <a:pt x="116" y="103"/>
                    <a:pt x="116" y="103"/>
                    <a:pt x="116" y="103"/>
                  </a:cubicBezTo>
                  <a:cubicBezTo>
                    <a:pt x="115" y="103"/>
                    <a:pt x="114" y="104"/>
                    <a:pt x="114" y="104"/>
                  </a:cubicBezTo>
                  <a:cubicBezTo>
                    <a:pt x="113" y="105"/>
                    <a:pt x="114" y="106"/>
                    <a:pt x="114" y="107"/>
                  </a:cubicBezTo>
                  <a:cubicBezTo>
                    <a:pt x="115" y="107"/>
                    <a:pt x="116" y="108"/>
                    <a:pt x="117" y="108"/>
                  </a:cubicBezTo>
                  <a:cubicBezTo>
                    <a:pt x="118" y="109"/>
                    <a:pt x="119" y="110"/>
                    <a:pt x="119" y="111"/>
                  </a:cubicBezTo>
                  <a:cubicBezTo>
                    <a:pt x="119" y="113"/>
                    <a:pt x="118" y="115"/>
                    <a:pt x="117" y="116"/>
                  </a:cubicBezTo>
                  <a:cubicBezTo>
                    <a:pt x="116" y="116"/>
                    <a:pt x="115" y="117"/>
                    <a:pt x="114" y="117"/>
                  </a:cubicBezTo>
                  <a:moveTo>
                    <a:pt x="112" y="0"/>
                  </a:moveTo>
                  <a:cubicBezTo>
                    <a:pt x="108" y="0"/>
                    <a:pt x="104" y="2"/>
                    <a:pt x="101" y="5"/>
                  </a:cubicBezTo>
                  <a:cubicBezTo>
                    <a:pt x="98" y="8"/>
                    <a:pt x="96" y="11"/>
                    <a:pt x="95" y="15"/>
                  </a:cubicBezTo>
                  <a:cubicBezTo>
                    <a:pt x="94" y="16"/>
                    <a:pt x="93" y="18"/>
                    <a:pt x="92" y="19"/>
                  </a:cubicBezTo>
                  <a:cubicBezTo>
                    <a:pt x="87" y="28"/>
                    <a:pt x="77" y="35"/>
                    <a:pt x="67" y="38"/>
                  </a:cubicBezTo>
                  <a:cubicBezTo>
                    <a:pt x="67" y="37"/>
                    <a:pt x="66" y="36"/>
                    <a:pt x="66" y="35"/>
                  </a:cubicBezTo>
                  <a:cubicBezTo>
                    <a:pt x="64" y="31"/>
                    <a:pt x="59" y="29"/>
                    <a:pt x="54" y="27"/>
                  </a:cubicBezTo>
                  <a:cubicBezTo>
                    <a:pt x="33" y="19"/>
                    <a:pt x="33" y="19"/>
                    <a:pt x="33" y="19"/>
                  </a:cubicBezTo>
                  <a:cubicBezTo>
                    <a:pt x="32" y="19"/>
                    <a:pt x="29" y="18"/>
                    <a:pt x="27" y="18"/>
                  </a:cubicBezTo>
                  <a:cubicBezTo>
                    <a:pt x="26" y="18"/>
                    <a:pt x="25" y="18"/>
                    <a:pt x="23" y="19"/>
                  </a:cubicBezTo>
                  <a:cubicBezTo>
                    <a:pt x="19" y="20"/>
                    <a:pt x="17" y="26"/>
                    <a:pt x="16" y="28"/>
                  </a:cubicBezTo>
                  <a:cubicBezTo>
                    <a:pt x="2" y="75"/>
                    <a:pt x="2" y="75"/>
                    <a:pt x="2" y="75"/>
                  </a:cubicBezTo>
                  <a:cubicBezTo>
                    <a:pt x="1" y="78"/>
                    <a:pt x="0" y="81"/>
                    <a:pt x="1" y="84"/>
                  </a:cubicBezTo>
                  <a:cubicBezTo>
                    <a:pt x="3" y="88"/>
                    <a:pt x="6" y="89"/>
                    <a:pt x="10" y="90"/>
                  </a:cubicBezTo>
                  <a:cubicBezTo>
                    <a:pt x="10" y="90"/>
                    <a:pt x="10" y="90"/>
                    <a:pt x="10" y="90"/>
                  </a:cubicBezTo>
                  <a:cubicBezTo>
                    <a:pt x="34" y="97"/>
                    <a:pt x="34" y="97"/>
                    <a:pt x="34" y="97"/>
                  </a:cubicBezTo>
                  <a:cubicBezTo>
                    <a:pt x="37" y="98"/>
                    <a:pt x="39" y="99"/>
                    <a:pt x="42" y="99"/>
                  </a:cubicBezTo>
                  <a:cubicBezTo>
                    <a:pt x="42" y="99"/>
                    <a:pt x="43" y="99"/>
                    <a:pt x="43" y="99"/>
                  </a:cubicBezTo>
                  <a:cubicBezTo>
                    <a:pt x="45" y="99"/>
                    <a:pt x="47" y="98"/>
                    <a:pt x="49" y="97"/>
                  </a:cubicBezTo>
                  <a:cubicBezTo>
                    <a:pt x="52" y="102"/>
                    <a:pt x="58" y="104"/>
                    <a:pt x="63" y="106"/>
                  </a:cubicBezTo>
                  <a:cubicBezTo>
                    <a:pt x="107" y="119"/>
                    <a:pt x="107" y="119"/>
                    <a:pt x="107" y="119"/>
                  </a:cubicBezTo>
                  <a:cubicBezTo>
                    <a:pt x="109" y="120"/>
                    <a:pt x="111" y="120"/>
                    <a:pt x="114" y="120"/>
                  </a:cubicBezTo>
                  <a:cubicBezTo>
                    <a:pt x="115" y="120"/>
                    <a:pt x="117" y="120"/>
                    <a:pt x="119" y="119"/>
                  </a:cubicBezTo>
                  <a:cubicBezTo>
                    <a:pt x="122" y="118"/>
                    <a:pt x="123" y="114"/>
                    <a:pt x="123" y="110"/>
                  </a:cubicBezTo>
                  <a:cubicBezTo>
                    <a:pt x="123" y="110"/>
                    <a:pt x="122" y="109"/>
                    <a:pt x="122" y="108"/>
                  </a:cubicBezTo>
                  <a:cubicBezTo>
                    <a:pt x="123" y="108"/>
                    <a:pt x="123" y="108"/>
                    <a:pt x="123" y="108"/>
                  </a:cubicBezTo>
                  <a:cubicBezTo>
                    <a:pt x="127" y="107"/>
                    <a:pt x="129" y="105"/>
                    <a:pt x="130" y="102"/>
                  </a:cubicBezTo>
                  <a:cubicBezTo>
                    <a:pt x="131" y="99"/>
                    <a:pt x="131" y="96"/>
                    <a:pt x="130" y="93"/>
                  </a:cubicBezTo>
                  <a:cubicBezTo>
                    <a:pt x="130" y="93"/>
                    <a:pt x="130" y="93"/>
                    <a:pt x="130" y="93"/>
                  </a:cubicBezTo>
                  <a:cubicBezTo>
                    <a:pt x="134" y="92"/>
                    <a:pt x="137" y="90"/>
                    <a:pt x="138" y="87"/>
                  </a:cubicBezTo>
                  <a:cubicBezTo>
                    <a:pt x="140" y="84"/>
                    <a:pt x="140" y="81"/>
                    <a:pt x="138" y="77"/>
                  </a:cubicBezTo>
                  <a:cubicBezTo>
                    <a:pt x="138" y="77"/>
                    <a:pt x="138" y="77"/>
                    <a:pt x="138" y="77"/>
                  </a:cubicBezTo>
                  <a:cubicBezTo>
                    <a:pt x="140" y="77"/>
                    <a:pt x="141" y="77"/>
                    <a:pt x="142" y="76"/>
                  </a:cubicBezTo>
                  <a:cubicBezTo>
                    <a:pt x="147" y="74"/>
                    <a:pt x="149" y="69"/>
                    <a:pt x="148" y="64"/>
                  </a:cubicBezTo>
                  <a:cubicBezTo>
                    <a:pt x="148" y="59"/>
                    <a:pt x="144" y="55"/>
                    <a:pt x="138" y="52"/>
                  </a:cubicBezTo>
                  <a:cubicBezTo>
                    <a:pt x="130" y="48"/>
                    <a:pt x="122" y="46"/>
                    <a:pt x="113" y="44"/>
                  </a:cubicBezTo>
                  <a:cubicBezTo>
                    <a:pt x="120" y="21"/>
                    <a:pt x="120" y="21"/>
                    <a:pt x="120" y="21"/>
                  </a:cubicBezTo>
                  <a:cubicBezTo>
                    <a:pt x="122" y="16"/>
                    <a:pt x="124" y="8"/>
                    <a:pt x="119" y="3"/>
                  </a:cubicBezTo>
                  <a:cubicBezTo>
                    <a:pt x="117" y="1"/>
                    <a:pt x="114" y="0"/>
                    <a:pt x="112"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3" name="Freeform 117">
              <a:extLst>
                <a:ext uri="{FF2B5EF4-FFF2-40B4-BE49-F238E27FC236}">
                  <a16:creationId xmlns:a16="http://schemas.microsoft.com/office/drawing/2014/main" id="{FF17480E-B214-1D23-42D0-FFC2D643902D}"/>
                </a:ext>
              </a:extLst>
            </p:cNvPr>
            <p:cNvSpPr>
              <a:spLocks noEditPoints="1"/>
            </p:cNvSpPr>
            <p:nvPr/>
          </p:nvSpPr>
          <p:spPr bwMode="auto">
            <a:xfrm>
              <a:off x="4232275" y="2009775"/>
              <a:ext cx="633413" cy="547688"/>
            </a:xfrm>
            <a:custGeom>
              <a:avLst/>
              <a:gdLst>
                <a:gd name="T0" fmla="*/ 109 w 177"/>
                <a:gd name="T1" fmla="*/ 108 h 153"/>
                <a:gd name="T2" fmla="*/ 113 w 177"/>
                <a:gd name="T3" fmla="*/ 91 h 153"/>
                <a:gd name="T4" fmla="*/ 113 w 177"/>
                <a:gd name="T5" fmla="*/ 91 h 153"/>
                <a:gd name="T6" fmla="*/ 114 w 177"/>
                <a:gd name="T7" fmla="*/ 86 h 153"/>
                <a:gd name="T8" fmla="*/ 113 w 177"/>
                <a:gd name="T9" fmla="*/ 80 h 153"/>
                <a:gd name="T10" fmla="*/ 85 w 177"/>
                <a:gd name="T11" fmla="*/ 66 h 153"/>
                <a:gd name="T12" fmla="*/ 98 w 177"/>
                <a:gd name="T13" fmla="*/ 83 h 153"/>
                <a:gd name="T14" fmla="*/ 105 w 177"/>
                <a:gd name="T15" fmla="*/ 111 h 153"/>
                <a:gd name="T16" fmla="*/ 98 w 177"/>
                <a:gd name="T17" fmla="*/ 119 h 153"/>
                <a:gd name="T18" fmla="*/ 108 w 177"/>
                <a:gd name="T19" fmla="*/ 65 h 153"/>
                <a:gd name="T20" fmla="*/ 85 w 177"/>
                <a:gd name="T21" fmla="*/ 62 h 153"/>
                <a:gd name="T22" fmla="*/ 107 w 177"/>
                <a:gd name="T23" fmla="*/ 61 h 153"/>
                <a:gd name="T24" fmla="*/ 106 w 177"/>
                <a:gd name="T25" fmla="*/ 45 h 153"/>
                <a:gd name="T26" fmla="*/ 88 w 177"/>
                <a:gd name="T27" fmla="*/ 124 h 153"/>
                <a:gd name="T28" fmla="*/ 99 w 177"/>
                <a:gd name="T29" fmla="*/ 123 h 153"/>
                <a:gd name="T30" fmla="*/ 123 w 177"/>
                <a:gd name="T31" fmla="*/ 108 h 153"/>
                <a:gd name="T32" fmla="*/ 106 w 177"/>
                <a:gd name="T33" fmla="*/ 45 h 153"/>
                <a:gd name="T34" fmla="*/ 67 w 177"/>
                <a:gd name="T35" fmla="*/ 107 h 153"/>
                <a:gd name="T36" fmla="*/ 62 w 177"/>
                <a:gd name="T37" fmla="*/ 87 h 153"/>
                <a:gd name="T38" fmla="*/ 70 w 177"/>
                <a:gd name="T39" fmla="*/ 76 h 153"/>
                <a:gd name="T40" fmla="*/ 57 w 177"/>
                <a:gd name="T41" fmla="*/ 68 h 153"/>
                <a:gd name="T42" fmla="*/ 30 w 177"/>
                <a:gd name="T43" fmla="*/ 44 h 153"/>
                <a:gd name="T44" fmla="*/ 49 w 177"/>
                <a:gd name="T45" fmla="*/ 47 h 153"/>
                <a:gd name="T46" fmla="*/ 55 w 177"/>
                <a:gd name="T47" fmla="*/ 73 h 153"/>
                <a:gd name="T48" fmla="*/ 59 w 177"/>
                <a:gd name="T49" fmla="*/ 128 h 153"/>
                <a:gd name="T50" fmla="*/ 61 w 177"/>
                <a:gd name="T51" fmla="*/ 39 h 153"/>
                <a:gd name="T52" fmla="*/ 38 w 177"/>
                <a:gd name="T53" fmla="*/ 37 h 153"/>
                <a:gd name="T54" fmla="*/ 60 w 177"/>
                <a:gd name="T55" fmla="*/ 35 h 153"/>
                <a:gd name="T56" fmla="*/ 59 w 177"/>
                <a:gd name="T57" fmla="*/ 20 h 153"/>
                <a:gd name="T58" fmla="*/ 50 w 177"/>
                <a:gd name="T59" fmla="*/ 135 h 153"/>
                <a:gd name="T60" fmla="*/ 64 w 177"/>
                <a:gd name="T61" fmla="*/ 131 h 153"/>
                <a:gd name="T62" fmla="*/ 84 w 177"/>
                <a:gd name="T63" fmla="*/ 115 h 153"/>
                <a:gd name="T64" fmla="*/ 3 w 177"/>
                <a:gd name="T65" fmla="*/ 11 h 153"/>
                <a:gd name="T66" fmla="*/ 8 w 177"/>
                <a:gd name="T67" fmla="*/ 53 h 153"/>
                <a:gd name="T68" fmla="*/ 33 w 177"/>
                <a:gd name="T69" fmla="*/ 153 h 153"/>
                <a:gd name="T70" fmla="*/ 143 w 177"/>
                <a:gd name="T71" fmla="*/ 134 h 153"/>
                <a:gd name="T72" fmla="*/ 137 w 177"/>
                <a:gd name="T73" fmla="*/ 118 h 153"/>
                <a:gd name="T74" fmla="*/ 16 w 177"/>
                <a:gd name="T75" fmla="*/ 47 h 153"/>
                <a:gd name="T76" fmla="*/ 6 w 177"/>
                <a:gd name="T77" fmla="*/ 12 h 153"/>
                <a:gd name="T78" fmla="*/ 158 w 177"/>
                <a:gd name="T79" fmla="*/ 105 h 153"/>
                <a:gd name="T80" fmla="*/ 152 w 177"/>
                <a:gd name="T81" fmla="*/ 75 h 153"/>
                <a:gd name="T82" fmla="*/ 155 w 177"/>
                <a:gd name="T83" fmla="*/ 45 h 153"/>
                <a:gd name="T84" fmla="*/ 154 w 177"/>
                <a:gd name="T85" fmla="*/ 46 h 153"/>
                <a:gd name="T86" fmla="*/ 139 w 177"/>
                <a:gd name="T87" fmla="*/ 109 h 153"/>
                <a:gd name="T88" fmla="*/ 136 w 177"/>
                <a:gd name="T89" fmla="*/ 27 h 153"/>
                <a:gd name="T90" fmla="*/ 142 w 177"/>
                <a:gd name="T91" fmla="*/ 52 h 153"/>
                <a:gd name="T92" fmla="*/ 147 w 177"/>
                <a:gd name="T93" fmla="*/ 108 h 153"/>
                <a:gd name="T94" fmla="*/ 140 w 177"/>
                <a:gd name="T95" fmla="*/ 27 h 153"/>
                <a:gd name="T96" fmla="*/ 125 w 177"/>
                <a:gd name="T97" fmla="*/ 15 h 153"/>
                <a:gd name="T98" fmla="*/ 146 w 177"/>
                <a:gd name="T99" fmla="*/ 8 h 153"/>
                <a:gd name="T100" fmla="*/ 132 w 177"/>
                <a:gd name="T101" fmla="*/ 17 h 153"/>
                <a:gd name="T102" fmla="*/ 136 w 177"/>
                <a:gd name="T103" fmla="*/ 113 h 153"/>
                <a:gd name="T104" fmla="*/ 148 w 177"/>
                <a:gd name="T105" fmla="*/ 112 h 153"/>
                <a:gd name="T106" fmla="*/ 171 w 177"/>
                <a:gd name="T107" fmla="*/ 9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7" h="153">
                  <a:moveTo>
                    <a:pt x="110" y="116"/>
                  </a:moveTo>
                  <a:cubicBezTo>
                    <a:pt x="110" y="115"/>
                    <a:pt x="110" y="114"/>
                    <a:pt x="110" y="112"/>
                  </a:cubicBezTo>
                  <a:cubicBezTo>
                    <a:pt x="119" y="105"/>
                    <a:pt x="119" y="105"/>
                    <a:pt x="119" y="105"/>
                  </a:cubicBezTo>
                  <a:cubicBezTo>
                    <a:pt x="119" y="104"/>
                    <a:pt x="119" y="104"/>
                    <a:pt x="119" y="104"/>
                  </a:cubicBezTo>
                  <a:cubicBezTo>
                    <a:pt x="119" y="105"/>
                    <a:pt x="119" y="105"/>
                    <a:pt x="119" y="106"/>
                  </a:cubicBezTo>
                  <a:cubicBezTo>
                    <a:pt x="110" y="116"/>
                    <a:pt x="110" y="116"/>
                    <a:pt x="110" y="116"/>
                  </a:cubicBezTo>
                  <a:moveTo>
                    <a:pt x="109" y="108"/>
                  </a:moveTo>
                  <a:cubicBezTo>
                    <a:pt x="108" y="106"/>
                    <a:pt x="108" y="104"/>
                    <a:pt x="107" y="102"/>
                  </a:cubicBezTo>
                  <a:cubicBezTo>
                    <a:pt x="117" y="95"/>
                    <a:pt x="117" y="95"/>
                    <a:pt x="117" y="95"/>
                  </a:cubicBezTo>
                  <a:cubicBezTo>
                    <a:pt x="117" y="97"/>
                    <a:pt x="118" y="99"/>
                    <a:pt x="118" y="102"/>
                  </a:cubicBezTo>
                  <a:cubicBezTo>
                    <a:pt x="118" y="102"/>
                    <a:pt x="118" y="101"/>
                    <a:pt x="117" y="101"/>
                  </a:cubicBezTo>
                  <a:cubicBezTo>
                    <a:pt x="117" y="101"/>
                    <a:pt x="117" y="102"/>
                    <a:pt x="116" y="102"/>
                  </a:cubicBezTo>
                  <a:cubicBezTo>
                    <a:pt x="109" y="108"/>
                    <a:pt x="109" y="108"/>
                    <a:pt x="109" y="108"/>
                  </a:cubicBezTo>
                  <a:moveTo>
                    <a:pt x="113" y="91"/>
                  </a:moveTo>
                  <a:cubicBezTo>
                    <a:pt x="114" y="91"/>
                    <a:pt x="115" y="91"/>
                    <a:pt x="115" y="90"/>
                  </a:cubicBezTo>
                  <a:cubicBezTo>
                    <a:pt x="115" y="90"/>
                    <a:pt x="115" y="90"/>
                    <a:pt x="115" y="90"/>
                  </a:cubicBezTo>
                  <a:cubicBezTo>
                    <a:pt x="115" y="90"/>
                    <a:pt x="115" y="91"/>
                    <a:pt x="116" y="91"/>
                  </a:cubicBezTo>
                  <a:cubicBezTo>
                    <a:pt x="115" y="92"/>
                    <a:pt x="115" y="92"/>
                    <a:pt x="115" y="92"/>
                  </a:cubicBezTo>
                  <a:cubicBezTo>
                    <a:pt x="106" y="98"/>
                    <a:pt x="106" y="98"/>
                    <a:pt x="106" y="98"/>
                  </a:cubicBezTo>
                  <a:cubicBezTo>
                    <a:pt x="106" y="98"/>
                    <a:pt x="106" y="97"/>
                    <a:pt x="106" y="97"/>
                  </a:cubicBezTo>
                  <a:cubicBezTo>
                    <a:pt x="113" y="91"/>
                    <a:pt x="113" y="91"/>
                    <a:pt x="113" y="91"/>
                  </a:cubicBezTo>
                  <a:cubicBezTo>
                    <a:pt x="113" y="91"/>
                    <a:pt x="113" y="91"/>
                    <a:pt x="113" y="91"/>
                  </a:cubicBezTo>
                  <a:moveTo>
                    <a:pt x="105" y="93"/>
                  </a:moveTo>
                  <a:cubicBezTo>
                    <a:pt x="104" y="92"/>
                    <a:pt x="104" y="92"/>
                    <a:pt x="104" y="92"/>
                  </a:cubicBezTo>
                  <a:cubicBezTo>
                    <a:pt x="104" y="91"/>
                    <a:pt x="104" y="91"/>
                    <a:pt x="104" y="90"/>
                  </a:cubicBezTo>
                  <a:cubicBezTo>
                    <a:pt x="107" y="89"/>
                    <a:pt x="111" y="87"/>
                    <a:pt x="114" y="84"/>
                  </a:cubicBezTo>
                  <a:cubicBezTo>
                    <a:pt x="114" y="85"/>
                    <a:pt x="114" y="86"/>
                    <a:pt x="114" y="86"/>
                  </a:cubicBezTo>
                  <a:cubicBezTo>
                    <a:pt x="114" y="86"/>
                    <a:pt x="114" y="86"/>
                    <a:pt x="114" y="86"/>
                  </a:cubicBezTo>
                  <a:cubicBezTo>
                    <a:pt x="113" y="86"/>
                    <a:pt x="113" y="86"/>
                    <a:pt x="113" y="87"/>
                  </a:cubicBezTo>
                  <a:cubicBezTo>
                    <a:pt x="105" y="93"/>
                    <a:pt x="105" y="93"/>
                    <a:pt x="105" y="93"/>
                  </a:cubicBezTo>
                  <a:moveTo>
                    <a:pt x="103" y="86"/>
                  </a:moveTo>
                  <a:cubicBezTo>
                    <a:pt x="103" y="86"/>
                    <a:pt x="103" y="85"/>
                    <a:pt x="102" y="85"/>
                  </a:cubicBezTo>
                  <a:cubicBezTo>
                    <a:pt x="112" y="77"/>
                    <a:pt x="112" y="77"/>
                    <a:pt x="112" y="77"/>
                  </a:cubicBezTo>
                  <a:cubicBezTo>
                    <a:pt x="112" y="77"/>
                    <a:pt x="112" y="77"/>
                    <a:pt x="112" y="77"/>
                  </a:cubicBezTo>
                  <a:cubicBezTo>
                    <a:pt x="112" y="78"/>
                    <a:pt x="112" y="79"/>
                    <a:pt x="113" y="80"/>
                  </a:cubicBezTo>
                  <a:cubicBezTo>
                    <a:pt x="112" y="81"/>
                    <a:pt x="112" y="81"/>
                    <a:pt x="112" y="81"/>
                  </a:cubicBezTo>
                  <a:cubicBezTo>
                    <a:pt x="109" y="83"/>
                    <a:pt x="106" y="85"/>
                    <a:pt x="103" y="86"/>
                  </a:cubicBezTo>
                  <a:moveTo>
                    <a:pt x="91" y="120"/>
                  </a:moveTo>
                  <a:cubicBezTo>
                    <a:pt x="87" y="98"/>
                    <a:pt x="86" y="96"/>
                    <a:pt x="81" y="80"/>
                  </a:cubicBezTo>
                  <a:cubicBezTo>
                    <a:pt x="80" y="77"/>
                    <a:pt x="79" y="74"/>
                    <a:pt x="77" y="69"/>
                  </a:cubicBezTo>
                  <a:cubicBezTo>
                    <a:pt x="80" y="68"/>
                    <a:pt x="82" y="66"/>
                    <a:pt x="85" y="66"/>
                  </a:cubicBezTo>
                  <a:cubicBezTo>
                    <a:pt x="85" y="66"/>
                    <a:pt x="85" y="66"/>
                    <a:pt x="85" y="66"/>
                  </a:cubicBezTo>
                  <a:cubicBezTo>
                    <a:pt x="86" y="66"/>
                    <a:pt x="86" y="65"/>
                    <a:pt x="87" y="65"/>
                  </a:cubicBezTo>
                  <a:cubicBezTo>
                    <a:pt x="89" y="65"/>
                    <a:pt x="91" y="66"/>
                    <a:pt x="93" y="67"/>
                  </a:cubicBezTo>
                  <a:cubicBezTo>
                    <a:pt x="94" y="68"/>
                    <a:pt x="95" y="70"/>
                    <a:pt x="95" y="71"/>
                  </a:cubicBezTo>
                  <a:cubicBezTo>
                    <a:pt x="95" y="72"/>
                    <a:pt x="95" y="72"/>
                    <a:pt x="95" y="73"/>
                  </a:cubicBezTo>
                  <a:cubicBezTo>
                    <a:pt x="96" y="73"/>
                    <a:pt x="96" y="73"/>
                    <a:pt x="96" y="73"/>
                  </a:cubicBezTo>
                  <a:cubicBezTo>
                    <a:pt x="96" y="73"/>
                    <a:pt x="96" y="74"/>
                    <a:pt x="96" y="75"/>
                  </a:cubicBezTo>
                  <a:cubicBezTo>
                    <a:pt x="97" y="78"/>
                    <a:pt x="98" y="81"/>
                    <a:pt x="98" y="83"/>
                  </a:cubicBezTo>
                  <a:cubicBezTo>
                    <a:pt x="97" y="84"/>
                    <a:pt x="97" y="85"/>
                    <a:pt x="98" y="86"/>
                  </a:cubicBezTo>
                  <a:cubicBezTo>
                    <a:pt x="99" y="86"/>
                    <a:pt x="99" y="86"/>
                    <a:pt x="99" y="86"/>
                  </a:cubicBezTo>
                  <a:cubicBezTo>
                    <a:pt x="100" y="89"/>
                    <a:pt x="100" y="91"/>
                    <a:pt x="101" y="93"/>
                  </a:cubicBezTo>
                  <a:cubicBezTo>
                    <a:pt x="101" y="94"/>
                    <a:pt x="101" y="94"/>
                    <a:pt x="101" y="95"/>
                  </a:cubicBezTo>
                  <a:cubicBezTo>
                    <a:pt x="101" y="96"/>
                    <a:pt x="101" y="97"/>
                    <a:pt x="101" y="98"/>
                  </a:cubicBezTo>
                  <a:cubicBezTo>
                    <a:pt x="102" y="98"/>
                    <a:pt x="102" y="98"/>
                    <a:pt x="102" y="98"/>
                  </a:cubicBezTo>
                  <a:cubicBezTo>
                    <a:pt x="103" y="101"/>
                    <a:pt x="104" y="105"/>
                    <a:pt x="105" y="111"/>
                  </a:cubicBezTo>
                  <a:cubicBezTo>
                    <a:pt x="105" y="111"/>
                    <a:pt x="105" y="111"/>
                    <a:pt x="105" y="111"/>
                  </a:cubicBezTo>
                  <a:cubicBezTo>
                    <a:pt x="104" y="112"/>
                    <a:pt x="104" y="113"/>
                    <a:pt x="105" y="114"/>
                  </a:cubicBezTo>
                  <a:cubicBezTo>
                    <a:pt x="106" y="114"/>
                    <a:pt x="106" y="114"/>
                    <a:pt x="106" y="114"/>
                  </a:cubicBezTo>
                  <a:cubicBezTo>
                    <a:pt x="106" y="115"/>
                    <a:pt x="106" y="116"/>
                    <a:pt x="105" y="117"/>
                  </a:cubicBezTo>
                  <a:cubicBezTo>
                    <a:pt x="105" y="118"/>
                    <a:pt x="104" y="118"/>
                    <a:pt x="103" y="118"/>
                  </a:cubicBezTo>
                  <a:cubicBezTo>
                    <a:pt x="102" y="119"/>
                    <a:pt x="100" y="119"/>
                    <a:pt x="99" y="119"/>
                  </a:cubicBezTo>
                  <a:cubicBezTo>
                    <a:pt x="99" y="119"/>
                    <a:pt x="98" y="119"/>
                    <a:pt x="98" y="119"/>
                  </a:cubicBezTo>
                  <a:cubicBezTo>
                    <a:pt x="98" y="119"/>
                    <a:pt x="98" y="119"/>
                    <a:pt x="98" y="119"/>
                  </a:cubicBezTo>
                  <a:cubicBezTo>
                    <a:pt x="96" y="119"/>
                    <a:pt x="95" y="119"/>
                    <a:pt x="94" y="119"/>
                  </a:cubicBezTo>
                  <a:cubicBezTo>
                    <a:pt x="92" y="119"/>
                    <a:pt x="92" y="120"/>
                    <a:pt x="91" y="120"/>
                  </a:cubicBezTo>
                  <a:moveTo>
                    <a:pt x="101" y="80"/>
                  </a:moveTo>
                  <a:cubicBezTo>
                    <a:pt x="101" y="79"/>
                    <a:pt x="100" y="76"/>
                    <a:pt x="100" y="74"/>
                  </a:cubicBezTo>
                  <a:cubicBezTo>
                    <a:pt x="100" y="73"/>
                    <a:pt x="100" y="73"/>
                    <a:pt x="99" y="72"/>
                  </a:cubicBezTo>
                  <a:cubicBezTo>
                    <a:pt x="108" y="65"/>
                    <a:pt x="108" y="65"/>
                    <a:pt x="108" y="65"/>
                  </a:cubicBezTo>
                  <a:cubicBezTo>
                    <a:pt x="109" y="68"/>
                    <a:pt x="110" y="71"/>
                    <a:pt x="110" y="73"/>
                  </a:cubicBezTo>
                  <a:cubicBezTo>
                    <a:pt x="110" y="73"/>
                    <a:pt x="110" y="73"/>
                    <a:pt x="109" y="74"/>
                  </a:cubicBezTo>
                  <a:cubicBezTo>
                    <a:pt x="101" y="80"/>
                    <a:pt x="101" y="80"/>
                    <a:pt x="101" y="80"/>
                  </a:cubicBezTo>
                  <a:moveTo>
                    <a:pt x="80" y="63"/>
                  </a:moveTo>
                  <a:cubicBezTo>
                    <a:pt x="82" y="61"/>
                    <a:pt x="84" y="59"/>
                    <a:pt x="87" y="57"/>
                  </a:cubicBezTo>
                  <a:cubicBezTo>
                    <a:pt x="85" y="60"/>
                    <a:pt x="85" y="60"/>
                    <a:pt x="85" y="60"/>
                  </a:cubicBezTo>
                  <a:cubicBezTo>
                    <a:pt x="84" y="61"/>
                    <a:pt x="85" y="61"/>
                    <a:pt x="85" y="62"/>
                  </a:cubicBezTo>
                  <a:cubicBezTo>
                    <a:pt x="84" y="62"/>
                    <a:pt x="84" y="62"/>
                    <a:pt x="84" y="62"/>
                  </a:cubicBezTo>
                  <a:cubicBezTo>
                    <a:pt x="83" y="62"/>
                    <a:pt x="81" y="63"/>
                    <a:pt x="80" y="63"/>
                  </a:cubicBezTo>
                  <a:moveTo>
                    <a:pt x="98" y="68"/>
                  </a:moveTo>
                  <a:cubicBezTo>
                    <a:pt x="97" y="67"/>
                    <a:pt x="97" y="66"/>
                    <a:pt x="95" y="65"/>
                  </a:cubicBezTo>
                  <a:cubicBezTo>
                    <a:pt x="95" y="64"/>
                    <a:pt x="95" y="64"/>
                    <a:pt x="95" y="64"/>
                  </a:cubicBezTo>
                  <a:cubicBezTo>
                    <a:pt x="105" y="53"/>
                    <a:pt x="105" y="53"/>
                    <a:pt x="105" y="53"/>
                  </a:cubicBezTo>
                  <a:cubicBezTo>
                    <a:pt x="106" y="56"/>
                    <a:pt x="107" y="58"/>
                    <a:pt x="107" y="61"/>
                  </a:cubicBezTo>
                  <a:cubicBezTo>
                    <a:pt x="98" y="68"/>
                    <a:pt x="98" y="68"/>
                    <a:pt x="98" y="68"/>
                  </a:cubicBezTo>
                  <a:moveTo>
                    <a:pt x="91" y="62"/>
                  </a:moveTo>
                  <a:cubicBezTo>
                    <a:pt x="90" y="62"/>
                    <a:pt x="89" y="62"/>
                    <a:pt x="88" y="62"/>
                  </a:cubicBezTo>
                  <a:cubicBezTo>
                    <a:pt x="94" y="53"/>
                    <a:pt x="94" y="53"/>
                    <a:pt x="94" y="53"/>
                  </a:cubicBezTo>
                  <a:cubicBezTo>
                    <a:pt x="97" y="51"/>
                    <a:pt x="100" y="50"/>
                    <a:pt x="103" y="50"/>
                  </a:cubicBezTo>
                  <a:cubicBezTo>
                    <a:pt x="91" y="62"/>
                    <a:pt x="91" y="62"/>
                    <a:pt x="91" y="62"/>
                  </a:cubicBezTo>
                  <a:moveTo>
                    <a:pt x="106" y="45"/>
                  </a:moveTo>
                  <a:cubicBezTo>
                    <a:pt x="106" y="45"/>
                    <a:pt x="105" y="45"/>
                    <a:pt x="105" y="45"/>
                  </a:cubicBezTo>
                  <a:cubicBezTo>
                    <a:pt x="101" y="46"/>
                    <a:pt x="97" y="47"/>
                    <a:pt x="93" y="49"/>
                  </a:cubicBezTo>
                  <a:cubicBezTo>
                    <a:pt x="93" y="49"/>
                    <a:pt x="92" y="49"/>
                    <a:pt x="92" y="50"/>
                  </a:cubicBezTo>
                  <a:cubicBezTo>
                    <a:pt x="84" y="53"/>
                    <a:pt x="77" y="59"/>
                    <a:pt x="73" y="67"/>
                  </a:cubicBezTo>
                  <a:cubicBezTo>
                    <a:pt x="72" y="68"/>
                    <a:pt x="73" y="69"/>
                    <a:pt x="73" y="69"/>
                  </a:cubicBezTo>
                  <a:cubicBezTo>
                    <a:pt x="75" y="74"/>
                    <a:pt x="76" y="78"/>
                    <a:pt x="77" y="82"/>
                  </a:cubicBezTo>
                  <a:cubicBezTo>
                    <a:pt x="83" y="98"/>
                    <a:pt x="83" y="99"/>
                    <a:pt x="88" y="124"/>
                  </a:cubicBezTo>
                  <a:cubicBezTo>
                    <a:pt x="88" y="125"/>
                    <a:pt x="89" y="126"/>
                    <a:pt x="89" y="126"/>
                  </a:cubicBezTo>
                  <a:cubicBezTo>
                    <a:pt x="90" y="126"/>
                    <a:pt x="90" y="126"/>
                    <a:pt x="90" y="126"/>
                  </a:cubicBezTo>
                  <a:cubicBezTo>
                    <a:pt x="91" y="126"/>
                    <a:pt x="91" y="125"/>
                    <a:pt x="91" y="125"/>
                  </a:cubicBezTo>
                  <a:cubicBezTo>
                    <a:pt x="92" y="124"/>
                    <a:pt x="92" y="123"/>
                    <a:pt x="94" y="123"/>
                  </a:cubicBezTo>
                  <a:cubicBezTo>
                    <a:pt x="95" y="123"/>
                    <a:pt x="96" y="123"/>
                    <a:pt x="98" y="123"/>
                  </a:cubicBezTo>
                  <a:cubicBezTo>
                    <a:pt x="98" y="123"/>
                    <a:pt x="98" y="123"/>
                    <a:pt x="98" y="123"/>
                  </a:cubicBezTo>
                  <a:cubicBezTo>
                    <a:pt x="98" y="123"/>
                    <a:pt x="99" y="123"/>
                    <a:pt x="99" y="123"/>
                  </a:cubicBezTo>
                  <a:cubicBezTo>
                    <a:pt x="101" y="123"/>
                    <a:pt x="102" y="122"/>
                    <a:pt x="104" y="122"/>
                  </a:cubicBezTo>
                  <a:cubicBezTo>
                    <a:pt x="105" y="122"/>
                    <a:pt x="106" y="121"/>
                    <a:pt x="107" y="120"/>
                  </a:cubicBezTo>
                  <a:cubicBezTo>
                    <a:pt x="108" y="121"/>
                    <a:pt x="108" y="121"/>
                    <a:pt x="108" y="121"/>
                  </a:cubicBezTo>
                  <a:cubicBezTo>
                    <a:pt x="108" y="121"/>
                    <a:pt x="108" y="121"/>
                    <a:pt x="109" y="121"/>
                  </a:cubicBezTo>
                  <a:cubicBezTo>
                    <a:pt x="109" y="121"/>
                    <a:pt x="109" y="121"/>
                    <a:pt x="109" y="121"/>
                  </a:cubicBezTo>
                  <a:cubicBezTo>
                    <a:pt x="110" y="121"/>
                    <a:pt x="110" y="121"/>
                    <a:pt x="110" y="121"/>
                  </a:cubicBezTo>
                  <a:cubicBezTo>
                    <a:pt x="123" y="108"/>
                    <a:pt x="123" y="108"/>
                    <a:pt x="123" y="108"/>
                  </a:cubicBezTo>
                  <a:cubicBezTo>
                    <a:pt x="123" y="108"/>
                    <a:pt x="124" y="107"/>
                    <a:pt x="123" y="106"/>
                  </a:cubicBezTo>
                  <a:cubicBezTo>
                    <a:pt x="119" y="90"/>
                    <a:pt x="117" y="83"/>
                    <a:pt x="115" y="76"/>
                  </a:cubicBezTo>
                  <a:cubicBezTo>
                    <a:pt x="114" y="70"/>
                    <a:pt x="112" y="63"/>
                    <a:pt x="108" y="50"/>
                  </a:cubicBezTo>
                  <a:cubicBezTo>
                    <a:pt x="109" y="49"/>
                    <a:pt x="109" y="48"/>
                    <a:pt x="108" y="48"/>
                  </a:cubicBezTo>
                  <a:cubicBezTo>
                    <a:pt x="108" y="47"/>
                    <a:pt x="108" y="47"/>
                    <a:pt x="108" y="47"/>
                  </a:cubicBezTo>
                  <a:cubicBezTo>
                    <a:pt x="107" y="47"/>
                    <a:pt x="107" y="47"/>
                    <a:pt x="107" y="47"/>
                  </a:cubicBezTo>
                  <a:cubicBezTo>
                    <a:pt x="107" y="46"/>
                    <a:pt x="106" y="45"/>
                    <a:pt x="106" y="45"/>
                  </a:cubicBezTo>
                  <a:moveTo>
                    <a:pt x="70" y="125"/>
                  </a:moveTo>
                  <a:cubicBezTo>
                    <a:pt x="71" y="123"/>
                    <a:pt x="70" y="121"/>
                    <a:pt x="70" y="119"/>
                  </a:cubicBezTo>
                  <a:cubicBezTo>
                    <a:pt x="68" y="111"/>
                    <a:pt x="68" y="111"/>
                    <a:pt x="68" y="111"/>
                  </a:cubicBezTo>
                  <a:cubicBezTo>
                    <a:pt x="77" y="104"/>
                    <a:pt x="77" y="104"/>
                    <a:pt x="77" y="104"/>
                  </a:cubicBezTo>
                  <a:cubicBezTo>
                    <a:pt x="80" y="115"/>
                    <a:pt x="80" y="115"/>
                    <a:pt x="80" y="115"/>
                  </a:cubicBezTo>
                  <a:cubicBezTo>
                    <a:pt x="70" y="125"/>
                    <a:pt x="70" y="125"/>
                    <a:pt x="70" y="125"/>
                  </a:cubicBezTo>
                  <a:moveTo>
                    <a:pt x="67" y="107"/>
                  </a:moveTo>
                  <a:cubicBezTo>
                    <a:pt x="65" y="99"/>
                    <a:pt x="65" y="99"/>
                    <a:pt x="65" y="99"/>
                  </a:cubicBezTo>
                  <a:cubicBezTo>
                    <a:pt x="69" y="98"/>
                    <a:pt x="72" y="96"/>
                    <a:pt x="75" y="93"/>
                  </a:cubicBezTo>
                  <a:cubicBezTo>
                    <a:pt x="76" y="100"/>
                    <a:pt x="76" y="100"/>
                    <a:pt x="76" y="100"/>
                  </a:cubicBezTo>
                  <a:cubicBezTo>
                    <a:pt x="76" y="101"/>
                    <a:pt x="76" y="101"/>
                    <a:pt x="76" y="101"/>
                  </a:cubicBezTo>
                  <a:cubicBezTo>
                    <a:pt x="67" y="107"/>
                    <a:pt x="67" y="107"/>
                    <a:pt x="67" y="107"/>
                  </a:cubicBezTo>
                  <a:moveTo>
                    <a:pt x="64" y="95"/>
                  </a:moveTo>
                  <a:cubicBezTo>
                    <a:pt x="62" y="87"/>
                    <a:pt x="62" y="87"/>
                    <a:pt x="62" y="87"/>
                  </a:cubicBezTo>
                  <a:cubicBezTo>
                    <a:pt x="71" y="80"/>
                    <a:pt x="71" y="80"/>
                    <a:pt x="71" y="80"/>
                  </a:cubicBezTo>
                  <a:cubicBezTo>
                    <a:pt x="74" y="89"/>
                    <a:pt x="74" y="89"/>
                    <a:pt x="74" y="89"/>
                  </a:cubicBezTo>
                  <a:cubicBezTo>
                    <a:pt x="73" y="90"/>
                    <a:pt x="73" y="90"/>
                    <a:pt x="73" y="90"/>
                  </a:cubicBezTo>
                  <a:cubicBezTo>
                    <a:pt x="70" y="92"/>
                    <a:pt x="67" y="94"/>
                    <a:pt x="64" y="95"/>
                  </a:cubicBezTo>
                  <a:moveTo>
                    <a:pt x="66" y="66"/>
                  </a:moveTo>
                  <a:cubicBezTo>
                    <a:pt x="67" y="66"/>
                    <a:pt x="67" y="65"/>
                    <a:pt x="68" y="65"/>
                  </a:cubicBezTo>
                  <a:cubicBezTo>
                    <a:pt x="70" y="76"/>
                    <a:pt x="70" y="76"/>
                    <a:pt x="70" y="76"/>
                  </a:cubicBezTo>
                  <a:cubicBezTo>
                    <a:pt x="70" y="76"/>
                    <a:pt x="70" y="76"/>
                    <a:pt x="70" y="76"/>
                  </a:cubicBezTo>
                  <a:cubicBezTo>
                    <a:pt x="70" y="76"/>
                    <a:pt x="69" y="76"/>
                    <a:pt x="69" y="77"/>
                  </a:cubicBezTo>
                  <a:cubicBezTo>
                    <a:pt x="61" y="83"/>
                    <a:pt x="61" y="83"/>
                    <a:pt x="61" y="83"/>
                  </a:cubicBezTo>
                  <a:cubicBezTo>
                    <a:pt x="58" y="72"/>
                    <a:pt x="58" y="72"/>
                    <a:pt x="58" y="72"/>
                  </a:cubicBezTo>
                  <a:cubicBezTo>
                    <a:pt x="66" y="66"/>
                    <a:pt x="66" y="66"/>
                    <a:pt x="66" y="66"/>
                  </a:cubicBezTo>
                  <a:cubicBezTo>
                    <a:pt x="66" y="66"/>
                    <a:pt x="66" y="66"/>
                    <a:pt x="66" y="66"/>
                  </a:cubicBezTo>
                  <a:moveTo>
                    <a:pt x="57" y="68"/>
                  </a:moveTo>
                  <a:cubicBezTo>
                    <a:pt x="55" y="59"/>
                    <a:pt x="55" y="59"/>
                    <a:pt x="55" y="59"/>
                  </a:cubicBezTo>
                  <a:cubicBezTo>
                    <a:pt x="64" y="52"/>
                    <a:pt x="64" y="52"/>
                    <a:pt x="64" y="52"/>
                  </a:cubicBezTo>
                  <a:cubicBezTo>
                    <a:pt x="66" y="61"/>
                    <a:pt x="66" y="61"/>
                    <a:pt x="66" y="61"/>
                  </a:cubicBezTo>
                  <a:cubicBezTo>
                    <a:pt x="65" y="61"/>
                    <a:pt x="65" y="61"/>
                    <a:pt x="65" y="61"/>
                  </a:cubicBezTo>
                  <a:cubicBezTo>
                    <a:pt x="57" y="68"/>
                    <a:pt x="57" y="68"/>
                    <a:pt x="57" y="68"/>
                  </a:cubicBezTo>
                  <a:moveTo>
                    <a:pt x="52" y="129"/>
                  </a:moveTo>
                  <a:cubicBezTo>
                    <a:pt x="46" y="100"/>
                    <a:pt x="39" y="72"/>
                    <a:pt x="30" y="44"/>
                  </a:cubicBezTo>
                  <a:cubicBezTo>
                    <a:pt x="33" y="42"/>
                    <a:pt x="35" y="41"/>
                    <a:pt x="38" y="40"/>
                  </a:cubicBezTo>
                  <a:cubicBezTo>
                    <a:pt x="38" y="40"/>
                    <a:pt x="38" y="40"/>
                    <a:pt x="38" y="40"/>
                  </a:cubicBezTo>
                  <a:cubicBezTo>
                    <a:pt x="39" y="40"/>
                    <a:pt x="39" y="40"/>
                    <a:pt x="40" y="40"/>
                  </a:cubicBezTo>
                  <a:cubicBezTo>
                    <a:pt x="42" y="40"/>
                    <a:pt x="44" y="41"/>
                    <a:pt x="46" y="42"/>
                  </a:cubicBezTo>
                  <a:cubicBezTo>
                    <a:pt x="47" y="43"/>
                    <a:pt x="48" y="44"/>
                    <a:pt x="48" y="46"/>
                  </a:cubicBezTo>
                  <a:cubicBezTo>
                    <a:pt x="48" y="46"/>
                    <a:pt x="48" y="47"/>
                    <a:pt x="48" y="47"/>
                  </a:cubicBezTo>
                  <a:cubicBezTo>
                    <a:pt x="49" y="47"/>
                    <a:pt x="49" y="47"/>
                    <a:pt x="49" y="47"/>
                  </a:cubicBezTo>
                  <a:cubicBezTo>
                    <a:pt x="49" y="48"/>
                    <a:pt x="49" y="49"/>
                    <a:pt x="49" y="49"/>
                  </a:cubicBezTo>
                  <a:cubicBezTo>
                    <a:pt x="51" y="58"/>
                    <a:pt x="51" y="58"/>
                    <a:pt x="51" y="58"/>
                  </a:cubicBezTo>
                  <a:cubicBezTo>
                    <a:pt x="50" y="59"/>
                    <a:pt x="50" y="60"/>
                    <a:pt x="51" y="61"/>
                  </a:cubicBezTo>
                  <a:cubicBezTo>
                    <a:pt x="52" y="61"/>
                    <a:pt x="52" y="61"/>
                    <a:pt x="52" y="61"/>
                  </a:cubicBezTo>
                  <a:cubicBezTo>
                    <a:pt x="54" y="70"/>
                    <a:pt x="54" y="70"/>
                    <a:pt x="54" y="70"/>
                  </a:cubicBezTo>
                  <a:cubicBezTo>
                    <a:pt x="54" y="71"/>
                    <a:pt x="54" y="72"/>
                    <a:pt x="54" y="72"/>
                  </a:cubicBezTo>
                  <a:cubicBezTo>
                    <a:pt x="55" y="73"/>
                    <a:pt x="55" y="73"/>
                    <a:pt x="55" y="73"/>
                  </a:cubicBezTo>
                  <a:cubicBezTo>
                    <a:pt x="58" y="86"/>
                    <a:pt x="58" y="86"/>
                    <a:pt x="58" y="86"/>
                  </a:cubicBezTo>
                  <a:cubicBezTo>
                    <a:pt x="57" y="87"/>
                    <a:pt x="57" y="88"/>
                    <a:pt x="58" y="88"/>
                  </a:cubicBezTo>
                  <a:cubicBezTo>
                    <a:pt x="59" y="89"/>
                    <a:pt x="59" y="89"/>
                    <a:pt x="59" y="89"/>
                  </a:cubicBezTo>
                  <a:cubicBezTo>
                    <a:pt x="66" y="120"/>
                    <a:pt x="66" y="120"/>
                    <a:pt x="66" y="120"/>
                  </a:cubicBezTo>
                  <a:cubicBezTo>
                    <a:pt x="67" y="122"/>
                    <a:pt x="67" y="125"/>
                    <a:pt x="66" y="126"/>
                  </a:cubicBezTo>
                  <a:cubicBezTo>
                    <a:pt x="65" y="127"/>
                    <a:pt x="62" y="128"/>
                    <a:pt x="60" y="128"/>
                  </a:cubicBezTo>
                  <a:cubicBezTo>
                    <a:pt x="59" y="128"/>
                    <a:pt x="59" y="128"/>
                    <a:pt x="59" y="128"/>
                  </a:cubicBezTo>
                  <a:cubicBezTo>
                    <a:pt x="59" y="128"/>
                    <a:pt x="59" y="128"/>
                    <a:pt x="58" y="128"/>
                  </a:cubicBezTo>
                  <a:cubicBezTo>
                    <a:pt x="57" y="128"/>
                    <a:pt x="56" y="128"/>
                    <a:pt x="54" y="128"/>
                  </a:cubicBezTo>
                  <a:cubicBezTo>
                    <a:pt x="53" y="128"/>
                    <a:pt x="52" y="129"/>
                    <a:pt x="52" y="129"/>
                  </a:cubicBezTo>
                  <a:moveTo>
                    <a:pt x="54" y="55"/>
                  </a:moveTo>
                  <a:cubicBezTo>
                    <a:pt x="53" y="49"/>
                    <a:pt x="53" y="49"/>
                    <a:pt x="53" y="49"/>
                  </a:cubicBezTo>
                  <a:cubicBezTo>
                    <a:pt x="53" y="48"/>
                    <a:pt x="52" y="47"/>
                    <a:pt x="52" y="47"/>
                  </a:cubicBezTo>
                  <a:cubicBezTo>
                    <a:pt x="61" y="39"/>
                    <a:pt x="61" y="39"/>
                    <a:pt x="61" y="39"/>
                  </a:cubicBezTo>
                  <a:cubicBezTo>
                    <a:pt x="63" y="48"/>
                    <a:pt x="63" y="48"/>
                    <a:pt x="63" y="48"/>
                  </a:cubicBezTo>
                  <a:cubicBezTo>
                    <a:pt x="62" y="48"/>
                    <a:pt x="62" y="48"/>
                    <a:pt x="62" y="48"/>
                  </a:cubicBezTo>
                  <a:cubicBezTo>
                    <a:pt x="54" y="55"/>
                    <a:pt x="54" y="55"/>
                    <a:pt x="54" y="55"/>
                  </a:cubicBezTo>
                  <a:moveTo>
                    <a:pt x="33" y="38"/>
                  </a:moveTo>
                  <a:cubicBezTo>
                    <a:pt x="35" y="36"/>
                    <a:pt x="37" y="34"/>
                    <a:pt x="39" y="32"/>
                  </a:cubicBezTo>
                  <a:cubicBezTo>
                    <a:pt x="38" y="35"/>
                    <a:pt x="38" y="35"/>
                    <a:pt x="38" y="35"/>
                  </a:cubicBezTo>
                  <a:cubicBezTo>
                    <a:pt x="37" y="35"/>
                    <a:pt x="37" y="36"/>
                    <a:pt x="38" y="37"/>
                  </a:cubicBezTo>
                  <a:cubicBezTo>
                    <a:pt x="37" y="37"/>
                    <a:pt x="37" y="37"/>
                    <a:pt x="37" y="37"/>
                  </a:cubicBezTo>
                  <a:cubicBezTo>
                    <a:pt x="36" y="37"/>
                    <a:pt x="34" y="37"/>
                    <a:pt x="33" y="38"/>
                  </a:cubicBezTo>
                  <a:moveTo>
                    <a:pt x="51" y="43"/>
                  </a:moveTo>
                  <a:cubicBezTo>
                    <a:pt x="50" y="42"/>
                    <a:pt x="49" y="40"/>
                    <a:pt x="48" y="39"/>
                  </a:cubicBezTo>
                  <a:cubicBezTo>
                    <a:pt x="48" y="39"/>
                    <a:pt x="48" y="39"/>
                    <a:pt x="48" y="39"/>
                  </a:cubicBezTo>
                  <a:cubicBezTo>
                    <a:pt x="58" y="28"/>
                    <a:pt x="58" y="28"/>
                    <a:pt x="58" y="28"/>
                  </a:cubicBezTo>
                  <a:cubicBezTo>
                    <a:pt x="60" y="35"/>
                    <a:pt x="60" y="35"/>
                    <a:pt x="60" y="35"/>
                  </a:cubicBezTo>
                  <a:cubicBezTo>
                    <a:pt x="51" y="43"/>
                    <a:pt x="51" y="43"/>
                    <a:pt x="51" y="43"/>
                  </a:cubicBezTo>
                  <a:moveTo>
                    <a:pt x="44" y="37"/>
                  </a:moveTo>
                  <a:cubicBezTo>
                    <a:pt x="43" y="37"/>
                    <a:pt x="42" y="36"/>
                    <a:pt x="41" y="36"/>
                  </a:cubicBezTo>
                  <a:cubicBezTo>
                    <a:pt x="47" y="27"/>
                    <a:pt x="47" y="27"/>
                    <a:pt x="47" y="27"/>
                  </a:cubicBezTo>
                  <a:cubicBezTo>
                    <a:pt x="50" y="26"/>
                    <a:pt x="53" y="25"/>
                    <a:pt x="56" y="24"/>
                  </a:cubicBezTo>
                  <a:cubicBezTo>
                    <a:pt x="44" y="37"/>
                    <a:pt x="44" y="37"/>
                    <a:pt x="44" y="37"/>
                  </a:cubicBezTo>
                  <a:moveTo>
                    <a:pt x="59" y="20"/>
                  </a:moveTo>
                  <a:cubicBezTo>
                    <a:pt x="58" y="20"/>
                    <a:pt x="58" y="20"/>
                    <a:pt x="58" y="20"/>
                  </a:cubicBezTo>
                  <a:cubicBezTo>
                    <a:pt x="54" y="21"/>
                    <a:pt x="50" y="22"/>
                    <a:pt x="46" y="24"/>
                  </a:cubicBezTo>
                  <a:cubicBezTo>
                    <a:pt x="45" y="24"/>
                    <a:pt x="45" y="24"/>
                    <a:pt x="45" y="24"/>
                  </a:cubicBezTo>
                  <a:cubicBezTo>
                    <a:pt x="37" y="28"/>
                    <a:pt x="30" y="34"/>
                    <a:pt x="26" y="42"/>
                  </a:cubicBezTo>
                  <a:cubicBezTo>
                    <a:pt x="25" y="42"/>
                    <a:pt x="26" y="44"/>
                    <a:pt x="26" y="44"/>
                  </a:cubicBezTo>
                  <a:cubicBezTo>
                    <a:pt x="36" y="73"/>
                    <a:pt x="43" y="103"/>
                    <a:pt x="49" y="134"/>
                  </a:cubicBezTo>
                  <a:cubicBezTo>
                    <a:pt x="49" y="134"/>
                    <a:pt x="49" y="135"/>
                    <a:pt x="50" y="135"/>
                  </a:cubicBezTo>
                  <a:cubicBezTo>
                    <a:pt x="51" y="135"/>
                    <a:pt x="51" y="135"/>
                    <a:pt x="51" y="135"/>
                  </a:cubicBezTo>
                  <a:cubicBezTo>
                    <a:pt x="51" y="135"/>
                    <a:pt x="52" y="135"/>
                    <a:pt x="52" y="134"/>
                  </a:cubicBezTo>
                  <a:cubicBezTo>
                    <a:pt x="52" y="134"/>
                    <a:pt x="53" y="133"/>
                    <a:pt x="55" y="132"/>
                  </a:cubicBezTo>
                  <a:cubicBezTo>
                    <a:pt x="56" y="132"/>
                    <a:pt x="57" y="132"/>
                    <a:pt x="58" y="132"/>
                  </a:cubicBezTo>
                  <a:cubicBezTo>
                    <a:pt x="59" y="132"/>
                    <a:pt x="59" y="132"/>
                    <a:pt x="59" y="132"/>
                  </a:cubicBezTo>
                  <a:cubicBezTo>
                    <a:pt x="59" y="132"/>
                    <a:pt x="60" y="132"/>
                    <a:pt x="60" y="132"/>
                  </a:cubicBezTo>
                  <a:cubicBezTo>
                    <a:pt x="61" y="132"/>
                    <a:pt x="63" y="132"/>
                    <a:pt x="64" y="131"/>
                  </a:cubicBezTo>
                  <a:cubicBezTo>
                    <a:pt x="66" y="131"/>
                    <a:pt x="67" y="130"/>
                    <a:pt x="68" y="129"/>
                  </a:cubicBezTo>
                  <a:cubicBezTo>
                    <a:pt x="68" y="130"/>
                    <a:pt x="68" y="130"/>
                    <a:pt x="68" y="130"/>
                  </a:cubicBezTo>
                  <a:cubicBezTo>
                    <a:pt x="69" y="130"/>
                    <a:pt x="69" y="130"/>
                    <a:pt x="70" y="130"/>
                  </a:cubicBezTo>
                  <a:cubicBezTo>
                    <a:pt x="70" y="130"/>
                    <a:pt x="70" y="130"/>
                    <a:pt x="70" y="130"/>
                  </a:cubicBezTo>
                  <a:cubicBezTo>
                    <a:pt x="71" y="130"/>
                    <a:pt x="71" y="130"/>
                    <a:pt x="71" y="130"/>
                  </a:cubicBezTo>
                  <a:cubicBezTo>
                    <a:pt x="84" y="117"/>
                    <a:pt x="84" y="117"/>
                    <a:pt x="84" y="117"/>
                  </a:cubicBezTo>
                  <a:cubicBezTo>
                    <a:pt x="84" y="117"/>
                    <a:pt x="84" y="116"/>
                    <a:pt x="84" y="115"/>
                  </a:cubicBezTo>
                  <a:cubicBezTo>
                    <a:pt x="61" y="25"/>
                    <a:pt x="61" y="25"/>
                    <a:pt x="61" y="25"/>
                  </a:cubicBezTo>
                  <a:cubicBezTo>
                    <a:pt x="62" y="24"/>
                    <a:pt x="62" y="23"/>
                    <a:pt x="61" y="22"/>
                  </a:cubicBezTo>
                  <a:cubicBezTo>
                    <a:pt x="61" y="22"/>
                    <a:pt x="61" y="22"/>
                    <a:pt x="61" y="22"/>
                  </a:cubicBezTo>
                  <a:cubicBezTo>
                    <a:pt x="60" y="21"/>
                    <a:pt x="60" y="21"/>
                    <a:pt x="60" y="21"/>
                  </a:cubicBezTo>
                  <a:cubicBezTo>
                    <a:pt x="60" y="21"/>
                    <a:pt x="59" y="20"/>
                    <a:pt x="59" y="20"/>
                  </a:cubicBezTo>
                  <a:moveTo>
                    <a:pt x="4" y="11"/>
                  </a:moveTo>
                  <a:cubicBezTo>
                    <a:pt x="4" y="11"/>
                    <a:pt x="3" y="11"/>
                    <a:pt x="3" y="11"/>
                  </a:cubicBezTo>
                  <a:cubicBezTo>
                    <a:pt x="3" y="11"/>
                    <a:pt x="3" y="11"/>
                    <a:pt x="3" y="11"/>
                  </a:cubicBezTo>
                  <a:cubicBezTo>
                    <a:pt x="2" y="12"/>
                    <a:pt x="2" y="12"/>
                    <a:pt x="2" y="12"/>
                  </a:cubicBezTo>
                  <a:cubicBezTo>
                    <a:pt x="1" y="12"/>
                    <a:pt x="1" y="13"/>
                    <a:pt x="1" y="14"/>
                  </a:cubicBezTo>
                  <a:cubicBezTo>
                    <a:pt x="1" y="14"/>
                    <a:pt x="0" y="15"/>
                    <a:pt x="0" y="16"/>
                  </a:cubicBezTo>
                  <a:cubicBezTo>
                    <a:pt x="1" y="20"/>
                    <a:pt x="3" y="25"/>
                    <a:pt x="5" y="29"/>
                  </a:cubicBezTo>
                  <a:cubicBezTo>
                    <a:pt x="6" y="36"/>
                    <a:pt x="6" y="44"/>
                    <a:pt x="6" y="51"/>
                  </a:cubicBezTo>
                  <a:cubicBezTo>
                    <a:pt x="6" y="52"/>
                    <a:pt x="7" y="53"/>
                    <a:pt x="8" y="53"/>
                  </a:cubicBezTo>
                  <a:cubicBezTo>
                    <a:pt x="8" y="53"/>
                    <a:pt x="8" y="53"/>
                    <a:pt x="8" y="53"/>
                  </a:cubicBezTo>
                  <a:cubicBezTo>
                    <a:pt x="9" y="53"/>
                    <a:pt x="10" y="52"/>
                    <a:pt x="10" y="51"/>
                  </a:cubicBezTo>
                  <a:cubicBezTo>
                    <a:pt x="10" y="47"/>
                    <a:pt x="10" y="43"/>
                    <a:pt x="10" y="38"/>
                  </a:cubicBezTo>
                  <a:cubicBezTo>
                    <a:pt x="10" y="39"/>
                    <a:pt x="10" y="39"/>
                    <a:pt x="10" y="39"/>
                  </a:cubicBezTo>
                  <a:cubicBezTo>
                    <a:pt x="21" y="76"/>
                    <a:pt x="28" y="113"/>
                    <a:pt x="31" y="151"/>
                  </a:cubicBezTo>
                  <a:cubicBezTo>
                    <a:pt x="31" y="152"/>
                    <a:pt x="32" y="152"/>
                    <a:pt x="32" y="153"/>
                  </a:cubicBezTo>
                  <a:cubicBezTo>
                    <a:pt x="33" y="153"/>
                    <a:pt x="33" y="153"/>
                    <a:pt x="33" y="153"/>
                  </a:cubicBezTo>
                  <a:cubicBezTo>
                    <a:pt x="33" y="153"/>
                    <a:pt x="34" y="153"/>
                    <a:pt x="34" y="153"/>
                  </a:cubicBezTo>
                  <a:cubicBezTo>
                    <a:pt x="147" y="128"/>
                    <a:pt x="147" y="128"/>
                    <a:pt x="147" y="128"/>
                  </a:cubicBezTo>
                  <a:cubicBezTo>
                    <a:pt x="145" y="129"/>
                    <a:pt x="143" y="130"/>
                    <a:pt x="141" y="131"/>
                  </a:cubicBezTo>
                  <a:cubicBezTo>
                    <a:pt x="140" y="132"/>
                    <a:pt x="140" y="133"/>
                    <a:pt x="141" y="134"/>
                  </a:cubicBezTo>
                  <a:cubicBezTo>
                    <a:pt x="141" y="135"/>
                    <a:pt x="142" y="135"/>
                    <a:pt x="142" y="135"/>
                  </a:cubicBezTo>
                  <a:cubicBezTo>
                    <a:pt x="142" y="135"/>
                    <a:pt x="143" y="135"/>
                    <a:pt x="143" y="135"/>
                  </a:cubicBezTo>
                  <a:cubicBezTo>
                    <a:pt x="143" y="134"/>
                    <a:pt x="143" y="134"/>
                    <a:pt x="143" y="134"/>
                  </a:cubicBezTo>
                  <a:cubicBezTo>
                    <a:pt x="153" y="127"/>
                    <a:pt x="164" y="123"/>
                    <a:pt x="175" y="122"/>
                  </a:cubicBezTo>
                  <a:cubicBezTo>
                    <a:pt x="176" y="122"/>
                    <a:pt x="177" y="121"/>
                    <a:pt x="177" y="121"/>
                  </a:cubicBezTo>
                  <a:cubicBezTo>
                    <a:pt x="177" y="120"/>
                    <a:pt x="177" y="120"/>
                    <a:pt x="177" y="119"/>
                  </a:cubicBezTo>
                  <a:cubicBezTo>
                    <a:pt x="177" y="118"/>
                    <a:pt x="177" y="117"/>
                    <a:pt x="176" y="117"/>
                  </a:cubicBezTo>
                  <a:cubicBezTo>
                    <a:pt x="139" y="116"/>
                    <a:pt x="139" y="116"/>
                    <a:pt x="139" y="116"/>
                  </a:cubicBezTo>
                  <a:cubicBezTo>
                    <a:pt x="139" y="116"/>
                    <a:pt x="139" y="116"/>
                    <a:pt x="139" y="116"/>
                  </a:cubicBezTo>
                  <a:cubicBezTo>
                    <a:pt x="138" y="116"/>
                    <a:pt x="138" y="117"/>
                    <a:pt x="137" y="118"/>
                  </a:cubicBezTo>
                  <a:cubicBezTo>
                    <a:pt x="137" y="119"/>
                    <a:pt x="138" y="120"/>
                    <a:pt x="139" y="120"/>
                  </a:cubicBezTo>
                  <a:cubicBezTo>
                    <a:pt x="143" y="121"/>
                    <a:pt x="143" y="121"/>
                    <a:pt x="143" y="121"/>
                  </a:cubicBezTo>
                  <a:cubicBezTo>
                    <a:pt x="143" y="121"/>
                    <a:pt x="143" y="121"/>
                    <a:pt x="143" y="121"/>
                  </a:cubicBezTo>
                  <a:cubicBezTo>
                    <a:pt x="144" y="121"/>
                    <a:pt x="144" y="121"/>
                    <a:pt x="144" y="120"/>
                  </a:cubicBezTo>
                  <a:cubicBezTo>
                    <a:pt x="160" y="121"/>
                    <a:pt x="160" y="121"/>
                    <a:pt x="160" y="121"/>
                  </a:cubicBezTo>
                  <a:cubicBezTo>
                    <a:pt x="35" y="149"/>
                    <a:pt x="35" y="149"/>
                    <a:pt x="35" y="149"/>
                  </a:cubicBezTo>
                  <a:cubicBezTo>
                    <a:pt x="32" y="114"/>
                    <a:pt x="25" y="81"/>
                    <a:pt x="16" y="47"/>
                  </a:cubicBezTo>
                  <a:cubicBezTo>
                    <a:pt x="17" y="48"/>
                    <a:pt x="17" y="48"/>
                    <a:pt x="17" y="48"/>
                  </a:cubicBezTo>
                  <a:cubicBezTo>
                    <a:pt x="17" y="48"/>
                    <a:pt x="18" y="49"/>
                    <a:pt x="18" y="49"/>
                  </a:cubicBezTo>
                  <a:cubicBezTo>
                    <a:pt x="18" y="49"/>
                    <a:pt x="18" y="49"/>
                    <a:pt x="19" y="49"/>
                  </a:cubicBezTo>
                  <a:cubicBezTo>
                    <a:pt x="19" y="48"/>
                    <a:pt x="19" y="48"/>
                    <a:pt x="19" y="48"/>
                  </a:cubicBezTo>
                  <a:cubicBezTo>
                    <a:pt x="20" y="47"/>
                    <a:pt x="20" y="46"/>
                    <a:pt x="20" y="45"/>
                  </a:cubicBezTo>
                  <a:cubicBezTo>
                    <a:pt x="17" y="43"/>
                    <a:pt x="15" y="40"/>
                    <a:pt x="13" y="38"/>
                  </a:cubicBezTo>
                  <a:cubicBezTo>
                    <a:pt x="11" y="29"/>
                    <a:pt x="8" y="21"/>
                    <a:pt x="6" y="12"/>
                  </a:cubicBezTo>
                  <a:cubicBezTo>
                    <a:pt x="5" y="12"/>
                    <a:pt x="5" y="11"/>
                    <a:pt x="4" y="11"/>
                  </a:cubicBezTo>
                  <a:moveTo>
                    <a:pt x="158" y="105"/>
                  </a:moveTo>
                  <a:cubicBezTo>
                    <a:pt x="158" y="103"/>
                    <a:pt x="158" y="101"/>
                    <a:pt x="158" y="99"/>
                  </a:cubicBezTo>
                  <a:cubicBezTo>
                    <a:pt x="156" y="91"/>
                    <a:pt x="156" y="91"/>
                    <a:pt x="156" y="91"/>
                  </a:cubicBezTo>
                  <a:cubicBezTo>
                    <a:pt x="165" y="84"/>
                    <a:pt x="165" y="84"/>
                    <a:pt x="165" y="84"/>
                  </a:cubicBezTo>
                  <a:cubicBezTo>
                    <a:pt x="168" y="95"/>
                    <a:pt x="168" y="95"/>
                    <a:pt x="168" y="95"/>
                  </a:cubicBezTo>
                  <a:cubicBezTo>
                    <a:pt x="158" y="105"/>
                    <a:pt x="158" y="105"/>
                    <a:pt x="158" y="105"/>
                  </a:cubicBezTo>
                  <a:moveTo>
                    <a:pt x="155" y="87"/>
                  </a:moveTo>
                  <a:cubicBezTo>
                    <a:pt x="153" y="79"/>
                    <a:pt x="153" y="79"/>
                    <a:pt x="153" y="79"/>
                  </a:cubicBezTo>
                  <a:cubicBezTo>
                    <a:pt x="156" y="78"/>
                    <a:pt x="159" y="76"/>
                    <a:pt x="162" y="73"/>
                  </a:cubicBezTo>
                  <a:cubicBezTo>
                    <a:pt x="164" y="80"/>
                    <a:pt x="164" y="80"/>
                    <a:pt x="164" y="80"/>
                  </a:cubicBezTo>
                  <a:cubicBezTo>
                    <a:pt x="163" y="81"/>
                    <a:pt x="163" y="81"/>
                    <a:pt x="163" y="81"/>
                  </a:cubicBezTo>
                  <a:cubicBezTo>
                    <a:pt x="155" y="87"/>
                    <a:pt x="155" y="87"/>
                    <a:pt x="155" y="87"/>
                  </a:cubicBezTo>
                  <a:moveTo>
                    <a:pt x="152" y="75"/>
                  </a:moveTo>
                  <a:cubicBezTo>
                    <a:pt x="150" y="67"/>
                    <a:pt x="150" y="67"/>
                    <a:pt x="150" y="67"/>
                  </a:cubicBezTo>
                  <a:cubicBezTo>
                    <a:pt x="159" y="60"/>
                    <a:pt x="159" y="60"/>
                    <a:pt x="159" y="60"/>
                  </a:cubicBezTo>
                  <a:cubicBezTo>
                    <a:pt x="161" y="69"/>
                    <a:pt x="161" y="69"/>
                    <a:pt x="161" y="69"/>
                  </a:cubicBezTo>
                  <a:cubicBezTo>
                    <a:pt x="160" y="70"/>
                    <a:pt x="160" y="70"/>
                    <a:pt x="160" y="70"/>
                  </a:cubicBezTo>
                  <a:cubicBezTo>
                    <a:pt x="158" y="72"/>
                    <a:pt x="155" y="74"/>
                    <a:pt x="152" y="75"/>
                  </a:cubicBezTo>
                  <a:moveTo>
                    <a:pt x="154" y="46"/>
                  </a:moveTo>
                  <a:cubicBezTo>
                    <a:pt x="154" y="46"/>
                    <a:pt x="155" y="45"/>
                    <a:pt x="155" y="45"/>
                  </a:cubicBezTo>
                  <a:cubicBezTo>
                    <a:pt x="158" y="56"/>
                    <a:pt x="158" y="56"/>
                    <a:pt x="158" y="56"/>
                  </a:cubicBezTo>
                  <a:cubicBezTo>
                    <a:pt x="158" y="56"/>
                    <a:pt x="158" y="56"/>
                    <a:pt x="158" y="56"/>
                  </a:cubicBezTo>
                  <a:cubicBezTo>
                    <a:pt x="157" y="56"/>
                    <a:pt x="157" y="56"/>
                    <a:pt x="157" y="57"/>
                  </a:cubicBezTo>
                  <a:cubicBezTo>
                    <a:pt x="149" y="63"/>
                    <a:pt x="149" y="63"/>
                    <a:pt x="149" y="63"/>
                  </a:cubicBezTo>
                  <a:cubicBezTo>
                    <a:pt x="146" y="52"/>
                    <a:pt x="146" y="52"/>
                    <a:pt x="146" y="52"/>
                  </a:cubicBezTo>
                  <a:cubicBezTo>
                    <a:pt x="154" y="46"/>
                    <a:pt x="154" y="46"/>
                    <a:pt x="154" y="46"/>
                  </a:cubicBezTo>
                  <a:cubicBezTo>
                    <a:pt x="154" y="46"/>
                    <a:pt x="154" y="46"/>
                    <a:pt x="154" y="46"/>
                  </a:cubicBezTo>
                  <a:moveTo>
                    <a:pt x="145" y="47"/>
                  </a:moveTo>
                  <a:cubicBezTo>
                    <a:pt x="143" y="39"/>
                    <a:pt x="143" y="39"/>
                    <a:pt x="143" y="39"/>
                  </a:cubicBezTo>
                  <a:cubicBezTo>
                    <a:pt x="152" y="32"/>
                    <a:pt x="152" y="32"/>
                    <a:pt x="152" y="32"/>
                  </a:cubicBezTo>
                  <a:cubicBezTo>
                    <a:pt x="154" y="41"/>
                    <a:pt x="154" y="41"/>
                    <a:pt x="154" y="41"/>
                  </a:cubicBezTo>
                  <a:cubicBezTo>
                    <a:pt x="153" y="41"/>
                    <a:pt x="153" y="41"/>
                    <a:pt x="153" y="41"/>
                  </a:cubicBezTo>
                  <a:cubicBezTo>
                    <a:pt x="145" y="47"/>
                    <a:pt x="145" y="47"/>
                    <a:pt x="145" y="47"/>
                  </a:cubicBezTo>
                  <a:moveTo>
                    <a:pt x="139" y="109"/>
                  </a:moveTo>
                  <a:cubicBezTo>
                    <a:pt x="134" y="80"/>
                    <a:pt x="127" y="52"/>
                    <a:pt x="118" y="24"/>
                  </a:cubicBezTo>
                  <a:cubicBezTo>
                    <a:pt x="120" y="22"/>
                    <a:pt x="123" y="21"/>
                    <a:pt x="125" y="20"/>
                  </a:cubicBezTo>
                  <a:cubicBezTo>
                    <a:pt x="125" y="20"/>
                    <a:pt x="125" y="20"/>
                    <a:pt x="125" y="20"/>
                  </a:cubicBezTo>
                  <a:cubicBezTo>
                    <a:pt x="126" y="20"/>
                    <a:pt x="127" y="20"/>
                    <a:pt x="128" y="20"/>
                  </a:cubicBezTo>
                  <a:cubicBezTo>
                    <a:pt x="130" y="20"/>
                    <a:pt x="132" y="21"/>
                    <a:pt x="133" y="22"/>
                  </a:cubicBezTo>
                  <a:cubicBezTo>
                    <a:pt x="134" y="23"/>
                    <a:pt x="135" y="24"/>
                    <a:pt x="136" y="26"/>
                  </a:cubicBezTo>
                  <a:cubicBezTo>
                    <a:pt x="136" y="26"/>
                    <a:pt x="136" y="27"/>
                    <a:pt x="136" y="27"/>
                  </a:cubicBezTo>
                  <a:cubicBezTo>
                    <a:pt x="136" y="27"/>
                    <a:pt x="136" y="27"/>
                    <a:pt x="136" y="27"/>
                  </a:cubicBezTo>
                  <a:cubicBezTo>
                    <a:pt x="136" y="28"/>
                    <a:pt x="136" y="29"/>
                    <a:pt x="137" y="29"/>
                  </a:cubicBezTo>
                  <a:cubicBezTo>
                    <a:pt x="139" y="38"/>
                    <a:pt x="139" y="38"/>
                    <a:pt x="139" y="38"/>
                  </a:cubicBezTo>
                  <a:cubicBezTo>
                    <a:pt x="138" y="39"/>
                    <a:pt x="138" y="40"/>
                    <a:pt x="139" y="41"/>
                  </a:cubicBezTo>
                  <a:cubicBezTo>
                    <a:pt x="139" y="41"/>
                    <a:pt x="139" y="41"/>
                    <a:pt x="139" y="41"/>
                  </a:cubicBezTo>
                  <a:cubicBezTo>
                    <a:pt x="142" y="50"/>
                    <a:pt x="142" y="50"/>
                    <a:pt x="142" y="50"/>
                  </a:cubicBezTo>
                  <a:cubicBezTo>
                    <a:pt x="141" y="51"/>
                    <a:pt x="141" y="52"/>
                    <a:pt x="142" y="52"/>
                  </a:cubicBezTo>
                  <a:cubicBezTo>
                    <a:pt x="142" y="53"/>
                    <a:pt x="142" y="53"/>
                    <a:pt x="142" y="53"/>
                  </a:cubicBezTo>
                  <a:cubicBezTo>
                    <a:pt x="145" y="66"/>
                    <a:pt x="145" y="66"/>
                    <a:pt x="145" y="66"/>
                  </a:cubicBezTo>
                  <a:cubicBezTo>
                    <a:pt x="145" y="67"/>
                    <a:pt x="145" y="68"/>
                    <a:pt x="146" y="68"/>
                  </a:cubicBezTo>
                  <a:cubicBezTo>
                    <a:pt x="146" y="69"/>
                    <a:pt x="146" y="69"/>
                    <a:pt x="146" y="69"/>
                  </a:cubicBezTo>
                  <a:cubicBezTo>
                    <a:pt x="154" y="100"/>
                    <a:pt x="154" y="100"/>
                    <a:pt x="154" y="100"/>
                  </a:cubicBezTo>
                  <a:cubicBezTo>
                    <a:pt x="154" y="102"/>
                    <a:pt x="155" y="104"/>
                    <a:pt x="154" y="106"/>
                  </a:cubicBezTo>
                  <a:cubicBezTo>
                    <a:pt x="153" y="107"/>
                    <a:pt x="150" y="108"/>
                    <a:pt x="147" y="108"/>
                  </a:cubicBezTo>
                  <a:cubicBezTo>
                    <a:pt x="147" y="108"/>
                    <a:pt x="147" y="108"/>
                    <a:pt x="147" y="108"/>
                  </a:cubicBezTo>
                  <a:cubicBezTo>
                    <a:pt x="146" y="108"/>
                    <a:pt x="146" y="108"/>
                    <a:pt x="146" y="108"/>
                  </a:cubicBezTo>
                  <a:cubicBezTo>
                    <a:pt x="144" y="108"/>
                    <a:pt x="143" y="108"/>
                    <a:pt x="142" y="108"/>
                  </a:cubicBezTo>
                  <a:cubicBezTo>
                    <a:pt x="141" y="108"/>
                    <a:pt x="140" y="109"/>
                    <a:pt x="139" y="109"/>
                  </a:cubicBezTo>
                  <a:moveTo>
                    <a:pt x="142" y="35"/>
                  </a:moveTo>
                  <a:cubicBezTo>
                    <a:pt x="140" y="28"/>
                    <a:pt x="140" y="28"/>
                    <a:pt x="140" y="28"/>
                  </a:cubicBezTo>
                  <a:cubicBezTo>
                    <a:pt x="140" y="28"/>
                    <a:pt x="140" y="27"/>
                    <a:pt x="140" y="27"/>
                  </a:cubicBezTo>
                  <a:cubicBezTo>
                    <a:pt x="149" y="19"/>
                    <a:pt x="149" y="19"/>
                    <a:pt x="149" y="19"/>
                  </a:cubicBezTo>
                  <a:cubicBezTo>
                    <a:pt x="151" y="28"/>
                    <a:pt x="151" y="28"/>
                    <a:pt x="151" y="28"/>
                  </a:cubicBezTo>
                  <a:cubicBezTo>
                    <a:pt x="150" y="28"/>
                    <a:pt x="150" y="28"/>
                    <a:pt x="150" y="28"/>
                  </a:cubicBezTo>
                  <a:cubicBezTo>
                    <a:pt x="142" y="35"/>
                    <a:pt x="142" y="35"/>
                    <a:pt x="142" y="35"/>
                  </a:cubicBezTo>
                  <a:moveTo>
                    <a:pt x="121" y="18"/>
                  </a:moveTo>
                  <a:cubicBezTo>
                    <a:pt x="123" y="16"/>
                    <a:pt x="125" y="14"/>
                    <a:pt x="127" y="12"/>
                  </a:cubicBezTo>
                  <a:cubicBezTo>
                    <a:pt x="125" y="15"/>
                    <a:pt x="125" y="15"/>
                    <a:pt x="125" y="15"/>
                  </a:cubicBezTo>
                  <a:cubicBezTo>
                    <a:pt x="125" y="15"/>
                    <a:pt x="125" y="16"/>
                    <a:pt x="125" y="17"/>
                  </a:cubicBezTo>
                  <a:cubicBezTo>
                    <a:pt x="124" y="17"/>
                    <a:pt x="124" y="17"/>
                    <a:pt x="124" y="17"/>
                  </a:cubicBezTo>
                  <a:cubicBezTo>
                    <a:pt x="123" y="17"/>
                    <a:pt x="122" y="17"/>
                    <a:pt x="121" y="18"/>
                  </a:cubicBezTo>
                  <a:moveTo>
                    <a:pt x="138" y="23"/>
                  </a:moveTo>
                  <a:cubicBezTo>
                    <a:pt x="138" y="21"/>
                    <a:pt x="137" y="20"/>
                    <a:pt x="136" y="19"/>
                  </a:cubicBezTo>
                  <a:cubicBezTo>
                    <a:pt x="135" y="19"/>
                    <a:pt x="135" y="19"/>
                    <a:pt x="135" y="19"/>
                  </a:cubicBezTo>
                  <a:cubicBezTo>
                    <a:pt x="146" y="8"/>
                    <a:pt x="146" y="8"/>
                    <a:pt x="146" y="8"/>
                  </a:cubicBezTo>
                  <a:cubicBezTo>
                    <a:pt x="148" y="15"/>
                    <a:pt x="148" y="15"/>
                    <a:pt x="148" y="15"/>
                  </a:cubicBezTo>
                  <a:cubicBezTo>
                    <a:pt x="138" y="23"/>
                    <a:pt x="138" y="23"/>
                    <a:pt x="138" y="23"/>
                  </a:cubicBezTo>
                  <a:moveTo>
                    <a:pt x="132" y="17"/>
                  </a:moveTo>
                  <a:cubicBezTo>
                    <a:pt x="131" y="17"/>
                    <a:pt x="130" y="16"/>
                    <a:pt x="129" y="16"/>
                  </a:cubicBezTo>
                  <a:cubicBezTo>
                    <a:pt x="135" y="7"/>
                    <a:pt x="135" y="7"/>
                    <a:pt x="135" y="7"/>
                  </a:cubicBezTo>
                  <a:cubicBezTo>
                    <a:pt x="138" y="6"/>
                    <a:pt x="141" y="5"/>
                    <a:pt x="144" y="4"/>
                  </a:cubicBezTo>
                  <a:cubicBezTo>
                    <a:pt x="132" y="17"/>
                    <a:pt x="132" y="17"/>
                    <a:pt x="132" y="17"/>
                  </a:cubicBezTo>
                  <a:moveTo>
                    <a:pt x="146" y="0"/>
                  </a:moveTo>
                  <a:cubicBezTo>
                    <a:pt x="146" y="0"/>
                    <a:pt x="146" y="0"/>
                    <a:pt x="146" y="0"/>
                  </a:cubicBezTo>
                  <a:cubicBezTo>
                    <a:pt x="142" y="1"/>
                    <a:pt x="137" y="2"/>
                    <a:pt x="133" y="4"/>
                  </a:cubicBezTo>
                  <a:cubicBezTo>
                    <a:pt x="133" y="4"/>
                    <a:pt x="133" y="4"/>
                    <a:pt x="133" y="4"/>
                  </a:cubicBezTo>
                  <a:cubicBezTo>
                    <a:pt x="125" y="8"/>
                    <a:pt x="118" y="14"/>
                    <a:pt x="113" y="22"/>
                  </a:cubicBezTo>
                  <a:cubicBezTo>
                    <a:pt x="113" y="22"/>
                    <a:pt x="113" y="24"/>
                    <a:pt x="114" y="24"/>
                  </a:cubicBezTo>
                  <a:cubicBezTo>
                    <a:pt x="123" y="53"/>
                    <a:pt x="131" y="83"/>
                    <a:pt x="136" y="113"/>
                  </a:cubicBezTo>
                  <a:cubicBezTo>
                    <a:pt x="136" y="114"/>
                    <a:pt x="137" y="115"/>
                    <a:pt x="138" y="115"/>
                  </a:cubicBezTo>
                  <a:cubicBezTo>
                    <a:pt x="138" y="115"/>
                    <a:pt x="138" y="115"/>
                    <a:pt x="138" y="115"/>
                  </a:cubicBezTo>
                  <a:cubicBezTo>
                    <a:pt x="139" y="115"/>
                    <a:pt x="140" y="114"/>
                    <a:pt x="140" y="114"/>
                  </a:cubicBezTo>
                  <a:cubicBezTo>
                    <a:pt x="140" y="114"/>
                    <a:pt x="140" y="112"/>
                    <a:pt x="143" y="112"/>
                  </a:cubicBezTo>
                  <a:cubicBezTo>
                    <a:pt x="144" y="112"/>
                    <a:pt x="145" y="112"/>
                    <a:pt x="146" y="112"/>
                  </a:cubicBezTo>
                  <a:cubicBezTo>
                    <a:pt x="146" y="112"/>
                    <a:pt x="146" y="112"/>
                    <a:pt x="146" y="112"/>
                  </a:cubicBezTo>
                  <a:cubicBezTo>
                    <a:pt x="147" y="112"/>
                    <a:pt x="147" y="112"/>
                    <a:pt x="148" y="112"/>
                  </a:cubicBezTo>
                  <a:cubicBezTo>
                    <a:pt x="149" y="112"/>
                    <a:pt x="151" y="112"/>
                    <a:pt x="152" y="111"/>
                  </a:cubicBezTo>
                  <a:cubicBezTo>
                    <a:pt x="154" y="111"/>
                    <a:pt x="155" y="110"/>
                    <a:pt x="156" y="109"/>
                  </a:cubicBezTo>
                  <a:cubicBezTo>
                    <a:pt x="156" y="110"/>
                    <a:pt x="156" y="110"/>
                    <a:pt x="156" y="110"/>
                  </a:cubicBezTo>
                  <a:cubicBezTo>
                    <a:pt x="156" y="110"/>
                    <a:pt x="157" y="110"/>
                    <a:pt x="157" y="110"/>
                  </a:cubicBezTo>
                  <a:cubicBezTo>
                    <a:pt x="157" y="110"/>
                    <a:pt x="158" y="110"/>
                    <a:pt x="158" y="110"/>
                  </a:cubicBezTo>
                  <a:cubicBezTo>
                    <a:pt x="159" y="110"/>
                    <a:pt x="159" y="110"/>
                    <a:pt x="159" y="110"/>
                  </a:cubicBezTo>
                  <a:cubicBezTo>
                    <a:pt x="171" y="97"/>
                    <a:pt x="171" y="97"/>
                    <a:pt x="171" y="97"/>
                  </a:cubicBezTo>
                  <a:cubicBezTo>
                    <a:pt x="172" y="97"/>
                    <a:pt x="172" y="96"/>
                    <a:pt x="172" y="95"/>
                  </a:cubicBezTo>
                  <a:cubicBezTo>
                    <a:pt x="149" y="5"/>
                    <a:pt x="149" y="5"/>
                    <a:pt x="149" y="5"/>
                  </a:cubicBezTo>
                  <a:cubicBezTo>
                    <a:pt x="149" y="4"/>
                    <a:pt x="149" y="3"/>
                    <a:pt x="149" y="2"/>
                  </a:cubicBezTo>
                  <a:cubicBezTo>
                    <a:pt x="148" y="2"/>
                    <a:pt x="148" y="2"/>
                    <a:pt x="148" y="2"/>
                  </a:cubicBezTo>
                  <a:cubicBezTo>
                    <a:pt x="148" y="1"/>
                    <a:pt x="148" y="1"/>
                    <a:pt x="148" y="1"/>
                  </a:cubicBezTo>
                  <a:cubicBezTo>
                    <a:pt x="148" y="0"/>
                    <a:pt x="147" y="0"/>
                    <a:pt x="146"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4" name="Freeform 118">
              <a:extLst>
                <a:ext uri="{FF2B5EF4-FFF2-40B4-BE49-F238E27FC236}">
                  <a16:creationId xmlns:a16="http://schemas.microsoft.com/office/drawing/2014/main" id="{316A06A0-17D0-5167-DAA9-03977955BCEA}"/>
                </a:ext>
              </a:extLst>
            </p:cNvPr>
            <p:cNvSpPr>
              <a:spLocks noEditPoints="1"/>
            </p:cNvSpPr>
            <p:nvPr/>
          </p:nvSpPr>
          <p:spPr bwMode="auto">
            <a:xfrm>
              <a:off x="8878888" y="4214813"/>
              <a:ext cx="579438" cy="660400"/>
            </a:xfrm>
            <a:custGeom>
              <a:avLst/>
              <a:gdLst>
                <a:gd name="T0" fmla="*/ 67 w 162"/>
                <a:gd name="T1" fmla="*/ 167 h 184"/>
                <a:gd name="T2" fmla="*/ 54 w 162"/>
                <a:gd name="T3" fmla="*/ 151 h 184"/>
                <a:gd name="T4" fmla="*/ 85 w 162"/>
                <a:gd name="T5" fmla="*/ 165 h 184"/>
                <a:gd name="T6" fmla="*/ 96 w 162"/>
                <a:gd name="T7" fmla="*/ 155 h 184"/>
                <a:gd name="T8" fmla="*/ 104 w 162"/>
                <a:gd name="T9" fmla="*/ 134 h 184"/>
                <a:gd name="T10" fmla="*/ 112 w 162"/>
                <a:gd name="T11" fmla="*/ 149 h 184"/>
                <a:gd name="T12" fmla="*/ 105 w 162"/>
                <a:gd name="T13" fmla="*/ 129 h 184"/>
                <a:gd name="T14" fmla="*/ 91 w 162"/>
                <a:gd name="T15" fmla="*/ 156 h 184"/>
                <a:gd name="T16" fmla="*/ 113 w 162"/>
                <a:gd name="T17" fmla="*/ 153 h 184"/>
                <a:gd name="T18" fmla="*/ 105 w 162"/>
                <a:gd name="T19" fmla="*/ 129 h 184"/>
                <a:gd name="T20" fmla="*/ 141 w 162"/>
                <a:gd name="T21" fmla="*/ 137 h 184"/>
                <a:gd name="T22" fmla="*/ 136 w 162"/>
                <a:gd name="T23" fmla="*/ 118 h 184"/>
                <a:gd name="T24" fmla="*/ 123 w 162"/>
                <a:gd name="T25" fmla="*/ 146 h 184"/>
                <a:gd name="T26" fmla="*/ 146 w 162"/>
                <a:gd name="T27" fmla="*/ 139 h 184"/>
                <a:gd name="T28" fmla="*/ 48 w 162"/>
                <a:gd name="T29" fmla="*/ 124 h 184"/>
                <a:gd name="T30" fmla="*/ 54 w 162"/>
                <a:gd name="T31" fmla="*/ 138 h 184"/>
                <a:gd name="T32" fmla="*/ 43 w 162"/>
                <a:gd name="T33" fmla="*/ 124 h 184"/>
                <a:gd name="T34" fmla="*/ 72 w 162"/>
                <a:gd name="T35" fmla="*/ 137 h 184"/>
                <a:gd name="T36" fmla="*/ 85 w 162"/>
                <a:gd name="T37" fmla="*/ 126 h 184"/>
                <a:gd name="T38" fmla="*/ 93 w 162"/>
                <a:gd name="T39" fmla="*/ 107 h 184"/>
                <a:gd name="T40" fmla="*/ 90 w 162"/>
                <a:gd name="T41" fmla="*/ 103 h 184"/>
                <a:gd name="T42" fmla="*/ 84 w 162"/>
                <a:gd name="T43" fmla="*/ 131 h 184"/>
                <a:gd name="T44" fmla="*/ 104 w 162"/>
                <a:gd name="T45" fmla="*/ 121 h 184"/>
                <a:gd name="T46" fmla="*/ 148 w 162"/>
                <a:gd name="T47" fmla="*/ 103 h 184"/>
                <a:gd name="T48" fmla="*/ 109 w 162"/>
                <a:gd name="T49" fmla="*/ 100 h 184"/>
                <a:gd name="T50" fmla="*/ 125 w 162"/>
                <a:gd name="T51" fmla="*/ 89 h 184"/>
                <a:gd name="T52" fmla="*/ 114 w 162"/>
                <a:gd name="T53" fmla="*/ 119 h 184"/>
                <a:gd name="T54" fmla="*/ 136 w 162"/>
                <a:gd name="T55" fmla="*/ 109 h 184"/>
                <a:gd name="T56" fmla="*/ 53 w 162"/>
                <a:gd name="T57" fmla="*/ 91 h 184"/>
                <a:gd name="T58" fmla="*/ 54 w 162"/>
                <a:gd name="T59" fmla="*/ 86 h 184"/>
                <a:gd name="T60" fmla="*/ 40 w 162"/>
                <a:gd name="T61" fmla="*/ 115 h 184"/>
                <a:gd name="T62" fmla="*/ 64 w 162"/>
                <a:gd name="T63" fmla="*/ 107 h 184"/>
                <a:gd name="T64" fmla="*/ 68 w 162"/>
                <a:gd name="T65" fmla="*/ 84 h 184"/>
                <a:gd name="T66" fmla="*/ 73 w 162"/>
                <a:gd name="T67" fmla="*/ 99 h 184"/>
                <a:gd name="T68" fmla="*/ 63 w 162"/>
                <a:gd name="T69" fmla="*/ 84 h 184"/>
                <a:gd name="T70" fmla="*/ 93 w 162"/>
                <a:gd name="T71" fmla="*/ 96 h 184"/>
                <a:gd name="T72" fmla="*/ 83 w 162"/>
                <a:gd name="T73" fmla="*/ 74 h 184"/>
                <a:gd name="T74" fmla="*/ 103 w 162"/>
                <a:gd name="T75" fmla="*/ 88 h 184"/>
                <a:gd name="T76" fmla="*/ 93 w 162"/>
                <a:gd name="T77" fmla="*/ 72 h 184"/>
                <a:gd name="T78" fmla="*/ 103 w 162"/>
                <a:gd name="T79" fmla="*/ 92 h 184"/>
                <a:gd name="T80" fmla="*/ 114 w 162"/>
                <a:gd name="T81" fmla="*/ 61 h 184"/>
                <a:gd name="T82" fmla="*/ 97 w 162"/>
                <a:gd name="T83" fmla="*/ 43 h 184"/>
                <a:gd name="T84" fmla="*/ 24 w 162"/>
                <a:gd name="T85" fmla="*/ 50 h 184"/>
                <a:gd name="T86" fmla="*/ 33 w 162"/>
                <a:gd name="T87" fmla="*/ 73 h 184"/>
                <a:gd name="T88" fmla="*/ 95 w 162"/>
                <a:gd name="T89" fmla="*/ 26 h 184"/>
                <a:gd name="T90" fmla="*/ 1 w 162"/>
                <a:gd name="T91" fmla="*/ 42 h 184"/>
                <a:gd name="T92" fmla="*/ 57 w 162"/>
                <a:gd name="T93" fmla="*/ 184 h 184"/>
                <a:gd name="T94" fmla="*/ 153 w 162"/>
                <a:gd name="T95" fmla="*/ 117 h 184"/>
                <a:gd name="T96" fmla="*/ 156 w 162"/>
                <a:gd name="T97" fmla="*/ 141 h 184"/>
                <a:gd name="T98" fmla="*/ 47 w 162"/>
                <a:gd name="T99" fmla="*/ 157 h 184"/>
                <a:gd name="T100" fmla="*/ 146 w 162"/>
                <a:gd name="T101" fmla="*/ 9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 h="184">
                  <a:moveTo>
                    <a:pt x="67" y="167"/>
                  </a:moveTo>
                  <a:cubicBezTo>
                    <a:pt x="59" y="151"/>
                    <a:pt x="59" y="151"/>
                    <a:pt x="59" y="151"/>
                  </a:cubicBezTo>
                  <a:cubicBezTo>
                    <a:pt x="74" y="146"/>
                    <a:pt x="74" y="146"/>
                    <a:pt x="74" y="146"/>
                  </a:cubicBezTo>
                  <a:cubicBezTo>
                    <a:pt x="81" y="162"/>
                    <a:pt x="81" y="162"/>
                    <a:pt x="81" y="162"/>
                  </a:cubicBezTo>
                  <a:cubicBezTo>
                    <a:pt x="67" y="167"/>
                    <a:pt x="67" y="167"/>
                    <a:pt x="67" y="167"/>
                  </a:cubicBezTo>
                  <a:moveTo>
                    <a:pt x="76" y="141"/>
                  </a:moveTo>
                  <a:cubicBezTo>
                    <a:pt x="75" y="141"/>
                    <a:pt x="75" y="142"/>
                    <a:pt x="75" y="142"/>
                  </a:cubicBezTo>
                  <a:cubicBezTo>
                    <a:pt x="56" y="148"/>
                    <a:pt x="56" y="148"/>
                    <a:pt x="56" y="148"/>
                  </a:cubicBezTo>
                  <a:cubicBezTo>
                    <a:pt x="55" y="148"/>
                    <a:pt x="55" y="148"/>
                    <a:pt x="54" y="149"/>
                  </a:cubicBezTo>
                  <a:cubicBezTo>
                    <a:pt x="54" y="150"/>
                    <a:pt x="54" y="150"/>
                    <a:pt x="54" y="151"/>
                  </a:cubicBezTo>
                  <a:cubicBezTo>
                    <a:pt x="63" y="171"/>
                    <a:pt x="63" y="171"/>
                    <a:pt x="63" y="171"/>
                  </a:cubicBezTo>
                  <a:cubicBezTo>
                    <a:pt x="64" y="172"/>
                    <a:pt x="65" y="172"/>
                    <a:pt x="66" y="172"/>
                  </a:cubicBezTo>
                  <a:cubicBezTo>
                    <a:pt x="66" y="172"/>
                    <a:pt x="66" y="172"/>
                    <a:pt x="66" y="172"/>
                  </a:cubicBezTo>
                  <a:cubicBezTo>
                    <a:pt x="66" y="172"/>
                    <a:pt x="66" y="172"/>
                    <a:pt x="66" y="172"/>
                  </a:cubicBezTo>
                  <a:cubicBezTo>
                    <a:pt x="85" y="165"/>
                    <a:pt x="85" y="165"/>
                    <a:pt x="85" y="165"/>
                  </a:cubicBezTo>
                  <a:cubicBezTo>
                    <a:pt x="86" y="165"/>
                    <a:pt x="86" y="164"/>
                    <a:pt x="86" y="164"/>
                  </a:cubicBezTo>
                  <a:cubicBezTo>
                    <a:pt x="87" y="163"/>
                    <a:pt x="87" y="162"/>
                    <a:pt x="86" y="162"/>
                  </a:cubicBezTo>
                  <a:cubicBezTo>
                    <a:pt x="78" y="143"/>
                    <a:pt x="78" y="143"/>
                    <a:pt x="78" y="143"/>
                  </a:cubicBezTo>
                  <a:cubicBezTo>
                    <a:pt x="77" y="142"/>
                    <a:pt x="76" y="141"/>
                    <a:pt x="76" y="141"/>
                  </a:cubicBezTo>
                  <a:moveTo>
                    <a:pt x="96" y="155"/>
                  </a:moveTo>
                  <a:cubicBezTo>
                    <a:pt x="96" y="155"/>
                    <a:pt x="95" y="155"/>
                    <a:pt x="95" y="155"/>
                  </a:cubicBezTo>
                  <a:cubicBezTo>
                    <a:pt x="95" y="155"/>
                    <a:pt x="95" y="155"/>
                    <a:pt x="95" y="155"/>
                  </a:cubicBezTo>
                  <a:cubicBezTo>
                    <a:pt x="95" y="154"/>
                    <a:pt x="95" y="154"/>
                    <a:pt x="95" y="154"/>
                  </a:cubicBezTo>
                  <a:cubicBezTo>
                    <a:pt x="89" y="140"/>
                    <a:pt x="89" y="140"/>
                    <a:pt x="89" y="140"/>
                  </a:cubicBezTo>
                  <a:cubicBezTo>
                    <a:pt x="104" y="134"/>
                    <a:pt x="104" y="134"/>
                    <a:pt x="104" y="134"/>
                  </a:cubicBezTo>
                  <a:cubicBezTo>
                    <a:pt x="105" y="134"/>
                    <a:pt x="105" y="134"/>
                    <a:pt x="105" y="134"/>
                  </a:cubicBezTo>
                  <a:cubicBezTo>
                    <a:pt x="105" y="134"/>
                    <a:pt x="106" y="134"/>
                    <a:pt x="106" y="135"/>
                  </a:cubicBezTo>
                  <a:cubicBezTo>
                    <a:pt x="112" y="148"/>
                    <a:pt x="112" y="148"/>
                    <a:pt x="112" y="148"/>
                  </a:cubicBezTo>
                  <a:cubicBezTo>
                    <a:pt x="112" y="148"/>
                    <a:pt x="112" y="148"/>
                    <a:pt x="112" y="148"/>
                  </a:cubicBezTo>
                  <a:cubicBezTo>
                    <a:pt x="112" y="149"/>
                    <a:pt x="112" y="149"/>
                    <a:pt x="112" y="149"/>
                  </a:cubicBezTo>
                  <a:cubicBezTo>
                    <a:pt x="97" y="154"/>
                    <a:pt x="97" y="154"/>
                    <a:pt x="97" y="154"/>
                  </a:cubicBezTo>
                  <a:cubicBezTo>
                    <a:pt x="98" y="157"/>
                    <a:pt x="98" y="157"/>
                    <a:pt x="98" y="157"/>
                  </a:cubicBezTo>
                  <a:cubicBezTo>
                    <a:pt x="97" y="154"/>
                    <a:pt x="97" y="154"/>
                    <a:pt x="97" y="154"/>
                  </a:cubicBezTo>
                  <a:cubicBezTo>
                    <a:pt x="96" y="155"/>
                    <a:pt x="96" y="155"/>
                    <a:pt x="96" y="155"/>
                  </a:cubicBezTo>
                  <a:moveTo>
                    <a:pt x="105" y="129"/>
                  </a:moveTo>
                  <a:cubicBezTo>
                    <a:pt x="104" y="129"/>
                    <a:pt x="103" y="130"/>
                    <a:pt x="102" y="130"/>
                  </a:cubicBezTo>
                  <a:cubicBezTo>
                    <a:pt x="85" y="136"/>
                    <a:pt x="85" y="136"/>
                    <a:pt x="85" y="136"/>
                  </a:cubicBezTo>
                  <a:cubicBezTo>
                    <a:pt x="85" y="136"/>
                    <a:pt x="84" y="137"/>
                    <a:pt x="84" y="137"/>
                  </a:cubicBezTo>
                  <a:cubicBezTo>
                    <a:pt x="84" y="138"/>
                    <a:pt x="84" y="138"/>
                    <a:pt x="84" y="139"/>
                  </a:cubicBezTo>
                  <a:cubicBezTo>
                    <a:pt x="91" y="156"/>
                    <a:pt x="91" y="156"/>
                    <a:pt x="91" y="156"/>
                  </a:cubicBezTo>
                  <a:cubicBezTo>
                    <a:pt x="91" y="156"/>
                    <a:pt x="92" y="158"/>
                    <a:pt x="93" y="159"/>
                  </a:cubicBezTo>
                  <a:cubicBezTo>
                    <a:pt x="94" y="159"/>
                    <a:pt x="95" y="159"/>
                    <a:pt x="96" y="159"/>
                  </a:cubicBezTo>
                  <a:cubicBezTo>
                    <a:pt x="97" y="159"/>
                    <a:pt x="98" y="159"/>
                    <a:pt x="99" y="159"/>
                  </a:cubicBezTo>
                  <a:cubicBezTo>
                    <a:pt x="99" y="159"/>
                    <a:pt x="99" y="159"/>
                    <a:pt x="99" y="159"/>
                  </a:cubicBezTo>
                  <a:cubicBezTo>
                    <a:pt x="113" y="153"/>
                    <a:pt x="113" y="153"/>
                    <a:pt x="113" y="153"/>
                  </a:cubicBezTo>
                  <a:cubicBezTo>
                    <a:pt x="114" y="153"/>
                    <a:pt x="116" y="152"/>
                    <a:pt x="116" y="150"/>
                  </a:cubicBezTo>
                  <a:cubicBezTo>
                    <a:pt x="117" y="148"/>
                    <a:pt x="116" y="147"/>
                    <a:pt x="116" y="146"/>
                  </a:cubicBezTo>
                  <a:cubicBezTo>
                    <a:pt x="110" y="134"/>
                    <a:pt x="110" y="134"/>
                    <a:pt x="110" y="134"/>
                  </a:cubicBezTo>
                  <a:cubicBezTo>
                    <a:pt x="110" y="132"/>
                    <a:pt x="109" y="130"/>
                    <a:pt x="106" y="130"/>
                  </a:cubicBezTo>
                  <a:cubicBezTo>
                    <a:pt x="106" y="129"/>
                    <a:pt x="106" y="129"/>
                    <a:pt x="105" y="129"/>
                  </a:cubicBezTo>
                  <a:moveTo>
                    <a:pt x="125" y="142"/>
                  </a:moveTo>
                  <a:cubicBezTo>
                    <a:pt x="125" y="141"/>
                    <a:pt x="125" y="141"/>
                    <a:pt x="125" y="141"/>
                  </a:cubicBezTo>
                  <a:cubicBezTo>
                    <a:pt x="120" y="128"/>
                    <a:pt x="120" y="128"/>
                    <a:pt x="120" y="128"/>
                  </a:cubicBezTo>
                  <a:cubicBezTo>
                    <a:pt x="136" y="123"/>
                    <a:pt x="136" y="123"/>
                    <a:pt x="136" y="123"/>
                  </a:cubicBezTo>
                  <a:cubicBezTo>
                    <a:pt x="141" y="137"/>
                    <a:pt x="141" y="137"/>
                    <a:pt x="141" y="137"/>
                  </a:cubicBezTo>
                  <a:cubicBezTo>
                    <a:pt x="126" y="142"/>
                    <a:pt x="126" y="142"/>
                    <a:pt x="126" y="142"/>
                  </a:cubicBezTo>
                  <a:cubicBezTo>
                    <a:pt x="125" y="142"/>
                    <a:pt x="125" y="142"/>
                    <a:pt x="125" y="142"/>
                  </a:cubicBezTo>
                  <a:cubicBezTo>
                    <a:pt x="125" y="142"/>
                    <a:pt x="125" y="142"/>
                    <a:pt x="125" y="142"/>
                  </a:cubicBezTo>
                  <a:moveTo>
                    <a:pt x="137" y="118"/>
                  </a:moveTo>
                  <a:cubicBezTo>
                    <a:pt x="137" y="118"/>
                    <a:pt x="136" y="118"/>
                    <a:pt x="136" y="118"/>
                  </a:cubicBezTo>
                  <a:cubicBezTo>
                    <a:pt x="117" y="125"/>
                    <a:pt x="117" y="125"/>
                    <a:pt x="117" y="125"/>
                  </a:cubicBezTo>
                  <a:cubicBezTo>
                    <a:pt x="117" y="125"/>
                    <a:pt x="117" y="125"/>
                    <a:pt x="117" y="125"/>
                  </a:cubicBezTo>
                  <a:cubicBezTo>
                    <a:pt x="115" y="125"/>
                    <a:pt x="115" y="126"/>
                    <a:pt x="115" y="128"/>
                  </a:cubicBezTo>
                  <a:cubicBezTo>
                    <a:pt x="121" y="143"/>
                    <a:pt x="121" y="143"/>
                    <a:pt x="121" y="143"/>
                  </a:cubicBezTo>
                  <a:cubicBezTo>
                    <a:pt x="121" y="144"/>
                    <a:pt x="122" y="146"/>
                    <a:pt x="123" y="146"/>
                  </a:cubicBezTo>
                  <a:cubicBezTo>
                    <a:pt x="124" y="146"/>
                    <a:pt x="124" y="146"/>
                    <a:pt x="125" y="146"/>
                  </a:cubicBezTo>
                  <a:cubicBezTo>
                    <a:pt x="126" y="146"/>
                    <a:pt x="126" y="146"/>
                    <a:pt x="127" y="146"/>
                  </a:cubicBezTo>
                  <a:cubicBezTo>
                    <a:pt x="145" y="140"/>
                    <a:pt x="145" y="140"/>
                    <a:pt x="145" y="140"/>
                  </a:cubicBezTo>
                  <a:cubicBezTo>
                    <a:pt x="145" y="140"/>
                    <a:pt x="145" y="140"/>
                    <a:pt x="145" y="140"/>
                  </a:cubicBezTo>
                  <a:cubicBezTo>
                    <a:pt x="146" y="140"/>
                    <a:pt x="146" y="139"/>
                    <a:pt x="146" y="139"/>
                  </a:cubicBezTo>
                  <a:cubicBezTo>
                    <a:pt x="147" y="138"/>
                    <a:pt x="147" y="138"/>
                    <a:pt x="146" y="137"/>
                  </a:cubicBezTo>
                  <a:cubicBezTo>
                    <a:pt x="139" y="119"/>
                    <a:pt x="139" y="119"/>
                    <a:pt x="139" y="119"/>
                  </a:cubicBezTo>
                  <a:cubicBezTo>
                    <a:pt x="139" y="118"/>
                    <a:pt x="138" y="118"/>
                    <a:pt x="137" y="118"/>
                  </a:cubicBezTo>
                  <a:moveTo>
                    <a:pt x="54" y="138"/>
                  </a:moveTo>
                  <a:cubicBezTo>
                    <a:pt x="48" y="124"/>
                    <a:pt x="48" y="124"/>
                    <a:pt x="48" y="124"/>
                  </a:cubicBezTo>
                  <a:cubicBezTo>
                    <a:pt x="64" y="118"/>
                    <a:pt x="64" y="118"/>
                    <a:pt x="64" y="118"/>
                  </a:cubicBezTo>
                  <a:cubicBezTo>
                    <a:pt x="70" y="131"/>
                    <a:pt x="70" y="131"/>
                    <a:pt x="70" y="131"/>
                  </a:cubicBezTo>
                  <a:cubicBezTo>
                    <a:pt x="71" y="132"/>
                    <a:pt x="71" y="133"/>
                    <a:pt x="71" y="133"/>
                  </a:cubicBezTo>
                  <a:cubicBezTo>
                    <a:pt x="71" y="133"/>
                    <a:pt x="70" y="133"/>
                    <a:pt x="70" y="133"/>
                  </a:cubicBezTo>
                  <a:cubicBezTo>
                    <a:pt x="54" y="138"/>
                    <a:pt x="54" y="138"/>
                    <a:pt x="54" y="138"/>
                  </a:cubicBezTo>
                  <a:moveTo>
                    <a:pt x="65" y="113"/>
                  </a:moveTo>
                  <a:cubicBezTo>
                    <a:pt x="65" y="113"/>
                    <a:pt x="65" y="113"/>
                    <a:pt x="65" y="114"/>
                  </a:cubicBezTo>
                  <a:cubicBezTo>
                    <a:pt x="44" y="121"/>
                    <a:pt x="44" y="121"/>
                    <a:pt x="44" y="121"/>
                  </a:cubicBezTo>
                  <a:cubicBezTo>
                    <a:pt x="43" y="121"/>
                    <a:pt x="43" y="122"/>
                    <a:pt x="43" y="122"/>
                  </a:cubicBezTo>
                  <a:cubicBezTo>
                    <a:pt x="42" y="123"/>
                    <a:pt x="42" y="124"/>
                    <a:pt x="43" y="124"/>
                  </a:cubicBezTo>
                  <a:cubicBezTo>
                    <a:pt x="51" y="142"/>
                    <a:pt x="51" y="142"/>
                    <a:pt x="51" y="142"/>
                  </a:cubicBezTo>
                  <a:cubicBezTo>
                    <a:pt x="52" y="142"/>
                    <a:pt x="52" y="143"/>
                    <a:pt x="53" y="143"/>
                  </a:cubicBezTo>
                  <a:cubicBezTo>
                    <a:pt x="53" y="143"/>
                    <a:pt x="54" y="143"/>
                    <a:pt x="54" y="143"/>
                  </a:cubicBezTo>
                  <a:cubicBezTo>
                    <a:pt x="71" y="137"/>
                    <a:pt x="71" y="137"/>
                    <a:pt x="71" y="137"/>
                  </a:cubicBezTo>
                  <a:cubicBezTo>
                    <a:pt x="72" y="137"/>
                    <a:pt x="72" y="137"/>
                    <a:pt x="72" y="137"/>
                  </a:cubicBezTo>
                  <a:cubicBezTo>
                    <a:pt x="72" y="137"/>
                    <a:pt x="73" y="136"/>
                    <a:pt x="74" y="136"/>
                  </a:cubicBezTo>
                  <a:cubicBezTo>
                    <a:pt x="76" y="133"/>
                    <a:pt x="74" y="130"/>
                    <a:pt x="74" y="129"/>
                  </a:cubicBezTo>
                  <a:cubicBezTo>
                    <a:pt x="67" y="115"/>
                    <a:pt x="67" y="115"/>
                    <a:pt x="67" y="115"/>
                  </a:cubicBezTo>
                  <a:cubicBezTo>
                    <a:pt x="67" y="114"/>
                    <a:pt x="66" y="113"/>
                    <a:pt x="65" y="113"/>
                  </a:cubicBezTo>
                  <a:moveTo>
                    <a:pt x="85" y="126"/>
                  </a:moveTo>
                  <a:cubicBezTo>
                    <a:pt x="78" y="113"/>
                    <a:pt x="78" y="113"/>
                    <a:pt x="78" y="113"/>
                  </a:cubicBezTo>
                  <a:cubicBezTo>
                    <a:pt x="78" y="113"/>
                    <a:pt x="78" y="113"/>
                    <a:pt x="78" y="113"/>
                  </a:cubicBezTo>
                  <a:cubicBezTo>
                    <a:pt x="91" y="107"/>
                    <a:pt x="91" y="107"/>
                    <a:pt x="91" y="107"/>
                  </a:cubicBezTo>
                  <a:cubicBezTo>
                    <a:pt x="92" y="107"/>
                    <a:pt x="92" y="107"/>
                    <a:pt x="93" y="107"/>
                  </a:cubicBezTo>
                  <a:cubicBezTo>
                    <a:pt x="93" y="107"/>
                    <a:pt x="93" y="107"/>
                    <a:pt x="93" y="107"/>
                  </a:cubicBezTo>
                  <a:cubicBezTo>
                    <a:pt x="94" y="107"/>
                    <a:pt x="94" y="108"/>
                    <a:pt x="94" y="109"/>
                  </a:cubicBezTo>
                  <a:cubicBezTo>
                    <a:pt x="99" y="121"/>
                    <a:pt x="99" y="121"/>
                    <a:pt x="99" y="121"/>
                  </a:cubicBezTo>
                  <a:cubicBezTo>
                    <a:pt x="85" y="126"/>
                    <a:pt x="85" y="126"/>
                    <a:pt x="85" y="126"/>
                  </a:cubicBezTo>
                  <a:moveTo>
                    <a:pt x="93" y="103"/>
                  </a:moveTo>
                  <a:cubicBezTo>
                    <a:pt x="92" y="103"/>
                    <a:pt x="91" y="103"/>
                    <a:pt x="90" y="103"/>
                  </a:cubicBezTo>
                  <a:cubicBezTo>
                    <a:pt x="76" y="109"/>
                    <a:pt x="76" y="109"/>
                    <a:pt x="76" y="109"/>
                  </a:cubicBezTo>
                  <a:cubicBezTo>
                    <a:pt x="76" y="109"/>
                    <a:pt x="75" y="109"/>
                    <a:pt x="74" y="110"/>
                  </a:cubicBezTo>
                  <a:cubicBezTo>
                    <a:pt x="73" y="111"/>
                    <a:pt x="73" y="113"/>
                    <a:pt x="74" y="115"/>
                  </a:cubicBezTo>
                  <a:cubicBezTo>
                    <a:pt x="82" y="130"/>
                    <a:pt x="82" y="130"/>
                    <a:pt x="82" y="130"/>
                  </a:cubicBezTo>
                  <a:cubicBezTo>
                    <a:pt x="82" y="131"/>
                    <a:pt x="83" y="131"/>
                    <a:pt x="84" y="131"/>
                  </a:cubicBezTo>
                  <a:cubicBezTo>
                    <a:pt x="84" y="131"/>
                    <a:pt x="84" y="131"/>
                    <a:pt x="84" y="131"/>
                  </a:cubicBezTo>
                  <a:cubicBezTo>
                    <a:pt x="103" y="124"/>
                    <a:pt x="103" y="124"/>
                    <a:pt x="103" y="124"/>
                  </a:cubicBezTo>
                  <a:cubicBezTo>
                    <a:pt x="103" y="124"/>
                    <a:pt x="103" y="124"/>
                    <a:pt x="103" y="124"/>
                  </a:cubicBezTo>
                  <a:cubicBezTo>
                    <a:pt x="104" y="124"/>
                    <a:pt x="104" y="123"/>
                    <a:pt x="104" y="123"/>
                  </a:cubicBezTo>
                  <a:cubicBezTo>
                    <a:pt x="105" y="122"/>
                    <a:pt x="105" y="122"/>
                    <a:pt x="104" y="121"/>
                  </a:cubicBezTo>
                  <a:cubicBezTo>
                    <a:pt x="98" y="107"/>
                    <a:pt x="98" y="107"/>
                    <a:pt x="98" y="107"/>
                  </a:cubicBezTo>
                  <a:cubicBezTo>
                    <a:pt x="98" y="106"/>
                    <a:pt x="97" y="104"/>
                    <a:pt x="95" y="103"/>
                  </a:cubicBezTo>
                  <a:cubicBezTo>
                    <a:pt x="94" y="103"/>
                    <a:pt x="93" y="103"/>
                    <a:pt x="93" y="103"/>
                  </a:cubicBezTo>
                  <a:moveTo>
                    <a:pt x="148" y="102"/>
                  </a:moveTo>
                  <a:cubicBezTo>
                    <a:pt x="148" y="103"/>
                    <a:pt x="148" y="103"/>
                    <a:pt x="148" y="103"/>
                  </a:cubicBezTo>
                  <a:cubicBezTo>
                    <a:pt x="147" y="105"/>
                    <a:pt x="146" y="108"/>
                    <a:pt x="147" y="109"/>
                  </a:cubicBezTo>
                  <a:cubicBezTo>
                    <a:pt x="148" y="111"/>
                    <a:pt x="150" y="112"/>
                    <a:pt x="152" y="113"/>
                  </a:cubicBezTo>
                  <a:cubicBezTo>
                    <a:pt x="148" y="102"/>
                    <a:pt x="148" y="102"/>
                    <a:pt x="148" y="102"/>
                  </a:cubicBezTo>
                  <a:moveTo>
                    <a:pt x="115" y="114"/>
                  </a:moveTo>
                  <a:cubicBezTo>
                    <a:pt x="112" y="110"/>
                    <a:pt x="110" y="105"/>
                    <a:pt x="109" y="100"/>
                  </a:cubicBezTo>
                  <a:cubicBezTo>
                    <a:pt x="125" y="94"/>
                    <a:pt x="125" y="94"/>
                    <a:pt x="125" y="94"/>
                  </a:cubicBezTo>
                  <a:cubicBezTo>
                    <a:pt x="131" y="108"/>
                    <a:pt x="131" y="108"/>
                    <a:pt x="131" y="108"/>
                  </a:cubicBezTo>
                  <a:cubicBezTo>
                    <a:pt x="115" y="114"/>
                    <a:pt x="115" y="114"/>
                    <a:pt x="115" y="114"/>
                  </a:cubicBezTo>
                  <a:moveTo>
                    <a:pt x="126" y="89"/>
                  </a:moveTo>
                  <a:cubicBezTo>
                    <a:pt x="126" y="89"/>
                    <a:pt x="125" y="89"/>
                    <a:pt x="125" y="89"/>
                  </a:cubicBezTo>
                  <a:cubicBezTo>
                    <a:pt x="106" y="96"/>
                    <a:pt x="106" y="96"/>
                    <a:pt x="106" y="96"/>
                  </a:cubicBezTo>
                  <a:cubicBezTo>
                    <a:pt x="105" y="96"/>
                    <a:pt x="104" y="98"/>
                    <a:pt x="104" y="99"/>
                  </a:cubicBezTo>
                  <a:cubicBezTo>
                    <a:pt x="106" y="106"/>
                    <a:pt x="108" y="112"/>
                    <a:pt x="112" y="118"/>
                  </a:cubicBezTo>
                  <a:cubicBezTo>
                    <a:pt x="112" y="119"/>
                    <a:pt x="113" y="119"/>
                    <a:pt x="114" y="119"/>
                  </a:cubicBezTo>
                  <a:cubicBezTo>
                    <a:pt x="114" y="119"/>
                    <a:pt x="114" y="119"/>
                    <a:pt x="114" y="119"/>
                  </a:cubicBezTo>
                  <a:cubicBezTo>
                    <a:pt x="134" y="112"/>
                    <a:pt x="134" y="112"/>
                    <a:pt x="134" y="112"/>
                  </a:cubicBezTo>
                  <a:cubicBezTo>
                    <a:pt x="134" y="112"/>
                    <a:pt x="134" y="112"/>
                    <a:pt x="134" y="112"/>
                  </a:cubicBezTo>
                  <a:cubicBezTo>
                    <a:pt x="135" y="112"/>
                    <a:pt x="135" y="112"/>
                    <a:pt x="135" y="112"/>
                  </a:cubicBezTo>
                  <a:cubicBezTo>
                    <a:pt x="135" y="112"/>
                    <a:pt x="136" y="111"/>
                    <a:pt x="136" y="111"/>
                  </a:cubicBezTo>
                  <a:cubicBezTo>
                    <a:pt x="136" y="110"/>
                    <a:pt x="136" y="109"/>
                    <a:pt x="136" y="109"/>
                  </a:cubicBezTo>
                  <a:cubicBezTo>
                    <a:pt x="128" y="90"/>
                    <a:pt x="128" y="90"/>
                    <a:pt x="128" y="90"/>
                  </a:cubicBezTo>
                  <a:cubicBezTo>
                    <a:pt x="127" y="89"/>
                    <a:pt x="127" y="89"/>
                    <a:pt x="126" y="89"/>
                  </a:cubicBezTo>
                  <a:moveTo>
                    <a:pt x="43" y="111"/>
                  </a:moveTo>
                  <a:cubicBezTo>
                    <a:pt x="37" y="96"/>
                    <a:pt x="37" y="96"/>
                    <a:pt x="37" y="96"/>
                  </a:cubicBezTo>
                  <a:cubicBezTo>
                    <a:pt x="53" y="91"/>
                    <a:pt x="53" y="91"/>
                    <a:pt x="53" y="91"/>
                  </a:cubicBezTo>
                  <a:cubicBezTo>
                    <a:pt x="59" y="104"/>
                    <a:pt x="59" y="104"/>
                    <a:pt x="59" y="104"/>
                  </a:cubicBezTo>
                  <a:cubicBezTo>
                    <a:pt x="60" y="105"/>
                    <a:pt x="60" y="105"/>
                    <a:pt x="60" y="105"/>
                  </a:cubicBezTo>
                  <a:cubicBezTo>
                    <a:pt x="59" y="105"/>
                    <a:pt x="59" y="105"/>
                    <a:pt x="59" y="105"/>
                  </a:cubicBezTo>
                  <a:cubicBezTo>
                    <a:pt x="43" y="111"/>
                    <a:pt x="43" y="111"/>
                    <a:pt x="43" y="111"/>
                  </a:cubicBezTo>
                  <a:moveTo>
                    <a:pt x="54" y="86"/>
                  </a:moveTo>
                  <a:cubicBezTo>
                    <a:pt x="54" y="86"/>
                    <a:pt x="54" y="86"/>
                    <a:pt x="53" y="86"/>
                  </a:cubicBezTo>
                  <a:cubicBezTo>
                    <a:pt x="34" y="92"/>
                    <a:pt x="34" y="92"/>
                    <a:pt x="34" y="92"/>
                  </a:cubicBezTo>
                  <a:cubicBezTo>
                    <a:pt x="33" y="93"/>
                    <a:pt x="33" y="93"/>
                    <a:pt x="32" y="94"/>
                  </a:cubicBezTo>
                  <a:cubicBezTo>
                    <a:pt x="32" y="94"/>
                    <a:pt x="32" y="95"/>
                    <a:pt x="32" y="95"/>
                  </a:cubicBezTo>
                  <a:cubicBezTo>
                    <a:pt x="40" y="115"/>
                    <a:pt x="40" y="115"/>
                    <a:pt x="40" y="115"/>
                  </a:cubicBezTo>
                  <a:cubicBezTo>
                    <a:pt x="40" y="116"/>
                    <a:pt x="41" y="116"/>
                    <a:pt x="42" y="116"/>
                  </a:cubicBezTo>
                  <a:cubicBezTo>
                    <a:pt x="42" y="116"/>
                    <a:pt x="43" y="116"/>
                    <a:pt x="43" y="116"/>
                  </a:cubicBezTo>
                  <a:cubicBezTo>
                    <a:pt x="43" y="116"/>
                    <a:pt x="43" y="116"/>
                    <a:pt x="43" y="116"/>
                  </a:cubicBezTo>
                  <a:cubicBezTo>
                    <a:pt x="61" y="109"/>
                    <a:pt x="61" y="109"/>
                    <a:pt x="61" y="109"/>
                  </a:cubicBezTo>
                  <a:cubicBezTo>
                    <a:pt x="62" y="109"/>
                    <a:pt x="63" y="108"/>
                    <a:pt x="64" y="107"/>
                  </a:cubicBezTo>
                  <a:cubicBezTo>
                    <a:pt x="65" y="105"/>
                    <a:pt x="64" y="103"/>
                    <a:pt x="63" y="103"/>
                  </a:cubicBezTo>
                  <a:cubicBezTo>
                    <a:pt x="56" y="87"/>
                    <a:pt x="56" y="87"/>
                    <a:pt x="56" y="87"/>
                  </a:cubicBezTo>
                  <a:cubicBezTo>
                    <a:pt x="56" y="86"/>
                    <a:pt x="55" y="86"/>
                    <a:pt x="54" y="86"/>
                  </a:cubicBezTo>
                  <a:moveTo>
                    <a:pt x="73" y="99"/>
                  </a:moveTo>
                  <a:cubicBezTo>
                    <a:pt x="68" y="84"/>
                    <a:pt x="68" y="84"/>
                    <a:pt x="68" y="84"/>
                  </a:cubicBezTo>
                  <a:cubicBezTo>
                    <a:pt x="83" y="79"/>
                    <a:pt x="83" y="79"/>
                    <a:pt x="83" y="79"/>
                  </a:cubicBezTo>
                  <a:cubicBezTo>
                    <a:pt x="83" y="79"/>
                    <a:pt x="83" y="79"/>
                    <a:pt x="83" y="79"/>
                  </a:cubicBezTo>
                  <a:cubicBezTo>
                    <a:pt x="84" y="79"/>
                    <a:pt x="84" y="79"/>
                    <a:pt x="84" y="79"/>
                  </a:cubicBezTo>
                  <a:cubicBezTo>
                    <a:pt x="89" y="93"/>
                    <a:pt x="89" y="93"/>
                    <a:pt x="89" y="93"/>
                  </a:cubicBezTo>
                  <a:cubicBezTo>
                    <a:pt x="73" y="99"/>
                    <a:pt x="73" y="99"/>
                    <a:pt x="73" y="99"/>
                  </a:cubicBezTo>
                  <a:moveTo>
                    <a:pt x="83" y="74"/>
                  </a:moveTo>
                  <a:cubicBezTo>
                    <a:pt x="82" y="74"/>
                    <a:pt x="82" y="75"/>
                    <a:pt x="81" y="75"/>
                  </a:cubicBezTo>
                  <a:cubicBezTo>
                    <a:pt x="64" y="81"/>
                    <a:pt x="64" y="81"/>
                    <a:pt x="64" y="81"/>
                  </a:cubicBezTo>
                  <a:cubicBezTo>
                    <a:pt x="63" y="81"/>
                    <a:pt x="63" y="81"/>
                    <a:pt x="63" y="82"/>
                  </a:cubicBezTo>
                  <a:cubicBezTo>
                    <a:pt x="62" y="83"/>
                    <a:pt x="62" y="83"/>
                    <a:pt x="63" y="84"/>
                  </a:cubicBezTo>
                  <a:cubicBezTo>
                    <a:pt x="70" y="102"/>
                    <a:pt x="70" y="102"/>
                    <a:pt x="70" y="102"/>
                  </a:cubicBezTo>
                  <a:cubicBezTo>
                    <a:pt x="70" y="103"/>
                    <a:pt x="71" y="104"/>
                    <a:pt x="72" y="104"/>
                  </a:cubicBezTo>
                  <a:cubicBezTo>
                    <a:pt x="72" y="104"/>
                    <a:pt x="73" y="104"/>
                    <a:pt x="73" y="104"/>
                  </a:cubicBezTo>
                  <a:cubicBezTo>
                    <a:pt x="93" y="96"/>
                    <a:pt x="93" y="96"/>
                    <a:pt x="93" y="96"/>
                  </a:cubicBezTo>
                  <a:cubicBezTo>
                    <a:pt x="93" y="96"/>
                    <a:pt x="93" y="96"/>
                    <a:pt x="93" y="96"/>
                  </a:cubicBezTo>
                  <a:cubicBezTo>
                    <a:pt x="93" y="96"/>
                    <a:pt x="94" y="96"/>
                    <a:pt x="94" y="95"/>
                  </a:cubicBezTo>
                  <a:cubicBezTo>
                    <a:pt x="94" y="95"/>
                    <a:pt x="94" y="94"/>
                    <a:pt x="94" y="94"/>
                  </a:cubicBezTo>
                  <a:cubicBezTo>
                    <a:pt x="88" y="78"/>
                    <a:pt x="88" y="78"/>
                    <a:pt x="88" y="78"/>
                  </a:cubicBezTo>
                  <a:cubicBezTo>
                    <a:pt x="87" y="77"/>
                    <a:pt x="87" y="75"/>
                    <a:pt x="85" y="75"/>
                  </a:cubicBezTo>
                  <a:cubicBezTo>
                    <a:pt x="85" y="74"/>
                    <a:pt x="84" y="74"/>
                    <a:pt x="83" y="74"/>
                  </a:cubicBezTo>
                  <a:moveTo>
                    <a:pt x="103" y="88"/>
                  </a:moveTo>
                  <a:cubicBezTo>
                    <a:pt x="98" y="73"/>
                    <a:pt x="98" y="73"/>
                    <a:pt x="98" y="73"/>
                  </a:cubicBezTo>
                  <a:cubicBezTo>
                    <a:pt x="113" y="67"/>
                    <a:pt x="113" y="67"/>
                    <a:pt x="113" y="67"/>
                  </a:cubicBezTo>
                  <a:cubicBezTo>
                    <a:pt x="120" y="81"/>
                    <a:pt x="120" y="81"/>
                    <a:pt x="120" y="81"/>
                  </a:cubicBezTo>
                  <a:cubicBezTo>
                    <a:pt x="103" y="88"/>
                    <a:pt x="103" y="88"/>
                    <a:pt x="103" y="88"/>
                  </a:cubicBezTo>
                  <a:moveTo>
                    <a:pt x="114" y="61"/>
                  </a:moveTo>
                  <a:cubicBezTo>
                    <a:pt x="114" y="61"/>
                    <a:pt x="113" y="62"/>
                    <a:pt x="113" y="62"/>
                  </a:cubicBezTo>
                  <a:cubicBezTo>
                    <a:pt x="113" y="62"/>
                    <a:pt x="113" y="62"/>
                    <a:pt x="113" y="62"/>
                  </a:cubicBezTo>
                  <a:cubicBezTo>
                    <a:pt x="94" y="69"/>
                    <a:pt x="94" y="69"/>
                    <a:pt x="94" y="69"/>
                  </a:cubicBezTo>
                  <a:cubicBezTo>
                    <a:pt x="93" y="70"/>
                    <a:pt x="92" y="71"/>
                    <a:pt x="93" y="72"/>
                  </a:cubicBezTo>
                  <a:cubicBezTo>
                    <a:pt x="100" y="91"/>
                    <a:pt x="100" y="91"/>
                    <a:pt x="100" y="91"/>
                  </a:cubicBezTo>
                  <a:cubicBezTo>
                    <a:pt x="100" y="92"/>
                    <a:pt x="101" y="92"/>
                    <a:pt x="101" y="92"/>
                  </a:cubicBezTo>
                  <a:cubicBezTo>
                    <a:pt x="102" y="92"/>
                    <a:pt x="102" y="93"/>
                    <a:pt x="102" y="93"/>
                  </a:cubicBezTo>
                  <a:cubicBezTo>
                    <a:pt x="103" y="93"/>
                    <a:pt x="103" y="92"/>
                    <a:pt x="103" y="92"/>
                  </a:cubicBezTo>
                  <a:cubicBezTo>
                    <a:pt x="103" y="92"/>
                    <a:pt x="103" y="92"/>
                    <a:pt x="103" y="92"/>
                  </a:cubicBezTo>
                  <a:cubicBezTo>
                    <a:pt x="123" y="84"/>
                    <a:pt x="123" y="84"/>
                    <a:pt x="123" y="84"/>
                  </a:cubicBezTo>
                  <a:cubicBezTo>
                    <a:pt x="124" y="84"/>
                    <a:pt x="124" y="83"/>
                    <a:pt x="125" y="83"/>
                  </a:cubicBezTo>
                  <a:cubicBezTo>
                    <a:pt x="125" y="82"/>
                    <a:pt x="125" y="82"/>
                    <a:pt x="125" y="81"/>
                  </a:cubicBezTo>
                  <a:cubicBezTo>
                    <a:pt x="116" y="63"/>
                    <a:pt x="116" y="63"/>
                    <a:pt x="116" y="63"/>
                  </a:cubicBezTo>
                  <a:cubicBezTo>
                    <a:pt x="116" y="62"/>
                    <a:pt x="115" y="61"/>
                    <a:pt x="114" y="61"/>
                  </a:cubicBezTo>
                  <a:moveTo>
                    <a:pt x="34" y="68"/>
                  </a:moveTo>
                  <a:cubicBezTo>
                    <a:pt x="27" y="54"/>
                    <a:pt x="27" y="54"/>
                    <a:pt x="27" y="54"/>
                  </a:cubicBezTo>
                  <a:cubicBezTo>
                    <a:pt x="92" y="30"/>
                    <a:pt x="92" y="30"/>
                    <a:pt x="92" y="30"/>
                  </a:cubicBezTo>
                  <a:cubicBezTo>
                    <a:pt x="97" y="41"/>
                    <a:pt x="97" y="41"/>
                    <a:pt x="97" y="41"/>
                  </a:cubicBezTo>
                  <a:cubicBezTo>
                    <a:pt x="97" y="41"/>
                    <a:pt x="97" y="43"/>
                    <a:pt x="97" y="43"/>
                  </a:cubicBezTo>
                  <a:cubicBezTo>
                    <a:pt x="97" y="44"/>
                    <a:pt x="96" y="44"/>
                    <a:pt x="95" y="44"/>
                  </a:cubicBezTo>
                  <a:cubicBezTo>
                    <a:pt x="34" y="68"/>
                    <a:pt x="34" y="68"/>
                    <a:pt x="34" y="68"/>
                  </a:cubicBezTo>
                  <a:moveTo>
                    <a:pt x="93" y="25"/>
                  </a:moveTo>
                  <a:cubicBezTo>
                    <a:pt x="92" y="25"/>
                    <a:pt x="92" y="25"/>
                    <a:pt x="92" y="25"/>
                  </a:cubicBezTo>
                  <a:cubicBezTo>
                    <a:pt x="24" y="50"/>
                    <a:pt x="24" y="50"/>
                    <a:pt x="24" y="50"/>
                  </a:cubicBezTo>
                  <a:cubicBezTo>
                    <a:pt x="23" y="50"/>
                    <a:pt x="23" y="51"/>
                    <a:pt x="22" y="52"/>
                  </a:cubicBezTo>
                  <a:cubicBezTo>
                    <a:pt x="22" y="52"/>
                    <a:pt x="22" y="53"/>
                    <a:pt x="22" y="53"/>
                  </a:cubicBezTo>
                  <a:cubicBezTo>
                    <a:pt x="30" y="72"/>
                    <a:pt x="30" y="72"/>
                    <a:pt x="30" y="72"/>
                  </a:cubicBezTo>
                  <a:cubicBezTo>
                    <a:pt x="31" y="73"/>
                    <a:pt x="32" y="73"/>
                    <a:pt x="33" y="73"/>
                  </a:cubicBezTo>
                  <a:cubicBezTo>
                    <a:pt x="33" y="73"/>
                    <a:pt x="33" y="73"/>
                    <a:pt x="33" y="73"/>
                  </a:cubicBezTo>
                  <a:cubicBezTo>
                    <a:pt x="33" y="73"/>
                    <a:pt x="33" y="73"/>
                    <a:pt x="33" y="73"/>
                  </a:cubicBezTo>
                  <a:cubicBezTo>
                    <a:pt x="97" y="49"/>
                    <a:pt x="97" y="49"/>
                    <a:pt x="97" y="49"/>
                  </a:cubicBezTo>
                  <a:cubicBezTo>
                    <a:pt x="98" y="48"/>
                    <a:pt x="101" y="47"/>
                    <a:pt x="101" y="45"/>
                  </a:cubicBezTo>
                  <a:cubicBezTo>
                    <a:pt x="102" y="42"/>
                    <a:pt x="101" y="40"/>
                    <a:pt x="101" y="39"/>
                  </a:cubicBezTo>
                  <a:cubicBezTo>
                    <a:pt x="95" y="26"/>
                    <a:pt x="95" y="26"/>
                    <a:pt x="95" y="26"/>
                  </a:cubicBezTo>
                  <a:cubicBezTo>
                    <a:pt x="94" y="25"/>
                    <a:pt x="94" y="25"/>
                    <a:pt x="93" y="25"/>
                  </a:cubicBezTo>
                  <a:moveTo>
                    <a:pt x="109" y="0"/>
                  </a:moveTo>
                  <a:cubicBezTo>
                    <a:pt x="109" y="0"/>
                    <a:pt x="108" y="0"/>
                    <a:pt x="108" y="0"/>
                  </a:cubicBezTo>
                  <a:cubicBezTo>
                    <a:pt x="108" y="0"/>
                    <a:pt x="108" y="0"/>
                    <a:pt x="108" y="0"/>
                  </a:cubicBezTo>
                  <a:cubicBezTo>
                    <a:pt x="1" y="42"/>
                    <a:pt x="1" y="42"/>
                    <a:pt x="1" y="42"/>
                  </a:cubicBezTo>
                  <a:cubicBezTo>
                    <a:pt x="0" y="42"/>
                    <a:pt x="0" y="43"/>
                    <a:pt x="0" y="44"/>
                  </a:cubicBezTo>
                  <a:cubicBezTo>
                    <a:pt x="9" y="84"/>
                    <a:pt x="26" y="122"/>
                    <a:pt x="43" y="159"/>
                  </a:cubicBezTo>
                  <a:cubicBezTo>
                    <a:pt x="54" y="183"/>
                    <a:pt x="54" y="183"/>
                    <a:pt x="54" y="183"/>
                  </a:cubicBezTo>
                  <a:cubicBezTo>
                    <a:pt x="54" y="183"/>
                    <a:pt x="55" y="184"/>
                    <a:pt x="56" y="184"/>
                  </a:cubicBezTo>
                  <a:cubicBezTo>
                    <a:pt x="56" y="184"/>
                    <a:pt x="56" y="184"/>
                    <a:pt x="57" y="184"/>
                  </a:cubicBezTo>
                  <a:cubicBezTo>
                    <a:pt x="154" y="147"/>
                    <a:pt x="154" y="147"/>
                    <a:pt x="154" y="147"/>
                  </a:cubicBezTo>
                  <a:cubicBezTo>
                    <a:pt x="154" y="147"/>
                    <a:pt x="154" y="147"/>
                    <a:pt x="154" y="147"/>
                  </a:cubicBezTo>
                  <a:cubicBezTo>
                    <a:pt x="156" y="146"/>
                    <a:pt x="159" y="145"/>
                    <a:pt x="160" y="143"/>
                  </a:cubicBezTo>
                  <a:cubicBezTo>
                    <a:pt x="162" y="140"/>
                    <a:pt x="160" y="136"/>
                    <a:pt x="160" y="134"/>
                  </a:cubicBezTo>
                  <a:cubicBezTo>
                    <a:pt x="153" y="117"/>
                    <a:pt x="153" y="117"/>
                    <a:pt x="153" y="117"/>
                  </a:cubicBezTo>
                  <a:cubicBezTo>
                    <a:pt x="153" y="117"/>
                    <a:pt x="153" y="117"/>
                    <a:pt x="153" y="117"/>
                  </a:cubicBezTo>
                  <a:cubicBezTo>
                    <a:pt x="152" y="117"/>
                    <a:pt x="152" y="117"/>
                    <a:pt x="152" y="117"/>
                  </a:cubicBezTo>
                  <a:cubicBezTo>
                    <a:pt x="151" y="116"/>
                    <a:pt x="149" y="116"/>
                    <a:pt x="148" y="115"/>
                  </a:cubicBezTo>
                  <a:cubicBezTo>
                    <a:pt x="155" y="135"/>
                    <a:pt x="155" y="135"/>
                    <a:pt x="155" y="135"/>
                  </a:cubicBezTo>
                  <a:cubicBezTo>
                    <a:pt x="156" y="137"/>
                    <a:pt x="157" y="139"/>
                    <a:pt x="156" y="141"/>
                  </a:cubicBezTo>
                  <a:cubicBezTo>
                    <a:pt x="155" y="142"/>
                    <a:pt x="154" y="142"/>
                    <a:pt x="153" y="143"/>
                  </a:cubicBezTo>
                  <a:cubicBezTo>
                    <a:pt x="153" y="145"/>
                    <a:pt x="153" y="145"/>
                    <a:pt x="153" y="145"/>
                  </a:cubicBezTo>
                  <a:cubicBezTo>
                    <a:pt x="152" y="143"/>
                    <a:pt x="152" y="143"/>
                    <a:pt x="152" y="143"/>
                  </a:cubicBezTo>
                  <a:cubicBezTo>
                    <a:pt x="57" y="179"/>
                    <a:pt x="57" y="179"/>
                    <a:pt x="57" y="179"/>
                  </a:cubicBezTo>
                  <a:cubicBezTo>
                    <a:pt x="47" y="157"/>
                    <a:pt x="47" y="157"/>
                    <a:pt x="47" y="157"/>
                  </a:cubicBezTo>
                  <a:cubicBezTo>
                    <a:pt x="31" y="121"/>
                    <a:pt x="14" y="84"/>
                    <a:pt x="5" y="45"/>
                  </a:cubicBezTo>
                  <a:cubicBezTo>
                    <a:pt x="108" y="5"/>
                    <a:pt x="108" y="5"/>
                    <a:pt x="108" y="5"/>
                  </a:cubicBezTo>
                  <a:cubicBezTo>
                    <a:pt x="144" y="104"/>
                    <a:pt x="144" y="104"/>
                    <a:pt x="144" y="104"/>
                  </a:cubicBezTo>
                  <a:cubicBezTo>
                    <a:pt x="144" y="103"/>
                    <a:pt x="144" y="102"/>
                    <a:pt x="144" y="101"/>
                  </a:cubicBezTo>
                  <a:cubicBezTo>
                    <a:pt x="146" y="97"/>
                    <a:pt x="146" y="97"/>
                    <a:pt x="146" y="97"/>
                  </a:cubicBezTo>
                  <a:cubicBezTo>
                    <a:pt x="111" y="2"/>
                    <a:pt x="111" y="2"/>
                    <a:pt x="111" y="2"/>
                  </a:cubicBezTo>
                  <a:cubicBezTo>
                    <a:pt x="111" y="1"/>
                    <a:pt x="110" y="1"/>
                    <a:pt x="110" y="0"/>
                  </a:cubicBezTo>
                  <a:cubicBezTo>
                    <a:pt x="110" y="0"/>
                    <a:pt x="109" y="0"/>
                    <a:pt x="109"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5" name="Freeform 119">
              <a:extLst>
                <a:ext uri="{FF2B5EF4-FFF2-40B4-BE49-F238E27FC236}">
                  <a16:creationId xmlns:a16="http://schemas.microsoft.com/office/drawing/2014/main" id="{909F467A-26B9-95A0-83A4-FCE774EE85BD}"/>
                </a:ext>
              </a:extLst>
            </p:cNvPr>
            <p:cNvSpPr>
              <a:spLocks noEditPoints="1"/>
            </p:cNvSpPr>
            <p:nvPr/>
          </p:nvSpPr>
          <p:spPr bwMode="auto">
            <a:xfrm>
              <a:off x="8285163" y="4276725"/>
              <a:ext cx="533400" cy="530225"/>
            </a:xfrm>
            <a:custGeom>
              <a:avLst/>
              <a:gdLst>
                <a:gd name="T0" fmla="*/ 91 w 149"/>
                <a:gd name="T1" fmla="*/ 71 h 148"/>
                <a:gd name="T2" fmla="*/ 79 w 149"/>
                <a:gd name="T3" fmla="*/ 83 h 148"/>
                <a:gd name="T4" fmla="*/ 82 w 149"/>
                <a:gd name="T5" fmla="*/ 83 h 148"/>
                <a:gd name="T6" fmla="*/ 95 w 149"/>
                <a:gd name="T7" fmla="*/ 76 h 148"/>
                <a:gd name="T8" fmla="*/ 103 w 149"/>
                <a:gd name="T9" fmla="*/ 89 h 148"/>
                <a:gd name="T10" fmla="*/ 92 w 149"/>
                <a:gd name="T11" fmla="*/ 92 h 148"/>
                <a:gd name="T12" fmla="*/ 88 w 149"/>
                <a:gd name="T13" fmla="*/ 94 h 148"/>
                <a:gd name="T14" fmla="*/ 93 w 149"/>
                <a:gd name="T15" fmla="*/ 97 h 148"/>
                <a:gd name="T16" fmla="*/ 104 w 149"/>
                <a:gd name="T17" fmla="*/ 105 h 148"/>
                <a:gd name="T18" fmla="*/ 98 w 149"/>
                <a:gd name="T19" fmla="*/ 119 h 148"/>
                <a:gd name="T20" fmla="*/ 86 w 149"/>
                <a:gd name="T21" fmla="*/ 116 h 148"/>
                <a:gd name="T22" fmla="*/ 75 w 149"/>
                <a:gd name="T23" fmla="*/ 102 h 148"/>
                <a:gd name="T24" fmla="*/ 73 w 149"/>
                <a:gd name="T25" fmla="*/ 105 h 148"/>
                <a:gd name="T26" fmla="*/ 92 w 149"/>
                <a:gd name="T27" fmla="*/ 124 h 148"/>
                <a:gd name="T28" fmla="*/ 100 w 149"/>
                <a:gd name="T29" fmla="*/ 123 h 148"/>
                <a:gd name="T30" fmla="*/ 108 w 149"/>
                <a:gd name="T31" fmla="*/ 103 h 148"/>
                <a:gd name="T32" fmla="*/ 107 w 149"/>
                <a:gd name="T33" fmla="*/ 92 h 148"/>
                <a:gd name="T34" fmla="*/ 95 w 149"/>
                <a:gd name="T35" fmla="*/ 71 h 148"/>
                <a:gd name="T36" fmla="*/ 47 w 149"/>
                <a:gd name="T37" fmla="*/ 64 h 148"/>
                <a:gd name="T38" fmla="*/ 39 w 149"/>
                <a:gd name="T39" fmla="*/ 81 h 148"/>
                <a:gd name="T40" fmla="*/ 42 w 149"/>
                <a:gd name="T41" fmla="*/ 79 h 148"/>
                <a:gd name="T42" fmla="*/ 55 w 149"/>
                <a:gd name="T43" fmla="*/ 67 h 148"/>
                <a:gd name="T44" fmla="*/ 63 w 149"/>
                <a:gd name="T45" fmla="*/ 84 h 148"/>
                <a:gd name="T46" fmla="*/ 47 w 149"/>
                <a:gd name="T47" fmla="*/ 97 h 148"/>
                <a:gd name="T48" fmla="*/ 34 w 149"/>
                <a:gd name="T49" fmla="*/ 113 h 148"/>
                <a:gd name="T50" fmla="*/ 62 w 149"/>
                <a:gd name="T51" fmla="*/ 120 h 148"/>
                <a:gd name="T52" fmla="*/ 62 w 149"/>
                <a:gd name="T53" fmla="*/ 120 h 148"/>
                <a:gd name="T54" fmla="*/ 63 w 149"/>
                <a:gd name="T55" fmla="*/ 115 h 148"/>
                <a:gd name="T56" fmla="*/ 41 w 149"/>
                <a:gd name="T57" fmla="*/ 105 h 148"/>
                <a:gd name="T58" fmla="*/ 50 w 149"/>
                <a:gd name="T59" fmla="*/ 100 h 148"/>
                <a:gd name="T60" fmla="*/ 64 w 149"/>
                <a:gd name="T61" fmla="*/ 65 h 148"/>
                <a:gd name="T62" fmla="*/ 123 w 149"/>
                <a:gd name="T63" fmla="*/ 143 h 148"/>
                <a:gd name="T64" fmla="*/ 19 w 149"/>
                <a:gd name="T65" fmla="*/ 48 h 148"/>
                <a:gd name="T66" fmla="*/ 123 w 149"/>
                <a:gd name="T67" fmla="*/ 143 h 148"/>
                <a:gd name="T68" fmla="*/ 20 w 149"/>
                <a:gd name="T69" fmla="*/ 44 h 148"/>
                <a:gd name="T70" fmla="*/ 47 w 149"/>
                <a:gd name="T71" fmla="*/ 18 h 148"/>
                <a:gd name="T72" fmla="*/ 47 w 149"/>
                <a:gd name="T73" fmla="*/ 31 h 148"/>
                <a:gd name="T74" fmla="*/ 47 w 149"/>
                <a:gd name="T75" fmla="*/ 31 h 148"/>
                <a:gd name="T76" fmla="*/ 52 w 149"/>
                <a:gd name="T77" fmla="*/ 19 h 148"/>
                <a:gd name="T78" fmla="*/ 111 w 149"/>
                <a:gd name="T79" fmla="*/ 41 h 148"/>
                <a:gd name="T80" fmla="*/ 113 w 149"/>
                <a:gd name="T81" fmla="*/ 44 h 148"/>
                <a:gd name="T82" fmla="*/ 115 w 149"/>
                <a:gd name="T83" fmla="*/ 42 h 148"/>
                <a:gd name="T84" fmla="*/ 144 w 149"/>
                <a:gd name="T85" fmla="*/ 35 h 148"/>
                <a:gd name="T86" fmla="*/ 53 w 149"/>
                <a:gd name="T87" fmla="*/ 0 h 148"/>
                <a:gd name="T88" fmla="*/ 48 w 149"/>
                <a:gd name="T89" fmla="*/ 13 h 148"/>
                <a:gd name="T90" fmla="*/ 21 w 149"/>
                <a:gd name="T91" fmla="*/ 9 h 148"/>
                <a:gd name="T92" fmla="*/ 19 w 149"/>
                <a:gd name="T93" fmla="*/ 11 h 148"/>
                <a:gd name="T94" fmla="*/ 15 w 149"/>
                <a:gd name="T95" fmla="*/ 45 h 148"/>
                <a:gd name="T96" fmla="*/ 0 w 149"/>
                <a:gd name="T97" fmla="*/ 122 h 148"/>
                <a:gd name="T98" fmla="*/ 2 w 149"/>
                <a:gd name="T99" fmla="*/ 125 h 148"/>
                <a:gd name="T100" fmla="*/ 124 w 149"/>
                <a:gd name="T101" fmla="*/ 148 h 148"/>
                <a:gd name="T102" fmla="*/ 126 w 149"/>
                <a:gd name="T103" fmla="*/ 146 h 148"/>
                <a:gd name="T104" fmla="*/ 146 w 149"/>
                <a:gd name="T105" fmla="*/ 68 h 148"/>
                <a:gd name="T106" fmla="*/ 149 w 149"/>
                <a:gd name="T107" fmla="*/ 33 h 148"/>
                <a:gd name="T108" fmla="*/ 118 w 149"/>
                <a:gd name="T109" fmla="*/ 26 h 148"/>
                <a:gd name="T110" fmla="*/ 116 w 149"/>
                <a:gd name="T111" fmla="*/ 12 h 148"/>
                <a:gd name="T112" fmla="*/ 114 w 149"/>
                <a:gd name="T113" fmla="*/ 14 h 148"/>
                <a:gd name="T114" fmla="*/ 53 w 149"/>
                <a:gd name="T115" fmla="*/ 14 h 148"/>
                <a:gd name="T116" fmla="*/ 53 w 149"/>
                <a:gd name="T1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 h="148">
                  <a:moveTo>
                    <a:pt x="95" y="71"/>
                  </a:moveTo>
                  <a:cubicBezTo>
                    <a:pt x="94" y="71"/>
                    <a:pt x="92" y="71"/>
                    <a:pt x="91" y="71"/>
                  </a:cubicBezTo>
                  <a:cubicBezTo>
                    <a:pt x="87" y="72"/>
                    <a:pt x="82" y="75"/>
                    <a:pt x="78" y="80"/>
                  </a:cubicBezTo>
                  <a:cubicBezTo>
                    <a:pt x="78" y="81"/>
                    <a:pt x="78" y="82"/>
                    <a:pt x="79" y="83"/>
                  </a:cubicBezTo>
                  <a:cubicBezTo>
                    <a:pt x="79" y="83"/>
                    <a:pt x="80" y="83"/>
                    <a:pt x="80" y="83"/>
                  </a:cubicBezTo>
                  <a:cubicBezTo>
                    <a:pt x="81" y="83"/>
                    <a:pt x="81" y="83"/>
                    <a:pt x="82" y="83"/>
                  </a:cubicBezTo>
                  <a:cubicBezTo>
                    <a:pt x="85" y="79"/>
                    <a:pt x="88" y="77"/>
                    <a:pt x="92" y="76"/>
                  </a:cubicBezTo>
                  <a:cubicBezTo>
                    <a:pt x="93" y="76"/>
                    <a:pt x="94" y="76"/>
                    <a:pt x="95" y="76"/>
                  </a:cubicBezTo>
                  <a:cubicBezTo>
                    <a:pt x="98" y="76"/>
                    <a:pt x="101" y="77"/>
                    <a:pt x="103" y="79"/>
                  </a:cubicBezTo>
                  <a:cubicBezTo>
                    <a:pt x="105" y="82"/>
                    <a:pt x="106" y="86"/>
                    <a:pt x="103" y="89"/>
                  </a:cubicBezTo>
                  <a:cubicBezTo>
                    <a:pt x="101" y="92"/>
                    <a:pt x="98" y="92"/>
                    <a:pt x="94" y="92"/>
                  </a:cubicBezTo>
                  <a:cubicBezTo>
                    <a:pt x="93" y="92"/>
                    <a:pt x="92" y="92"/>
                    <a:pt x="92" y="92"/>
                  </a:cubicBezTo>
                  <a:cubicBezTo>
                    <a:pt x="91" y="92"/>
                    <a:pt x="91" y="92"/>
                    <a:pt x="90" y="92"/>
                  </a:cubicBezTo>
                  <a:cubicBezTo>
                    <a:pt x="89" y="92"/>
                    <a:pt x="88" y="93"/>
                    <a:pt x="88" y="94"/>
                  </a:cubicBezTo>
                  <a:cubicBezTo>
                    <a:pt x="88" y="96"/>
                    <a:pt x="89" y="97"/>
                    <a:pt x="90" y="97"/>
                  </a:cubicBezTo>
                  <a:cubicBezTo>
                    <a:pt x="91" y="97"/>
                    <a:pt x="92" y="97"/>
                    <a:pt x="93" y="97"/>
                  </a:cubicBezTo>
                  <a:cubicBezTo>
                    <a:pt x="93" y="97"/>
                    <a:pt x="93" y="97"/>
                    <a:pt x="94" y="97"/>
                  </a:cubicBezTo>
                  <a:cubicBezTo>
                    <a:pt x="98" y="97"/>
                    <a:pt x="103" y="101"/>
                    <a:pt x="104" y="105"/>
                  </a:cubicBezTo>
                  <a:cubicBezTo>
                    <a:pt x="105" y="108"/>
                    <a:pt x="105" y="111"/>
                    <a:pt x="104" y="113"/>
                  </a:cubicBezTo>
                  <a:cubicBezTo>
                    <a:pt x="103" y="116"/>
                    <a:pt x="101" y="118"/>
                    <a:pt x="98" y="119"/>
                  </a:cubicBezTo>
                  <a:cubicBezTo>
                    <a:pt x="97" y="119"/>
                    <a:pt x="96" y="119"/>
                    <a:pt x="95" y="119"/>
                  </a:cubicBezTo>
                  <a:cubicBezTo>
                    <a:pt x="92" y="119"/>
                    <a:pt x="88" y="118"/>
                    <a:pt x="86" y="116"/>
                  </a:cubicBezTo>
                  <a:cubicBezTo>
                    <a:pt x="82" y="112"/>
                    <a:pt x="79" y="108"/>
                    <a:pt x="77" y="104"/>
                  </a:cubicBezTo>
                  <a:cubicBezTo>
                    <a:pt x="77" y="103"/>
                    <a:pt x="76" y="102"/>
                    <a:pt x="75" y="102"/>
                  </a:cubicBezTo>
                  <a:cubicBezTo>
                    <a:pt x="75" y="102"/>
                    <a:pt x="75" y="102"/>
                    <a:pt x="74" y="102"/>
                  </a:cubicBezTo>
                  <a:cubicBezTo>
                    <a:pt x="73" y="103"/>
                    <a:pt x="73" y="104"/>
                    <a:pt x="73" y="105"/>
                  </a:cubicBezTo>
                  <a:cubicBezTo>
                    <a:pt x="75" y="110"/>
                    <a:pt x="78" y="115"/>
                    <a:pt x="83" y="119"/>
                  </a:cubicBezTo>
                  <a:cubicBezTo>
                    <a:pt x="86" y="121"/>
                    <a:pt x="89" y="123"/>
                    <a:pt x="92" y="124"/>
                  </a:cubicBezTo>
                  <a:cubicBezTo>
                    <a:pt x="93" y="124"/>
                    <a:pt x="94" y="124"/>
                    <a:pt x="95" y="124"/>
                  </a:cubicBezTo>
                  <a:cubicBezTo>
                    <a:pt x="97" y="124"/>
                    <a:pt x="98" y="123"/>
                    <a:pt x="100" y="123"/>
                  </a:cubicBezTo>
                  <a:cubicBezTo>
                    <a:pt x="103" y="122"/>
                    <a:pt x="106" y="119"/>
                    <a:pt x="108" y="115"/>
                  </a:cubicBezTo>
                  <a:cubicBezTo>
                    <a:pt x="110" y="112"/>
                    <a:pt x="110" y="107"/>
                    <a:pt x="108" y="103"/>
                  </a:cubicBezTo>
                  <a:cubicBezTo>
                    <a:pt x="107" y="100"/>
                    <a:pt x="105" y="97"/>
                    <a:pt x="102" y="95"/>
                  </a:cubicBezTo>
                  <a:cubicBezTo>
                    <a:pt x="104" y="95"/>
                    <a:pt x="105" y="94"/>
                    <a:pt x="107" y="92"/>
                  </a:cubicBezTo>
                  <a:cubicBezTo>
                    <a:pt x="110" y="88"/>
                    <a:pt x="110" y="81"/>
                    <a:pt x="106" y="76"/>
                  </a:cubicBezTo>
                  <a:cubicBezTo>
                    <a:pt x="104" y="73"/>
                    <a:pt x="99" y="71"/>
                    <a:pt x="95" y="71"/>
                  </a:cubicBezTo>
                  <a:moveTo>
                    <a:pt x="55" y="62"/>
                  </a:moveTo>
                  <a:cubicBezTo>
                    <a:pt x="52" y="62"/>
                    <a:pt x="49" y="63"/>
                    <a:pt x="47" y="64"/>
                  </a:cubicBezTo>
                  <a:cubicBezTo>
                    <a:pt x="42" y="67"/>
                    <a:pt x="39" y="72"/>
                    <a:pt x="37" y="78"/>
                  </a:cubicBezTo>
                  <a:cubicBezTo>
                    <a:pt x="37" y="80"/>
                    <a:pt x="38" y="81"/>
                    <a:pt x="39" y="81"/>
                  </a:cubicBezTo>
                  <a:cubicBezTo>
                    <a:pt x="39" y="81"/>
                    <a:pt x="39" y="81"/>
                    <a:pt x="39" y="81"/>
                  </a:cubicBezTo>
                  <a:cubicBezTo>
                    <a:pt x="40" y="81"/>
                    <a:pt x="41" y="80"/>
                    <a:pt x="42" y="79"/>
                  </a:cubicBezTo>
                  <a:cubicBezTo>
                    <a:pt x="43" y="74"/>
                    <a:pt x="45" y="70"/>
                    <a:pt x="49" y="68"/>
                  </a:cubicBezTo>
                  <a:cubicBezTo>
                    <a:pt x="51" y="67"/>
                    <a:pt x="53" y="67"/>
                    <a:pt x="55" y="67"/>
                  </a:cubicBezTo>
                  <a:cubicBezTo>
                    <a:pt x="57" y="67"/>
                    <a:pt x="60" y="67"/>
                    <a:pt x="61" y="69"/>
                  </a:cubicBezTo>
                  <a:cubicBezTo>
                    <a:pt x="66" y="72"/>
                    <a:pt x="65" y="80"/>
                    <a:pt x="63" y="84"/>
                  </a:cubicBezTo>
                  <a:cubicBezTo>
                    <a:pt x="59" y="90"/>
                    <a:pt x="53" y="94"/>
                    <a:pt x="48" y="96"/>
                  </a:cubicBezTo>
                  <a:cubicBezTo>
                    <a:pt x="47" y="97"/>
                    <a:pt x="47" y="97"/>
                    <a:pt x="47" y="97"/>
                  </a:cubicBezTo>
                  <a:cubicBezTo>
                    <a:pt x="44" y="98"/>
                    <a:pt x="41" y="99"/>
                    <a:pt x="38" y="101"/>
                  </a:cubicBezTo>
                  <a:cubicBezTo>
                    <a:pt x="35" y="105"/>
                    <a:pt x="33" y="109"/>
                    <a:pt x="34" y="113"/>
                  </a:cubicBezTo>
                  <a:cubicBezTo>
                    <a:pt x="34" y="114"/>
                    <a:pt x="35" y="114"/>
                    <a:pt x="35" y="115"/>
                  </a:cubicBezTo>
                  <a:cubicBezTo>
                    <a:pt x="62" y="120"/>
                    <a:pt x="62" y="120"/>
                    <a:pt x="62" y="120"/>
                  </a:cubicBezTo>
                  <a:cubicBezTo>
                    <a:pt x="62" y="120"/>
                    <a:pt x="62" y="120"/>
                    <a:pt x="62" y="120"/>
                  </a:cubicBezTo>
                  <a:cubicBezTo>
                    <a:pt x="62" y="120"/>
                    <a:pt x="62" y="120"/>
                    <a:pt x="62" y="120"/>
                  </a:cubicBezTo>
                  <a:cubicBezTo>
                    <a:pt x="63" y="120"/>
                    <a:pt x="64" y="119"/>
                    <a:pt x="64" y="118"/>
                  </a:cubicBezTo>
                  <a:cubicBezTo>
                    <a:pt x="65" y="117"/>
                    <a:pt x="64" y="116"/>
                    <a:pt x="63" y="115"/>
                  </a:cubicBezTo>
                  <a:cubicBezTo>
                    <a:pt x="38" y="110"/>
                    <a:pt x="38" y="110"/>
                    <a:pt x="38" y="110"/>
                  </a:cubicBezTo>
                  <a:cubicBezTo>
                    <a:pt x="38" y="108"/>
                    <a:pt x="40" y="106"/>
                    <a:pt x="41" y="105"/>
                  </a:cubicBezTo>
                  <a:cubicBezTo>
                    <a:pt x="43" y="103"/>
                    <a:pt x="46" y="102"/>
                    <a:pt x="49" y="101"/>
                  </a:cubicBezTo>
                  <a:cubicBezTo>
                    <a:pt x="50" y="100"/>
                    <a:pt x="50" y="100"/>
                    <a:pt x="50" y="100"/>
                  </a:cubicBezTo>
                  <a:cubicBezTo>
                    <a:pt x="56" y="97"/>
                    <a:pt x="63" y="94"/>
                    <a:pt x="67" y="87"/>
                  </a:cubicBezTo>
                  <a:cubicBezTo>
                    <a:pt x="70" y="80"/>
                    <a:pt x="70" y="71"/>
                    <a:pt x="64" y="65"/>
                  </a:cubicBezTo>
                  <a:cubicBezTo>
                    <a:pt x="62" y="63"/>
                    <a:pt x="58" y="62"/>
                    <a:pt x="55" y="62"/>
                  </a:cubicBezTo>
                  <a:moveTo>
                    <a:pt x="123" y="143"/>
                  </a:moveTo>
                  <a:cubicBezTo>
                    <a:pt x="5" y="121"/>
                    <a:pt x="5" y="121"/>
                    <a:pt x="5" y="121"/>
                  </a:cubicBezTo>
                  <a:cubicBezTo>
                    <a:pt x="11" y="97"/>
                    <a:pt x="16" y="73"/>
                    <a:pt x="19" y="48"/>
                  </a:cubicBezTo>
                  <a:cubicBezTo>
                    <a:pt x="140" y="69"/>
                    <a:pt x="140" y="69"/>
                    <a:pt x="140" y="69"/>
                  </a:cubicBezTo>
                  <a:cubicBezTo>
                    <a:pt x="136" y="94"/>
                    <a:pt x="130" y="119"/>
                    <a:pt x="123" y="143"/>
                  </a:cubicBezTo>
                  <a:moveTo>
                    <a:pt x="140" y="64"/>
                  </a:moveTo>
                  <a:cubicBezTo>
                    <a:pt x="20" y="44"/>
                    <a:pt x="20" y="44"/>
                    <a:pt x="20" y="44"/>
                  </a:cubicBezTo>
                  <a:cubicBezTo>
                    <a:pt x="21" y="34"/>
                    <a:pt x="23" y="24"/>
                    <a:pt x="23" y="13"/>
                  </a:cubicBezTo>
                  <a:cubicBezTo>
                    <a:pt x="47" y="18"/>
                    <a:pt x="47" y="18"/>
                    <a:pt x="47" y="18"/>
                  </a:cubicBezTo>
                  <a:cubicBezTo>
                    <a:pt x="45" y="29"/>
                    <a:pt x="45" y="29"/>
                    <a:pt x="45" y="29"/>
                  </a:cubicBezTo>
                  <a:cubicBezTo>
                    <a:pt x="45" y="30"/>
                    <a:pt x="46" y="31"/>
                    <a:pt x="47" y="31"/>
                  </a:cubicBezTo>
                  <a:cubicBezTo>
                    <a:pt x="47" y="31"/>
                    <a:pt x="47" y="31"/>
                    <a:pt x="47" y="31"/>
                  </a:cubicBezTo>
                  <a:cubicBezTo>
                    <a:pt x="47" y="31"/>
                    <a:pt x="47" y="31"/>
                    <a:pt x="47" y="31"/>
                  </a:cubicBezTo>
                  <a:cubicBezTo>
                    <a:pt x="48" y="31"/>
                    <a:pt x="49" y="31"/>
                    <a:pt x="50" y="30"/>
                  </a:cubicBezTo>
                  <a:cubicBezTo>
                    <a:pt x="52" y="19"/>
                    <a:pt x="52" y="19"/>
                    <a:pt x="52" y="19"/>
                  </a:cubicBezTo>
                  <a:cubicBezTo>
                    <a:pt x="113" y="29"/>
                    <a:pt x="113" y="29"/>
                    <a:pt x="113" y="29"/>
                  </a:cubicBezTo>
                  <a:cubicBezTo>
                    <a:pt x="113" y="33"/>
                    <a:pt x="112" y="37"/>
                    <a:pt x="111" y="41"/>
                  </a:cubicBezTo>
                  <a:cubicBezTo>
                    <a:pt x="111" y="42"/>
                    <a:pt x="112" y="43"/>
                    <a:pt x="113" y="44"/>
                  </a:cubicBezTo>
                  <a:cubicBezTo>
                    <a:pt x="113" y="44"/>
                    <a:pt x="113" y="44"/>
                    <a:pt x="113" y="44"/>
                  </a:cubicBezTo>
                  <a:cubicBezTo>
                    <a:pt x="113" y="44"/>
                    <a:pt x="113" y="44"/>
                    <a:pt x="113" y="44"/>
                  </a:cubicBezTo>
                  <a:cubicBezTo>
                    <a:pt x="114" y="44"/>
                    <a:pt x="115" y="43"/>
                    <a:pt x="115" y="42"/>
                  </a:cubicBezTo>
                  <a:cubicBezTo>
                    <a:pt x="116" y="38"/>
                    <a:pt x="117" y="34"/>
                    <a:pt x="117" y="30"/>
                  </a:cubicBezTo>
                  <a:cubicBezTo>
                    <a:pt x="144" y="35"/>
                    <a:pt x="144" y="35"/>
                    <a:pt x="144" y="35"/>
                  </a:cubicBezTo>
                  <a:cubicBezTo>
                    <a:pt x="143" y="45"/>
                    <a:pt x="142" y="55"/>
                    <a:pt x="140" y="64"/>
                  </a:cubicBezTo>
                  <a:moveTo>
                    <a:pt x="53" y="0"/>
                  </a:moveTo>
                  <a:cubicBezTo>
                    <a:pt x="52" y="0"/>
                    <a:pt x="51" y="0"/>
                    <a:pt x="51" y="1"/>
                  </a:cubicBezTo>
                  <a:cubicBezTo>
                    <a:pt x="48" y="13"/>
                    <a:pt x="48" y="13"/>
                    <a:pt x="48" y="13"/>
                  </a:cubicBezTo>
                  <a:cubicBezTo>
                    <a:pt x="22" y="9"/>
                    <a:pt x="22" y="9"/>
                    <a:pt x="22" y="9"/>
                  </a:cubicBezTo>
                  <a:cubicBezTo>
                    <a:pt x="22" y="9"/>
                    <a:pt x="21" y="9"/>
                    <a:pt x="21" y="9"/>
                  </a:cubicBezTo>
                  <a:cubicBezTo>
                    <a:pt x="21" y="9"/>
                    <a:pt x="20" y="9"/>
                    <a:pt x="20" y="9"/>
                  </a:cubicBezTo>
                  <a:cubicBezTo>
                    <a:pt x="19" y="9"/>
                    <a:pt x="19" y="10"/>
                    <a:pt x="19" y="11"/>
                  </a:cubicBezTo>
                  <a:cubicBezTo>
                    <a:pt x="18" y="22"/>
                    <a:pt x="17" y="33"/>
                    <a:pt x="16" y="44"/>
                  </a:cubicBezTo>
                  <a:cubicBezTo>
                    <a:pt x="15" y="44"/>
                    <a:pt x="15" y="45"/>
                    <a:pt x="15" y="45"/>
                  </a:cubicBezTo>
                  <a:cubicBezTo>
                    <a:pt x="15" y="46"/>
                    <a:pt x="15" y="46"/>
                    <a:pt x="15" y="47"/>
                  </a:cubicBezTo>
                  <a:cubicBezTo>
                    <a:pt x="12" y="72"/>
                    <a:pt x="7" y="97"/>
                    <a:pt x="0" y="122"/>
                  </a:cubicBezTo>
                  <a:cubicBezTo>
                    <a:pt x="0" y="122"/>
                    <a:pt x="0" y="123"/>
                    <a:pt x="1" y="124"/>
                  </a:cubicBezTo>
                  <a:cubicBezTo>
                    <a:pt x="1" y="124"/>
                    <a:pt x="1" y="125"/>
                    <a:pt x="2" y="125"/>
                  </a:cubicBezTo>
                  <a:cubicBezTo>
                    <a:pt x="124" y="148"/>
                    <a:pt x="124" y="148"/>
                    <a:pt x="124" y="148"/>
                  </a:cubicBezTo>
                  <a:cubicBezTo>
                    <a:pt x="124" y="148"/>
                    <a:pt x="124" y="148"/>
                    <a:pt x="124" y="148"/>
                  </a:cubicBezTo>
                  <a:cubicBezTo>
                    <a:pt x="124" y="148"/>
                    <a:pt x="124" y="148"/>
                    <a:pt x="124" y="148"/>
                  </a:cubicBezTo>
                  <a:cubicBezTo>
                    <a:pt x="125" y="148"/>
                    <a:pt x="126" y="147"/>
                    <a:pt x="126" y="146"/>
                  </a:cubicBezTo>
                  <a:cubicBezTo>
                    <a:pt x="134" y="121"/>
                    <a:pt x="140" y="95"/>
                    <a:pt x="144" y="69"/>
                  </a:cubicBezTo>
                  <a:cubicBezTo>
                    <a:pt x="145" y="69"/>
                    <a:pt x="146" y="69"/>
                    <a:pt x="146" y="68"/>
                  </a:cubicBezTo>
                  <a:cubicBezTo>
                    <a:pt x="146" y="67"/>
                    <a:pt x="146" y="66"/>
                    <a:pt x="145" y="65"/>
                  </a:cubicBezTo>
                  <a:cubicBezTo>
                    <a:pt x="146" y="55"/>
                    <a:pt x="148" y="44"/>
                    <a:pt x="149" y="33"/>
                  </a:cubicBezTo>
                  <a:cubicBezTo>
                    <a:pt x="149" y="32"/>
                    <a:pt x="148" y="31"/>
                    <a:pt x="147" y="31"/>
                  </a:cubicBezTo>
                  <a:cubicBezTo>
                    <a:pt x="118" y="26"/>
                    <a:pt x="118" y="26"/>
                    <a:pt x="118" y="26"/>
                  </a:cubicBezTo>
                  <a:cubicBezTo>
                    <a:pt x="118" y="22"/>
                    <a:pt x="118" y="18"/>
                    <a:pt x="118" y="14"/>
                  </a:cubicBezTo>
                  <a:cubicBezTo>
                    <a:pt x="118" y="13"/>
                    <a:pt x="117" y="12"/>
                    <a:pt x="116" y="12"/>
                  </a:cubicBezTo>
                  <a:cubicBezTo>
                    <a:pt x="116" y="12"/>
                    <a:pt x="116" y="12"/>
                    <a:pt x="116" y="12"/>
                  </a:cubicBezTo>
                  <a:cubicBezTo>
                    <a:pt x="115" y="12"/>
                    <a:pt x="114" y="13"/>
                    <a:pt x="114" y="14"/>
                  </a:cubicBezTo>
                  <a:cubicBezTo>
                    <a:pt x="114" y="18"/>
                    <a:pt x="114" y="21"/>
                    <a:pt x="114" y="25"/>
                  </a:cubicBezTo>
                  <a:cubicBezTo>
                    <a:pt x="53" y="14"/>
                    <a:pt x="53" y="14"/>
                    <a:pt x="53" y="14"/>
                  </a:cubicBezTo>
                  <a:cubicBezTo>
                    <a:pt x="55" y="2"/>
                    <a:pt x="55" y="2"/>
                    <a:pt x="55" y="2"/>
                  </a:cubicBezTo>
                  <a:cubicBezTo>
                    <a:pt x="55" y="1"/>
                    <a:pt x="55" y="0"/>
                    <a:pt x="53" y="0"/>
                  </a:cubicBezTo>
                  <a:cubicBezTo>
                    <a:pt x="53" y="0"/>
                    <a:pt x="53" y="0"/>
                    <a:pt x="53"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6" name="Freeform 120">
              <a:extLst>
                <a:ext uri="{FF2B5EF4-FFF2-40B4-BE49-F238E27FC236}">
                  <a16:creationId xmlns:a16="http://schemas.microsoft.com/office/drawing/2014/main" id="{7310D434-BE19-3C7F-A896-9F0A6D97079A}"/>
                </a:ext>
              </a:extLst>
            </p:cNvPr>
            <p:cNvSpPr>
              <a:spLocks noEditPoints="1"/>
            </p:cNvSpPr>
            <p:nvPr/>
          </p:nvSpPr>
          <p:spPr bwMode="auto">
            <a:xfrm>
              <a:off x="7678738" y="4089400"/>
              <a:ext cx="523875" cy="609600"/>
            </a:xfrm>
            <a:custGeom>
              <a:avLst/>
              <a:gdLst>
                <a:gd name="T0" fmla="*/ 14 w 146"/>
                <a:gd name="T1" fmla="*/ 124 h 170"/>
                <a:gd name="T2" fmla="*/ 16 w 146"/>
                <a:gd name="T3" fmla="*/ 128 h 170"/>
                <a:gd name="T4" fmla="*/ 31 w 146"/>
                <a:gd name="T5" fmla="*/ 113 h 170"/>
                <a:gd name="T6" fmla="*/ 126 w 146"/>
                <a:gd name="T7" fmla="*/ 96 h 170"/>
                <a:gd name="T8" fmla="*/ 144 w 146"/>
                <a:gd name="T9" fmla="*/ 105 h 170"/>
                <a:gd name="T10" fmla="*/ 144 w 146"/>
                <a:gd name="T11" fmla="*/ 101 h 170"/>
                <a:gd name="T12" fmla="*/ 2 w 146"/>
                <a:gd name="T13" fmla="*/ 49 h 170"/>
                <a:gd name="T14" fmla="*/ 20 w 146"/>
                <a:gd name="T15" fmla="*/ 58 h 170"/>
                <a:gd name="T16" fmla="*/ 22 w 146"/>
                <a:gd name="T17" fmla="*/ 56 h 170"/>
                <a:gd name="T18" fmla="*/ 20 w 146"/>
                <a:gd name="T19" fmla="*/ 54 h 170"/>
                <a:gd name="T20" fmla="*/ 70 w 146"/>
                <a:gd name="T21" fmla="*/ 141 h 170"/>
                <a:gd name="T22" fmla="*/ 98 w 146"/>
                <a:gd name="T23" fmla="*/ 149 h 170"/>
                <a:gd name="T24" fmla="*/ 87 w 146"/>
                <a:gd name="T25" fmla="*/ 155 h 170"/>
                <a:gd name="T26" fmla="*/ 98 w 146"/>
                <a:gd name="T27" fmla="*/ 161 h 170"/>
                <a:gd name="T28" fmla="*/ 83 w 146"/>
                <a:gd name="T29" fmla="*/ 165 h 170"/>
                <a:gd name="T30" fmla="*/ 79 w 146"/>
                <a:gd name="T31" fmla="*/ 144 h 170"/>
                <a:gd name="T32" fmla="*/ 79 w 146"/>
                <a:gd name="T33" fmla="*/ 139 h 170"/>
                <a:gd name="T34" fmla="*/ 72 w 146"/>
                <a:gd name="T35" fmla="*/ 104 h 170"/>
                <a:gd name="T36" fmla="*/ 84 w 146"/>
                <a:gd name="T37" fmla="*/ 90 h 170"/>
                <a:gd name="T38" fmla="*/ 64 w 146"/>
                <a:gd name="T39" fmla="*/ 85 h 170"/>
                <a:gd name="T40" fmla="*/ 59 w 146"/>
                <a:gd name="T41" fmla="*/ 75 h 170"/>
                <a:gd name="T42" fmla="*/ 62 w 146"/>
                <a:gd name="T43" fmla="*/ 76 h 170"/>
                <a:gd name="T44" fmla="*/ 77 w 146"/>
                <a:gd name="T45" fmla="*/ 83 h 170"/>
                <a:gd name="T46" fmla="*/ 76 w 146"/>
                <a:gd name="T47" fmla="*/ 75 h 170"/>
                <a:gd name="T48" fmla="*/ 79 w 146"/>
                <a:gd name="T49" fmla="*/ 77 h 170"/>
                <a:gd name="T50" fmla="*/ 89 w 146"/>
                <a:gd name="T51" fmla="*/ 85 h 170"/>
                <a:gd name="T52" fmla="*/ 94 w 146"/>
                <a:gd name="T53" fmla="*/ 70 h 170"/>
                <a:gd name="T54" fmla="*/ 97 w 146"/>
                <a:gd name="T55" fmla="*/ 74 h 170"/>
                <a:gd name="T56" fmla="*/ 63 w 146"/>
                <a:gd name="T57" fmla="*/ 131 h 170"/>
                <a:gd name="T58" fmla="*/ 51 w 146"/>
                <a:gd name="T59" fmla="*/ 115 h 170"/>
                <a:gd name="T60" fmla="*/ 45 w 146"/>
                <a:gd name="T61" fmla="*/ 48 h 170"/>
                <a:gd name="T62" fmla="*/ 83 w 146"/>
                <a:gd name="T63" fmla="*/ 35 h 170"/>
                <a:gd name="T64" fmla="*/ 107 w 146"/>
                <a:gd name="T65" fmla="*/ 108 h 170"/>
                <a:gd name="T66" fmla="*/ 100 w 146"/>
                <a:gd name="T67" fmla="*/ 126 h 170"/>
                <a:gd name="T68" fmla="*/ 97 w 146"/>
                <a:gd name="T69" fmla="*/ 127 h 170"/>
                <a:gd name="T70" fmla="*/ 91 w 146"/>
                <a:gd name="T71" fmla="*/ 89 h 170"/>
                <a:gd name="T72" fmla="*/ 94 w 146"/>
                <a:gd name="T73" fmla="*/ 65 h 170"/>
                <a:gd name="T74" fmla="*/ 85 w 146"/>
                <a:gd name="T75" fmla="*/ 86 h 170"/>
                <a:gd name="T76" fmla="*/ 84 w 146"/>
                <a:gd name="T77" fmla="*/ 76 h 170"/>
                <a:gd name="T78" fmla="*/ 73 w 146"/>
                <a:gd name="T79" fmla="*/ 71 h 170"/>
                <a:gd name="T80" fmla="*/ 69 w 146"/>
                <a:gd name="T81" fmla="*/ 86 h 170"/>
                <a:gd name="T82" fmla="*/ 60 w 146"/>
                <a:gd name="T83" fmla="*/ 70 h 170"/>
                <a:gd name="T84" fmla="*/ 55 w 146"/>
                <a:gd name="T85" fmla="*/ 82 h 170"/>
                <a:gd name="T86" fmla="*/ 71 w 146"/>
                <a:gd name="T87" fmla="*/ 131 h 170"/>
                <a:gd name="T88" fmla="*/ 66 w 146"/>
                <a:gd name="T89" fmla="*/ 131 h 170"/>
                <a:gd name="T90" fmla="*/ 77 w 146"/>
                <a:gd name="T91" fmla="*/ 30 h 170"/>
                <a:gd name="T92" fmla="*/ 46 w 146"/>
                <a:gd name="T93" fmla="*/ 117 h 170"/>
                <a:gd name="T94" fmla="*/ 57 w 146"/>
                <a:gd name="T95" fmla="*/ 129 h 170"/>
                <a:gd name="T96" fmla="*/ 65 w 146"/>
                <a:gd name="T97" fmla="*/ 141 h 170"/>
                <a:gd name="T98" fmla="*/ 68 w 146"/>
                <a:gd name="T99" fmla="*/ 153 h 170"/>
                <a:gd name="T100" fmla="*/ 91 w 146"/>
                <a:gd name="T101" fmla="*/ 170 h 170"/>
                <a:gd name="T102" fmla="*/ 103 w 146"/>
                <a:gd name="T103" fmla="*/ 153 h 170"/>
                <a:gd name="T104" fmla="*/ 101 w 146"/>
                <a:gd name="T105" fmla="*/ 131 h 170"/>
                <a:gd name="T106" fmla="*/ 105 w 146"/>
                <a:gd name="T107" fmla="*/ 127 h 170"/>
                <a:gd name="T108" fmla="*/ 113 w 146"/>
                <a:gd name="T109" fmla="*/ 107 h 170"/>
                <a:gd name="T110" fmla="*/ 77 w 146"/>
                <a:gd name="T111" fmla="*/ 30 h 170"/>
                <a:gd name="T112" fmla="*/ 116 w 146"/>
                <a:gd name="T113" fmla="*/ 41 h 170"/>
                <a:gd name="T114" fmla="*/ 118 w 146"/>
                <a:gd name="T115" fmla="*/ 44 h 170"/>
                <a:gd name="T116" fmla="*/ 134 w 146"/>
                <a:gd name="T117" fmla="*/ 29 h 170"/>
                <a:gd name="T118" fmla="*/ 64 w 146"/>
                <a:gd name="T119" fmla="*/ 0 h 170"/>
                <a:gd name="T120" fmla="*/ 66 w 146"/>
                <a:gd name="T121" fmla="*/ 23 h 170"/>
                <a:gd name="T122" fmla="*/ 68 w 146"/>
                <a:gd name="T123" fmla="*/ 2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 h="170">
                  <a:moveTo>
                    <a:pt x="29" y="112"/>
                  </a:moveTo>
                  <a:cubicBezTo>
                    <a:pt x="29" y="112"/>
                    <a:pt x="28" y="113"/>
                    <a:pt x="28" y="113"/>
                  </a:cubicBezTo>
                  <a:cubicBezTo>
                    <a:pt x="14" y="124"/>
                    <a:pt x="14" y="124"/>
                    <a:pt x="14" y="124"/>
                  </a:cubicBezTo>
                  <a:cubicBezTo>
                    <a:pt x="13" y="125"/>
                    <a:pt x="13" y="127"/>
                    <a:pt x="14" y="128"/>
                  </a:cubicBezTo>
                  <a:cubicBezTo>
                    <a:pt x="14" y="128"/>
                    <a:pt x="15" y="128"/>
                    <a:pt x="15" y="128"/>
                  </a:cubicBezTo>
                  <a:cubicBezTo>
                    <a:pt x="15" y="128"/>
                    <a:pt x="15" y="128"/>
                    <a:pt x="16" y="128"/>
                  </a:cubicBezTo>
                  <a:cubicBezTo>
                    <a:pt x="16" y="128"/>
                    <a:pt x="16" y="128"/>
                    <a:pt x="17" y="128"/>
                  </a:cubicBezTo>
                  <a:cubicBezTo>
                    <a:pt x="31" y="116"/>
                    <a:pt x="31" y="116"/>
                    <a:pt x="31" y="116"/>
                  </a:cubicBezTo>
                  <a:cubicBezTo>
                    <a:pt x="31" y="116"/>
                    <a:pt x="32" y="114"/>
                    <a:pt x="31" y="113"/>
                  </a:cubicBezTo>
                  <a:cubicBezTo>
                    <a:pt x="30" y="113"/>
                    <a:pt x="30" y="112"/>
                    <a:pt x="29" y="112"/>
                  </a:cubicBezTo>
                  <a:moveTo>
                    <a:pt x="129" y="95"/>
                  </a:moveTo>
                  <a:cubicBezTo>
                    <a:pt x="128" y="95"/>
                    <a:pt x="127" y="95"/>
                    <a:pt x="126" y="96"/>
                  </a:cubicBezTo>
                  <a:cubicBezTo>
                    <a:pt x="126" y="97"/>
                    <a:pt x="127" y="99"/>
                    <a:pt x="128" y="99"/>
                  </a:cubicBezTo>
                  <a:cubicBezTo>
                    <a:pt x="143" y="105"/>
                    <a:pt x="143" y="105"/>
                    <a:pt x="143" y="105"/>
                  </a:cubicBezTo>
                  <a:cubicBezTo>
                    <a:pt x="143" y="105"/>
                    <a:pt x="143" y="105"/>
                    <a:pt x="144" y="105"/>
                  </a:cubicBezTo>
                  <a:cubicBezTo>
                    <a:pt x="144" y="105"/>
                    <a:pt x="144" y="105"/>
                    <a:pt x="144" y="105"/>
                  </a:cubicBezTo>
                  <a:cubicBezTo>
                    <a:pt x="145" y="105"/>
                    <a:pt x="145" y="104"/>
                    <a:pt x="146" y="103"/>
                  </a:cubicBezTo>
                  <a:cubicBezTo>
                    <a:pt x="146" y="102"/>
                    <a:pt x="145" y="101"/>
                    <a:pt x="144" y="101"/>
                  </a:cubicBezTo>
                  <a:cubicBezTo>
                    <a:pt x="129" y="95"/>
                    <a:pt x="129" y="95"/>
                    <a:pt x="129" y="95"/>
                  </a:cubicBezTo>
                  <a:cubicBezTo>
                    <a:pt x="129" y="95"/>
                    <a:pt x="129" y="95"/>
                    <a:pt x="129" y="95"/>
                  </a:cubicBezTo>
                  <a:moveTo>
                    <a:pt x="2" y="49"/>
                  </a:moveTo>
                  <a:cubicBezTo>
                    <a:pt x="1" y="49"/>
                    <a:pt x="1" y="49"/>
                    <a:pt x="0" y="49"/>
                  </a:cubicBezTo>
                  <a:cubicBezTo>
                    <a:pt x="0" y="50"/>
                    <a:pt x="0" y="52"/>
                    <a:pt x="1" y="53"/>
                  </a:cubicBezTo>
                  <a:cubicBezTo>
                    <a:pt x="6" y="56"/>
                    <a:pt x="13" y="58"/>
                    <a:pt x="20" y="58"/>
                  </a:cubicBezTo>
                  <a:cubicBezTo>
                    <a:pt x="20" y="58"/>
                    <a:pt x="20" y="58"/>
                    <a:pt x="20" y="58"/>
                  </a:cubicBezTo>
                  <a:cubicBezTo>
                    <a:pt x="20" y="58"/>
                    <a:pt x="20" y="58"/>
                    <a:pt x="20" y="58"/>
                  </a:cubicBezTo>
                  <a:cubicBezTo>
                    <a:pt x="22" y="58"/>
                    <a:pt x="22" y="57"/>
                    <a:pt x="22" y="56"/>
                  </a:cubicBezTo>
                  <a:cubicBezTo>
                    <a:pt x="22" y="55"/>
                    <a:pt x="21" y="54"/>
                    <a:pt x="20" y="54"/>
                  </a:cubicBezTo>
                  <a:cubicBezTo>
                    <a:pt x="20" y="54"/>
                    <a:pt x="20" y="54"/>
                    <a:pt x="20" y="54"/>
                  </a:cubicBezTo>
                  <a:cubicBezTo>
                    <a:pt x="20" y="54"/>
                    <a:pt x="20" y="54"/>
                    <a:pt x="20" y="54"/>
                  </a:cubicBezTo>
                  <a:cubicBezTo>
                    <a:pt x="14" y="54"/>
                    <a:pt x="8" y="52"/>
                    <a:pt x="3" y="49"/>
                  </a:cubicBezTo>
                  <a:cubicBezTo>
                    <a:pt x="3" y="49"/>
                    <a:pt x="3" y="49"/>
                    <a:pt x="2" y="49"/>
                  </a:cubicBezTo>
                  <a:moveTo>
                    <a:pt x="70" y="141"/>
                  </a:moveTo>
                  <a:cubicBezTo>
                    <a:pt x="70" y="139"/>
                    <a:pt x="69" y="137"/>
                    <a:pt x="69" y="135"/>
                  </a:cubicBezTo>
                  <a:cubicBezTo>
                    <a:pt x="97" y="131"/>
                    <a:pt x="97" y="131"/>
                    <a:pt x="97" y="131"/>
                  </a:cubicBezTo>
                  <a:cubicBezTo>
                    <a:pt x="98" y="149"/>
                    <a:pt x="98" y="149"/>
                    <a:pt x="98" y="149"/>
                  </a:cubicBezTo>
                  <a:cubicBezTo>
                    <a:pt x="87" y="150"/>
                    <a:pt x="87" y="150"/>
                    <a:pt x="87" y="150"/>
                  </a:cubicBezTo>
                  <a:cubicBezTo>
                    <a:pt x="86" y="150"/>
                    <a:pt x="85" y="151"/>
                    <a:pt x="85" y="153"/>
                  </a:cubicBezTo>
                  <a:cubicBezTo>
                    <a:pt x="85" y="154"/>
                    <a:pt x="86" y="155"/>
                    <a:pt x="87" y="155"/>
                  </a:cubicBezTo>
                  <a:cubicBezTo>
                    <a:pt x="87" y="155"/>
                    <a:pt x="87" y="155"/>
                    <a:pt x="88" y="155"/>
                  </a:cubicBezTo>
                  <a:cubicBezTo>
                    <a:pt x="99" y="154"/>
                    <a:pt x="99" y="154"/>
                    <a:pt x="99" y="154"/>
                  </a:cubicBezTo>
                  <a:cubicBezTo>
                    <a:pt x="99" y="156"/>
                    <a:pt x="99" y="159"/>
                    <a:pt x="98" y="161"/>
                  </a:cubicBezTo>
                  <a:cubicBezTo>
                    <a:pt x="97" y="163"/>
                    <a:pt x="94" y="165"/>
                    <a:pt x="91" y="166"/>
                  </a:cubicBezTo>
                  <a:cubicBezTo>
                    <a:pt x="91" y="166"/>
                    <a:pt x="90" y="166"/>
                    <a:pt x="89" y="166"/>
                  </a:cubicBezTo>
                  <a:cubicBezTo>
                    <a:pt x="87" y="166"/>
                    <a:pt x="85" y="166"/>
                    <a:pt x="83" y="165"/>
                  </a:cubicBezTo>
                  <a:cubicBezTo>
                    <a:pt x="78" y="163"/>
                    <a:pt x="75" y="158"/>
                    <a:pt x="72" y="152"/>
                  </a:cubicBezTo>
                  <a:cubicBezTo>
                    <a:pt x="71" y="149"/>
                    <a:pt x="71" y="147"/>
                    <a:pt x="71" y="145"/>
                  </a:cubicBezTo>
                  <a:cubicBezTo>
                    <a:pt x="79" y="144"/>
                    <a:pt x="79" y="144"/>
                    <a:pt x="79" y="144"/>
                  </a:cubicBezTo>
                  <a:cubicBezTo>
                    <a:pt x="80" y="144"/>
                    <a:pt x="81" y="142"/>
                    <a:pt x="81" y="141"/>
                  </a:cubicBezTo>
                  <a:cubicBezTo>
                    <a:pt x="81" y="140"/>
                    <a:pt x="80" y="139"/>
                    <a:pt x="79" y="139"/>
                  </a:cubicBezTo>
                  <a:cubicBezTo>
                    <a:pt x="79" y="139"/>
                    <a:pt x="79" y="139"/>
                    <a:pt x="79" y="139"/>
                  </a:cubicBezTo>
                  <a:cubicBezTo>
                    <a:pt x="70" y="141"/>
                    <a:pt x="70" y="141"/>
                    <a:pt x="70" y="141"/>
                  </a:cubicBezTo>
                  <a:moveTo>
                    <a:pt x="76" y="130"/>
                  </a:moveTo>
                  <a:cubicBezTo>
                    <a:pt x="75" y="121"/>
                    <a:pt x="74" y="112"/>
                    <a:pt x="72" y="104"/>
                  </a:cubicBezTo>
                  <a:cubicBezTo>
                    <a:pt x="70" y="90"/>
                    <a:pt x="70" y="90"/>
                    <a:pt x="70" y="90"/>
                  </a:cubicBezTo>
                  <a:cubicBezTo>
                    <a:pt x="72" y="90"/>
                    <a:pt x="75" y="89"/>
                    <a:pt x="77" y="88"/>
                  </a:cubicBezTo>
                  <a:cubicBezTo>
                    <a:pt x="79" y="89"/>
                    <a:pt x="82" y="90"/>
                    <a:pt x="84" y="90"/>
                  </a:cubicBezTo>
                  <a:cubicBezTo>
                    <a:pt x="83" y="103"/>
                    <a:pt x="84" y="116"/>
                    <a:pt x="87" y="128"/>
                  </a:cubicBezTo>
                  <a:cubicBezTo>
                    <a:pt x="76" y="130"/>
                    <a:pt x="76" y="130"/>
                    <a:pt x="76" y="130"/>
                  </a:cubicBezTo>
                  <a:moveTo>
                    <a:pt x="64" y="85"/>
                  </a:moveTo>
                  <a:cubicBezTo>
                    <a:pt x="62" y="84"/>
                    <a:pt x="60" y="82"/>
                    <a:pt x="59" y="80"/>
                  </a:cubicBezTo>
                  <a:cubicBezTo>
                    <a:pt x="58" y="79"/>
                    <a:pt x="58" y="77"/>
                    <a:pt x="58" y="76"/>
                  </a:cubicBezTo>
                  <a:cubicBezTo>
                    <a:pt x="59" y="75"/>
                    <a:pt x="59" y="75"/>
                    <a:pt x="59" y="75"/>
                  </a:cubicBezTo>
                  <a:cubicBezTo>
                    <a:pt x="59" y="75"/>
                    <a:pt x="59" y="75"/>
                    <a:pt x="59" y="75"/>
                  </a:cubicBezTo>
                  <a:cubicBezTo>
                    <a:pt x="60" y="75"/>
                    <a:pt x="60" y="75"/>
                    <a:pt x="60" y="75"/>
                  </a:cubicBezTo>
                  <a:cubicBezTo>
                    <a:pt x="60" y="75"/>
                    <a:pt x="61" y="75"/>
                    <a:pt x="62" y="76"/>
                  </a:cubicBezTo>
                  <a:cubicBezTo>
                    <a:pt x="63" y="78"/>
                    <a:pt x="63" y="79"/>
                    <a:pt x="63" y="81"/>
                  </a:cubicBezTo>
                  <a:cubicBezTo>
                    <a:pt x="64" y="85"/>
                    <a:pt x="64" y="85"/>
                    <a:pt x="64" y="85"/>
                  </a:cubicBezTo>
                  <a:moveTo>
                    <a:pt x="77" y="83"/>
                  </a:moveTo>
                  <a:cubicBezTo>
                    <a:pt x="77" y="82"/>
                    <a:pt x="77" y="82"/>
                    <a:pt x="77" y="82"/>
                  </a:cubicBezTo>
                  <a:cubicBezTo>
                    <a:pt x="75" y="81"/>
                    <a:pt x="74" y="79"/>
                    <a:pt x="74" y="77"/>
                  </a:cubicBezTo>
                  <a:cubicBezTo>
                    <a:pt x="74" y="76"/>
                    <a:pt x="75" y="75"/>
                    <a:pt x="76" y="75"/>
                  </a:cubicBezTo>
                  <a:cubicBezTo>
                    <a:pt x="76" y="74"/>
                    <a:pt x="76" y="74"/>
                    <a:pt x="77" y="74"/>
                  </a:cubicBezTo>
                  <a:cubicBezTo>
                    <a:pt x="77" y="74"/>
                    <a:pt x="77" y="74"/>
                    <a:pt x="77" y="74"/>
                  </a:cubicBezTo>
                  <a:cubicBezTo>
                    <a:pt x="78" y="74"/>
                    <a:pt x="79" y="76"/>
                    <a:pt x="79" y="77"/>
                  </a:cubicBezTo>
                  <a:cubicBezTo>
                    <a:pt x="80" y="79"/>
                    <a:pt x="79" y="81"/>
                    <a:pt x="78" y="81"/>
                  </a:cubicBezTo>
                  <a:cubicBezTo>
                    <a:pt x="78" y="82"/>
                    <a:pt x="77" y="82"/>
                    <a:pt x="77" y="83"/>
                  </a:cubicBezTo>
                  <a:moveTo>
                    <a:pt x="89" y="85"/>
                  </a:moveTo>
                  <a:cubicBezTo>
                    <a:pt x="90" y="81"/>
                    <a:pt x="90" y="78"/>
                    <a:pt x="91" y="75"/>
                  </a:cubicBezTo>
                  <a:cubicBezTo>
                    <a:pt x="91" y="73"/>
                    <a:pt x="92" y="70"/>
                    <a:pt x="94" y="70"/>
                  </a:cubicBezTo>
                  <a:cubicBezTo>
                    <a:pt x="94" y="70"/>
                    <a:pt x="94" y="70"/>
                    <a:pt x="94" y="70"/>
                  </a:cubicBezTo>
                  <a:cubicBezTo>
                    <a:pt x="94" y="70"/>
                    <a:pt x="94" y="70"/>
                    <a:pt x="94" y="70"/>
                  </a:cubicBezTo>
                  <a:cubicBezTo>
                    <a:pt x="94" y="70"/>
                    <a:pt x="95" y="70"/>
                    <a:pt x="95" y="70"/>
                  </a:cubicBezTo>
                  <a:cubicBezTo>
                    <a:pt x="96" y="71"/>
                    <a:pt x="97" y="73"/>
                    <a:pt x="97" y="74"/>
                  </a:cubicBezTo>
                  <a:cubicBezTo>
                    <a:pt x="97" y="79"/>
                    <a:pt x="93" y="83"/>
                    <a:pt x="89" y="85"/>
                  </a:cubicBezTo>
                  <a:moveTo>
                    <a:pt x="64" y="132"/>
                  </a:moveTo>
                  <a:cubicBezTo>
                    <a:pt x="64" y="131"/>
                    <a:pt x="63" y="131"/>
                    <a:pt x="63" y="131"/>
                  </a:cubicBezTo>
                  <a:cubicBezTo>
                    <a:pt x="62" y="130"/>
                    <a:pt x="62" y="129"/>
                    <a:pt x="62" y="127"/>
                  </a:cubicBezTo>
                  <a:cubicBezTo>
                    <a:pt x="61" y="126"/>
                    <a:pt x="61" y="126"/>
                    <a:pt x="60" y="125"/>
                  </a:cubicBezTo>
                  <a:cubicBezTo>
                    <a:pt x="58" y="120"/>
                    <a:pt x="55" y="118"/>
                    <a:pt x="51" y="115"/>
                  </a:cubicBezTo>
                  <a:cubicBezTo>
                    <a:pt x="50" y="115"/>
                    <a:pt x="49" y="114"/>
                    <a:pt x="48" y="113"/>
                  </a:cubicBezTo>
                  <a:cubicBezTo>
                    <a:pt x="35" y="103"/>
                    <a:pt x="29" y="84"/>
                    <a:pt x="33" y="68"/>
                  </a:cubicBezTo>
                  <a:cubicBezTo>
                    <a:pt x="35" y="60"/>
                    <a:pt x="40" y="54"/>
                    <a:pt x="45" y="48"/>
                  </a:cubicBezTo>
                  <a:cubicBezTo>
                    <a:pt x="52" y="41"/>
                    <a:pt x="61" y="36"/>
                    <a:pt x="71" y="35"/>
                  </a:cubicBezTo>
                  <a:cubicBezTo>
                    <a:pt x="73" y="34"/>
                    <a:pt x="75" y="34"/>
                    <a:pt x="76" y="34"/>
                  </a:cubicBezTo>
                  <a:cubicBezTo>
                    <a:pt x="79" y="34"/>
                    <a:pt x="81" y="34"/>
                    <a:pt x="83" y="35"/>
                  </a:cubicBezTo>
                  <a:cubicBezTo>
                    <a:pt x="96" y="37"/>
                    <a:pt x="108" y="46"/>
                    <a:pt x="114" y="59"/>
                  </a:cubicBezTo>
                  <a:cubicBezTo>
                    <a:pt x="120" y="72"/>
                    <a:pt x="118" y="90"/>
                    <a:pt x="109" y="105"/>
                  </a:cubicBezTo>
                  <a:cubicBezTo>
                    <a:pt x="108" y="106"/>
                    <a:pt x="108" y="107"/>
                    <a:pt x="107" y="108"/>
                  </a:cubicBezTo>
                  <a:cubicBezTo>
                    <a:pt x="106" y="110"/>
                    <a:pt x="104" y="113"/>
                    <a:pt x="103" y="115"/>
                  </a:cubicBezTo>
                  <a:cubicBezTo>
                    <a:pt x="101" y="118"/>
                    <a:pt x="100" y="122"/>
                    <a:pt x="101" y="126"/>
                  </a:cubicBezTo>
                  <a:cubicBezTo>
                    <a:pt x="100" y="126"/>
                    <a:pt x="100" y="126"/>
                    <a:pt x="100" y="126"/>
                  </a:cubicBezTo>
                  <a:cubicBezTo>
                    <a:pt x="100" y="126"/>
                    <a:pt x="99" y="126"/>
                    <a:pt x="99" y="126"/>
                  </a:cubicBezTo>
                  <a:cubicBezTo>
                    <a:pt x="98" y="126"/>
                    <a:pt x="98" y="126"/>
                    <a:pt x="98" y="126"/>
                  </a:cubicBezTo>
                  <a:cubicBezTo>
                    <a:pt x="98" y="126"/>
                    <a:pt x="97" y="126"/>
                    <a:pt x="97" y="127"/>
                  </a:cubicBezTo>
                  <a:cubicBezTo>
                    <a:pt x="91" y="127"/>
                    <a:pt x="91" y="127"/>
                    <a:pt x="91" y="127"/>
                  </a:cubicBezTo>
                  <a:cubicBezTo>
                    <a:pt x="89" y="115"/>
                    <a:pt x="88" y="102"/>
                    <a:pt x="89" y="90"/>
                  </a:cubicBezTo>
                  <a:cubicBezTo>
                    <a:pt x="90" y="90"/>
                    <a:pt x="90" y="89"/>
                    <a:pt x="91" y="89"/>
                  </a:cubicBezTo>
                  <a:cubicBezTo>
                    <a:pt x="97" y="87"/>
                    <a:pt x="101" y="81"/>
                    <a:pt x="101" y="75"/>
                  </a:cubicBezTo>
                  <a:cubicBezTo>
                    <a:pt x="101" y="72"/>
                    <a:pt x="100" y="69"/>
                    <a:pt x="98" y="67"/>
                  </a:cubicBezTo>
                  <a:cubicBezTo>
                    <a:pt x="97" y="66"/>
                    <a:pt x="95" y="65"/>
                    <a:pt x="94" y="65"/>
                  </a:cubicBezTo>
                  <a:cubicBezTo>
                    <a:pt x="94" y="65"/>
                    <a:pt x="93" y="65"/>
                    <a:pt x="93" y="65"/>
                  </a:cubicBezTo>
                  <a:cubicBezTo>
                    <a:pt x="91" y="66"/>
                    <a:pt x="88" y="67"/>
                    <a:pt x="87" y="74"/>
                  </a:cubicBezTo>
                  <a:cubicBezTo>
                    <a:pt x="86" y="78"/>
                    <a:pt x="85" y="82"/>
                    <a:pt x="85" y="86"/>
                  </a:cubicBezTo>
                  <a:cubicBezTo>
                    <a:pt x="83" y="86"/>
                    <a:pt x="82" y="85"/>
                    <a:pt x="81" y="85"/>
                  </a:cubicBezTo>
                  <a:cubicBezTo>
                    <a:pt x="81" y="84"/>
                    <a:pt x="81" y="84"/>
                    <a:pt x="81" y="84"/>
                  </a:cubicBezTo>
                  <a:cubicBezTo>
                    <a:pt x="83" y="82"/>
                    <a:pt x="84" y="79"/>
                    <a:pt x="84" y="76"/>
                  </a:cubicBezTo>
                  <a:cubicBezTo>
                    <a:pt x="83" y="73"/>
                    <a:pt x="81" y="70"/>
                    <a:pt x="78" y="70"/>
                  </a:cubicBezTo>
                  <a:cubicBezTo>
                    <a:pt x="78" y="70"/>
                    <a:pt x="77" y="70"/>
                    <a:pt x="77" y="70"/>
                  </a:cubicBezTo>
                  <a:cubicBezTo>
                    <a:pt x="76" y="70"/>
                    <a:pt x="74" y="70"/>
                    <a:pt x="73" y="71"/>
                  </a:cubicBezTo>
                  <a:cubicBezTo>
                    <a:pt x="71" y="72"/>
                    <a:pt x="70" y="74"/>
                    <a:pt x="70" y="76"/>
                  </a:cubicBezTo>
                  <a:cubicBezTo>
                    <a:pt x="70" y="79"/>
                    <a:pt x="71" y="82"/>
                    <a:pt x="73" y="85"/>
                  </a:cubicBezTo>
                  <a:cubicBezTo>
                    <a:pt x="72" y="86"/>
                    <a:pt x="70" y="86"/>
                    <a:pt x="69" y="86"/>
                  </a:cubicBezTo>
                  <a:cubicBezTo>
                    <a:pt x="68" y="80"/>
                    <a:pt x="68" y="80"/>
                    <a:pt x="68" y="80"/>
                  </a:cubicBezTo>
                  <a:cubicBezTo>
                    <a:pt x="68" y="78"/>
                    <a:pt x="67" y="76"/>
                    <a:pt x="65" y="74"/>
                  </a:cubicBezTo>
                  <a:cubicBezTo>
                    <a:pt x="64" y="72"/>
                    <a:pt x="62" y="70"/>
                    <a:pt x="60" y="70"/>
                  </a:cubicBezTo>
                  <a:cubicBezTo>
                    <a:pt x="59" y="70"/>
                    <a:pt x="58" y="71"/>
                    <a:pt x="57" y="71"/>
                  </a:cubicBezTo>
                  <a:cubicBezTo>
                    <a:pt x="56" y="72"/>
                    <a:pt x="55" y="73"/>
                    <a:pt x="54" y="74"/>
                  </a:cubicBezTo>
                  <a:cubicBezTo>
                    <a:pt x="53" y="77"/>
                    <a:pt x="54" y="80"/>
                    <a:pt x="55" y="82"/>
                  </a:cubicBezTo>
                  <a:cubicBezTo>
                    <a:pt x="57" y="86"/>
                    <a:pt x="61" y="89"/>
                    <a:pt x="65" y="90"/>
                  </a:cubicBezTo>
                  <a:cubicBezTo>
                    <a:pt x="68" y="105"/>
                    <a:pt x="68" y="105"/>
                    <a:pt x="68" y="105"/>
                  </a:cubicBezTo>
                  <a:cubicBezTo>
                    <a:pt x="69" y="113"/>
                    <a:pt x="71" y="122"/>
                    <a:pt x="71" y="131"/>
                  </a:cubicBezTo>
                  <a:cubicBezTo>
                    <a:pt x="69" y="131"/>
                    <a:pt x="69" y="131"/>
                    <a:pt x="69" y="131"/>
                  </a:cubicBezTo>
                  <a:cubicBezTo>
                    <a:pt x="68" y="131"/>
                    <a:pt x="68" y="131"/>
                    <a:pt x="68" y="131"/>
                  </a:cubicBezTo>
                  <a:cubicBezTo>
                    <a:pt x="67" y="131"/>
                    <a:pt x="67" y="131"/>
                    <a:pt x="66" y="131"/>
                  </a:cubicBezTo>
                  <a:cubicBezTo>
                    <a:pt x="65" y="131"/>
                    <a:pt x="65" y="131"/>
                    <a:pt x="65" y="131"/>
                  </a:cubicBezTo>
                  <a:cubicBezTo>
                    <a:pt x="64" y="132"/>
                    <a:pt x="64" y="132"/>
                    <a:pt x="64" y="132"/>
                  </a:cubicBezTo>
                  <a:moveTo>
                    <a:pt x="77" y="30"/>
                  </a:moveTo>
                  <a:cubicBezTo>
                    <a:pt x="64" y="30"/>
                    <a:pt x="51" y="35"/>
                    <a:pt x="42" y="45"/>
                  </a:cubicBezTo>
                  <a:cubicBezTo>
                    <a:pt x="37" y="51"/>
                    <a:pt x="31" y="58"/>
                    <a:pt x="29" y="67"/>
                  </a:cubicBezTo>
                  <a:cubicBezTo>
                    <a:pt x="24" y="85"/>
                    <a:pt x="31" y="105"/>
                    <a:pt x="46" y="117"/>
                  </a:cubicBezTo>
                  <a:cubicBezTo>
                    <a:pt x="46" y="117"/>
                    <a:pt x="47" y="118"/>
                    <a:pt x="48" y="119"/>
                  </a:cubicBezTo>
                  <a:cubicBezTo>
                    <a:pt x="52" y="121"/>
                    <a:pt x="55" y="123"/>
                    <a:pt x="56" y="127"/>
                  </a:cubicBezTo>
                  <a:cubicBezTo>
                    <a:pt x="57" y="127"/>
                    <a:pt x="57" y="128"/>
                    <a:pt x="57" y="129"/>
                  </a:cubicBezTo>
                  <a:cubicBezTo>
                    <a:pt x="58" y="130"/>
                    <a:pt x="59" y="132"/>
                    <a:pt x="60" y="134"/>
                  </a:cubicBezTo>
                  <a:cubicBezTo>
                    <a:pt x="61" y="135"/>
                    <a:pt x="63" y="136"/>
                    <a:pt x="65" y="136"/>
                  </a:cubicBezTo>
                  <a:cubicBezTo>
                    <a:pt x="65" y="138"/>
                    <a:pt x="65" y="140"/>
                    <a:pt x="65" y="141"/>
                  </a:cubicBezTo>
                  <a:cubicBezTo>
                    <a:pt x="65" y="142"/>
                    <a:pt x="64" y="143"/>
                    <a:pt x="64" y="144"/>
                  </a:cubicBezTo>
                  <a:cubicBezTo>
                    <a:pt x="65" y="144"/>
                    <a:pt x="65" y="145"/>
                    <a:pt x="66" y="145"/>
                  </a:cubicBezTo>
                  <a:cubicBezTo>
                    <a:pt x="67" y="148"/>
                    <a:pt x="67" y="151"/>
                    <a:pt x="68" y="153"/>
                  </a:cubicBezTo>
                  <a:cubicBezTo>
                    <a:pt x="71" y="161"/>
                    <a:pt x="75" y="166"/>
                    <a:pt x="81" y="169"/>
                  </a:cubicBezTo>
                  <a:cubicBezTo>
                    <a:pt x="84" y="170"/>
                    <a:pt x="86" y="170"/>
                    <a:pt x="89" y="170"/>
                  </a:cubicBezTo>
                  <a:cubicBezTo>
                    <a:pt x="90" y="170"/>
                    <a:pt x="90" y="170"/>
                    <a:pt x="91" y="170"/>
                  </a:cubicBezTo>
                  <a:cubicBezTo>
                    <a:pt x="92" y="170"/>
                    <a:pt x="92" y="170"/>
                    <a:pt x="93" y="170"/>
                  </a:cubicBezTo>
                  <a:cubicBezTo>
                    <a:pt x="97" y="169"/>
                    <a:pt x="100" y="166"/>
                    <a:pt x="102" y="163"/>
                  </a:cubicBezTo>
                  <a:cubicBezTo>
                    <a:pt x="103" y="160"/>
                    <a:pt x="103" y="156"/>
                    <a:pt x="103" y="153"/>
                  </a:cubicBezTo>
                  <a:cubicBezTo>
                    <a:pt x="104" y="152"/>
                    <a:pt x="104" y="152"/>
                    <a:pt x="104" y="151"/>
                  </a:cubicBezTo>
                  <a:cubicBezTo>
                    <a:pt x="104" y="150"/>
                    <a:pt x="103" y="150"/>
                    <a:pt x="103" y="149"/>
                  </a:cubicBezTo>
                  <a:cubicBezTo>
                    <a:pt x="101" y="131"/>
                    <a:pt x="101" y="131"/>
                    <a:pt x="101" y="131"/>
                  </a:cubicBezTo>
                  <a:cubicBezTo>
                    <a:pt x="104" y="130"/>
                    <a:pt x="104" y="130"/>
                    <a:pt x="104" y="130"/>
                  </a:cubicBezTo>
                  <a:cubicBezTo>
                    <a:pt x="104" y="130"/>
                    <a:pt x="105" y="130"/>
                    <a:pt x="105" y="129"/>
                  </a:cubicBezTo>
                  <a:cubicBezTo>
                    <a:pt x="106" y="129"/>
                    <a:pt x="106" y="128"/>
                    <a:pt x="105" y="127"/>
                  </a:cubicBezTo>
                  <a:cubicBezTo>
                    <a:pt x="104" y="124"/>
                    <a:pt x="106" y="120"/>
                    <a:pt x="107" y="117"/>
                  </a:cubicBezTo>
                  <a:cubicBezTo>
                    <a:pt x="108" y="115"/>
                    <a:pt x="109" y="113"/>
                    <a:pt x="111" y="110"/>
                  </a:cubicBezTo>
                  <a:cubicBezTo>
                    <a:pt x="112" y="109"/>
                    <a:pt x="112" y="108"/>
                    <a:pt x="113" y="107"/>
                  </a:cubicBezTo>
                  <a:cubicBezTo>
                    <a:pt x="123" y="91"/>
                    <a:pt x="125" y="72"/>
                    <a:pt x="118" y="57"/>
                  </a:cubicBezTo>
                  <a:cubicBezTo>
                    <a:pt x="112" y="43"/>
                    <a:pt x="98" y="33"/>
                    <a:pt x="83" y="30"/>
                  </a:cubicBezTo>
                  <a:cubicBezTo>
                    <a:pt x="81" y="30"/>
                    <a:pt x="79" y="30"/>
                    <a:pt x="77" y="30"/>
                  </a:cubicBezTo>
                  <a:moveTo>
                    <a:pt x="132" y="28"/>
                  </a:moveTo>
                  <a:cubicBezTo>
                    <a:pt x="132" y="28"/>
                    <a:pt x="131" y="28"/>
                    <a:pt x="131" y="28"/>
                  </a:cubicBezTo>
                  <a:cubicBezTo>
                    <a:pt x="125" y="31"/>
                    <a:pt x="120" y="36"/>
                    <a:pt x="116" y="41"/>
                  </a:cubicBezTo>
                  <a:cubicBezTo>
                    <a:pt x="116" y="41"/>
                    <a:pt x="116" y="43"/>
                    <a:pt x="117" y="44"/>
                  </a:cubicBezTo>
                  <a:cubicBezTo>
                    <a:pt x="117" y="44"/>
                    <a:pt x="118" y="44"/>
                    <a:pt x="118" y="44"/>
                  </a:cubicBezTo>
                  <a:cubicBezTo>
                    <a:pt x="118" y="44"/>
                    <a:pt x="118" y="44"/>
                    <a:pt x="118" y="44"/>
                  </a:cubicBezTo>
                  <a:cubicBezTo>
                    <a:pt x="119" y="44"/>
                    <a:pt x="119" y="44"/>
                    <a:pt x="120" y="43"/>
                  </a:cubicBezTo>
                  <a:cubicBezTo>
                    <a:pt x="124" y="39"/>
                    <a:pt x="128" y="35"/>
                    <a:pt x="133" y="32"/>
                  </a:cubicBezTo>
                  <a:cubicBezTo>
                    <a:pt x="134" y="31"/>
                    <a:pt x="135" y="30"/>
                    <a:pt x="134" y="29"/>
                  </a:cubicBezTo>
                  <a:cubicBezTo>
                    <a:pt x="134" y="28"/>
                    <a:pt x="133" y="28"/>
                    <a:pt x="132" y="28"/>
                  </a:cubicBezTo>
                  <a:moveTo>
                    <a:pt x="64" y="0"/>
                  </a:moveTo>
                  <a:cubicBezTo>
                    <a:pt x="64" y="0"/>
                    <a:pt x="64" y="0"/>
                    <a:pt x="64" y="0"/>
                  </a:cubicBezTo>
                  <a:cubicBezTo>
                    <a:pt x="62" y="0"/>
                    <a:pt x="61" y="1"/>
                    <a:pt x="62" y="3"/>
                  </a:cubicBezTo>
                  <a:cubicBezTo>
                    <a:pt x="63" y="21"/>
                    <a:pt x="63" y="21"/>
                    <a:pt x="63" y="21"/>
                  </a:cubicBezTo>
                  <a:cubicBezTo>
                    <a:pt x="64" y="22"/>
                    <a:pt x="65" y="23"/>
                    <a:pt x="66" y="23"/>
                  </a:cubicBezTo>
                  <a:cubicBezTo>
                    <a:pt x="66" y="23"/>
                    <a:pt x="66" y="23"/>
                    <a:pt x="66" y="23"/>
                  </a:cubicBezTo>
                  <a:cubicBezTo>
                    <a:pt x="66" y="23"/>
                    <a:pt x="66" y="23"/>
                    <a:pt x="66" y="23"/>
                  </a:cubicBezTo>
                  <a:cubicBezTo>
                    <a:pt x="67" y="23"/>
                    <a:pt x="68" y="22"/>
                    <a:pt x="68" y="20"/>
                  </a:cubicBezTo>
                  <a:cubicBezTo>
                    <a:pt x="66" y="2"/>
                    <a:pt x="66" y="2"/>
                    <a:pt x="66" y="2"/>
                  </a:cubicBezTo>
                  <a:cubicBezTo>
                    <a:pt x="66" y="1"/>
                    <a:pt x="65" y="0"/>
                    <a:pt x="64"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7" name="Freeform 121">
              <a:extLst>
                <a:ext uri="{FF2B5EF4-FFF2-40B4-BE49-F238E27FC236}">
                  <a16:creationId xmlns:a16="http://schemas.microsoft.com/office/drawing/2014/main" id="{831AA9A7-C601-5CA1-D63B-2C89A53D66AC}"/>
                </a:ext>
              </a:extLst>
            </p:cNvPr>
            <p:cNvSpPr>
              <a:spLocks noEditPoints="1"/>
            </p:cNvSpPr>
            <p:nvPr/>
          </p:nvSpPr>
          <p:spPr bwMode="auto">
            <a:xfrm>
              <a:off x="9780588" y="3425825"/>
              <a:ext cx="666750" cy="412750"/>
            </a:xfrm>
            <a:custGeom>
              <a:avLst/>
              <a:gdLst>
                <a:gd name="T0" fmla="*/ 79 w 186"/>
                <a:gd name="T1" fmla="*/ 67 h 115"/>
                <a:gd name="T2" fmla="*/ 75 w 186"/>
                <a:gd name="T3" fmla="*/ 57 h 115"/>
                <a:gd name="T4" fmla="*/ 76 w 186"/>
                <a:gd name="T5" fmla="*/ 48 h 115"/>
                <a:gd name="T6" fmla="*/ 80 w 186"/>
                <a:gd name="T7" fmla="*/ 41 h 115"/>
                <a:gd name="T8" fmla="*/ 76 w 186"/>
                <a:gd name="T9" fmla="*/ 45 h 115"/>
                <a:gd name="T10" fmla="*/ 73 w 186"/>
                <a:gd name="T11" fmla="*/ 60 h 115"/>
                <a:gd name="T12" fmla="*/ 69 w 186"/>
                <a:gd name="T13" fmla="*/ 72 h 115"/>
                <a:gd name="T14" fmla="*/ 61 w 186"/>
                <a:gd name="T15" fmla="*/ 66 h 115"/>
                <a:gd name="T16" fmla="*/ 68 w 186"/>
                <a:gd name="T17" fmla="*/ 75 h 115"/>
                <a:gd name="T18" fmla="*/ 68 w 186"/>
                <a:gd name="T19" fmla="*/ 80 h 115"/>
                <a:gd name="T20" fmla="*/ 72 w 186"/>
                <a:gd name="T21" fmla="*/ 76 h 115"/>
                <a:gd name="T22" fmla="*/ 82 w 186"/>
                <a:gd name="T23" fmla="*/ 67 h 115"/>
                <a:gd name="T24" fmla="*/ 83 w 186"/>
                <a:gd name="T25" fmla="*/ 53 h 115"/>
                <a:gd name="T26" fmla="*/ 86 w 186"/>
                <a:gd name="T27" fmla="*/ 50 h 115"/>
                <a:gd name="T28" fmla="*/ 81 w 186"/>
                <a:gd name="T29" fmla="*/ 41 h 115"/>
                <a:gd name="T30" fmla="*/ 72 w 186"/>
                <a:gd name="T31" fmla="*/ 83 h 115"/>
                <a:gd name="T32" fmla="*/ 55 w 186"/>
                <a:gd name="T33" fmla="*/ 48 h 115"/>
                <a:gd name="T34" fmla="*/ 80 w 186"/>
                <a:gd name="T35" fmla="*/ 35 h 115"/>
                <a:gd name="T36" fmla="*/ 100 w 186"/>
                <a:gd name="T37" fmla="*/ 58 h 115"/>
                <a:gd name="T38" fmla="*/ 78 w 186"/>
                <a:gd name="T39" fmla="*/ 83 h 115"/>
                <a:gd name="T40" fmla="*/ 52 w 186"/>
                <a:gd name="T41" fmla="*/ 46 h 115"/>
                <a:gd name="T42" fmla="*/ 60 w 186"/>
                <a:gd name="T43" fmla="*/ 84 h 115"/>
                <a:gd name="T44" fmla="*/ 87 w 186"/>
                <a:gd name="T45" fmla="*/ 85 h 115"/>
                <a:gd name="T46" fmla="*/ 97 w 186"/>
                <a:gd name="T47" fmla="*/ 40 h 115"/>
                <a:gd name="T48" fmla="*/ 163 w 186"/>
                <a:gd name="T49" fmla="*/ 102 h 115"/>
                <a:gd name="T50" fmla="*/ 169 w 186"/>
                <a:gd name="T51" fmla="*/ 41 h 115"/>
                <a:gd name="T52" fmla="*/ 167 w 186"/>
                <a:gd name="T53" fmla="*/ 95 h 115"/>
                <a:gd name="T54" fmla="*/ 128 w 186"/>
                <a:gd name="T55" fmla="*/ 109 h 115"/>
                <a:gd name="T56" fmla="*/ 147 w 186"/>
                <a:gd name="T57" fmla="*/ 52 h 115"/>
                <a:gd name="T58" fmla="*/ 151 w 186"/>
                <a:gd name="T59" fmla="*/ 52 h 115"/>
                <a:gd name="T60" fmla="*/ 27 w 186"/>
                <a:gd name="T61" fmla="*/ 10 h 115"/>
                <a:gd name="T62" fmla="*/ 135 w 186"/>
                <a:gd name="T63" fmla="*/ 108 h 115"/>
                <a:gd name="T64" fmla="*/ 139 w 186"/>
                <a:gd name="T65" fmla="*/ 109 h 115"/>
                <a:gd name="T66" fmla="*/ 35 w 186"/>
                <a:gd name="T67" fmla="*/ 8 h 115"/>
                <a:gd name="T68" fmla="*/ 157 w 186"/>
                <a:gd name="T69" fmla="*/ 44 h 115"/>
                <a:gd name="T70" fmla="*/ 158 w 186"/>
                <a:gd name="T71" fmla="*/ 66 h 115"/>
                <a:gd name="T72" fmla="*/ 139 w 186"/>
                <a:gd name="T73" fmla="*/ 109 h 115"/>
                <a:gd name="T74" fmla="*/ 165 w 186"/>
                <a:gd name="T75" fmla="*/ 53 h 115"/>
                <a:gd name="T76" fmla="*/ 44 w 186"/>
                <a:gd name="T77" fmla="*/ 5 h 115"/>
                <a:gd name="T78" fmla="*/ 172 w 186"/>
                <a:gd name="T79" fmla="*/ 47 h 115"/>
                <a:gd name="T80" fmla="*/ 158 w 186"/>
                <a:gd name="T81" fmla="*/ 104 h 115"/>
                <a:gd name="T82" fmla="*/ 56 w 186"/>
                <a:gd name="T83" fmla="*/ 3 h 115"/>
                <a:gd name="T84" fmla="*/ 53 w 186"/>
                <a:gd name="T85" fmla="*/ 0 h 115"/>
                <a:gd name="T86" fmla="*/ 44 w 186"/>
                <a:gd name="T87" fmla="*/ 0 h 115"/>
                <a:gd name="T88" fmla="*/ 42 w 186"/>
                <a:gd name="T89" fmla="*/ 2 h 115"/>
                <a:gd name="T90" fmla="*/ 37 w 186"/>
                <a:gd name="T91" fmla="*/ 3 h 115"/>
                <a:gd name="T92" fmla="*/ 29 w 186"/>
                <a:gd name="T93" fmla="*/ 6 h 115"/>
                <a:gd name="T94" fmla="*/ 26 w 186"/>
                <a:gd name="T95" fmla="*/ 7 h 115"/>
                <a:gd name="T96" fmla="*/ 20 w 186"/>
                <a:gd name="T97" fmla="*/ 7 h 115"/>
                <a:gd name="T98" fmla="*/ 0 w 186"/>
                <a:gd name="T99" fmla="*/ 66 h 115"/>
                <a:gd name="T100" fmla="*/ 127 w 186"/>
                <a:gd name="T101" fmla="*/ 112 h 115"/>
                <a:gd name="T102" fmla="*/ 129 w 186"/>
                <a:gd name="T103" fmla="*/ 115 h 115"/>
                <a:gd name="T104" fmla="*/ 165 w 186"/>
                <a:gd name="T105" fmla="*/ 105 h 115"/>
                <a:gd name="T106" fmla="*/ 184 w 186"/>
                <a:gd name="T107" fmla="*/ 4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6" h="115">
                  <a:moveTo>
                    <a:pt x="73" y="72"/>
                  </a:moveTo>
                  <a:cubicBezTo>
                    <a:pt x="75" y="70"/>
                    <a:pt x="76" y="67"/>
                    <a:pt x="77" y="64"/>
                  </a:cubicBezTo>
                  <a:cubicBezTo>
                    <a:pt x="78" y="65"/>
                    <a:pt x="79" y="66"/>
                    <a:pt x="79" y="67"/>
                  </a:cubicBezTo>
                  <a:cubicBezTo>
                    <a:pt x="79" y="69"/>
                    <a:pt x="78" y="71"/>
                    <a:pt x="76" y="72"/>
                  </a:cubicBezTo>
                  <a:cubicBezTo>
                    <a:pt x="75" y="72"/>
                    <a:pt x="74" y="72"/>
                    <a:pt x="73" y="72"/>
                  </a:cubicBezTo>
                  <a:moveTo>
                    <a:pt x="75" y="57"/>
                  </a:moveTo>
                  <a:cubicBezTo>
                    <a:pt x="74" y="56"/>
                    <a:pt x="73" y="54"/>
                    <a:pt x="73" y="53"/>
                  </a:cubicBezTo>
                  <a:cubicBezTo>
                    <a:pt x="72" y="51"/>
                    <a:pt x="73" y="50"/>
                    <a:pt x="74" y="49"/>
                  </a:cubicBezTo>
                  <a:cubicBezTo>
                    <a:pt x="74" y="48"/>
                    <a:pt x="75" y="48"/>
                    <a:pt x="76" y="48"/>
                  </a:cubicBezTo>
                  <a:cubicBezTo>
                    <a:pt x="76" y="48"/>
                    <a:pt x="77" y="48"/>
                    <a:pt x="77" y="48"/>
                  </a:cubicBezTo>
                  <a:cubicBezTo>
                    <a:pt x="77" y="51"/>
                    <a:pt x="76" y="54"/>
                    <a:pt x="75" y="57"/>
                  </a:cubicBezTo>
                  <a:moveTo>
                    <a:pt x="80" y="41"/>
                  </a:moveTo>
                  <a:cubicBezTo>
                    <a:pt x="80" y="41"/>
                    <a:pt x="79" y="42"/>
                    <a:pt x="79" y="43"/>
                  </a:cubicBezTo>
                  <a:cubicBezTo>
                    <a:pt x="78" y="43"/>
                    <a:pt x="78" y="44"/>
                    <a:pt x="78" y="45"/>
                  </a:cubicBezTo>
                  <a:cubicBezTo>
                    <a:pt x="77" y="45"/>
                    <a:pt x="77" y="45"/>
                    <a:pt x="76" y="45"/>
                  </a:cubicBezTo>
                  <a:cubicBezTo>
                    <a:pt x="74" y="45"/>
                    <a:pt x="73" y="45"/>
                    <a:pt x="72" y="46"/>
                  </a:cubicBezTo>
                  <a:cubicBezTo>
                    <a:pt x="69" y="48"/>
                    <a:pt x="68" y="51"/>
                    <a:pt x="69" y="54"/>
                  </a:cubicBezTo>
                  <a:cubicBezTo>
                    <a:pt x="70" y="56"/>
                    <a:pt x="71" y="58"/>
                    <a:pt x="73" y="60"/>
                  </a:cubicBezTo>
                  <a:cubicBezTo>
                    <a:pt x="74" y="61"/>
                    <a:pt x="74" y="61"/>
                    <a:pt x="74" y="61"/>
                  </a:cubicBezTo>
                  <a:cubicBezTo>
                    <a:pt x="73" y="65"/>
                    <a:pt x="71" y="68"/>
                    <a:pt x="70" y="72"/>
                  </a:cubicBezTo>
                  <a:cubicBezTo>
                    <a:pt x="69" y="72"/>
                    <a:pt x="69" y="72"/>
                    <a:pt x="69" y="72"/>
                  </a:cubicBezTo>
                  <a:cubicBezTo>
                    <a:pt x="67" y="71"/>
                    <a:pt x="66" y="69"/>
                    <a:pt x="64" y="67"/>
                  </a:cubicBezTo>
                  <a:cubicBezTo>
                    <a:pt x="64" y="66"/>
                    <a:pt x="63" y="66"/>
                    <a:pt x="63" y="66"/>
                  </a:cubicBezTo>
                  <a:cubicBezTo>
                    <a:pt x="62" y="66"/>
                    <a:pt x="62" y="66"/>
                    <a:pt x="61" y="66"/>
                  </a:cubicBezTo>
                  <a:cubicBezTo>
                    <a:pt x="61" y="67"/>
                    <a:pt x="60" y="68"/>
                    <a:pt x="61" y="69"/>
                  </a:cubicBezTo>
                  <a:cubicBezTo>
                    <a:pt x="63" y="72"/>
                    <a:pt x="65" y="74"/>
                    <a:pt x="68" y="75"/>
                  </a:cubicBezTo>
                  <a:cubicBezTo>
                    <a:pt x="68" y="75"/>
                    <a:pt x="68" y="75"/>
                    <a:pt x="68" y="75"/>
                  </a:cubicBezTo>
                  <a:cubicBezTo>
                    <a:pt x="68" y="76"/>
                    <a:pt x="68" y="76"/>
                    <a:pt x="67" y="77"/>
                  </a:cubicBezTo>
                  <a:cubicBezTo>
                    <a:pt x="67" y="78"/>
                    <a:pt x="67" y="79"/>
                    <a:pt x="68" y="80"/>
                  </a:cubicBezTo>
                  <a:cubicBezTo>
                    <a:pt x="68" y="80"/>
                    <a:pt x="68" y="80"/>
                    <a:pt x="68" y="80"/>
                  </a:cubicBezTo>
                  <a:cubicBezTo>
                    <a:pt x="68" y="80"/>
                    <a:pt x="69" y="80"/>
                    <a:pt x="69" y="80"/>
                  </a:cubicBezTo>
                  <a:cubicBezTo>
                    <a:pt x="69" y="80"/>
                    <a:pt x="70" y="79"/>
                    <a:pt x="70" y="79"/>
                  </a:cubicBezTo>
                  <a:cubicBezTo>
                    <a:pt x="71" y="78"/>
                    <a:pt x="71" y="77"/>
                    <a:pt x="72" y="76"/>
                  </a:cubicBezTo>
                  <a:cubicBezTo>
                    <a:pt x="72" y="76"/>
                    <a:pt x="73" y="76"/>
                    <a:pt x="73" y="76"/>
                  </a:cubicBezTo>
                  <a:cubicBezTo>
                    <a:pt x="75" y="76"/>
                    <a:pt x="76" y="76"/>
                    <a:pt x="77" y="75"/>
                  </a:cubicBezTo>
                  <a:cubicBezTo>
                    <a:pt x="81" y="74"/>
                    <a:pt x="83" y="70"/>
                    <a:pt x="82" y="67"/>
                  </a:cubicBezTo>
                  <a:cubicBezTo>
                    <a:pt x="82" y="64"/>
                    <a:pt x="80" y="62"/>
                    <a:pt x="78" y="60"/>
                  </a:cubicBezTo>
                  <a:cubicBezTo>
                    <a:pt x="79" y="57"/>
                    <a:pt x="80" y="53"/>
                    <a:pt x="81" y="50"/>
                  </a:cubicBezTo>
                  <a:cubicBezTo>
                    <a:pt x="82" y="51"/>
                    <a:pt x="83" y="52"/>
                    <a:pt x="83" y="53"/>
                  </a:cubicBezTo>
                  <a:cubicBezTo>
                    <a:pt x="84" y="53"/>
                    <a:pt x="84" y="53"/>
                    <a:pt x="85" y="53"/>
                  </a:cubicBezTo>
                  <a:cubicBezTo>
                    <a:pt x="85" y="53"/>
                    <a:pt x="86" y="53"/>
                    <a:pt x="86" y="53"/>
                  </a:cubicBezTo>
                  <a:cubicBezTo>
                    <a:pt x="87" y="52"/>
                    <a:pt x="87" y="51"/>
                    <a:pt x="86" y="50"/>
                  </a:cubicBezTo>
                  <a:cubicBezTo>
                    <a:pt x="85" y="49"/>
                    <a:pt x="83" y="47"/>
                    <a:pt x="81" y="46"/>
                  </a:cubicBezTo>
                  <a:cubicBezTo>
                    <a:pt x="82" y="45"/>
                    <a:pt x="82" y="44"/>
                    <a:pt x="82" y="43"/>
                  </a:cubicBezTo>
                  <a:cubicBezTo>
                    <a:pt x="82" y="42"/>
                    <a:pt x="82" y="41"/>
                    <a:pt x="81" y="41"/>
                  </a:cubicBezTo>
                  <a:cubicBezTo>
                    <a:pt x="81" y="41"/>
                    <a:pt x="80" y="41"/>
                    <a:pt x="80" y="41"/>
                  </a:cubicBezTo>
                  <a:moveTo>
                    <a:pt x="78" y="83"/>
                  </a:moveTo>
                  <a:cubicBezTo>
                    <a:pt x="76" y="83"/>
                    <a:pt x="74" y="83"/>
                    <a:pt x="72" y="83"/>
                  </a:cubicBezTo>
                  <a:cubicBezTo>
                    <a:pt x="67" y="82"/>
                    <a:pt x="62" y="81"/>
                    <a:pt x="59" y="79"/>
                  </a:cubicBezTo>
                  <a:cubicBezTo>
                    <a:pt x="56" y="77"/>
                    <a:pt x="54" y="73"/>
                    <a:pt x="53" y="67"/>
                  </a:cubicBezTo>
                  <a:cubicBezTo>
                    <a:pt x="52" y="60"/>
                    <a:pt x="53" y="53"/>
                    <a:pt x="55" y="48"/>
                  </a:cubicBezTo>
                  <a:cubicBezTo>
                    <a:pt x="58" y="41"/>
                    <a:pt x="63" y="36"/>
                    <a:pt x="69" y="35"/>
                  </a:cubicBezTo>
                  <a:cubicBezTo>
                    <a:pt x="70" y="35"/>
                    <a:pt x="71" y="35"/>
                    <a:pt x="73" y="35"/>
                  </a:cubicBezTo>
                  <a:cubicBezTo>
                    <a:pt x="75" y="35"/>
                    <a:pt x="78" y="35"/>
                    <a:pt x="80" y="35"/>
                  </a:cubicBezTo>
                  <a:cubicBezTo>
                    <a:pt x="83" y="36"/>
                    <a:pt x="86" y="37"/>
                    <a:pt x="88" y="38"/>
                  </a:cubicBezTo>
                  <a:cubicBezTo>
                    <a:pt x="90" y="39"/>
                    <a:pt x="93" y="40"/>
                    <a:pt x="94" y="42"/>
                  </a:cubicBezTo>
                  <a:cubicBezTo>
                    <a:pt x="98" y="46"/>
                    <a:pt x="100" y="52"/>
                    <a:pt x="100" y="58"/>
                  </a:cubicBezTo>
                  <a:cubicBezTo>
                    <a:pt x="99" y="64"/>
                    <a:pt x="97" y="69"/>
                    <a:pt x="93" y="75"/>
                  </a:cubicBezTo>
                  <a:cubicBezTo>
                    <a:pt x="90" y="78"/>
                    <a:pt x="88" y="80"/>
                    <a:pt x="85" y="81"/>
                  </a:cubicBezTo>
                  <a:cubicBezTo>
                    <a:pt x="83" y="83"/>
                    <a:pt x="80" y="83"/>
                    <a:pt x="78" y="83"/>
                  </a:cubicBezTo>
                  <a:moveTo>
                    <a:pt x="73" y="31"/>
                  </a:moveTo>
                  <a:cubicBezTo>
                    <a:pt x="71" y="31"/>
                    <a:pt x="70" y="31"/>
                    <a:pt x="68" y="32"/>
                  </a:cubicBezTo>
                  <a:cubicBezTo>
                    <a:pt x="61" y="33"/>
                    <a:pt x="55" y="39"/>
                    <a:pt x="52" y="46"/>
                  </a:cubicBezTo>
                  <a:cubicBezTo>
                    <a:pt x="49" y="52"/>
                    <a:pt x="49" y="60"/>
                    <a:pt x="50" y="68"/>
                  </a:cubicBezTo>
                  <a:cubicBezTo>
                    <a:pt x="51" y="74"/>
                    <a:pt x="53" y="79"/>
                    <a:pt x="57" y="82"/>
                  </a:cubicBezTo>
                  <a:cubicBezTo>
                    <a:pt x="58" y="83"/>
                    <a:pt x="59" y="83"/>
                    <a:pt x="60" y="84"/>
                  </a:cubicBezTo>
                  <a:cubicBezTo>
                    <a:pt x="64" y="85"/>
                    <a:pt x="67" y="86"/>
                    <a:pt x="71" y="86"/>
                  </a:cubicBezTo>
                  <a:cubicBezTo>
                    <a:pt x="73" y="86"/>
                    <a:pt x="75" y="86"/>
                    <a:pt x="77" y="86"/>
                  </a:cubicBezTo>
                  <a:cubicBezTo>
                    <a:pt x="81" y="86"/>
                    <a:pt x="84" y="86"/>
                    <a:pt x="87" y="85"/>
                  </a:cubicBezTo>
                  <a:cubicBezTo>
                    <a:pt x="91" y="83"/>
                    <a:pt x="94" y="79"/>
                    <a:pt x="96" y="77"/>
                  </a:cubicBezTo>
                  <a:cubicBezTo>
                    <a:pt x="100" y="71"/>
                    <a:pt x="103" y="65"/>
                    <a:pt x="103" y="59"/>
                  </a:cubicBezTo>
                  <a:cubicBezTo>
                    <a:pt x="104" y="51"/>
                    <a:pt x="102" y="44"/>
                    <a:pt x="97" y="40"/>
                  </a:cubicBezTo>
                  <a:cubicBezTo>
                    <a:pt x="93" y="36"/>
                    <a:pt x="88" y="33"/>
                    <a:pt x="81" y="32"/>
                  </a:cubicBezTo>
                  <a:cubicBezTo>
                    <a:pt x="79" y="31"/>
                    <a:pt x="76" y="31"/>
                    <a:pt x="73" y="31"/>
                  </a:cubicBezTo>
                  <a:moveTo>
                    <a:pt x="163" y="102"/>
                  </a:moveTo>
                  <a:cubicBezTo>
                    <a:pt x="175" y="52"/>
                    <a:pt x="175" y="52"/>
                    <a:pt x="175" y="52"/>
                  </a:cubicBezTo>
                  <a:cubicBezTo>
                    <a:pt x="175" y="50"/>
                    <a:pt x="176" y="48"/>
                    <a:pt x="175" y="45"/>
                  </a:cubicBezTo>
                  <a:cubicBezTo>
                    <a:pt x="174" y="43"/>
                    <a:pt x="171" y="42"/>
                    <a:pt x="169" y="41"/>
                  </a:cubicBezTo>
                  <a:cubicBezTo>
                    <a:pt x="159" y="37"/>
                    <a:pt x="149" y="33"/>
                    <a:pt x="139" y="30"/>
                  </a:cubicBezTo>
                  <a:cubicBezTo>
                    <a:pt x="181" y="44"/>
                    <a:pt x="181" y="44"/>
                    <a:pt x="181" y="44"/>
                  </a:cubicBezTo>
                  <a:cubicBezTo>
                    <a:pt x="167" y="95"/>
                    <a:pt x="167" y="95"/>
                    <a:pt x="167" y="95"/>
                  </a:cubicBezTo>
                  <a:cubicBezTo>
                    <a:pt x="166" y="98"/>
                    <a:pt x="165" y="101"/>
                    <a:pt x="163" y="102"/>
                  </a:cubicBezTo>
                  <a:cubicBezTo>
                    <a:pt x="163" y="102"/>
                    <a:pt x="163" y="102"/>
                    <a:pt x="163" y="102"/>
                  </a:cubicBezTo>
                  <a:moveTo>
                    <a:pt x="128" y="109"/>
                  </a:moveTo>
                  <a:cubicBezTo>
                    <a:pt x="4" y="65"/>
                    <a:pt x="4" y="65"/>
                    <a:pt x="4" y="65"/>
                  </a:cubicBezTo>
                  <a:cubicBezTo>
                    <a:pt x="22" y="12"/>
                    <a:pt x="22" y="12"/>
                    <a:pt x="22" y="12"/>
                  </a:cubicBezTo>
                  <a:cubicBezTo>
                    <a:pt x="147" y="52"/>
                    <a:pt x="147" y="52"/>
                    <a:pt x="147" y="52"/>
                  </a:cubicBezTo>
                  <a:cubicBezTo>
                    <a:pt x="128" y="109"/>
                    <a:pt x="128" y="109"/>
                    <a:pt x="128" y="109"/>
                  </a:cubicBezTo>
                  <a:moveTo>
                    <a:pt x="131" y="111"/>
                  </a:moveTo>
                  <a:cubicBezTo>
                    <a:pt x="151" y="52"/>
                    <a:pt x="151" y="52"/>
                    <a:pt x="151" y="52"/>
                  </a:cubicBezTo>
                  <a:cubicBezTo>
                    <a:pt x="151" y="51"/>
                    <a:pt x="151" y="51"/>
                    <a:pt x="151" y="50"/>
                  </a:cubicBezTo>
                  <a:cubicBezTo>
                    <a:pt x="151" y="50"/>
                    <a:pt x="151" y="49"/>
                    <a:pt x="150" y="49"/>
                  </a:cubicBezTo>
                  <a:cubicBezTo>
                    <a:pt x="27" y="10"/>
                    <a:pt x="27" y="10"/>
                    <a:pt x="27" y="10"/>
                  </a:cubicBezTo>
                  <a:cubicBezTo>
                    <a:pt x="28" y="10"/>
                    <a:pt x="28" y="10"/>
                    <a:pt x="29" y="10"/>
                  </a:cubicBezTo>
                  <a:cubicBezTo>
                    <a:pt x="71" y="21"/>
                    <a:pt x="112" y="34"/>
                    <a:pt x="153" y="49"/>
                  </a:cubicBezTo>
                  <a:cubicBezTo>
                    <a:pt x="149" y="69"/>
                    <a:pt x="143" y="89"/>
                    <a:pt x="135" y="108"/>
                  </a:cubicBezTo>
                  <a:cubicBezTo>
                    <a:pt x="135" y="109"/>
                    <a:pt x="135" y="109"/>
                    <a:pt x="136" y="110"/>
                  </a:cubicBezTo>
                  <a:cubicBezTo>
                    <a:pt x="131" y="111"/>
                    <a:pt x="131" y="111"/>
                    <a:pt x="131" y="111"/>
                  </a:cubicBezTo>
                  <a:moveTo>
                    <a:pt x="139" y="109"/>
                  </a:moveTo>
                  <a:cubicBezTo>
                    <a:pt x="147" y="89"/>
                    <a:pt x="153" y="69"/>
                    <a:pt x="156" y="48"/>
                  </a:cubicBezTo>
                  <a:cubicBezTo>
                    <a:pt x="157" y="47"/>
                    <a:pt x="156" y="47"/>
                    <a:pt x="155" y="46"/>
                  </a:cubicBezTo>
                  <a:cubicBezTo>
                    <a:pt x="116" y="32"/>
                    <a:pt x="76" y="19"/>
                    <a:pt x="35" y="8"/>
                  </a:cubicBezTo>
                  <a:cubicBezTo>
                    <a:pt x="36" y="8"/>
                    <a:pt x="37" y="7"/>
                    <a:pt x="38" y="7"/>
                  </a:cubicBezTo>
                  <a:cubicBezTo>
                    <a:pt x="38" y="7"/>
                    <a:pt x="38" y="7"/>
                    <a:pt x="38" y="7"/>
                  </a:cubicBezTo>
                  <a:cubicBezTo>
                    <a:pt x="157" y="44"/>
                    <a:pt x="157" y="44"/>
                    <a:pt x="157" y="44"/>
                  </a:cubicBezTo>
                  <a:cubicBezTo>
                    <a:pt x="159" y="45"/>
                    <a:pt x="161" y="46"/>
                    <a:pt x="161" y="47"/>
                  </a:cubicBezTo>
                  <a:cubicBezTo>
                    <a:pt x="162" y="49"/>
                    <a:pt x="162" y="51"/>
                    <a:pt x="161" y="52"/>
                  </a:cubicBezTo>
                  <a:cubicBezTo>
                    <a:pt x="160" y="57"/>
                    <a:pt x="159" y="61"/>
                    <a:pt x="158" y="66"/>
                  </a:cubicBezTo>
                  <a:cubicBezTo>
                    <a:pt x="154" y="79"/>
                    <a:pt x="151" y="93"/>
                    <a:pt x="146" y="106"/>
                  </a:cubicBezTo>
                  <a:cubicBezTo>
                    <a:pt x="146" y="107"/>
                    <a:pt x="146" y="107"/>
                    <a:pt x="146" y="107"/>
                  </a:cubicBezTo>
                  <a:cubicBezTo>
                    <a:pt x="139" y="109"/>
                    <a:pt x="139" y="109"/>
                    <a:pt x="139" y="109"/>
                  </a:cubicBezTo>
                  <a:moveTo>
                    <a:pt x="150" y="106"/>
                  </a:moveTo>
                  <a:cubicBezTo>
                    <a:pt x="154" y="93"/>
                    <a:pt x="158" y="80"/>
                    <a:pt x="161" y="67"/>
                  </a:cubicBezTo>
                  <a:cubicBezTo>
                    <a:pt x="162" y="62"/>
                    <a:pt x="163" y="58"/>
                    <a:pt x="165" y="53"/>
                  </a:cubicBezTo>
                  <a:cubicBezTo>
                    <a:pt x="165" y="51"/>
                    <a:pt x="166" y="48"/>
                    <a:pt x="165" y="46"/>
                  </a:cubicBezTo>
                  <a:cubicBezTo>
                    <a:pt x="163" y="43"/>
                    <a:pt x="160" y="42"/>
                    <a:pt x="158" y="41"/>
                  </a:cubicBezTo>
                  <a:cubicBezTo>
                    <a:pt x="44" y="5"/>
                    <a:pt x="44" y="5"/>
                    <a:pt x="44" y="5"/>
                  </a:cubicBezTo>
                  <a:cubicBezTo>
                    <a:pt x="44" y="5"/>
                    <a:pt x="45" y="5"/>
                    <a:pt x="46" y="4"/>
                  </a:cubicBezTo>
                  <a:cubicBezTo>
                    <a:pt x="87" y="16"/>
                    <a:pt x="128" y="29"/>
                    <a:pt x="168" y="44"/>
                  </a:cubicBezTo>
                  <a:cubicBezTo>
                    <a:pt x="169" y="45"/>
                    <a:pt x="171" y="46"/>
                    <a:pt x="172" y="47"/>
                  </a:cubicBezTo>
                  <a:cubicBezTo>
                    <a:pt x="172" y="48"/>
                    <a:pt x="172" y="49"/>
                    <a:pt x="171" y="51"/>
                  </a:cubicBezTo>
                  <a:cubicBezTo>
                    <a:pt x="159" y="104"/>
                    <a:pt x="159" y="104"/>
                    <a:pt x="159" y="104"/>
                  </a:cubicBezTo>
                  <a:cubicBezTo>
                    <a:pt x="158" y="104"/>
                    <a:pt x="158" y="104"/>
                    <a:pt x="158" y="104"/>
                  </a:cubicBezTo>
                  <a:cubicBezTo>
                    <a:pt x="150" y="106"/>
                    <a:pt x="150" y="106"/>
                    <a:pt x="150" y="106"/>
                  </a:cubicBezTo>
                  <a:moveTo>
                    <a:pt x="74" y="9"/>
                  </a:moveTo>
                  <a:cubicBezTo>
                    <a:pt x="68" y="7"/>
                    <a:pt x="62" y="5"/>
                    <a:pt x="56" y="3"/>
                  </a:cubicBezTo>
                  <a:cubicBezTo>
                    <a:pt x="59" y="4"/>
                    <a:pt x="63" y="5"/>
                    <a:pt x="67" y="6"/>
                  </a:cubicBezTo>
                  <a:cubicBezTo>
                    <a:pt x="74" y="9"/>
                    <a:pt x="74" y="9"/>
                    <a:pt x="74" y="9"/>
                  </a:cubicBezTo>
                  <a:moveTo>
                    <a:pt x="53" y="0"/>
                  </a:moveTo>
                  <a:cubicBezTo>
                    <a:pt x="52" y="0"/>
                    <a:pt x="52" y="0"/>
                    <a:pt x="52" y="0"/>
                  </a:cubicBezTo>
                  <a:cubicBezTo>
                    <a:pt x="50" y="0"/>
                    <a:pt x="48" y="0"/>
                    <a:pt x="46" y="1"/>
                  </a:cubicBezTo>
                  <a:cubicBezTo>
                    <a:pt x="45" y="0"/>
                    <a:pt x="45" y="0"/>
                    <a:pt x="44" y="0"/>
                  </a:cubicBezTo>
                  <a:cubicBezTo>
                    <a:pt x="44" y="0"/>
                    <a:pt x="44" y="0"/>
                    <a:pt x="44" y="0"/>
                  </a:cubicBezTo>
                  <a:cubicBezTo>
                    <a:pt x="43" y="0"/>
                    <a:pt x="42" y="1"/>
                    <a:pt x="42" y="1"/>
                  </a:cubicBezTo>
                  <a:cubicBezTo>
                    <a:pt x="42" y="2"/>
                    <a:pt x="42" y="2"/>
                    <a:pt x="42" y="2"/>
                  </a:cubicBezTo>
                  <a:cubicBezTo>
                    <a:pt x="41" y="2"/>
                    <a:pt x="39" y="3"/>
                    <a:pt x="38" y="3"/>
                  </a:cubicBezTo>
                  <a:cubicBezTo>
                    <a:pt x="37" y="3"/>
                    <a:pt x="37" y="3"/>
                    <a:pt x="37" y="3"/>
                  </a:cubicBezTo>
                  <a:cubicBezTo>
                    <a:pt x="37" y="3"/>
                    <a:pt x="37" y="3"/>
                    <a:pt x="37" y="3"/>
                  </a:cubicBezTo>
                  <a:cubicBezTo>
                    <a:pt x="36" y="3"/>
                    <a:pt x="35" y="3"/>
                    <a:pt x="35" y="4"/>
                  </a:cubicBezTo>
                  <a:cubicBezTo>
                    <a:pt x="35" y="4"/>
                    <a:pt x="35" y="4"/>
                    <a:pt x="35" y="4"/>
                  </a:cubicBezTo>
                  <a:cubicBezTo>
                    <a:pt x="33" y="5"/>
                    <a:pt x="31" y="6"/>
                    <a:pt x="29" y="6"/>
                  </a:cubicBezTo>
                  <a:cubicBezTo>
                    <a:pt x="28" y="6"/>
                    <a:pt x="28" y="6"/>
                    <a:pt x="28" y="6"/>
                  </a:cubicBezTo>
                  <a:cubicBezTo>
                    <a:pt x="28" y="6"/>
                    <a:pt x="28" y="6"/>
                    <a:pt x="28" y="6"/>
                  </a:cubicBezTo>
                  <a:cubicBezTo>
                    <a:pt x="27" y="6"/>
                    <a:pt x="26" y="6"/>
                    <a:pt x="26" y="7"/>
                  </a:cubicBezTo>
                  <a:cubicBezTo>
                    <a:pt x="25" y="7"/>
                    <a:pt x="24" y="7"/>
                    <a:pt x="23" y="7"/>
                  </a:cubicBezTo>
                  <a:cubicBezTo>
                    <a:pt x="22" y="7"/>
                    <a:pt x="21" y="7"/>
                    <a:pt x="20" y="7"/>
                  </a:cubicBezTo>
                  <a:cubicBezTo>
                    <a:pt x="20" y="7"/>
                    <a:pt x="20" y="7"/>
                    <a:pt x="20" y="7"/>
                  </a:cubicBezTo>
                  <a:cubicBezTo>
                    <a:pt x="19" y="7"/>
                    <a:pt x="18" y="7"/>
                    <a:pt x="18" y="8"/>
                  </a:cubicBezTo>
                  <a:cubicBezTo>
                    <a:pt x="18" y="9"/>
                    <a:pt x="18" y="9"/>
                    <a:pt x="19" y="10"/>
                  </a:cubicBezTo>
                  <a:cubicBezTo>
                    <a:pt x="0" y="66"/>
                    <a:pt x="0" y="66"/>
                    <a:pt x="0" y="66"/>
                  </a:cubicBezTo>
                  <a:cubicBezTo>
                    <a:pt x="0" y="67"/>
                    <a:pt x="0" y="68"/>
                    <a:pt x="1" y="68"/>
                  </a:cubicBezTo>
                  <a:cubicBezTo>
                    <a:pt x="1" y="68"/>
                    <a:pt x="1" y="68"/>
                    <a:pt x="1" y="68"/>
                  </a:cubicBezTo>
                  <a:cubicBezTo>
                    <a:pt x="127" y="112"/>
                    <a:pt x="127" y="112"/>
                    <a:pt x="127" y="112"/>
                  </a:cubicBezTo>
                  <a:cubicBezTo>
                    <a:pt x="127" y="113"/>
                    <a:pt x="127" y="113"/>
                    <a:pt x="127" y="114"/>
                  </a:cubicBezTo>
                  <a:cubicBezTo>
                    <a:pt x="127" y="114"/>
                    <a:pt x="127" y="115"/>
                    <a:pt x="128" y="115"/>
                  </a:cubicBezTo>
                  <a:cubicBezTo>
                    <a:pt x="128" y="115"/>
                    <a:pt x="128" y="115"/>
                    <a:pt x="129" y="115"/>
                  </a:cubicBezTo>
                  <a:cubicBezTo>
                    <a:pt x="129" y="115"/>
                    <a:pt x="129" y="115"/>
                    <a:pt x="129" y="115"/>
                  </a:cubicBezTo>
                  <a:cubicBezTo>
                    <a:pt x="158" y="108"/>
                    <a:pt x="158" y="108"/>
                    <a:pt x="158" y="108"/>
                  </a:cubicBezTo>
                  <a:cubicBezTo>
                    <a:pt x="161" y="107"/>
                    <a:pt x="163" y="107"/>
                    <a:pt x="165" y="105"/>
                  </a:cubicBezTo>
                  <a:cubicBezTo>
                    <a:pt x="168" y="102"/>
                    <a:pt x="170" y="98"/>
                    <a:pt x="170" y="96"/>
                  </a:cubicBezTo>
                  <a:cubicBezTo>
                    <a:pt x="185" y="43"/>
                    <a:pt x="185" y="43"/>
                    <a:pt x="185" y="43"/>
                  </a:cubicBezTo>
                  <a:cubicBezTo>
                    <a:pt x="186" y="42"/>
                    <a:pt x="185" y="41"/>
                    <a:pt x="184" y="41"/>
                  </a:cubicBezTo>
                  <a:cubicBezTo>
                    <a:pt x="68" y="3"/>
                    <a:pt x="68" y="3"/>
                    <a:pt x="68" y="3"/>
                  </a:cubicBezTo>
                  <a:cubicBezTo>
                    <a:pt x="63" y="1"/>
                    <a:pt x="58" y="0"/>
                    <a:pt x="53"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8" name="Freeform 122">
              <a:extLst>
                <a:ext uri="{FF2B5EF4-FFF2-40B4-BE49-F238E27FC236}">
                  <a16:creationId xmlns:a16="http://schemas.microsoft.com/office/drawing/2014/main" id="{9FDB9FA5-EE06-6B6D-8918-0B72B4674FBF}"/>
                </a:ext>
              </a:extLst>
            </p:cNvPr>
            <p:cNvSpPr>
              <a:spLocks noEditPoints="1"/>
            </p:cNvSpPr>
            <p:nvPr/>
          </p:nvSpPr>
          <p:spPr bwMode="auto">
            <a:xfrm>
              <a:off x="9737725" y="3787775"/>
              <a:ext cx="358775" cy="484188"/>
            </a:xfrm>
            <a:custGeom>
              <a:avLst/>
              <a:gdLst>
                <a:gd name="T0" fmla="*/ 46 w 100"/>
                <a:gd name="T1" fmla="*/ 107 h 135"/>
                <a:gd name="T2" fmla="*/ 42 w 100"/>
                <a:gd name="T3" fmla="*/ 91 h 135"/>
                <a:gd name="T4" fmla="*/ 44 w 100"/>
                <a:gd name="T5" fmla="*/ 83 h 135"/>
                <a:gd name="T6" fmla="*/ 48 w 100"/>
                <a:gd name="T7" fmla="*/ 73 h 135"/>
                <a:gd name="T8" fmla="*/ 54 w 100"/>
                <a:gd name="T9" fmla="*/ 73 h 135"/>
                <a:gd name="T10" fmla="*/ 55 w 100"/>
                <a:gd name="T11" fmla="*/ 79 h 135"/>
                <a:gd name="T12" fmla="*/ 58 w 100"/>
                <a:gd name="T13" fmla="*/ 90 h 135"/>
                <a:gd name="T14" fmla="*/ 57 w 100"/>
                <a:gd name="T15" fmla="*/ 105 h 135"/>
                <a:gd name="T16" fmla="*/ 51 w 100"/>
                <a:gd name="T17" fmla="*/ 69 h 135"/>
                <a:gd name="T18" fmla="*/ 41 w 100"/>
                <a:gd name="T19" fmla="*/ 79 h 135"/>
                <a:gd name="T20" fmla="*/ 39 w 100"/>
                <a:gd name="T21" fmla="*/ 87 h 135"/>
                <a:gd name="T22" fmla="*/ 37 w 100"/>
                <a:gd name="T23" fmla="*/ 95 h 135"/>
                <a:gd name="T24" fmla="*/ 51 w 100"/>
                <a:gd name="T25" fmla="*/ 111 h 135"/>
                <a:gd name="T26" fmla="*/ 64 w 100"/>
                <a:gd name="T27" fmla="*/ 93 h 135"/>
                <a:gd name="T28" fmla="*/ 59 w 100"/>
                <a:gd name="T29" fmla="*/ 83 h 135"/>
                <a:gd name="T30" fmla="*/ 59 w 100"/>
                <a:gd name="T31" fmla="*/ 77 h 135"/>
                <a:gd name="T32" fmla="*/ 51 w 100"/>
                <a:gd name="T33" fmla="*/ 69 h 135"/>
                <a:gd name="T34" fmla="*/ 6 w 100"/>
                <a:gd name="T35" fmla="*/ 128 h 135"/>
                <a:gd name="T36" fmla="*/ 96 w 100"/>
                <a:gd name="T37" fmla="*/ 46 h 135"/>
                <a:gd name="T38" fmla="*/ 22 w 100"/>
                <a:gd name="T39" fmla="*/ 44 h 135"/>
                <a:gd name="T40" fmla="*/ 24 w 100"/>
                <a:gd name="T41" fmla="*/ 16 h 135"/>
                <a:gd name="T42" fmla="*/ 49 w 100"/>
                <a:gd name="T43" fmla="*/ 3 h 135"/>
                <a:gd name="T44" fmla="*/ 78 w 100"/>
                <a:gd name="T45" fmla="*/ 43 h 135"/>
                <a:gd name="T46" fmla="*/ 48 w 100"/>
                <a:gd name="T47" fmla="*/ 0 h 135"/>
                <a:gd name="T48" fmla="*/ 18 w 100"/>
                <a:gd name="T49" fmla="*/ 44 h 135"/>
                <a:gd name="T50" fmla="*/ 0 w 100"/>
                <a:gd name="T51" fmla="*/ 44 h 135"/>
                <a:gd name="T52" fmla="*/ 2 w 100"/>
                <a:gd name="T53" fmla="*/ 130 h 135"/>
                <a:gd name="T54" fmla="*/ 98 w 100"/>
                <a:gd name="T55" fmla="*/ 135 h 135"/>
                <a:gd name="T56" fmla="*/ 99 w 100"/>
                <a:gd name="T57" fmla="*/ 135 h 135"/>
                <a:gd name="T58" fmla="*/ 100 w 100"/>
                <a:gd name="T59" fmla="*/ 45 h 135"/>
                <a:gd name="T60" fmla="*/ 98 w 100"/>
                <a:gd name="T61" fmla="*/ 43 h 135"/>
                <a:gd name="T62" fmla="*/ 76 w 100"/>
                <a:gd name="T63" fmla="*/ 15 h 135"/>
                <a:gd name="T64" fmla="*/ 48 w 100"/>
                <a:gd name="T6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135">
                  <a:moveTo>
                    <a:pt x="51" y="108"/>
                  </a:moveTo>
                  <a:cubicBezTo>
                    <a:pt x="49" y="108"/>
                    <a:pt x="47" y="107"/>
                    <a:pt x="46" y="107"/>
                  </a:cubicBezTo>
                  <a:cubicBezTo>
                    <a:pt x="42" y="104"/>
                    <a:pt x="40" y="100"/>
                    <a:pt x="40" y="96"/>
                  </a:cubicBezTo>
                  <a:cubicBezTo>
                    <a:pt x="41" y="94"/>
                    <a:pt x="41" y="93"/>
                    <a:pt x="42" y="91"/>
                  </a:cubicBezTo>
                  <a:cubicBezTo>
                    <a:pt x="42" y="90"/>
                    <a:pt x="43" y="89"/>
                    <a:pt x="43" y="88"/>
                  </a:cubicBezTo>
                  <a:cubicBezTo>
                    <a:pt x="43" y="87"/>
                    <a:pt x="44" y="85"/>
                    <a:pt x="44" y="83"/>
                  </a:cubicBezTo>
                  <a:cubicBezTo>
                    <a:pt x="44" y="82"/>
                    <a:pt x="44" y="81"/>
                    <a:pt x="45" y="80"/>
                  </a:cubicBezTo>
                  <a:cubicBezTo>
                    <a:pt x="45" y="77"/>
                    <a:pt x="47" y="74"/>
                    <a:pt x="48" y="73"/>
                  </a:cubicBezTo>
                  <a:cubicBezTo>
                    <a:pt x="49" y="73"/>
                    <a:pt x="50" y="72"/>
                    <a:pt x="51" y="72"/>
                  </a:cubicBezTo>
                  <a:cubicBezTo>
                    <a:pt x="52" y="72"/>
                    <a:pt x="53" y="73"/>
                    <a:pt x="54" y="73"/>
                  </a:cubicBezTo>
                  <a:cubicBezTo>
                    <a:pt x="55" y="74"/>
                    <a:pt x="55" y="75"/>
                    <a:pt x="55" y="77"/>
                  </a:cubicBezTo>
                  <a:cubicBezTo>
                    <a:pt x="55" y="78"/>
                    <a:pt x="55" y="79"/>
                    <a:pt x="55" y="79"/>
                  </a:cubicBezTo>
                  <a:cubicBezTo>
                    <a:pt x="55" y="81"/>
                    <a:pt x="55" y="82"/>
                    <a:pt x="55" y="83"/>
                  </a:cubicBezTo>
                  <a:cubicBezTo>
                    <a:pt x="56" y="86"/>
                    <a:pt x="57" y="88"/>
                    <a:pt x="58" y="90"/>
                  </a:cubicBezTo>
                  <a:cubicBezTo>
                    <a:pt x="59" y="91"/>
                    <a:pt x="60" y="93"/>
                    <a:pt x="61" y="94"/>
                  </a:cubicBezTo>
                  <a:cubicBezTo>
                    <a:pt x="62" y="98"/>
                    <a:pt x="61" y="103"/>
                    <a:pt x="57" y="105"/>
                  </a:cubicBezTo>
                  <a:cubicBezTo>
                    <a:pt x="56" y="107"/>
                    <a:pt x="53" y="108"/>
                    <a:pt x="51" y="108"/>
                  </a:cubicBezTo>
                  <a:moveTo>
                    <a:pt x="51" y="69"/>
                  </a:moveTo>
                  <a:cubicBezTo>
                    <a:pt x="49" y="69"/>
                    <a:pt x="48" y="69"/>
                    <a:pt x="46" y="70"/>
                  </a:cubicBezTo>
                  <a:cubicBezTo>
                    <a:pt x="44" y="72"/>
                    <a:pt x="42" y="75"/>
                    <a:pt x="41" y="79"/>
                  </a:cubicBezTo>
                  <a:cubicBezTo>
                    <a:pt x="41" y="80"/>
                    <a:pt x="41" y="81"/>
                    <a:pt x="40" y="83"/>
                  </a:cubicBezTo>
                  <a:cubicBezTo>
                    <a:pt x="40" y="84"/>
                    <a:pt x="40" y="86"/>
                    <a:pt x="39" y="87"/>
                  </a:cubicBezTo>
                  <a:cubicBezTo>
                    <a:pt x="39" y="88"/>
                    <a:pt x="39" y="89"/>
                    <a:pt x="38" y="90"/>
                  </a:cubicBezTo>
                  <a:cubicBezTo>
                    <a:pt x="38" y="92"/>
                    <a:pt x="37" y="93"/>
                    <a:pt x="37" y="95"/>
                  </a:cubicBezTo>
                  <a:cubicBezTo>
                    <a:pt x="36" y="101"/>
                    <a:pt x="39" y="107"/>
                    <a:pt x="44" y="110"/>
                  </a:cubicBezTo>
                  <a:cubicBezTo>
                    <a:pt x="46" y="111"/>
                    <a:pt x="48" y="111"/>
                    <a:pt x="51" y="111"/>
                  </a:cubicBezTo>
                  <a:cubicBezTo>
                    <a:pt x="54" y="111"/>
                    <a:pt x="57" y="110"/>
                    <a:pt x="60" y="108"/>
                  </a:cubicBezTo>
                  <a:cubicBezTo>
                    <a:pt x="64" y="105"/>
                    <a:pt x="66" y="98"/>
                    <a:pt x="64" y="93"/>
                  </a:cubicBezTo>
                  <a:cubicBezTo>
                    <a:pt x="63" y="91"/>
                    <a:pt x="62" y="90"/>
                    <a:pt x="62" y="88"/>
                  </a:cubicBezTo>
                  <a:cubicBezTo>
                    <a:pt x="60" y="86"/>
                    <a:pt x="59" y="85"/>
                    <a:pt x="59" y="83"/>
                  </a:cubicBezTo>
                  <a:cubicBezTo>
                    <a:pt x="59" y="82"/>
                    <a:pt x="59" y="80"/>
                    <a:pt x="59" y="79"/>
                  </a:cubicBezTo>
                  <a:cubicBezTo>
                    <a:pt x="59" y="79"/>
                    <a:pt x="59" y="78"/>
                    <a:pt x="59" y="77"/>
                  </a:cubicBezTo>
                  <a:cubicBezTo>
                    <a:pt x="59" y="74"/>
                    <a:pt x="58" y="72"/>
                    <a:pt x="57" y="71"/>
                  </a:cubicBezTo>
                  <a:cubicBezTo>
                    <a:pt x="55" y="69"/>
                    <a:pt x="53" y="69"/>
                    <a:pt x="51" y="69"/>
                  </a:cubicBezTo>
                  <a:moveTo>
                    <a:pt x="96" y="132"/>
                  </a:moveTo>
                  <a:cubicBezTo>
                    <a:pt x="6" y="128"/>
                    <a:pt x="6" y="128"/>
                    <a:pt x="6" y="128"/>
                  </a:cubicBezTo>
                  <a:cubicBezTo>
                    <a:pt x="4" y="48"/>
                    <a:pt x="4" y="48"/>
                    <a:pt x="4" y="48"/>
                  </a:cubicBezTo>
                  <a:cubicBezTo>
                    <a:pt x="96" y="46"/>
                    <a:pt x="96" y="46"/>
                    <a:pt x="96" y="46"/>
                  </a:cubicBezTo>
                  <a:cubicBezTo>
                    <a:pt x="96" y="132"/>
                    <a:pt x="96" y="132"/>
                    <a:pt x="96" y="132"/>
                  </a:cubicBezTo>
                  <a:moveTo>
                    <a:pt x="22" y="44"/>
                  </a:moveTo>
                  <a:cubicBezTo>
                    <a:pt x="22" y="43"/>
                    <a:pt x="22" y="43"/>
                    <a:pt x="22" y="43"/>
                  </a:cubicBezTo>
                  <a:cubicBezTo>
                    <a:pt x="18" y="35"/>
                    <a:pt x="19" y="24"/>
                    <a:pt x="24" y="16"/>
                  </a:cubicBezTo>
                  <a:cubicBezTo>
                    <a:pt x="30" y="8"/>
                    <a:pt x="39" y="3"/>
                    <a:pt x="48" y="3"/>
                  </a:cubicBezTo>
                  <a:cubicBezTo>
                    <a:pt x="48" y="3"/>
                    <a:pt x="49" y="3"/>
                    <a:pt x="49" y="3"/>
                  </a:cubicBezTo>
                  <a:cubicBezTo>
                    <a:pt x="58" y="4"/>
                    <a:pt x="68" y="9"/>
                    <a:pt x="73" y="17"/>
                  </a:cubicBezTo>
                  <a:cubicBezTo>
                    <a:pt x="77" y="24"/>
                    <a:pt x="78" y="32"/>
                    <a:pt x="78" y="43"/>
                  </a:cubicBezTo>
                  <a:cubicBezTo>
                    <a:pt x="22" y="44"/>
                    <a:pt x="22" y="44"/>
                    <a:pt x="22" y="44"/>
                  </a:cubicBezTo>
                  <a:moveTo>
                    <a:pt x="48" y="0"/>
                  </a:moveTo>
                  <a:cubicBezTo>
                    <a:pt x="38" y="0"/>
                    <a:pt x="27" y="5"/>
                    <a:pt x="21" y="14"/>
                  </a:cubicBezTo>
                  <a:cubicBezTo>
                    <a:pt x="16" y="22"/>
                    <a:pt x="14" y="34"/>
                    <a:pt x="18" y="44"/>
                  </a:cubicBezTo>
                  <a:cubicBezTo>
                    <a:pt x="2" y="44"/>
                    <a:pt x="2" y="44"/>
                    <a:pt x="2" y="44"/>
                  </a:cubicBezTo>
                  <a:cubicBezTo>
                    <a:pt x="1" y="44"/>
                    <a:pt x="1" y="44"/>
                    <a:pt x="0" y="44"/>
                  </a:cubicBezTo>
                  <a:cubicBezTo>
                    <a:pt x="0" y="45"/>
                    <a:pt x="0" y="45"/>
                    <a:pt x="0" y="46"/>
                  </a:cubicBezTo>
                  <a:cubicBezTo>
                    <a:pt x="2" y="130"/>
                    <a:pt x="2" y="130"/>
                    <a:pt x="2" y="130"/>
                  </a:cubicBezTo>
                  <a:cubicBezTo>
                    <a:pt x="2" y="131"/>
                    <a:pt x="3" y="131"/>
                    <a:pt x="4" y="131"/>
                  </a:cubicBezTo>
                  <a:cubicBezTo>
                    <a:pt x="98" y="135"/>
                    <a:pt x="98" y="135"/>
                    <a:pt x="98" y="135"/>
                  </a:cubicBezTo>
                  <a:cubicBezTo>
                    <a:pt x="98" y="135"/>
                    <a:pt x="98" y="135"/>
                    <a:pt x="98" y="135"/>
                  </a:cubicBezTo>
                  <a:cubicBezTo>
                    <a:pt x="99" y="135"/>
                    <a:pt x="99" y="135"/>
                    <a:pt x="99" y="135"/>
                  </a:cubicBezTo>
                  <a:cubicBezTo>
                    <a:pt x="100" y="134"/>
                    <a:pt x="100" y="134"/>
                    <a:pt x="100" y="133"/>
                  </a:cubicBezTo>
                  <a:cubicBezTo>
                    <a:pt x="100" y="45"/>
                    <a:pt x="100" y="45"/>
                    <a:pt x="100" y="45"/>
                  </a:cubicBezTo>
                  <a:cubicBezTo>
                    <a:pt x="100" y="44"/>
                    <a:pt x="100" y="44"/>
                    <a:pt x="99" y="43"/>
                  </a:cubicBezTo>
                  <a:cubicBezTo>
                    <a:pt x="98" y="43"/>
                    <a:pt x="98" y="43"/>
                    <a:pt x="98" y="43"/>
                  </a:cubicBezTo>
                  <a:cubicBezTo>
                    <a:pt x="81" y="43"/>
                    <a:pt x="81" y="43"/>
                    <a:pt x="81" y="43"/>
                  </a:cubicBezTo>
                  <a:cubicBezTo>
                    <a:pt x="82" y="31"/>
                    <a:pt x="80" y="22"/>
                    <a:pt x="76" y="15"/>
                  </a:cubicBezTo>
                  <a:cubicBezTo>
                    <a:pt x="70" y="6"/>
                    <a:pt x="60" y="0"/>
                    <a:pt x="49" y="0"/>
                  </a:cubicBezTo>
                  <a:cubicBezTo>
                    <a:pt x="49" y="0"/>
                    <a:pt x="48" y="0"/>
                    <a:pt x="48"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79" name="Freeform 123">
              <a:extLst>
                <a:ext uri="{FF2B5EF4-FFF2-40B4-BE49-F238E27FC236}">
                  <a16:creationId xmlns:a16="http://schemas.microsoft.com/office/drawing/2014/main" id="{1EF8664F-7A26-5606-5F6F-EA30872F35F3}"/>
                </a:ext>
              </a:extLst>
            </p:cNvPr>
            <p:cNvSpPr>
              <a:spLocks noEditPoints="1"/>
            </p:cNvSpPr>
            <p:nvPr/>
          </p:nvSpPr>
          <p:spPr bwMode="auto">
            <a:xfrm>
              <a:off x="9390063" y="4311650"/>
              <a:ext cx="533400" cy="430213"/>
            </a:xfrm>
            <a:custGeom>
              <a:avLst/>
              <a:gdLst>
                <a:gd name="T0" fmla="*/ 19 w 149"/>
                <a:gd name="T1" fmla="*/ 29 h 120"/>
                <a:gd name="T2" fmla="*/ 26 w 149"/>
                <a:gd name="T3" fmla="*/ 22 h 120"/>
                <a:gd name="T4" fmla="*/ 32 w 149"/>
                <a:gd name="T5" fmla="*/ 23 h 120"/>
                <a:gd name="T6" fmla="*/ 62 w 149"/>
                <a:gd name="T7" fmla="*/ 37 h 120"/>
                <a:gd name="T8" fmla="*/ 47 w 149"/>
                <a:gd name="T9" fmla="*/ 93 h 120"/>
                <a:gd name="T10" fmla="*/ 42 w 149"/>
                <a:gd name="T11" fmla="*/ 95 h 120"/>
                <a:gd name="T12" fmla="*/ 11 w 149"/>
                <a:gd name="T13" fmla="*/ 86 h 120"/>
                <a:gd name="T14" fmla="*/ 4 w 149"/>
                <a:gd name="T15" fmla="*/ 82 h 120"/>
                <a:gd name="T16" fmla="*/ 5 w 149"/>
                <a:gd name="T17" fmla="*/ 75 h 120"/>
                <a:gd name="T18" fmla="*/ 107 w 149"/>
                <a:gd name="T19" fmla="*/ 115 h 120"/>
                <a:gd name="T20" fmla="*/ 51 w 149"/>
                <a:gd name="T21" fmla="*/ 93 h 120"/>
                <a:gd name="T22" fmla="*/ 65 w 149"/>
                <a:gd name="T23" fmla="*/ 50 h 120"/>
                <a:gd name="T24" fmla="*/ 95 w 149"/>
                <a:gd name="T25" fmla="*/ 21 h 120"/>
                <a:gd name="T26" fmla="*/ 103 w 149"/>
                <a:gd name="T27" fmla="*/ 7 h 120"/>
                <a:gd name="T28" fmla="*/ 116 w 149"/>
                <a:gd name="T29" fmla="*/ 6 h 120"/>
                <a:gd name="T30" fmla="*/ 108 w 149"/>
                <a:gd name="T31" fmla="*/ 45 h 120"/>
                <a:gd name="T32" fmla="*/ 110 w 149"/>
                <a:gd name="T33" fmla="*/ 47 h 120"/>
                <a:gd name="T34" fmla="*/ 144 w 149"/>
                <a:gd name="T35" fmla="*/ 64 h 120"/>
                <a:gd name="T36" fmla="*/ 137 w 149"/>
                <a:gd name="T37" fmla="*/ 73 h 120"/>
                <a:gd name="T38" fmla="*/ 131 w 149"/>
                <a:gd name="T39" fmla="*/ 70 h 120"/>
                <a:gd name="T40" fmla="*/ 129 w 149"/>
                <a:gd name="T41" fmla="*/ 71 h 120"/>
                <a:gd name="T42" fmla="*/ 133 w 149"/>
                <a:gd name="T43" fmla="*/ 76 h 120"/>
                <a:gd name="T44" fmla="*/ 134 w 149"/>
                <a:gd name="T45" fmla="*/ 85 h 120"/>
                <a:gd name="T46" fmla="*/ 127 w 149"/>
                <a:gd name="T47" fmla="*/ 89 h 120"/>
                <a:gd name="T48" fmla="*/ 122 w 149"/>
                <a:gd name="T49" fmla="*/ 88 h 120"/>
                <a:gd name="T50" fmla="*/ 120 w 149"/>
                <a:gd name="T51" fmla="*/ 89 h 120"/>
                <a:gd name="T52" fmla="*/ 124 w 149"/>
                <a:gd name="T53" fmla="*/ 93 h 120"/>
                <a:gd name="T54" fmla="*/ 126 w 149"/>
                <a:gd name="T55" fmla="*/ 100 h 120"/>
                <a:gd name="T56" fmla="*/ 120 w 149"/>
                <a:gd name="T57" fmla="*/ 105 h 120"/>
                <a:gd name="T58" fmla="*/ 115 w 149"/>
                <a:gd name="T59" fmla="*/ 103 h 120"/>
                <a:gd name="T60" fmla="*/ 113 w 149"/>
                <a:gd name="T61" fmla="*/ 104 h 120"/>
                <a:gd name="T62" fmla="*/ 117 w 149"/>
                <a:gd name="T63" fmla="*/ 108 h 120"/>
                <a:gd name="T64" fmla="*/ 116 w 149"/>
                <a:gd name="T65" fmla="*/ 116 h 120"/>
                <a:gd name="T66" fmla="*/ 111 w 149"/>
                <a:gd name="T67" fmla="*/ 0 h 120"/>
                <a:gd name="T68" fmla="*/ 94 w 149"/>
                <a:gd name="T69" fmla="*/ 15 h 120"/>
                <a:gd name="T70" fmla="*/ 66 w 149"/>
                <a:gd name="T71" fmla="*/ 37 h 120"/>
                <a:gd name="T72" fmla="*/ 54 w 149"/>
                <a:gd name="T73" fmla="*/ 27 h 120"/>
                <a:gd name="T74" fmla="*/ 26 w 149"/>
                <a:gd name="T75" fmla="*/ 18 h 120"/>
                <a:gd name="T76" fmla="*/ 16 w 149"/>
                <a:gd name="T77" fmla="*/ 28 h 120"/>
                <a:gd name="T78" fmla="*/ 1 w 149"/>
                <a:gd name="T79" fmla="*/ 74 h 120"/>
                <a:gd name="T80" fmla="*/ 1 w 149"/>
                <a:gd name="T81" fmla="*/ 84 h 120"/>
                <a:gd name="T82" fmla="*/ 9 w 149"/>
                <a:gd name="T83" fmla="*/ 90 h 120"/>
                <a:gd name="T84" fmla="*/ 10 w 149"/>
                <a:gd name="T85" fmla="*/ 90 h 120"/>
                <a:gd name="T86" fmla="*/ 42 w 149"/>
                <a:gd name="T87" fmla="*/ 99 h 120"/>
                <a:gd name="T88" fmla="*/ 49 w 149"/>
                <a:gd name="T89" fmla="*/ 97 h 120"/>
                <a:gd name="T90" fmla="*/ 106 w 149"/>
                <a:gd name="T91" fmla="*/ 119 h 120"/>
                <a:gd name="T92" fmla="*/ 118 w 149"/>
                <a:gd name="T93" fmla="*/ 119 h 120"/>
                <a:gd name="T94" fmla="*/ 122 w 149"/>
                <a:gd name="T95" fmla="*/ 108 h 120"/>
                <a:gd name="T96" fmla="*/ 130 w 149"/>
                <a:gd name="T97" fmla="*/ 102 h 120"/>
                <a:gd name="T98" fmla="*/ 130 w 149"/>
                <a:gd name="T99" fmla="*/ 93 h 120"/>
                <a:gd name="T100" fmla="*/ 138 w 149"/>
                <a:gd name="T101" fmla="*/ 77 h 120"/>
                <a:gd name="T102" fmla="*/ 142 w 149"/>
                <a:gd name="T103" fmla="*/ 76 h 120"/>
                <a:gd name="T104" fmla="*/ 138 w 149"/>
                <a:gd name="T105" fmla="*/ 52 h 120"/>
                <a:gd name="T106" fmla="*/ 120 w 149"/>
                <a:gd name="T107" fmla="*/ 21 h 120"/>
                <a:gd name="T108" fmla="*/ 111 w 149"/>
                <a:gd name="T10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20">
                  <a:moveTo>
                    <a:pt x="5" y="75"/>
                  </a:moveTo>
                  <a:cubicBezTo>
                    <a:pt x="19" y="29"/>
                    <a:pt x="19" y="29"/>
                    <a:pt x="19" y="29"/>
                  </a:cubicBezTo>
                  <a:cubicBezTo>
                    <a:pt x="20" y="26"/>
                    <a:pt x="22" y="23"/>
                    <a:pt x="24" y="22"/>
                  </a:cubicBezTo>
                  <a:cubicBezTo>
                    <a:pt x="25" y="22"/>
                    <a:pt x="26" y="22"/>
                    <a:pt x="26" y="22"/>
                  </a:cubicBezTo>
                  <a:cubicBezTo>
                    <a:pt x="27" y="22"/>
                    <a:pt x="28" y="22"/>
                    <a:pt x="30" y="22"/>
                  </a:cubicBezTo>
                  <a:cubicBezTo>
                    <a:pt x="30" y="22"/>
                    <a:pt x="31" y="23"/>
                    <a:pt x="32" y="23"/>
                  </a:cubicBezTo>
                  <a:cubicBezTo>
                    <a:pt x="53" y="30"/>
                    <a:pt x="53" y="30"/>
                    <a:pt x="53" y="30"/>
                  </a:cubicBezTo>
                  <a:cubicBezTo>
                    <a:pt x="57" y="32"/>
                    <a:pt x="60" y="33"/>
                    <a:pt x="62" y="37"/>
                  </a:cubicBezTo>
                  <a:cubicBezTo>
                    <a:pt x="64" y="40"/>
                    <a:pt x="63" y="44"/>
                    <a:pt x="61" y="49"/>
                  </a:cubicBezTo>
                  <a:cubicBezTo>
                    <a:pt x="47" y="93"/>
                    <a:pt x="47" y="93"/>
                    <a:pt x="47" y="93"/>
                  </a:cubicBezTo>
                  <a:cubicBezTo>
                    <a:pt x="46" y="94"/>
                    <a:pt x="44" y="95"/>
                    <a:pt x="42" y="95"/>
                  </a:cubicBezTo>
                  <a:cubicBezTo>
                    <a:pt x="42" y="95"/>
                    <a:pt x="42" y="95"/>
                    <a:pt x="42" y="95"/>
                  </a:cubicBezTo>
                  <a:cubicBezTo>
                    <a:pt x="40" y="95"/>
                    <a:pt x="37" y="94"/>
                    <a:pt x="35" y="94"/>
                  </a:cubicBezTo>
                  <a:cubicBezTo>
                    <a:pt x="11" y="86"/>
                    <a:pt x="11" y="86"/>
                    <a:pt x="11" y="86"/>
                  </a:cubicBezTo>
                  <a:cubicBezTo>
                    <a:pt x="10" y="86"/>
                    <a:pt x="10" y="86"/>
                    <a:pt x="9" y="86"/>
                  </a:cubicBezTo>
                  <a:cubicBezTo>
                    <a:pt x="7" y="85"/>
                    <a:pt x="5" y="84"/>
                    <a:pt x="4" y="82"/>
                  </a:cubicBezTo>
                  <a:cubicBezTo>
                    <a:pt x="3" y="81"/>
                    <a:pt x="4" y="78"/>
                    <a:pt x="5" y="76"/>
                  </a:cubicBezTo>
                  <a:cubicBezTo>
                    <a:pt x="5" y="75"/>
                    <a:pt x="5" y="75"/>
                    <a:pt x="5" y="75"/>
                  </a:cubicBezTo>
                  <a:moveTo>
                    <a:pt x="113" y="116"/>
                  </a:moveTo>
                  <a:cubicBezTo>
                    <a:pt x="111" y="116"/>
                    <a:pt x="109" y="116"/>
                    <a:pt x="107" y="115"/>
                  </a:cubicBezTo>
                  <a:cubicBezTo>
                    <a:pt x="63" y="102"/>
                    <a:pt x="63" y="102"/>
                    <a:pt x="63" y="102"/>
                  </a:cubicBezTo>
                  <a:cubicBezTo>
                    <a:pt x="58" y="100"/>
                    <a:pt x="52" y="98"/>
                    <a:pt x="51" y="93"/>
                  </a:cubicBezTo>
                  <a:cubicBezTo>
                    <a:pt x="51" y="93"/>
                    <a:pt x="51" y="93"/>
                    <a:pt x="51" y="93"/>
                  </a:cubicBezTo>
                  <a:cubicBezTo>
                    <a:pt x="65" y="50"/>
                    <a:pt x="65" y="50"/>
                    <a:pt x="65" y="50"/>
                  </a:cubicBezTo>
                  <a:cubicBezTo>
                    <a:pt x="66" y="47"/>
                    <a:pt x="67" y="44"/>
                    <a:pt x="67" y="41"/>
                  </a:cubicBezTo>
                  <a:cubicBezTo>
                    <a:pt x="78" y="39"/>
                    <a:pt x="89" y="31"/>
                    <a:pt x="95" y="21"/>
                  </a:cubicBezTo>
                  <a:cubicBezTo>
                    <a:pt x="96" y="20"/>
                    <a:pt x="97" y="18"/>
                    <a:pt x="98" y="17"/>
                  </a:cubicBezTo>
                  <a:cubicBezTo>
                    <a:pt x="99" y="13"/>
                    <a:pt x="101" y="10"/>
                    <a:pt x="103" y="7"/>
                  </a:cubicBezTo>
                  <a:cubicBezTo>
                    <a:pt x="106" y="5"/>
                    <a:pt x="109" y="4"/>
                    <a:pt x="111" y="4"/>
                  </a:cubicBezTo>
                  <a:cubicBezTo>
                    <a:pt x="113" y="4"/>
                    <a:pt x="115" y="5"/>
                    <a:pt x="116" y="6"/>
                  </a:cubicBezTo>
                  <a:cubicBezTo>
                    <a:pt x="119" y="9"/>
                    <a:pt x="118" y="15"/>
                    <a:pt x="116" y="20"/>
                  </a:cubicBezTo>
                  <a:cubicBezTo>
                    <a:pt x="108" y="45"/>
                    <a:pt x="108" y="45"/>
                    <a:pt x="108" y="45"/>
                  </a:cubicBezTo>
                  <a:cubicBezTo>
                    <a:pt x="108" y="45"/>
                    <a:pt x="108" y="46"/>
                    <a:pt x="109" y="46"/>
                  </a:cubicBezTo>
                  <a:cubicBezTo>
                    <a:pt x="109" y="47"/>
                    <a:pt x="109" y="47"/>
                    <a:pt x="110" y="47"/>
                  </a:cubicBezTo>
                  <a:cubicBezTo>
                    <a:pt x="119" y="49"/>
                    <a:pt x="128" y="51"/>
                    <a:pt x="136" y="55"/>
                  </a:cubicBezTo>
                  <a:cubicBezTo>
                    <a:pt x="141" y="58"/>
                    <a:pt x="144" y="61"/>
                    <a:pt x="144" y="64"/>
                  </a:cubicBezTo>
                  <a:cubicBezTo>
                    <a:pt x="145" y="67"/>
                    <a:pt x="143" y="71"/>
                    <a:pt x="140" y="72"/>
                  </a:cubicBezTo>
                  <a:cubicBezTo>
                    <a:pt x="139" y="73"/>
                    <a:pt x="138" y="73"/>
                    <a:pt x="137" y="73"/>
                  </a:cubicBezTo>
                  <a:cubicBezTo>
                    <a:pt x="136" y="73"/>
                    <a:pt x="136" y="73"/>
                    <a:pt x="135" y="73"/>
                  </a:cubicBezTo>
                  <a:cubicBezTo>
                    <a:pt x="134" y="72"/>
                    <a:pt x="132" y="71"/>
                    <a:pt x="131" y="70"/>
                  </a:cubicBezTo>
                  <a:cubicBezTo>
                    <a:pt x="130" y="70"/>
                    <a:pt x="130" y="70"/>
                    <a:pt x="130" y="70"/>
                  </a:cubicBezTo>
                  <a:cubicBezTo>
                    <a:pt x="129" y="70"/>
                    <a:pt x="129" y="71"/>
                    <a:pt x="129" y="71"/>
                  </a:cubicBezTo>
                  <a:cubicBezTo>
                    <a:pt x="128" y="72"/>
                    <a:pt x="128" y="73"/>
                    <a:pt x="129" y="73"/>
                  </a:cubicBezTo>
                  <a:cubicBezTo>
                    <a:pt x="130" y="75"/>
                    <a:pt x="131" y="76"/>
                    <a:pt x="133" y="76"/>
                  </a:cubicBezTo>
                  <a:cubicBezTo>
                    <a:pt x="134" y="77"/>
                    <a:pt x="134" y="78"/>
                    <a:pt x="134" y="79"/>
                  </a:cubicBezTo>
                  <a:cubicBezTo>
                    <a:pt x="135" y="81"/>
                    <a:pt x="135" y="83"/>
                    <a:pt x="134" y="85"/>
                  </a:cubicBezTo>
                  <a:cubicBezTo>
                    <a:pt x="133" y="87"/>
                    <a:pt x="131" y="89"/>
                    <a:pt x="129" y="89"/>
                  </a:cubicBezTo>
                  <a:cubicBezTo>
                    <a:pt x="128" y="89"/>
                    <a:pt x="128" y="89"/>
                    <a:pt x="127" y="89"/>
                  </a:cubicBezTo>
                  <a:cubicBezTo>
                    <a:pt x="127" y="89"/>
                    <a:pt x="126" y="89"/>
                    <a:pt x="126" y="89"/>
                  </a:cubicBezTo>
                  <a:cubicBezTo>
                    <a:pt x="125" y="88"/>
                    <a:pt x="123" y="88"/>
                    <a:pt x="122" y="88"/>
                  </a:cubicBezTo>
                  <a:cubicBezTo>
                    <a:pt x="121" y="88"/>
                    <a:pt x="121" y="88"/>
                    <a:pt x="121" y="88"/>
                  </a:cubicBezTo>
                  <a:cubicBezTo>
                    <a:pt x="121" y="88"/>
                    <a:pt x="120" y="88"/>
                    <a:pt x="120" y="89"/>
                  </a:cubicBezTo>
                  <a:cubicBezTo>
                    <a:pt x="119" y="89"/>
                    <a:pt x="119" y="90"/>
                    <a:pt x="120" y="91"/>
                  </a:cubicBezTo>
                  <a:cubicBezTo>
                    <a:pt x="121" y="92"/>
                    <a:pt x="123" y="92"/>
                    <a:pt x="124" y="93"/>
                  </a:cubicBezTo>
                  <a:cubicBezTo>
                    <a:pt x="125" y="93"/>
                    <a:pt x="125" y="94"/>
                    <a:pt x="126" y="95"/>
                  </a:cubicBezTo>
                  <a:cubicBezTo>
                    <a:pt x="127" y="97"/>
                    <a:pt x="127" y="99"/>
                    <a:pt x="126" y="100"/>
                  </a:cubicBezTo>
                  <a:cubicBezTo>
                    <a:pt x="126" y="102"/>
                    <a:pt x="124" y="104"/>
                    <a:pt x="122" y="104"/>
                  </a:cubicBezTo>
                  <a:cubicBezTo>
                    <a:pt x="121" y="104"/>
                    <a:pt x="120" y="105"/>
                    <a:pt x="120" y="105"/>
                  </a:cubicBezTo>
                  <a:cubicBezTo>
                    <a:pt x="119" y="105"/>
                    <a:pt x="119" y="105"/>
                    <a:pt x="118" y="104"/>
                  </a:cubicBezTo>
                  <a:cubicBezTo>
                    <a:pt x="118" y="104"/>
                    <a:pt x="117" y="103"/>
                    <a:pt x="115" y="103"/>
                  </a:cubicBezTo>
                  <a:cubicBezTo>
                    <a:pt x="115" y="103"/>
                    <a:pt x="115" y="103"/>
                    <a:pt x="115" y="103"/>
                  </a:cubicBezTo>
                  <a:cubicBezTo>
                    <a:pt x="114" y="103"/>
                    <a:pt x="114" y="104"/>
                    <a:pt x="113" y="104"/>
                  </a:cubicBezTo>
                  <a:cubicBezTo>
                    <a:pt x="113" y="105"/>
                    <a:pt x="113" y="106"/>
                    <a:pt x="114" y="107"/>
                  </a:cubicBezTo>
                  <a:cubicBezTo>
                    <a:pt x="115" y="107"/>
                    <a:pt x="116" y="108"/>
                    <a:pt x="117" y="108"/>
                  </a:cubicBezTo>
                  <a:cubicBezTo>
                    <a:pt x="118" y="109"/>
                    <a:pt x="118" y="110"/>
                    <a:pt x="119" y="111"/>
                  </a:cubicBezTo>
                  <a:cubicBezTo>
                    <a:pt x="119" y="113"/>
                    <a:pt x="118" y="115"/>
                    <a:pt x="116" y="116"/>
                  </a:cubicBezTo>
                  <a:cubicBezTo>
                    <a:pt x="115" y="116"/>
                    <a:pt x="114" y="116"/>
                    <a:pt x="113" y="116"/>
                  </a:cubicBezTo>
                  <a:moveTo>
                    <a:pt x="111" y="0"/>
                  </a:moveTo>
                  <a:cubicBezTo>
                    <a:pt x="108" y="0"/>
                    <a:pt x="104" y="2"/>
                    <a:pt x="101" y="5"/>
                  </a:cubicBezTo>
                  <a:cubicBezTo>
                    <a:pt x="98" y="8"/>
                    <a:pt x="96" y="11"/>
                    <a:pt x="94" y="15"/>
                  </a:cubicBezTo>
                  <a:cubicBezTo>
                    <a:pt x="93" y="16"/>
                    <a:pt x="93" y="18"/>
                    <a:pt x="92" y="19"/>
                  </a:cubicBezTo>
                  <a:cubicBezTo>
                    <a:pt x="86" y="28"/>
                    <a:pt x="77" y="35"/>
                    <a:pt x="66" y="37"/>
                  </a:cubicBezTo>
                  <a:cubicBezTo>
                    <a:pt x="66" y="37"/>
                    <a:pt x="66" y="36"/>
                    <a:pt x="65" y="35"/>
                  </a:cubicBezTo>
                  <a:cubicBezTo>
                    <a:pt x="63" y="31"/>
                    <a:pt x="58" y="29"/>
                    <a:pt x="54" y="27"/>
                  </a:cubicBezTo>
                  <a:cubicBezTo>
                    <a:pt x="33" y="19"/>
                    <a:pt x="33" y="19"/>
                    <a:pt x="33" y="19"/>
                  </a:cubicBezTo>
                  <a:cubicBezTo>
                    <a:pt x="31" y="19"/>
                    <a:pt x="29" y="18"/>
                    <a:pt x="26" y="18"/>
                  </a:cubicBezTo>
                  <a:cubicBezTo>
                    <a:pt x="25" y="18"/>
                    <a:pt x="24" y="18"/>
                    <a:pt x="23" y="18"/>
                  </a:cubicBezTo>
                  <a:cubicBezTo>
                    <a:pt x="18" y="20"/>
                    <a:pt x="17" y="25"/>
                    <a:pt x="16" y="28"/>
                  </a:cubicBezTo>
                  <a:cubicBezTo>
                    <a:pt x="3" y="70"/>
                    <a:pt x="3" y="70"/>
                    <a:pt x="3" y="70"/>
                  </a:cubicBezTo>
                  <a:cubicBezTo>
                    <a:pt x="1" y="74"/>
                    <a:pt x="1" y="74"/>
                    <a:pt x="1" y="74"/>
                  </a:cubicBezTo>
                  <a:cubicBezTo>
                    <a:pt x="1" y="75"/>
                    <a:pt x="1" y="76"/>
                    <a:pt x="1" y="77"/>
                  </a:cubicBezTo>
                  <a:cubicBezTo>
                    <a:pt x="0" y="79"/>
                    <a:pt x="0" y="82"/>
                    <a:pt x="1" y="84"/>
                  </a:cubicBezTo>
                  <a:cubicBezTo>
                    <a:pt x="2" y="86"/>
                    <a:pt x="3" y="87"/>
                    <a:pt x="5" y="88"/>
                  </a:cubicBezTo>
                  <a:cubicBezTo>
                    <a:pt x="6" y="89"/>
                    <a:pt x="8" y="89"/>
                    <a:pt x="9" y="90"/>
                  </a:cubicBezTo>
                  <a:cubicBezTo>
                    <a:pt x="10" y="90"/>
                    <a:pt x="10" y="90"/>
                    <a:pt x="10" y="90"/>
                  </a:cubicBezTo>
                  <a:cubicBezTo>
                    <a:pt x="10" y="90"/>
                    <a:pt x="10" y="90"/>
                    <a:pt x="10" y="90"/>
                  </a:cubicBezTo>
                  <a:cubicBezTo>
                    <a:pt x="34" y="97"/>
                    <a:pt x="34" y="97"/>
                    <a:pt x="34" y="97"/>
                  </a:cubicBezTo>
                  <a:cubicBezTo>
                    <a:pt x="36" y="98"/>
                    <a:pt x="39" y="99"/>
                    <a:pt x="42" y="99"/>
                  </a:cubicBezTo>
                  <a:cubicBezTo>
                    <a:pt x="42" y="99"/>
                    <a:pt x="42" y="99"/>
                    <a:pt x="42" y="99"/>
                  </a:cubicBezTo>
                  <a:cubicBezTo>
                    <a:pt x="45" y="99"/>
                    <a:pt x="47" y="98"/>
                    <a:pt x="49" y="97"/>
                  </a:cubicBezTo>
                  <a:cubicBezTo>
                    <a:pt x="51" y="102"/>
                    <a:pt x="57" y="104"/>
                    <a:pt x="62" y="106"/>
                  </a:cubicBezTo>
                  <a:cubicBezTo>
                    <a:pt x="106" y="119"/>
                    <a:pt x="106" y="119"/>
                    <a:pt x="106" y="119"/>
                  </a:cubicBezTo>
                  <a:cubicBezTo>
                    <a:pt x="108" y="120"/>
                    <a:pt x="111" y="120"/>
                    <a:pt x="113" y="120"/>
                  </a:cubicBezTo>
                  <a:cubicBezTo>
                    <a:pt x="115" y="120"/>
                    <a:pt x="116" y="120"/>
                    <a:pt x="118" y="119"/>
                  </a:cubicBezTo>
                  <a:cubicBezTo>
                    <a:pt x="121" y="117"/>
                    <a:pt x="123" y="114"/>
                    <a:pt x="122" y="110"/>
                  </a:cubicBezTo>
                  <a:cubicBezTo>
                    <a:pt x="122" y="109"/>
                    <a:pt x="122" y="109"/>
                    <a:pt x="122" y="108"/>
                  </a:cubicBezTo>
                  <a:cubicBezTo>
                    <a:pt x="122" y="108"/>
                    <a:pt x="123" y="108"/>
                    <a:pt x="123" y="108"/>
                  </a:cubicBezTo>
                  <a:cubicBezTo>
                    <a:pt x="126" y="107"/>
                    <a:pt x="129" y="105"/>
                    <a:pt x="130" y="102"/>
                  </a:cubicBezTo>
                  <a:cubicBezTo>
                    <a:pt x="131" y="99"/>
                    <a:pt x="131" y="96"/>
                    <a:pt x="129" y="93"/>
                  </a:cubicBezTo>
                  <a:cubicBezTo>
                    <a:pt x="130" y="93"/>
                    <a:pt x="130" y="93"/>
                    <a:pt x="130" y="93"/>
                  </a:cubicBezTo>
                  <a:cubicBezTo>
                    <a:pt x="133" y="92"/>
                    <a:pt x="136" y="90"/>
                    <a:pt x="138" y="87"/>
                  </a:cubicBezTo>
                  <a:cubicBezTo>
                    <a:pt x="139" y="84"/>
                    <a:pt x="139" y="80"/>
                    <a:pt x="138" y="77"/>
                  </a:cubicBezTo>
                  <a:cubicBezTo>
                    <a:pt x="138" y="77"/>
                    <a:pt x="138" y="77"/>
                    <a:pt x="138" y="77"/>
                  </a:cubicBezTo>
                  <a:cubicBezTo>
                    <a:pt x="139" y="77"/>
                    <a:pt x="141" y="76"/>
                    <a:pt x="142" y="76"/>
                  </a:cubicBezTo>
                  <a:cubicBezTo>
                    <a:pt x="146" y="73"/>
                    <a:pt x="149" y="68"/>
                    <a:pt x="148" y="64"/>
                  </a:cubicBezTo>
                  <a:cubicBezTo>
                    <a:pt x="147" y="59"/>
                    <a:pt x="144" y="55"/>
                    <a:pt x="138" y="52"/>
                  </a:cubicBezTo>
                  <a:cubicBezTo>
                    <a:pt x="130" y="48"/>
                    <a:pt x="121" y="46"/>
                    <a:pt x="113" y="44"/>
                  </a:cubicBezTo>
                  <a:cubicBezTo>
                    <a:pt x="120" y="21"/>
                    <a:pt x="120" y="21"/>
                    <a:pt x="120" y="21"/>
                  </a:cubicBezTo>
                  <a:cubicBezTo>
                    <a:pt x="122" y="16"/>
                    <a:pt x="123" y="8"/>
                    <a:pt x="118" y="3"/>
                  </a:cubicBezTo>
                  <a:cubicBezTo>
                    <a:pt x="116" y="1"/>
                    <a:pt x="114" y="0"/>
                    <a:pt x="11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0" name="Freeform 124">
              <a:extLst>
                <a:ext uri="{FF2B5EF4-FFF2-40B4-BE49-F238E27FC236}">
                  <a16:creationId xmlns:a16="http://schemas.microsoft.com/office/drawing/2014/main" id="{B35893E3-510C-5315-BAF1-833B6596875B}"/>
                </a:ext>
              </a:extLst>
            </p:cNvPr>
            <p:cNvSpPr>
              <a:spLocks noEditPoints="1"/>
            </p:cNvSpPr>
            <p:nvPr/>
          </p:nvSpPr>
          <p:spPr bwMode="auto">
            <a:xfrm>
              <a:off x="7654925" y="2324100"/>
              <a:ext cx="533400" cy="431800"/>
            </a:xfrm>
            <a:custGeom>
              <a:avLst/>
              <a:gdLst>
                <a:gd name="T0" fmla="*/ 25 w 149"/>
                <a:gd name="T1" fmla="*/ 22 h 120"/>
                <a:gd name="T2" fmla="*/ 30 w 149"/>
                <a:gd name="T3" fmla="*/ 22 h 120"/>
                <a:gd name="T4" fmla="*/ 53 w 149"/>
                <a:gd name="T5" fmla="*/ 31 h 120"/>
                <a:gd name="T6" fmla="*/ 62 w 149"/>
                <a:gd name="T7" fmla="*/ 49 h 120"/>
                <a:gd name="T8" fmla="*/ 43 w 149"/>
                <a:gd name="T9" fmla="*/ 95 h 120"/>
                <a:gd name="T10" fmla="*/ 35 w 149"/>
                <a:gd name="T11" fmla="*/ 94 h 120"/>
                <a:gd name="T12" fmla="*/ 5 w 149"/>
                <a:gd name="T13" fmla="*/ 83 h 120"/>
                <a:gd name="T14" fmla="*/ 10 w 149"/>
                <a:gd name="T15" fmla="*/ 62 h 120"/>
                <a:gd name="T16" fmla="*/ 15 w 149"/>
                <a:gd name="T17" fmla="*/ 46 h 120"/>
                <a:gd name="T18" fmla="*/ 18 w 149"/>
                <a:gd name="T19" fmla="*/ 36 h 120"/>
                <a:gd name="T20" fmla="*/ 20 w 149"/>
                <a:gd name="T21" fmla="*/ 28 h 120"/>
                <a:gd name="T22" fmla="*/ 108 w 149"/>
                <a:gd name="T23" fmla="*/ 115 h 120"/>
                <a:gd name="T24" fmla="*/ 52 w 149"/>
                <a:gd name="T25" fmla="*/ 93 h 120"/>
                <a:gd name="T26" fmla="*/ 65 w 149"/>
                <a:gd name="T27" fmla="*/ 50 h 120"/>
                <a:gd name="T28" fmla="*/ 95 w 149"/>
                <a:gd name="T29" fmla="*/ 21 h 120"/>
                <a:gd name="T30" fmla="*/ 104 w 149"/>
                <a:gd name="T31" fmla="*/ 8 h 120"/>
                <a:gd name="T32" fmla="*/ 116 w 149"/>
                <a:gd name="T33" fmla="*/ 6 h 120"/>
                <a:gd name="T34" fmla="*/ 109 w 149"/>
                <a:gd name="T35" fmla="*/ 45 h 120"/>
                <a:gd name="T36" fmla="*/ 110 w 149"/>
                <a:gd name="T37" fmla="*/ 47 h 120"/>
                <a:gd name="T38" fmla="*/ 145 w 149"/>
                <a:gd name="T39" fmla="*/ 64 h 120"/>
                <a:gd name="T40" fmla="*/ 137 w 149"/>
                <a:gd name="T41" fmla="*/ 73 h 120"/>
                <a:gd name="T42" fmla="*/ 131 w 149"/>
                <a:gd name="T43" fmla="*/ 71 h 120"/>
                <a:gd name="T44" fmla="*/ 129 w 149"/>
                <a:gd name="T45" fmla="*/ 71 h 120"/>
                <a:gd name="T46" fmla="*/ 133 w 149"/>
                <a:gd name="T47" fmla="*/ 76 h 120"/>
                <a:gd name="T48" fmla="*/ 135 w 149"/>
                <a:gd name="T49" fmla="*/ 85 h 120"/>
                <a:gd name="T50" fmla="*/ 128 w 149"/>
                <a:gd name="T51" fmla="*/ 90 h 120"/>
                <a:gd name="T52" fmla="*/ 122 w 149"/>
                <a:gd name="T53" fmla="*/ 88 h 120"/>
                <a:gd name="T54" fmla="*/ 120 w 149"/>
                <a:gd name="T55" fmla="*/ 89 h 120"/>
                <a:gd name="T56" fmla="*/ 125 w 149"/>
                <a:gd name="T57" fmla="*/ 93 h 120"/>
                <a:gd name="T58" fmla="*/ 127 w 149"/>
                <a:gd name="T59" fmla="*/ 101 h 120"/>
                <a:gd name="T60" fmla="*/ 120 w 149"/>
                <a:gd name="T61" fmla="*/ 105 h 120"/>
                <a:gd name="T62" fmla="*/ 116 w 149"/>
                <a:gd name="T63" fmla="*/ 103 h 120"/>
                <a:gd name="T64" fmla="*/ 114 w 149"/>
                <a:gd name="T65" fmla="*/ 105 h 120"/>
                <a:gd name="T66" fmla="*/ 117 w 149"/>
                <a:gd name="T67" fmla="*/ 108 h 120"/>
                <a:gd name="T68" fmla="*/ 117 w 149"/>
                <a:gd name="T69" fmla="*/ 116 h 120"/>
                <a:gd name="T70" fmla="*/ 112 w 149"/>
                <a:gd name="T71" fmla="*/ 0 h 120"/>
                <a:gd name="T72" fmla="*/ 95 w 149"/>
                <a:gd name="T73" fmla="*/ 15 h 120"/>
                <a:gd name="T74" fmla="*/ 67 w 149"/>
                <a:gd name="T75" fmla="*/ 38 h 120"/>
                <a:gd name="T76" fmla="*/ 54 w 149"/>
                <a:gd name="T77" fmla="*/ 27 h 120"/>
                <a:gd name="T78" fmla="*/ 27 w 149"/>
                <a:gd name="T79" fmla="*/ 18 h 120"/>
                <a:gd name="T80" fmla="*/ 19 w 149"/>
                <a:gd name="T81" fmla="*/ 22 h 120"/>
                <a:gd name="T82" fmla="*/ 16 w 149"/>
                <a:gd name="T83" fmla="*/ 28 h 120"/>
                <a:gd name="T84" fmla="*/ 14 w 149"/>
                <a:gd name="T85" fmla="*/ 37 h 120"/>
                <a:gd name="T86" fmla="*/ 10 w 149"/>
                <a:gd name="T87" fmla="*/ 47 h 120"/>
                <a:gd name="T88" fmla="*/ 6 w 149"/>
                <a:gd name="T89" fmla="*/ 60 h 120"/>
                <a:gd name="T90" fmla="*/ 1 w 149"/>
                <a:gd name="T91" fmla="*/ 84 h 120"/>
                <a:gd name="T92" fmla="*/ 10 w 149"/>
                <a:gd name="T93" fmla="*/ 90 h 120"/>
                <a:gd name="T94" fmla="*/ 42 w 149"/>
                <a:gd name="T95" fmla="*/ 99 h 120"/>
                <a:gd name="T96" fmla="*/ 49 w 149"/>
                <a:gd name="T97" fmla="*/ 97 h 120"/>
                <a:gd name="T98" fmla="*/ 107 w 149"/>
                <a:gd name="T99" fmla="*/ 119 h 120"/>
                <a:gd name="T100" fmla="*/ 119 w 149"/>
                <a:gd name="T101" fmla="*/ 119 h 120"/>
                <a:gd name="T102" fmla="*/ 122 w 149"/>
                <a:gd name="T103" fmla="*/ 108 h 120"/>
                <a:gd name="T104" fmla="*/ 130 w 149"/>
                <a:gd name="T105" fmla="*/ 102 h 120"/>
                <a:gd name="T106" fmla="*/ 130 w 149"/>
                <a:gd name="T107" fmla="*/ 93 h 120"/>
                <a:gd name="T108" fmla="*/ 138 w 149"/>
                <a:gd name="T109" fmla="*/ 77 h 120"/>
                <a:gd name="T110" fmla="*/ 142 w 149"/>
                <a:gd name="T111" fmla="*/ 76 h 120"/>
                <a:gd name="T112" fmla="*/ 138 w 149"/>
                <a:gd name="T113" fmla="*/ 52 h 120"/>
                <a:gd name="T114" fmla="*/ 120 w 149"/>
                <a:gd name="T115" fmla="*/ 21 h 120"/>
                <a:gd name="T116" fmla="*/ 112 w 149"/>
                <a:gd name="T1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 h="120">
                  <a:moveTo>
                    <a:pt x="20" y="28"/>
                  </a:moveTo>
                  <a:cubicBezTo>
                    <a:pt x="21" y="25"/>
                    <a:pt x="23" y="23"/>
                    <a:pt x="25" y="22"/>
                  </a:cubicBezTo>
                  <a:cubicBezTo>
                    <a:pt x="25" y="22"/>
                    <a:pt x="26" y="22"/>
                    <a:pt x="27" y="22"/>
                  </a:cubicBezTo>
                  <a:cubicBezTo>
                    <a:pt x="28" y="22"/>
                    <a:pt x="29" y="22"/>
                    <a:pt x="30" y="22"/>
                  </a:cubicBezTo>
                  <a:cubicBezTo>
                    <a:pt x="31" y="23"/>
                    <a:pt x="31" y="23"/>
                    <a:pt x="32" y="23"/>
                  </a:cubicBezTo>
                  <a:cubicBezTo>
                    <a:pt x="53" y="31"/>
                    <a:pt x="53" y="31"/>
                    <a:pt x="53" y="31"/>
                  </a:cubicBezTo>
                  <a:cubicBezTo>
                    <a:pt x="57" y="32"/>
                    <a:pt x="61" y="34"/>
                    <a:pt x="63" y="37"/>
                  </a:cubicBezTo>
                  <a:cubicBezTo>
                    <a:pt x="64" y="40"/>
                    <a:pt x="63" y="45"/>
                    <a:pt x="62" y="49"/>
                  </a:cubicBezTo>
                  <a:cubicBezTo>
                    <a:pt x="48" y="94"/>
                    <a:pt x="48" y="94"/>
                    <a:pt x="48" y="94"/>
                  </a:cubicBezTo>
                  <a:cubicBezTo>
                    <a:pt x="46" y="95"/>
                    <a:pt x="45" y="95"/>
                    <a:pt x="43" y="95"/>
                  </a:cubicBezTo>
                  <a:cubicBezTo>
                    <a:pt x="43" y="95"/>
                    <a:pt x="42" y="95"/>
                    <a:pt x="42" y="95"/>
                  </a:cubicBezTo>
                  <a:cubicBezTo>
                    <a:pt x="40" y="95"/>
                    <a:pt x="38" y="95"/>
                    <a:pt x="35" y="94"/>
                  </a:cubicBezTo>
                  <a:cubicBezTo>
                    <a:pt x="11" y="87"/>
                    <a:pt x="11" y="87"/>
                    <a:pt x="11" y="87"/>
                  </a:cubicBezTo>
                  <a:cubicBezTo>
                    <a:pt x="9" y="86"/>
                    <a:pt x="6" y="85"/>
                    <a:pt x="5" y="83"/>
                  </a:cubicBezTo>
                  <a:cubicBezTo>
                    <a:pt x="4" y="81"/>
                    <a:pt x="5" y="78"/>
                    <a:pt x="5" y="76"/>
                  </a:cubicBezTo>
                  <a:cubicBezTo>
                    <a:pt x="10" y="62"/>
                    <a:pt x="10" y="62"/>
                    <a:pt x="10" y="62"/>
                  </a:cubicBezTo>
                  <a:cubicBezTo>
                    <a:pt x="11" y="58"/>
                    <a:pt x="11" y="58"/>
                    <a:pt x="11" y="58"/>
                  </a:cubicBezTo>
                  <a:cubicBezTo>
                    <a:pt x="15" y="46"/>
                    <a:pt x="15" y="46"/>
                    <a:pt x="15" y="46"/>
                  </a:cubicBezTo>
                  <a:cubicBezTo>
                    <a:pt x="16" y="41"/>
                    <a:pt x="16" y="41"/>
                    <a:pt x="16" y="41"/>
                  </a:cubicBezTo>
                  <a:cubicBezTo>
                    <a:pt x="18" y="36"/>
                    <a:pt x="18" y="36"/>
                    <a:pt x="18" y="36"/>
                  </a:cubicBezTo>
                  <a:cubicBezTo>
                    <a:pt x="20" y="30"/>
                    <a:pt x="20" y="30"/>
                    <a:pt x="20" y="30"/>
                  </a:cubicBezTo>
                  <a:cubicBezTo>
                    <a:pt x="20" y="29"/>
                    <a:pt x="20" y="28"/>
                    <a:pt x="20" y="28"/>
                  </a:cubicBezTo>
                  <a:moveTo>
                    <a:pt x="114" y="117"/>
                  </a:moveTo>
                  <a:cubicBezTo>
                    <a:pt x="112" y="117"/>
                    <a:pt x="110" y="116"/>
                    <a:pt x="108" y="115"/>
                  </a:cubicBezTo>
                  <a:cubicBezTo>
                    <a:pt x="64" y="102"/>
                    <a:pt x="64" y="102"/>
                    <a:pt x="64" y="102"/>
                  </a:cubicBezTo>
                  <a:cubicBezTo>
                    <a:pt x="58" y="101"/>
                    <a:pt x="53" y="98"/>
                    <a:pt x="52" y="93"/>
                  </a:cubicBezTo>
                  <a:cubicBezTo>
                    <a:pt x="52" y="93"/>
                    <a:pt x="52" y="93"/>
                    <a:pt x="52" y="93"/>
                  </a:cubicBezTo>
                  <a:cubicBezTo>
                    <a:pt x="65" y="50"/>
                    <a:pt x="65" y="50"/>
                    <a:pt x="65" y="50"/>
                  </a:cubicBezTo>
                  <a:cubicBezTo>
                    <a:pt x="66" y="47"/>
                    <a:pt x="67" y="44"/>
                    <a:pt x="67" y="41"/>
                  </a:cubicBezTo>
                  <a:cubicBezTo>
                    <a:pt x="79" y="39"/>
                    <a:pt x="89" y="31"/>
                    <a:pt x="95" y="21"/>
                  </a:cubicBezTo>
                  <a:cubicBezTo>
                    <a:pt x="96" y="20"/>
                    <a:pt x="97" y="18"/>
                    <a:pt x="98" y="17"/>
                  </a:cubicBezTo>
                  <a:cubicBezTo>
                    <a:pt x="100" y="13"/>
                    <a:pt x="101" y="10"/>
                    <a:pt x="104" y="8"/>
                  </a:cubicBezTo>
                  <a:cubicBezTo>
                    <a:pt x="106" y="6"/>
                    <a:pt x="109" y="4"/>
                    <a:pt x="112" y="4"/>
                  </a:cubicBezTo>
                  <a:cubicBezTo>
                    <a:pt x="113" y="4"/>
                    <a:pt x="115" y="5"/>
                    <a:pt x="116" y="6"/>
                  </a:cubicBezTo>
                  <a:cubicBezTo>
                    <a:pt x="120" y="9"/>
                    <a:pt x="118" y="16"/>
                    <a:pt x="117" y="21"/>
                  </a:cubicBezTo>
                  <a:cubicBezTo>
                    <a:pt x="109" y="45"/>
                    <a:pt x="109" y="45"/>
                    <a:pt x="109" y="45"/>
                  </a:cubicBezTo>
                  <a:cubicBezTo>
                    <a:pt x="109" y="45"/>
                    <a:pt x="109" y="46"/>
                    <a:pt x="109" y="46"/>
                  </a:cubicBezTo>
                  <a:cubicBezTo>
                    <a:pt x="109" y="47"/>
                    <a:pt x="110" y="47"/>
                    <a:pt x="110" y="47"/>
                  </a:cubicBezTo>
                  <a:cubicBezTo>
                    <a:pt x="119" y="49"/>
                    <a:pt x="128" y="51"/>
                    <a:pt x="136" y="55"/>
                  </a:cubicBezTo>
                  <a:cubicBezTo>
                    <a:pt x="141" y="58"/>
                    <a:pt x="144" y="61"/>
                    <a:pt x="145" y="64"/>
                  </a:cubicBezTo>
                  <a:cubicBezTo>
                    <a:pt x="145" y="68"/>
                    <a:pt x="144" y="71"/>
                    <a:pt x="141" y="73"/>
                  </a:cubicBezTo>
                  <a:cubicBezTo>
                    <a:pt x="140" y="73"/>
                    <a:pt x="139" y="73"/>
                    <a:pt x="137" y="73"/>
                  </a:cubicBezTo>
                  <a:cubicBezTo>
                    <a:pt x="137" y="73"/>
                    <a:pt x="136" y="73"/>
                    <a:pt x="135" y="73"/>
                  </a:cubicBezTo>
                  <a:cubicBezTo>
                    <a:pt x="134" y="72"/>
                    <a:pt x="133" y="71"/>
                    <a:pt x="131" y="71"/>
                  </a:cubicBezTo>
                  <a:cubicBezTo>
                    <a:pt x="131" y="71"/>
                    <a:pt x="131" y="71"/>
                    <a:pt x="131" y="71"/>
                  </a:cubicBezTo>
                  <a:cubicBezTo>
                    <a:pt x="130" y="71"/>
                    <a:pt x="129" y="71"/>
                    <a:pt x="129" y="71"/>
                  </a:cubicBezTo>
                  <a:cubicBezTo>
                    <a:pt x="129" y="72"/>
                    <a:pt x="129" y="73"/>
                    <a:pt x="129" y="74"/>
                  </a:cubicBezTo>
                  <a:cubicBezTo>
                    <a:pt x="130" y="75"/>
                    <a:pt x="132" y="76"/>
                    <a:pt x="133" y="76"/>
                  </a:cubicBezTo>
                  <a:cubicBezTo>
                    <a:pt x="134" y="77"/>
                    <a:pt x="135" y="78"/>
                    <a:pt x="135" y="79"/>
                  </a:cubicBezTo>
                  <a:cubicBezTo>
                    <a:pt x="136" y="81"/>
                    <a:pt x="136" y="84"/>
                    <a:pt x="135" y="85"/>
                  </a:cubicBezTo>
                  <a:cubicBezTo>
                    <a:pt x="134" y="87"/>
                    <a:pt x="132" y="89"/>
                    <a:pt x="129" y="89"/>
                  </a:cubicBezTo>
                  <a:cubicBezTo>
                    <a:pt x="129" y="90"/>
                    <a:pt x="128" y="90"/>
                    <a:pt x="128" y="90"/>
                  </a:cubicBezTo>
                  <a:cubicBezTo>
                    <a:pt x="127" y="90"/>
                    <a:pt x="127" y="90"/>
                    <a:pt x="126" y="90"/>
                  </a:cubicBezTo>
                  <a:cubicBezTo>
                    <a:pt x="125" y="89"/>
                    <a:pt x="124" y="88"/>
                    <a:pt x="122" y="88"/>
                  </a:cubicBezTo>
                  <a:cubicBezTo>
                    <a:pt x="122" y="88"/>
                    <a:pt x="122" y="88"/>
                    <a:pt x="122" y="88"/>
                  </a:cubicBezTo>
                  <a:cubicBezTo>
                    <a:pt x="121" y="88"/>
                    <a:pt x="120" y="88"/>
                    <a:pt x="120" y="89"/>
                  </a:cubicBezTo>
                  <a:cubicBezTo>
                    <a:pt x="120" y="90"/>
                    <a:pt x="120" y="91"/>
                    <a:pt x="121" y="91"/>
                  </a:cubicBezTo>
                  <a:cubicBezTo>
                    <a:pt x="122" y="92"/>
                    <a:pt x="123" y="93"/>
                    <a:pt x="125" y="93"/>
                  </a:cubicBezTo>
                  <a:cubicBezTo>
                    <a:pt x="125" y="94"/>
                    <a:pt x="126" y="94"/>
                    <a:pt x="126" y="95"/>
                  </a:cubicBezTo>
                  <a:cubicBezTo>
                    <a:pt x="127" y="97"/>
                    <a:pt x="127" y="99"/>
                    <a:pt x="127" y="101"/>
                  </a:cubicBezTo>
                  <a:cubicBezTo>
                    <a:pt x="126" y="102"/>
                    <a:pt x="124" y="104"/>
                    <a:pt x="122" y="104"/>
                  </a:cubicBezTo>
                  <a:cubicBezTo>
                    <a:pt x="122" y="105"/>
                    <a:pt x="121" y="105"/>
                    <a:pt x="120" y="105"/>
                  </a:cubicBezTo>
                  <a:cubicBezTo>
                    <a:pt x="120" y="105"/>
                    <a:pt x="119" y="105"/>
                    <a:pt x="119" y="105"/>
                  </a:cubicBezTo>
                  <a:cubicBezTo>
                    <a:pt x="118" y="104"/>
                    <a:pt x="117" y="104"/>
                    <a:pt x="116" y="103"/>
                  </a:cubicBezTo>
                  <a:cubicBezTo>
                    <a:pt x="116" y="103"/>
                    <a:pt x="116" y="103"/>
                    <a:pt x="116" y="103"/>
                  </a:cubicBezTo>
                  <a:cubicBezTo>
                    <a:pt x="115" y="103"/>
                    <a:pt x="114" y="104"/>
                    <a:pt x="114" y="105"/>
                  </a:cubicBezTo>
                  <a:cubicBezTo>
                    <a:pt x="113" y="105"/>
                    <a:pt x="114" y="106"/>
                    <a:pt x="114" y="107"/>
                  </a:cubicBezTo>
                  <a:cubicBezTo>
                    <a:pt x="115" y="107"/>
                    <a:pt x="116" y="108"/>
                    <a:pt x="117" y="108"/>
                  </a:cubicBezTo>
                  <a:cubicBezTo>
                    <a:pt x="118" y="109"/>
                    <a:pt x="119" y="110"/>
                    <a:pt x="119" y="111"/>
                  </a:cubicBezTo>
                  <a:cubicBezTo>
                    <a:pt x="119" y="113"/>
                    <a:pt x="118" y="115"/>
                    <a:pt x="117" y="116"/>
                  </a:cubicBezTo>
                  <a:cubicBezTo>
                    <a:pt x="116" y="116"/>
                    <a:pt x="115" y="117"/>
                    <a:pt x="114" y="117"/>
                  </a:cubicBezTo>
                  <a:moveTo>
                    <a:pt x="112" y="0"/>
                  </a:moveTo>
                  <a:cubicBezTo>
                    <a:pt x="108" y="0"/>
                    <a:pt x="104" y="2"/>
                    <a:pt x="101" y="5"/>
                  </a:cubicBezTo>
                  <a:cubicBezTo>
                    <a:pt x="98" y="8"/>
                    <a:pt x="96" y="11"/>
                    <a:pt x="95" y="15"/>
                  </a:cubicBezTo>
                  <a:cubicBezTo>
                    <a:pt x="94" y="16"/>
                    <a:pt x="93" y="18"/>
                    <a:pt x="92" y="19"/>
                  </a:cubicBezTo>
                  <a:cubicBezTo>
                    <a:pt x="87" y="28"/>
                    <a:pt x="77" y="35"/>
                    <a:pt x="67" y="38"/>
                  </a:cubicBezTo>
                  <a:cubicBezTo>
                    <a:pt x="67" y="37"/>
                    <a:pt x="66" y="36"/>
                    <a:pt x="66" y="35"/>
                  </a:cubicBezTo>
                  <a:cubicBezTo>
                    <a:pt x="64" y="31"/>
                    <a:pt x="59" y="29"/>
                    <a:pt x="54" y="27"/>
                  </a:cubicBezTo>
                  <a:cubicBezTo>
                    <a:pt x="33" y="19"/>
                    <a:pt x="33" y="19"/>
                    <a:pt x="33" y="19"/>
                  </a:cubicBezTo>
                  <a:cubicBezTo>
                    <a:pt x="31" y="19"/>
                    <a:pt x="29" y="18"/>
                    <a:pt x="27" y="18"/>
                  </a:cubicBezTo>
                  <a:cubicBezTo>
                    <a:pt x="26" y="18"/>
                    <a:pt x="25" y="18"/>
                    <a:pt x="23" y="19"/>
                  </a:cubicBezTo>
                  <a:cubicBezTo>
                    <a:pt x="22" y="19"/>
                    <a:pt x="20" y="20"/>
                    <a:pt x="19" y="22"/>
                  </a:cubicBezTo>
                  <a:cubicBezTo>
                    <a:pt x="18" y="24"/>
                    <a:pt x="17" y="27"/>
                    <a:pt x="16" y="28"/>
                  </a:cubicBezTo>
                  <a:cubicBezTo>
                    <a:pt x="16" y="28"/>
                    <a:pt x="16" y="28"/>
                    <a:pt x="16" y="28"/>
                  </a:cubicBezTo>
                  <a:cubicBezTo>
                    <a:pt x="15" y="33"/>
                    <a:pt x="15" y="33"/>
                    <a:pt x="15" y="33"/>
                  </a:cubicBezTo>
                  <a:cubicBezTo>
                    <a:pt x="14" y="37"/>
                    <a:pt x="14" y="37"/>
                    <a:pt x="14" y="37"/>
                  </a:cubicBezTo>
                  <a:cubicBezTo>
                    <a:pt x="12" y="42"/>
                    <a:pt x="12" y="42"/>
                    <a:pt x="12" y="42"/>
                  </a:cubicBezTo>
                  <a:cubicBezTo>
                    <a:pt x="10" y="47"/>
                    <a:pt x="10" y="47"/>
                    <a:pt x="10" y="47"/>
                  </a:cubicBezTo>
                  <a:cubicBezTo>
                    <a:pt x="8" y="56"/>
                    <a:pt x="8" y="56"/>
                    <a:pt x="8" y="56"/>
                  </a:cubicBezTo>
                  <a:cubicBezTo>
                    <a:pt x="6" y="60"/>
                    <a:pt x="6" y="60"/>
                    <a:pt x="6" y="60"/>
                  </a:cubicBezTo>
                  <a:cubicBezTo>
                    <a:pt x="2" y="75"/>
                    <a:pt x="2" y="75"/>
                    <a:pt x="2" y="75"/>
                  </a:cubicBezTo>
                  <a:cubicBezTo>
                    <a:pt x="1" y="78"/>
                    <a:pt x="0" y="81"/>
                    <a:pt x="1" y="84"/>
                  </a:cubicBezTo>
                  <a:cubicBezTo>
                    <a:pt x="3" y="88"/>
                    <a:pt x="6" y="89"/>
                    <a:pt x="10" y="90"/>
                  </a:cubicBezTo>
                  <a:cubicBezTo>
                    <a:pt x="10" y="90"/>
                    <a:pt x="10" y="90"/>
                    <a:pt x="10" y="90"/>
                  </a:cubicBezTo>
                  <a:cubicBezTo>
                    <a:pt x="34" y="97"/>
                    <a:pt x="34" y="97"/>
                    <a:pt x="34" y="97"/>
                  </a:cubicBezTo>
                  <a:cubicBezTo>
                    <a:pt x="37" y="98"/>
                    <a:pt x="39" y="99"/>
                    <a:pt x="42" y="99"/>
                  </a:cubicBezTo>
                  <a:cubicBezTo>
                    <a:pt x="42" y="99"/>
                    <a:pt x="43" y="99"/>
                    <a:pt x="43" y="99"/>
                  </a:cubicBezTo>
                  <a:cubicBezTo>
                    <a:pt x="45" y="99"/>
                    <a:pt x="47" y="98"/>
                    <a:pt x="49" y="97"/>
                  </a:cubicBezTo>
                  <a:cubicBezTo>
                    <a:pt x="52" y="102"/>
                    <a:pt x="58" y="104"/>
                    <a:pt x="63" y="106"/>
                  </a:cubicBezTo>
                  <a:cubicBezTo>
                    <a:pt x="107" y="119"/>
                    <a:pt x="107" y="119"/>
                    <a:pt x="107" y="119"/>
                  </a:cubicBezTo>
                  <a:cubicBezTo>
                    <a:pt x="109" y="120"/>
                    <a:pt x="111" y="120"/>
                    <a:pt x="114" y="120"/>
                  </a:cubicBezTo>
                  <a:cubicBezTo>
                    <a:pt x="115" y="120"/>
                    <a:pt x="117" y="120"/>
                    <a:pt x="119" y="119"/>
                  </a:cubicBezTo>
                  <a:cubicBezTo>
                    <a:pt x="122" y="118"/>
                    <a:pt x="123" y="114"/>
                    <a:pt x="123" y="110"/>
                  </a:cubicBezTo>
                  <a:cubicBezTo>
                    <a:pt x="123" y="110"/>
                    <a:pt x="122" y="109"/>
                    <a:pt x="122" y="108"/>
                  </a:cubicBezTo>
                  <a:cubicBezTo>
                    <a:pt x="123" y="108"/>
                    <a:pt x="123" y="108"/>
                    <a:pt x="123" y="108"/>
                  </a:cubicBezTo>
                  <a:cubicBezTo>
                    <a:pt x="127" y="107"/>
                    <a:pt x="129" y="105"/>
                    <a:pt x="130" y="102"/>
                  </a:cubicBezTo>
                  <a:cubicBezTo>
                    <a:pt x="131" y="99"/>
                    <a:pt x="131" y="96"/>
                    <a:pt x="130" y="93"/>
                  </a:cubicBezTo>
                  <a:cubicBezTo>
                    <a:pt x="130" y="93"/>
                    <a:pt x="130" y="93"/>
                    <a:pt x="130" y="93"/>
                  </a:cubicBezTo>
                  <a:cubicBezTo>
                    <a:pt x="134" y="92"/>
                    <a:pt x="137" y="90"/>
                    <a:pt x="138" y="87"/>
                  </a:cubicBezTo>
                  <a:cubicBezTo>
                    <a:pt x="140" y="84"/>
                    <a:pt x="140" y="81"/>
                    <a:pt x="138" y="77"/>
                  </a:cubicBezTo>
                  <a:cubicBezTo>
                    <a:pt x="138" y="77"/>
                    <a:pt x="138" y="77"/>
                    <a:pt x="138" y="77"/>
                  </a:cubicBezTo>
                  <a:cubicBezTo>
                    <a:pt x="140" y="77"/>
                    <a:pt x="141" y="77"/>
                    <a:pt x="142" y="76"/>
                  </a:cubicBezTo>
                  <a:cubicBezTo>
                    <a:pt x="147" y="74"/>
                    <a:pt x="149" y="69"/>
                    <a:pt x="148" y="64"/>
                  </a:cubicBezTo>
                  <a:cubicBezTo>
                    <a:pt x="148" y="59"/>
                    <a:pt x="144" y="55"/>
                    <a:pt x="138" y="52"/>
                  </a:cubicBezTo>
                  <a:cubicBezTo>
                    <a:pt x="130" y="48"/>
                    <a:pt x="122" y="46"/>
                    <a:pt x="113" y="44"/>
                  </a:cubicBezTo>
                  <a:cubicBezTo>
                    <a:pt x="120" y="21"/>
                    <a:pt x="120" y="21"/>
                    <a:pt x="120" y="21"/>
                  </a:cubicBezTo>
                  <a:cubicBezTo>
                    <a:pt x="122" y="16"/>
                    <a:pt x="124" y="8"/>
                    <a:pt x="119" y="3"/>
                  </a:cubicBezTo>
                  <a:cubicBezTo>
                    <a:pt x="117" y="1"/>
                    <a:pt x="114" y="0"/>
                    <a:pt x="112"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1" name="Freeform 125">
              <a:extLst>
                <a:ext uri="{FF2B5EF4-FFF2-40B4-BE49-F238E27FC236}">
                  <a16:creationId xmlns:a16="http://schemas.microsoft.com/office/drawing/2014/main" id="{57353CA5-E414-B319-B7FE-894C97B937A5}"/>
                </a:ext>
              </a:extLst>
            </p:cNvPr>
            <p:cNvSpPr>
              <a:spLocks noEditPoints="1"/>
            </p:cNvSpPr>
            <p:nvPr/>
          </p:nvSpPr>
          <p:spPr bwMode="auto">
            <a:xfrm>
              <a:off x="6215063" y="4240213"/>
              <a:ext cx="633413" cy="549275"/>
            </a:xfrm>
            <a:custGeom>
              <a:avLst/>
              <a:gdLst>
                <a:gd name="T0" fmla="*/ 109 w 177"/>
                <a:gd name="T1" fmla="*/ 116 h 153"/>
                <a:gd name="T2" fmla="*/ 116 w 177"/>
                <a:gd name="T3" fmla="*/ 102 h 153"/>
                <a:gd name="T4" fmla="*/ 114 w 177"/>
                <a:gd name="T5" fmla="*/ 91 h 153"/>
                <a:gd name="T6" fmla="*/ 104 w 177"/>
                <a:gd name="T7" fmla="*/ 92 h 153"/>
                <a:gd name="T8" fmla="*/ 104 w 177"/>
                <a:gd name="T9" fmla="*/ 92 h 153"/>
                <a:gd name="T10" fmla="*/ 111 w 177"/>
                <a:gd name="T11" fmla="*/ 80 h 153"/>
                <a:gd name="T12" fmla="*/ 87 w 177"/>
                <a:gd name="T13" fmla="*/ 65 h 153"/>
                <a:gd name="T14" fmla="*/ 98 w 177"/>
                <a:gd name="T15" fmla="*/ 83 h 153"/>
                <a:gd name="T16" fmla="*/ 102 w 177"/>
                <a:gd name="T17" fmla="*/ 98 h 153"/>
                <a:gd name="T18" fmla="*/ 102 w 177"/>
                <a:gd name="T19" fmla="*/ 118 h 153"/>
                <a:gd name="T20" fmla="*/ 101 w 177"/>
                <a:gd name="T21" fmla="*/ 80 h 153"/>
                <a:gd name="T22" fmla="*/ 101 w 177"/>
                <a:gd name="T23" fmla="*/ 80 h 153"/>
                <a:gd name="T24" fmla="*/ 80 w 177"/>
                <a:gd name="T25" fmla="*/ 63 h 153"/>
                <a:gd name="T26" fmla="*/ 97 w 177"/>
                <a:gd name="T27" fmla="*/ 68 h 153"/>
                <a:gd name="T28" fmla="*/ 105 w 177"/>
                <a:gd name="T29" fmla="*/ 45 h 153"/>
                <a:gd name="T30" fmla="*/ 77 w 177"/>
                <a:gd name="T31" fmla="*/ 81 h 153"/>
                <a:gd name="T32" fmla="*/ 97 w 177"/>
                <a:gd name="T33" fmla="*/ 122 h 153"/>
                <a:gd name="T34" fmla="*/ 108 w 177"/>
                <a:gd name="T35" fmla="*/ 121 h 153"/>
                <a:gd name="T36" fmla="*/ 108 w 177"/>
                <a:gd name="T37" fmla="*/ 50 h 153"/>
                <a:gd name="T38" fmla="*/ 69 w 177"/>
                <a:gd name="T39" fmla="*/ 119 h 153"/>
                <a:gd name="T40" fmla="*/ 65 w 177"/>
                <a:gd name="T41" fmla="*/ 99 h 153"/>
                <a:gd name="T42" fmla="*/ 62 w 177"/>
                <a:gd name="T43" fmla="*/ 87 h 153"/>
                <a:gd name="T44" fmla="*/ 67 w 177"/>
                <a:gd name="T45" fmla="*/ 65 h 153"/>
                <a:gd name="T46" fmla="*/ 66 w 177"/>
                <a:gd name="T47" fmla="*/ 66 h 153"/>
                <a:gd name="T48" fmla="*/ 65 w 177"/>
                <a:gd name="T49" fmla="*/ 61 h 153"/>
                <a:gd name="T50" fmla="*/ 45 w 177"/>
                <a:gd name="T51" fmla="*/ 42 h 153"/>
                <a:gd name="T52" fmla="*/ 51 w 177"/>
                <a:gd name="T53" fmla="*/ 60 h 153"/>
                <a:gd name="T54" fmla="*/ 57 w 177"/>
                <a:gd name="T55" fmla="*/ 88 h 153"/>
                <a:gd name="T56" fmla="*/ 58 w 177"/>
                <a:gd name="T57" fmla="*/ 128 h 153"/>
                <a:gd name="T58" fmla="*/ 61 w 177"/>
                <a:gd name="T59" fmla="*/ 39 h 153"/>
                <a:gd name="T60" fmla="*/ 37 w 177"/>
                <a:gd name="T61" fmla="*/ 34 h 153"/>
                <a:gd name="T62" fmla="*/ 47 w 177"/>
                <a:gd name="T63" fmla="*/ 39 h 153"/>
                <a:gd name="T64" fmla="*/ 47 w 177"/>
                <a:gd name="T65" fmla="*/ 27 h 153"/>
                <a:gd name="T66" fmla="*/ 45 w 177"/>
                <a:gd name="T67" fmla="*/ 24 h 153"/>
                <a:gd name="T68" fmla="*/ 52 w 177"/>
                <a:gd name="T69" fmla="*/ 134 h 153"/>
                <a:gd name="T70" fmla="*/ 68 w 177"/>
                <a:gd name="T71" fmla="*/ 129 h 153"/>
                <a:gd name="T72" fmla="*/ 84 w 177"/>
                <a:gd name="T73" fmla="*/ 115 h 153"/>
                <a:gd name="T74" fmla="*/ 3 w 177"/>
                <a:gd name="T75" fmla="*/ 11 h 153"/>
                <a:gd name="T76" fmla="*/ 4 w 177"/>
                <a:gd name="T77" fmla="*/ 29 h 153"/>
                <a:gd name="T78" fmla="*/ 9 w 177"/>
                <a:gd name="T79" fmla="*/ 39 h 153"/>
                <a:gd name="T80" fmla="*/ 141 w 177"/>
                <a:gd name="T81" fmla="*/ 131 h 153"/>
                <a:gd name="T82" fmla="*/ 176 w 177"/>
                <a:gd name="T83" fmla="*/ 120 h 153"/>
                <a:gd name="T84" fmla="*/ 139 w 177"/>
                <a:gd name="T85" fmla="*/ 120 h 153"/>
                <a:gd name="T86" fmla="*/ 16 w 177"/>
                <a:gd name="T87" fmla="*/ 47 h 153"/>
                <a:gd name="T88" fmla="*/ 13 w 177"/>
                <a:gd name="T89" fmla="*/ 37 h 153"/>
                <a:gd name="T90" fmla="*/ 165 w 177"/>
                <a:gd name="T91" fmla="*/ 84 h 153"/>
                <a:gd name="T92" fmla="*/ 164 w 177"/>
                <a:gd name="T93" fmla="*/ 80 h 153"/>
                <a:gd name="T94" fmla="*/ 161 w 177"/>
                <a:gd name="T95" fmla="*/ 69 h 153"/>
                <a:gd name="T96" fmla="*/ 157 w 177"/>
                <a:gd name="T97" fmla="*/ 56 h 153"/>
                <a:gd name="T98" fmla="*/ 144 w 177"/>
                <a:gd name="T99" fmla="*/ 47 h 153"/>
                <a:gd name="T100" fmla="*/ 139 w 177"/>
                <a:gd name="T101" fmla="*/ 109 h 153"/>
                <a:gd name="T102" fmla="*/ 135 w 177"/>
                <a:gd name="T103" fmla="*/ 26 h 153"/>
                <a:gd name="T104" fmla="*/ 139 w 177"/>
                <a:gd name="T105" fmla="*/ 41 h 153"/>
                <a:gd name="T106" fmla="*/ 146 w 177"/>
                <a:gd name="T107" fmla="*/ 68 h 153"/>
                <a:gd name="T108" fmla="*/ 141 w 177"/>
                <a:gd name="T109" fmla="*/ 108 h 153"/>
                <a:gd name="T110" fmla="*/ 150 w 177"/>
                <a:gd name="T111" fmla="*/ 28 h 153"/>
                <a:gd name="T112" fmla="*/ 125 w 177"/>
                <a:gd name="T113" fmla="*/ 16 h 153"/>
                <a:gd name="T114" fmla="*/ 145 w 177"/>
                <a:gd name="T115" fmla="*/ 8 h 153"/>
                <a:gd name="T116" fmla="*/ 143 w 177"/>
                <a:gd name="T117" fmla="*/ 4 h 153"/>
                <a:gd name="T118" fmla="*/ 113 w 177"/>
                <a:gd name="T119" fmla="*/ 21 h 153"/>
                <a:gd name="T120" fmla="*/ 142 w 177"/>
                <a:gd name="T121" fmla="*/ 112 h 153"/>
                <a:gd name="T122" fmla="*/ 155 w 177"/>
                <a:gd name="T123" fmla="*/ 110 h 153"/>
                <a:gd name="T124" fmla="*/ 148 w 177"/>
                <a:gd name="T125" fmla="*/ 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7" h="153">
                  <a:moveTo>
                    <a:pt x="109" y="116"/>
                  </a:moveTo>
                  <a:cubicBezTo>
                    <a:pt x="109" y="115"/>
                    <a:pt x="109" y="113"/>
                    <a:pt x="109" y="112"/>
                  </a:cubicBezTo>
                  <a:cubicBezTo>
                    <a:pt x="118" y="105"/>
                    <a:pt x="118" y="105"/>
                    <a:pt x="118" y="105"/>
                  </a:cubicBezTo>
                  <a:cubicBezTo>
                    <a:pt x="118" y="104"/>
                    <a:pt x="118" y="104"/>
                    <a:pt x="118" y="104"/>
                  </a:cubicBezTo>
                  <a:cubicBezTo>
                    <a:pt x="119" y="105"/>
                    <a:pt x="119" y="105"/>
                    <a:pt x="119" y="106"/>
                  </a:cubicBezTo>
                  <a:cubicBezTo>
                    <a:pt x="109" y="116"/>
                    <a:pt x="109" y="116"/>
                    <a:pt x="109" y="116"/>
                  </a:cubicBezTo>
                  <a:moveTo>
                    <a:pt x="108" y="108"/>
                  </a:moveTo>
                  <a:cubicBezTo>
                    <a:pt x="108" y="106"/>
                    <a:pt x="107" y="104"/>
                    <a:pt x="107" y="102"/>
                  </a:cubicBezTo>
                  <a:cubicBezTo>
                    <a:pt x="116" y="95"/>
                    <a:pt x="116" y="95"/>
                    <a:pt x="116" y="95"/>
                  </a:cubicBezTo>
                  <a:cubicBezTo>
                    <a:pt x="117" y="97"/>
                    <a:pt x="117" y="99"/>
                    <a:pt x="118" y="102"/>
                  </a:cubicBezTo>
                  <a:cubicBezTo>
                    <a:pt x="117" y="101"/>
                    <a:pt x="117" y="101"/>
                    <a:pt x="117" y="101"/>
                  </a:cubicBezTo>
                  <a:cubicBezTo>
                    <a:pt x="116" y="101"/>
                    <a:pt x="116" y="101"/>
                    <a:pt x="116" y="102"/>
                  </a:cubicBezTo>
                  <a:cubicBezTo>
                    <a:pt x="108" y="108"/>
                    <a:pt x="108" y="108"/>
                    <a:pt x="108" y="108"/>
                  </a:cubicBezTo>
                  <a:moveTo>
                    <a:pt x="113" y="91"/>
                  </a:moveTo>
                  <a:cubicBezTo>
                    <a:pt x="113" y="91"/>
                    <a:pt x="114" y="90"/>
                    <a:pt x="114" y="90"/>
                  </a:cubicBezTo>
                  <a:cubicBezTo>
                    <a:pt x="115" y="89"/>
                    <a:pt x="115" y="89"/>
                    <a:pt x="115" y="89"/>
                  </a:cubicBezTo>
                  <a:cubicBezTo>
                    <a:pt x="115" y="90"/>
                    <a:pt x="115" y="90"/>
                    <a:pt x="115" y="91"/>
                  </a:cubicBezTo>
                  <a:cubicBezTo>
                    <a:pt x="114" y="91"/>
                    <a:pt x="114" y="91"/>
                    <a:pt x="114" y="91"/>
                  </a:cubicBezTo>
                  <a:cubicBezTo>
                    <a:pt x="106" y="98"/>
                    <a:pt x="106" y="98"/>
                    <a:pt x="106" y="98"/>
                  </a:cubicBezTo>
                  <a:cubicBezTo>
                    <a:pt x="105" y="97"/>
                    <a:pt x="105" y="97"/>
                    <a:pt x="105" y="97"/>
                  </a:cubicBezTo>
                  <a:cubicBezTo>
                    <a:pt x="113" y="91"/>
                    <a:pt x="113" y="91"/>
                    <a:pt x="113" y="91"/>
                  </a:cubicBezTo>
                  <a:cubicBezTo>
                    <a:pt x="113" y="91"/>
                    <a:pt x="113" y="91"/>
                    <a:pt x="113" y="91"/>
                  </a:cubicBezTo>
                  <a:moveTo>
                    <a:pt x="104" y="92"/>
                  </a:moveTo>
                  <a:cubicBezTo>
                    <a:pt x="104" y="92"/>
                    <a:pt x="104" y="92"/>
                    <a:pt x="104" y="92"/>
                  </a:cubicBezTo>
                  <a:cubicBezTo>
                    <a:pt x="104" y="91"/>
                    <a:pt x="104" y="91"/>
                    <a:pt x="103" y="90"/>
                  </a:cubicBezTo>
                  <a:cubicBezTo>
                    <a:pt x="107" y="89"/>
                    <a:pt x="110" y="87"/>
                    <a:pt x="113" y="84"/>
                  </a:cubicBezTo>
                  <a:cubicBezTo>
                    <a:pt x="113" y="85"/>
                    <a:pt x="113" y="85"/>
                    <a:pt x="114" y="86"/>
                  </a:cubicBezTo>
                  <a:cubicBezTo>
                    <a:pt x="113" y="86"/>
                    <a:pt x="113" y="86"/>
                    <a:pt x="113" y="86"/>
                  </a:cubicBezTo>
                  <a:cubicBezTo>
                    <a:pt x="113" y="86"/>
                    <a:pt x="112" y="86"/>
                    <a:pt x="112" y="86"/>
                  </a:cubicBezTo>
                  <a:cubicBezTo>
                    <a:pt x="104" y="92"/>
                    <a:pt x="104" y="92"/>
                    <a:pt x="104" y="92"/>
                  </a:cubicBezTo>
                  <a:moveTo>
                    <a:pt x="102" y="86"/>
                  </a:moveTo>
                  <a:cubicBezTo>
                    <a:pt x="102" y="86"/>
                    <a:pt x="102" y="85"/>
                    <a:pt x="102" y="84"/>
                  </a:cubicBezTo>
                  <a:cubicBezTo>
                    <a:pt x="111" y="77"/>
                    <a:pt x="111" y="77"/>
                    <a:pt x="111" y="77"/>
                  </a:cubicBezTo>
                  <a:cubicBezTo>
                    <a:pt x="111" y="77"/>
                    <a:pt x="111" y="77"/>
                    <a:pt x="111" y="77"/>
                  </a:cubicBezTo>
                  <a:cubicBezTo>
                    <a:pt x="111" y="78"/>
                    <a:pt x="112" y="79"/>
                    <a:pt x="112" y="80"/>
                  </a:cubicBezTo>
                  <a:cubicBezTo>
                    <a:pt x="111" y="80"/>
                    <a:pt x="111" y="80"/>
                    <a:pt x="111" y="80"/>
                  </a:cubicBezTo>
                  <a:cubicBezTo>
                    <a:pt x="109" y="83"/>
                    <a:pt x="106" y="85"/>
                    <a:pt x="102" y="86"/>
                  </a:cubicBezTo>
                  <a:moveTo>
                    <a:pt x="90" y="120"/>
                  </a:moveTo>
                  <a:cubicBezTo>
                    <a:pt x="86" y="98"/>
                    <a:pt x="86" y="96"/>
                    <a:pt x="81" y="80"/>
                  </a:cubicBezTo>
                  <a:cubicBezTo>
                    <a:pt x="80" y="77"/>
                    <a:pt x="78" y="73"/>
                    <a:pt x="77" y="69"/>
                  </a:cubicBezTo>
                  <a:cubicBezTo>
                    <a:pt x="79" y="68"/>
                    <a:pt x="82" y="66"/>
                    <a:pt x="84" y="66"/>
                  </a:cubicBezTo>
                  <a:cubicBezTo>
                    <a:pt x="85" y="65"/>
                    <a:pt x="86" y="65"/>
                    <a:pt x="87" y="65"/>
                  </a:cubicBezTo>
                  <a:cubicBezTo>
                    <a:pt x="89" y="65"/>
                    <a:pt x="91" y="66"/>
                    <a:pt x="92" y="67"/>
                  </a:cubicBezTo>
                  <a:cubicBezTo>
                    <a:pt x="93" y="68"/>
                    <a:pt x="94" y="70"/>
                    <a:pt x="95" y="71"/>
                  </a:cubicBezTo>
                  <a:cubicBezTo>
                    <a:pt x="94" y="71"/>
                    <a:pt x="95" y="72"/>
                    <a:pt x="95" y="72"/>
                  </a:cubicBezTo>
                  <a:cubicBezTo>
                    <a:pt x="95" y="72"/>
                    <a:pt x="95" y="72"/>
                    <a:pt x="95" y="72"/>
                  </a:cubicBezTo>
                  <a:cubicBezTo>
                    <a:pt x="95" y="73"/>
                    <a:pt x="95" y="74"/>
                    <a:pt x="96" y="75"/>
                  </a:cubicBezTo>
                  <a:cubicBezTo>
                    <a:pt x="96" y="78"/>
                    <a:pt x="97" y="81"/>
                    <a:pt x="98" y="83"/>
                  </a:cubicBezTo>
                  <a:cubicBezTo>
                    <a:pt x="97" y="84"/>
                    <a:pt x="97" y="85"/>
                    <a:pt x="98" y="86"/>
                  </a:cubicBezTo>
                  <a:cubicBezTo>
                    <a:pt x="98" y="86"/>
                    <a:pt x="98" y="86"/>
                    <a:pt x="98" y="86"/>
                  </a:cubicBezTo>
                  <a:cubicBezTo>
                    <a:pt x="99" y="89"/>
                    <a:pt x="100" y="91"/>
                    <a:pt x="100" y="93"/>
                  </a:cubicBezTo>
                  <a:cubicBezTo>
                    <a:pt x="100" y="94"/>
                    <a:pt x="101" y="94"/>
                    <a:pt x="101" y="95"/>
                  </a:cubicBezTo>
                  <a:cubicBezTo>
                    <a:pt x="100" y="96"/>
                    <a:pt x="100" y="97"/>
                    <a:pt x="101" y="98"/>
                  </a:cubicBezTo>
                  <a:cubicBezTo>
                    <a:pt x="102" y="98"/>
                    <a:pt x="102" y="98"/>
                    <a:pt x="102" y="98"/>
                  </a:cubicBezTo>
                  <a:cubicBezTo>
                    <a:pt x="102" y="101"/>
                    <a:pt x="103" y="105"/>
                    <a:pt x="105" y="111"/>
                  </a:cubicBezTo>
                  <a:cubicBezTo>
                    <a:pt x="105" y="111"/>
                    <a:pt x="105" y="111"/>
                    <a:pt x="105" y="111"/>
                  </a:cubicBezTo>
                  <a:cubicBezTo>
                    <a:pt x="104" y="111"/>
                    <a:pt x="104" y="113"/>
                    <a:pt x="105" y="113"/>
                  </a:cubicBezTo>
                  <a:cubicBezTo>
                    <a:pt x="105" y="114"/>
                    <a:pt x="105" y="114"/>
                    <a:pt x="105" y="114"/>
                  </a:cubicBezTo>
                  <a:cubicBezTo>
                    <a:pt x="105" y="115"/>
                    <a:pt x="105" y="116"/>
                    <a:pt x="105" y="117"/>
                  </a:cubicBezTo>
                  <a:cubicBezTo>
                    <a:pt x="104" y="117"/>
                    <a:pt x="103" y="118"/>
                    <a:pt x="102" y="118"/>
                  </a:cubicBezTo>
                  <a:cubicBezTo>
                    <a:pt x="101" y="119"/>
                    <a:pt x="100" y="119"/>
                    <a:pt x="99" y="119"/>
                  </a:cubicBezTo>
                  <a:cubicBezTo>
                    <a:pt x="98" y="119"/>
                    <a:pt x="98" y="119"/>
                    <a:pt x="98" y="119"/>
                  </a:cubicBezTo>
                  <a:cubicBezTo>
                    <a:pt x="97" y="119"/>
                    <a:pt x="97" y="119"/>
                    <a:pt x="97" y="119"/>
                  </a:cubicBezTo>
                  <a:cubicBezTo>
                    <a:pt x="96" y="119"/>
                    <a:pt x="94" y="119"/>
                    <a:pt x="93" y="119"/>
                  </a:cubicBezTo>
                  <a:cubicBezTo>
                    <a:pt x="92" y="119"/>
                    <a:pt x="91" y="120"/>
                    <a:pt x="90" y="120"/>
                  </a:cubicBezTo>
                  <a:moveTo>
                    <a:pt x="101" y="80"/>
                  </a:moveTo>
                  <a:cubicBezTo>
                    <a:pt x="100" y="78"/>
                    <a:pt x="100" y="76"/>
                    <a:pt x="99" y="74"/>
                  </a:cubicBezTo>
                  <a:cubicBezTo>
                    <a:pt x="99" y="73"/>
                    <a:pt x="99" y="72"/>
                    <a:pt x="99" y="72"/>
                  </a:cubicBezTo>
                  <a:cubicBezTo>
                    <a:pt x="108" y="65"/>
                    <a:pt x="108" y="65"/>
                    <a:pt x="108" y="65"/>
                  </a:cubicBezTo>
                  <a:cubicBezTo>
                    <a:pt x="109" y="68"/>
                    <a:pt x="109" y="70"/>
                    <a:pt x="110" y="73"/>
                  </a:cubicBezTo>
                  <a:cubicBezTo>
                    <a:pt x="110" y="73"/>
                    <a:pt x="109" y="73"/>
                    <a:pt x="109" y="73"/>
                  </a:cubicBezTo>
                  <a:cubicBezTo>
                    <a:pt x="101" y="80"/>
                    <a:pt x="101" y="80"/>
                    <a:pt x="101" y="80"/>
                  </a:cubicBezTo>
                  <a:moveTo>
                    <a:pt x="80" y="63"/>
                  </a:moveTo>
                  <a:cubicBezTo>
                    <a:pt x="82" y="61"/>
                    <a:pt x="84" y="59"/>
                    <a:pt x="86" y="57"/>
                  </a:cubicBezTo>
                  <a:cubicBezTo>
                    <a:pt x="84" y="60"/>
                    <a:pt x="84" y="60"/>
                    <a:pt x="84" y="60"/>
                  </a:cubicBezTo>
                  <a:cubicBezTo>
                    <a:pt x="84" y="60"/>
                    <a:pt x="84" y="61"/>
                    <a:pt x="84" y="62"/>
                  </a:cubicBezTo>
                  <a:cubicBezTo>
                    <a:pt x="83" y="62"/>
                    <a:pt x="83" y="62"/>
                    <a:pt x="83" y="62"/>
                  </a:cubicBezTo>
                  <a:cubicBezTo>
                    <a:pt x="82" y="62"/>
                    <a:pt x="81" y="63"/>
                    <a:pt x="80" y="63"/>
                  </a:cubicBezTo>
                  <a:moveTo>
                    <a:pt x="97" y="68"/>
                  </a:moveTo>
                  <a:cubicBezTo>
                    <a:pt x="97" y="67"/>
                    <a:pt x="96" y="65"/>
                    <a:pt x="95" y="64"/>
                  </a:cubicBezTo>
                  <a:cubicBezTo>
                    <a:pt x="94" y="64"/>
                    <a:pt x="94" y="64"/>
                    <a:pt x="94" y="64"/>
                  </a:cubicBezTo>
                  <a:cubicBezTo>
                    <a:pt x="105" y="53"/>
                    <a:pt x="105" y="53"/>
                    <a:pt x="105" y="53"/>
                  </a:cubicBezTo>
                  <a:cubicBezTo>
                    <a:pt x="105" y="56"/>
                    <a:pt x="106" y="58"/>
                    <a:pt x="107" y="60"/>
                  </a:cubicBezTo>
                  <a:cubicBezTo>
                    <a:pt x="97" y="68"/>
                    <a:pt x="97" y="68"/>
                    <a:pt x="97" y="68"/>
                  </a:cubicBezTo>
                  <a:moveTo>
                    <a:pt x="91" y="62"/>
                  </a:moveTo>
                  <a:cubicBezTo>
                    <a:pt x="90" y="62"/>
                    <a:pt x="89" y="62"/>
                    <a:pt x="88" y="62"/>
                  </a:cubicBezTo>
                  <a:cubicBezTo>
                    <a:pt x="94" y="52"/>
                    <a:pt x="94" y="52"/>
                    <a:pt x="94" y="52"/>
                  </a:cubicBezTo>
                  <a:cubicBezTo>
                    <a:pt x="97" y="51"/>
                    <a:pt x="100" y="50"/>
                    <a:pt x="103" y="49"/>
                  </a:cubicBezTo>
                  <a:cubicBezTo>
                    <a:pt x="91" y="62"/>
                    <a:pt x="91" y="62"/>
                    <a:pt x="91" y="62"/>
                  </a:cubicBezTo>
                  <a:moveTo>
                    <a:pt x="105" y="45"/>
                  </a:moveTo>
                  <a:cubicBezTo>
                    <a:pt x="105" y="45"/>
                    <a:pt x="105" y="45"/>
                    <a:pt x="105" y="45"/>
                  </a:cubicBezTo>
                  <a:cubicBezTo>
                    <a:pt x="101" y="46"/>
                    <a:pt x="96" y="47"/>
                    <a:pt x="92" y="49"/>
                  </a:cubicBezTo>
                  <a:cubicBezTo>
                    <a:pt x="92" y="49"/>
                    <a:pt x="92" y="49"/>
                    <a:pt x="91" y="49"/>
                  </a:cubicBezTo>
                  <a:cubicBezTo>
                    <a:pt x="84" y="53"/>
                    <a:pt x="77" y="59"/>
                    <a:pt x="72" y="67"/>
                  </a:cubicBezTo>
                  <a:cubicBezTo>
                    <a:pt x="72" y="68"/>
                    <a:pt x="72" y="69"/>
                    <a:pt x="73" y="69"/>
                  </a:cubicBezTo>
                  <a:cubicBezTo>
                    <a:pt x="75" y="74"/>
                    <a:pt x="76" y="78"/>
                    <a:pt x="77" y="81"/>
                  </a:cubicBezTo>
                  <a:cubicBezTo>
                    <a:pt x="82" y="98"/>
                    <a:pt x="83" y="99"/>
                    <a:pt x="87" y="124"/>
                  </a:cubicBezTo>
                  <a:cubicBezTo>
                    <a:pt x="87" y="125"/>
                    <a:pt x="88" y="126"/>
                    <a:pt x="89" y="126"/>
                  </a:cubicBezTo>
                  <a:cubicBezTo>
                    <a:pt x="90" y="126"/>
                    <a:pt x="90" y="126"/>
                    <a:pt x="90" y="126"/>
                  </a:cubicBezTo>
                  <a:cubicBezTo>
                    <a:pt x="90" y="126"/>
                    <a:pt x="91" y="125"/>
                    <a:pt x="91" y="125"/>
                  </a:cubicBezTo>
                  <a:cubicBezTo>
                    <a:pt x="91" y="124"/>
                    <a:pt x="91" y="123"/>
                    <a:pt x="94" y="123"/>
                  </a:cubicBezTo>
                  <a:cubicBezTo>
                    <a:pt x="95" y="123"/>
                    <a:pt x="96" y="122"/>
                    <a:pt x="97" y="122"/>
                  </a:cubicBezTo>
                  <a:cubicBezTo>
                    <a:pt x="97" y="122"/>
                    <a:pt x="97" y="122"/>
                    <a:pt x="97" y="122"/>
                  </a:cubicBezTo>
                  <a:cubicBezTo>
                    <a:pt x="98" y="122"/>
                    <a:pt x="98" y="122"/>
                    <a:pt x="99" y="122"/>
                  </a:cubicBezTo>
                  <a:cubicBezTo>
                    <a:pt x="100" y="122"/>
                    <a:pt x="102" y="122"/>
                    <a:pt x="103" y="122"/>
                  </a:cubicBezTo>
                  <a:cubicBezTo>
                    <a:pt x="105" y="122"/>
                    <a:pt x="106" y="121"/>
                    <a:pt x="107" y="120"/>
                  </a:cubicBezTo>
                  <a:cubicBezTo>
                    <a:pt x="107" y="121"/>
                    <a:pt x="107" y="121"/>
                    <a:pt x="107" y="121"/>
                  </a:cubicBezTo>
                  <a:cubicBezTo>
                    <a:pt x="107" y="121"/>
                    <a:pt x="108" y="121"/>
                    <a:pt x="108" y="121"/>
                  </a:cubicBezTo>
                  <a:cubicBezTo>
                    <a:pt x="108" y="121"/>
                    <a:pt x="109" y="121"/>
                    <a:pt x="109" y="121"/>
                  </a:cubicBezTo>
                  <a:cubicBezTo>
                    <a:pt x="110" y="121"/>
                    <a:pt x="110" y="121"/>
                    <a:pt x="110" y="121"/>
                  </a:cubicBezTo>
                  <a:cubicBezTo>
                    <a:pt x="122" y="108"/>
                    <a:pt x="122" y="108"/>
                    <a:pt x="122" y="108"/>
                  </a:cubicBezTo>
                  <a:cubicBezTo>
                    <a:pt x="123" y="107"/>
                    <a:pt x="123" y="107"/>
                    <a:pt x="123" y="106"/>
                  </a:cubicBezTo>
                  <a:cubicBezTo>
                    <a:pt x="119" y="90"/>
                    <a:pt x="117" y="83"/>
                    <a:pt x="115" y="76"/>
                  </a:cubicBezTo>
                  <a:cubicBezTo>
                    <a:pt x="113" y="70"/>
                    <a:pt x="111" y="63"/>
                    <a:pt x="108" y="50"/>
                  </a:cubicBezTo>
                  <a:cubicBezTo>
                    <a:pt x="108" y="49"/>
                    <a:pt x="108" y="48"/>
                    <a:pt x="108" y="47"/>
                  </a:cubicBezTo>
                  <a:cubicBezTo>
                    <a:pt x="107" y="47"/>
                    <a:pt x="107" y="47"/>
                    <a:pt x="107" y="47"/>
                  </a:cubicBezTo>
                  <a:cubicBezTo>
                    <a:pt x="107" y="47"/>
                    <a:pt x="107" y="47"/>
                    <a:pt x="107" y="47"/>
                  </a:cubicBezTo>
                  <a:cubicBezTo>
                    <a:pt x="107" y="46"/>
                    <a:pt x="106" y="45"/>
                    <a:pt x="105" y="45"/>
                  </a:cubicBezTo>
                  <a:moveTo>
                    <a:pt x="70" y="125"/>
                  </a:moveTo>
                  <a:cubicBezTo>
                    <a:pt x="70" y="123"/>
                    <a:pt x="70" y="121"/>
                    <a:pt x="69" y="119"/>
                  </a:cubicBezTo>
                  <a:cubicBezTo>
                    <a:pt x="67" y="111"/>
                    <a:pt x="67" y="111"/>
                    <a:pt x="67" y="111"/>
                  </a:cubicBezTo>
                  <a:cubicBezTo>
                    <a:pt x="77" y="104"/>
                    <a:pt x="77" y="104"/>
                    <a:pt x="77" y="104"/>
                  </a:cubicBezTo>
                  <a:cubicBezTo>
                    <a:pt x="80" y="115"/>
                    <a:pt x="80" y="115"/>
                    <a:pt x="80" y="115"/>
                  </a:cubicBezTo>
                  <a:cubicBezTo>
                    <a:pt x="70" y="125"/>
                    <a:pt x="70" y="125"/>
                    <a:pt x="70" y="125"/>
                  </a:cubicBezTo>
                  <a:moveTo>
                    <a:pt x="66" y="107"/>
                  </a:moveTo>
                  <a:cubicBezTo>
                    <a:pt x="65" y="99"/>
                    <a:pt x="65" y="99"/>
                    <a:pt x="65" y="99"/>
                  </a:cubicBezTo>
                  <a:cubicBezTo>
                    <a:pt x="68" y="98"/>
                    <a:pt x="71" y="96"/>
                    <a:pt x="74" y="93"/>
                  </a:cubicBezTo>
                  <a:cubicBezTo>
                    <a:pt x="76" y="100"/>
                    <a:pt x="76" y="100"/>
                    <a:pt x="76" y="100"/>
                  </a:cubicBezTo>
                  <a:cubicBezTo>
                    <a:pt x="75" y="101"/>
                    <a:pt x="75" y="101"/>
                    <a:pt x="75" y="101"/>
                  </a:cubicBezTo>
                  <a:cubicBezTo>
                    <a:pt x="66" y="107"/>
                    <a:pt x="66" y="107"/>
                    <a:pt x="66" y="107"/>
                  </a:cubicBezTo>
                  <a:moveTo>
                    <a:pt x="64" y="95"/>
                  </a:moveTo>
                  <a:cubicBezTo>
                    <a:pt x="62" y="87"/>
                    <a:pt x="62" y="87"/>
                    <a:pt x="62" y="87"/>
                  </a:cubicBezTo>
                  <a:cubicBezTo>
                    <a:pt x="71" y="80"/>
                    <a:pt x="71" y="80"/>
                    <a:pt x="71" y="80"/>
                  </a:cubicBezTo>
                  <a:cubicBezTo>
                    <a:pt x="73" y="89"/>
                    <a:pt x="73" y="89"/>
                    <a:pt x="73" y="89"/>
                  </a:cubicBezTo>
                  <a:cubicBezTo>
                    <a:pt x="72" y="90"/>
                    <a:pt x="72" y="90"/>
                    <a:pt x="72" y="90"/>
                  </a:cubicBezTo>
                  <a:cubicBezTo>
                    <a:pt x="70" y="92"/>
                    <a:pt x="67" y="94"/>
                    <a:pt x="64" y="95"/>
                  </a:cubicBezTo>
                  <a:moveTo>
                    <a:pt x="66" y="66"/>
                  </a:moveTo>
                  <a:cubicBezTo>
                    <a:pt x="66" y="66"/>
                    <a:pt x="67" y="65"/>
                    <a:pt x="67" y="65"/>
                  </a:cubicBezTo>
                  <a:cubicBezTo>
                    <a:pt x="70" y="76"/>
                    <a:pt x="70" y="76"/>
                    <a:pt x="70" y="76"/>
                  </a:cubicBezTo>
                  <a:cubicBezTo>
                    <a:pt x="70" y="76"/>
                    <a:pt x="70" y="76"/>
                    <a:pt x="70" y="76"/>
                  </a:cubicBezTo>
                  <a:cubicBezTo>
                    <a:pt x="69" y="76"/>
                    <a:pt x="69" y="76"/>
                    <a:pt x="69" y="76"/>
                  </a:cubicBezTo>
                  <a:cubicBezTo>
                    <a:pt x="61" y="83"/>
                    <a:pt x="61" y="83"/>
                    <a:pt x="61" y="83"/>
                  </a:cubicBezTo>
                  <a:cubicBezTo>
                    <a:pt x="58" y="71"/>
                    <a:pt x="58" y="71"/>
                    <a:pt x="58" y="71"/>
                  </a:cubicBezTo>
                  <a:cubicBezTo>
                    <a:pt x="66" y="66"/>
                    <a:pt x="66" y="66"/>
                    <a:pt x="66" y="66"/>
                  </a:cubicBezTo>
                  <a:cubicBezTo>
                    <a:pt x="66" y="66"/>
                    <a:pt x="66" y="66"/>
                    <a:pt x="66" y="66"/>
                  </a:cubicBezTo>
                  <a:moveTo>
                    <a:pt x="57" y="67"/>
                  </a:moveTo>
                  <a:cubicBezTo>
                    <a:pt x="55" y="59"/>
                    <a:pt x="55" y="59"/>
                    <a:pt x="55" y="59"/>
                  </a:cubicBezTo>
                  <a:cubicBezTo>
                    <a:pt x="64" y="52"/>
                    <a:pt x="64" y="52"/>
                    <a:pt x="64" y="52"/>
                  </a:cubicBezTo>
                  <a:cubicBezTo>
                    <a:pt x="66" y="61"/>
                    <a:pt x="66" y="61"/>
                    <a:pt x="66" y="61"/>
                  </a:cubicBezTo>
                  <a:cubicBezTo>
                    <a:pt x="65" y="61"/>
                    <a:pt x="65" y="61"/>
                    <a:pt x="65" y="61"/>
                  </a:cubicBezTo>
                  <a:cubicBezTo>
                    <a:pt x="57" y="67"/>
                    <a:pt x="57" y="67"/>
                    <a:pt x="57" y="67"/>
                  </a:cubicBezTo>
                  <a:moveTo>
                    <a:pt x="51" y="129"/>
                  </a:moveTo>
                  <a:cubicBezTo>
                    <a:pt x="46" y="100"/>
                    <a:pt x="39" y="72"/>
                    <a:pt x="30" y="44"/>
                  </a:cubicBezTo>
                  <a:cubicBezTo>
                    <a:pt x="32" y="42"/>
                    <a:pt x="35" y="41"/>
                    <a:pt x="37" y="40"/>
                  </a:cubicBezTo>
                  <a:cubicBezTo>
                    <a:pt x="38" y="40"/>
                    <a:pt x="39" y="40"/>
                    <a:pt x="40" y="40"/>
                  </a:cubicBezTo>
                  <a:cubicBezTo>
                    <a:pt x="42" y="40"/>
                    <a:pt x="44" y="41"/>
                    <a:pt x="45" y="42"/>
                  </a:cubicBezTo>
                  <a:cubicBezTo>
                    <a:pt x="46" y="43"/>
                    <a:pt x="47" y="44"/>
                    <a:pt x="47" y="46"/>
                  </a:cubicBezTo>
                  <a:cubicBezTo>
                    <a:pt x="47" y="46"/>
                    <a:pt x="48" y="47"/>
                    <a:pt x="48" y="47"/>
                  </a:cubicBezTo>
                  <a:cubicBezTo>
                    <a:pt x="48" y="47"/>
                    <a:pt x="48" y="47"/>
                    <a:pt x="48" y="47"/>
                  </a:cubicBezTo>
                  <a:cubicBezTo>
                    <a:pt x="48" y="48"/>
                    <a:pt x="48" y="49"/>
                    <a:pt x="49" y="49"/>
                  </a:cubicBezTo>
                  <a:cubicBezTo>
                    <a:pt x="51" y="58"/>
                    <a:pt x="51" y="58"/>
                    <a:pt x="51" y="58"/>
                  </a:cubicBezTo>
                  <a:cubicBezTo>
                    <a:pt x="50" y="59"/>
                    <a:pt x="50" y="60"/>
                    <a:pt x="51" y="60"/>
                  </a:cubicBezTo>
                  <a:cubicBezTo>
                    <a:pt x="51" y="61"/>
                    <a:pt x="51" y="61"/>
                    <a:pt x="51" y="61"/>
                  </a:cubicBezTo>
                  <a:cubicBezTo>
                    <a:pt x="54" y="70"/>
                    <a:pt x="54" y="70"/>
                    <a:pt x="54" y="70"/>
                  </a:cubicBezTo>
                  <a:cubicBezTo>
                    <a:pt x="53" y="71"/>
                    <a:pt x="53" y="72"/>
                    <a:pt x="54" y="72"/>
                  </a:cubicBezTo>
                  <a:cubicBezTo>
                    <a:pt x="54" y="73"/>
                    <a:pt x="54" y="73"/>
                    <a:pt x="54" y="73"/>
                  </a:cubicBezTo>
                  <a:cubicBezTo>
                    <a:pt x="57" y="86"/>
                    <a:pt x="57" y="86"/>
                    <a:pt x="57" y="86"/>
                  </a:cubicBezTo>
                  <a:cubicBezTo>
                    <a:pt x="57" y="87"/>
                    <a:pt x="57" y="87"/>
                    <a:pt x="57" y="88"/>
                  </a:cubicBezTo>
                  <a:cubicBezTo>
                    <a:pt x="58" y="89"/>
                    <a:pt x="58" y="89"/>
                    <a:pt x="58" y="89"/>
                  </a:cubicBezTo>
                  <a:cubicBezTo>
                    <a:pt x="66" y="120"/>
                    <a:pt x="66" y="120"/>
                    <a:pt x="66" y="120"/>
                  </a:cubicBezTo>
                  <a:cubicBezTo>
                    <a:pt x="66" y="122"/>
                    <a:pt x="67" y="124"/>
                    <a:pt x="66" y="126"/>
                  </a:cubicBezTo>
                  <a:cubicBezTo>
                    <a:pt x="65" y="127"/>
                    <a:pt x="62" y="128"/>
                    <a:pt x="59" y="128"/>
                  </a:cubicBezTo>
                  <a:cubicBezTo>
                    <a:pt x="59" y="128"/>
                    <a:pt x="59" y="128"/>
                    <a:pt x="58" y="128"/>
                  </a:cubicBezTo>
                  <a:cubicBezTo>
                    <a:pt x="58" y="128"/>
                    <a:pt x="58" y="128"/>
                    <a:pt x="58" y="128"/>
                  </a:cubicBezTo>
                  <a:cubicBezTo>
                    <a:pt x="56" y="128"/>
                    <a:pt x="55" y="128"/>
                    <a:pt x="54" y="128"/>
                  </a:cubicBezTo>
                  <a:cubicBezTo>
                    <a:pt x="53" y="128"/>
                    <a:pt x="52" y="129"/>
                    <a:pt x="51" y="129"/>
                  </a:cubicBezTo>
                  <a:moveTo>
                    <a:pt x="54" y="55"/>
                  </a:moveTo>
                  <a:cubicBezTo>
                    <a:pt x="52" y="48"/>
                    <a:pt x="52" y="48"/>
                    <a:pt x="52" y="48"/>
                  </a:cubicBezTo>
                  <a:cubicBezTo>
                    <a:pt x="52" y="48"/>
                    <a:pt x="52" y="47"/>
                    <a:pt x="52" y="46"/>
                  </a:cubicBezTo>
                  <a:cubicBezTo>
                    <a:pt x="61" y="39"/>
                    <a:pt x="61" y="39"/>
                    <a:pt x="61" y="39"/>
                  </a:cubicBezTo>
                  <a:cubicBezTo>
                    <a:pt x="63" y="48"/>
                    <a:pt x="63" y="48"/>
                    <a:pt x="63" y="48"/>
                  </a:cubicBezTo>
                  <a:cubicBezTo>
                    <a:pt x="62" y="48"/>
                    <a:pt x="62" y="48"/>
                    <a:pt x="62" y="48"/>
                  </a:cubicBezTo>
                  <a:cubicBezTo>
                    <a:pt x="54" y="55"/>
                    <a:pt x="54" y="55"/>
                    <a:pt x="54" y="55"/>
                  </a:cubicBezTo>
                  <a:moveTo>
                    <a:pt x="33" y="38"/>
                  </a:moveTo>
                  <a:cubicBezTo>
                    <a:pt x="35" y="36"/>
                    <a:pt x="37" y="34"/>
                    <a:pt x="39" y="32"/>
                  </a:cubicBezTo>
                  <a:cubicBezTo>
                    <a:pt x="37" y="34"/>
                    <a:pt x="37" y="34"/>
                    <a:pt x="37" y="34"/>
                  </a:cubicBezTo>
                  <a:cubicBezTo>
                    <a:pt x="37" y="35"/>
                    <a:pt x="37" y="36"/>
                    <a:pt x="37" y="36"/>
                  </a:cubicBezTo>
                  <a:cubicBezTo>
                    <a:pt x="36" y="37"/>
                    <a:pt x="36" y="37"/>
                    <a:pt x="36" y="37"/>
                  </a:cubicBezTo>
                  <a:cubicBezTo>
                    <a:pt x="35" y="37"/>
                    <a:pt x="34" y="37"/>
                    <a:pt x="33" y="38"/>
                  </a:cubicBezTo>
                  <a:moveTo>
                    <a:pt x="50" y="43"/>
                  </a:moveTo>
                  <a:cubicBezTo>
                    <a:pt x="50" y="41"/>
                    <a:pt x="49" y="40"/>
                    <a:pt x="48" y="39"/>
                  </a:cubicBezTo>
                  <a:cubicBezTo>
                    <a:pt x="47" y="39"/>
                    <a:pt x="47" y="39"/>
                    <a:pt x="47" y="39"/>
                  </a:cubicBezTo>
                  <a:cubicBezTo>
                    <a:pt x="58" y="28"/>
                    <a:pt x="58" y="28"/>
                    <a:pt x="58" y="28"/>
                  </a:cubicBezTo>
                  <a:cubicBezTo>
                    <a:pt x="59" y="35"/>
                    <a:pt x="59" y="35"/>
                    <a:pt x="59" y="35"/>
                  </a:cubicBezTo>
                  <a:cubicBezTo>
                    <a:pt x="50" y="43"/>
                    <a:pt x="50" y="43"/>
                    <a:pt x="50" y="43"/>
                  </a:cubicBezTo>
                  <a:moveTo>
                    <a:pt x="44" y="37"/>
                  </a:moveTo>
                  <a:cubicBezTo>
                    <a:pt x="43" y="36"/>
                    <a:pt x="42" y="36"/>
                    <a:pt x="41" y="36"/>
                  </a:cubicBezTo>
                  <a:cubicBezTo>
                    <a:pt x="47" y="27"/>
                    <a:pt x="47" y="27"/>
                    <a:pt x="47" y="27"/>
                  </a:cubicBezTo>
                  <a:cubicBezTo>
                    <a:pt x="50" y="26"/>
                    <a:pt x="53" y="25"/>
                    <a:pt x="56" y="24"/>
                  </a:cubicBezTo>
                  <a:cubicBezTo>
                    <a:pt x="44" y="37"/>
                    <a:pt x="44" y="37"/>
                    <a:pt x="44" y="37"/>
                  </a:cubicBezTo>
                  <a:moveTo>
                    <a:pt x="58" y="20"/>
                  </a:moveTo>
                  <a:cubicBezTo>
                    <a:pt x="58" y="20"/>
                    <a:pt x="58" y="20"/>
                    <a:pt x="58" y="20"/>
                  </a:cubicBezTo>
                  <a:cubicBezTo>
                    <a:pt x="53" y="20"/>
                    <a:pt x="49" y="22"/>
                    <a:pt x="45" y="24"/>
                  </a:cubicBezTo>
                  <a:cubicBezTo>
                    <a:pt x="45" y="24"/>
                    <a:pt x="45" y="24"/>
                    <a:pt x="45" y="24"/>
                  </a:cubicBezTo>
                  <a:cubicBezTo>
                    <a:pt x="37" y="28"/>
                    <a:pt x="30" y="34"/>
                    <a:pt x="25" y="41"/>
                  </a:cubicBezTo>
                  <a:cubicBezTo>
                    <a:pt x="25" y="42"/>
                    <a:pt x="25" y="43"/>
                    <a:pt x="26" y="44"/>
                  </a:cubicBezTo>
                  <a:cubicBezTo>
                    <a:pt x="35" y="73"/>
                    <a:pt x="43" y="103"/>
                    <a:pt x="48" y="133"/>
                  </a:cubicBezTo>
                  <a:cubicBezTo>
                    <a:pt x="48" y="134"/>
                    <a:pt x="49" y="135"/>
                    <a:pt x="50" y="135"/>
                  </a:cubicBezTo>
                  <a:cubicBezTo>
                    <a:pt x="50" y="135"/>
                    <a:pt x="50" y="135"/>
                    <a:pt x="50" y="135"/>
                  </a:cubicBezTo>
                  <a:cubicBezTo>
                    <a:pt x="51" y="135"/>
                    <a:pt x="51" y="134"/>
                    <a:pt x="52" y="134"/>
                  </a:cubicBezTo>
                  <a:cubicBezTo>
                    <a:pt x="52" y="133"/>
                    <a:pt x="52" y="132"/>
                    <a:pt x="55" y="132"/>
                  </a:cubicBezTo>
                  <a:cubicBezTo>
                    <a:pt x="56" y="132"/>
                    <a:pt x="57" y="132"/>
                    <a:pt x="58" y="132"/>
                  </a:cubicBezTo>
                  <a:cubicBezTo>
                    <a:pt x="58" y="132"/>
                    <a:pt x="58" y="132"/>
                    <a:pt x="58" y="132"/>
                  </a:cubicBezTo>
                  <a:cubicBezTo>
                    <a:pt x="59" y="132"/>
                    <a:pt x="59" y="132"/>
                    <a:pt x="60" y="132"/>
                  </a:cubicBezTo>
                  <a:cubicBezTo>
                    <a:pt x="61" y="132"/>
                    <a:pt x="62" y="131"/>
                    <a:pt x="64" y="131"/>
                  </a:cubicBezTo>
                  <a:cubicBezTo>
                    <a:pt x="65" y="131"/>
                    <a:pt x="67" y="130"/>
                    <a:pt x="68" y="129"/>
                  </a:cubicBezTo>
                  <a:cubicBezTo>
                    <a:pt x="68" y="130"/>
                    <a:pt x="68" y="130"/>
                    <a:pt x="68" y="130"/>
                  </a:cubicBezTo>
                  <a:cubicBezTo>
                    <a:pt x="68" y="130"/>
                    <a:pt x="69" y="130"/>
                    <a:pt x="69" y="130"/>
                  </a:cubicBezTo>
                  <a:cubicBezTo>
                    <a:pt x="69" y="130"/>
                    <a:pt x="69" y="130"/>
                    <a:pt x="70" y="130"/>
                  </a:cubicBezTo>
                  <a:cubicBezTo>
                    <a:pt x="71" y="130"/>
                    <a:pt x="71" y="130"/>
                    <a:pt x="71" y="130"/>
                  </a:cubicBezTo>
                  <a:cubicBezTo>
                    <a:pt x="83" y="117"/>
                    <a:pt x="83" y="117"/>
                    <a:pt x="83" y="117"/>
                  </a:cubicBezTo>
                  <a:cubicBezTo>
                    <a:pt x="84" y="116"/>
                    <a:pt x="84" y="116"/>
                    <a:pt x="84" y="115"/>
                  </a:cubicBezTo>
                  <a:cubicBezTo>
                    <a:pt x="61" y="25"/>
                    <a:pt x="61" y="25"/>
                    <a:pt x="61" y="25"/>
                  </a:cubicBezTo>
                  <a:cubicBezTo>
                    <a:pt x="61" y="24"/>
                    <a:pt x="61" y="23"/>
                    <a:pt x="60" y="22"/>
                  </a:cubicBezTo>
                  <a:cubicBezTo>
                    <a:pt x="60" y="22"/>
                    <a:pt x="60" y="22"/>
                    <a:pt x="60" y="22"/>
                  </a:cubicBezTo>
                  <a:cubicBezTo>
                    <a:pt x="60" y="21"/>
                    <a:pt x="60" y="21"/>
                    <a:pt x="60" y="21"/>
                  </a:cubicBezTo>
                  <a:cubicBezTo>
                    <a:pt x="60" y="20"/>
                    <a:pt x="59" y="20"/>
                    <a:pt x="58" y="20"/>
                  </a:cubicBezTo>
                  <a:moveTo>
                    <a:pt x="3" y="11"/>
                  </a:moveTo>
                  <a:cubicBezTo>
                    <a:pt x="3" y="11"/>
                    <a:pt x="3" y="11"/>
                    <a:pt x="3" y="11"/>
                  </a:cubicBezTo>
                  <a:cubicBezTo>
                    <a:pt x="2" y="11"/>
                    <a:pt x="2" y="11"/>
                    <a:pt x="2" y="11"/>
                  </a:cubicBezTo>
                  <a:cubicBezTo>
                    <a:pt x="2" y="11"/>
                    <a:pt x="2" y="11"/>
                    <a:pt x="2" y="11"/>
                  </a:cubicBezTo>
                  <a:cubicBezTo>
                    <a:pt x="1" y="12"/>
                    <a:pt x="0" y="13"/>
                    <a:pt x="1" y="14"/>
                  </a:cubicBezTo>
                  <a:cubicBezTo>
                    <a:pt x="0" y="14"/>
                    <a:pt x="0" y="15"/>
                    <a:pt x="0" y="16"/>
                  </a:cubicBezTo>
                  <a:cubicBezTo>
                    <a:pt x="1" y="20"/>
                    <a:pt x="2" y="25"/>
                    <a:pt x="4" y="29"/>
                  </a:cubicBezTo>
                  <a:cubicBezTo>
                    <a:pt x="5" y="36"/>
                    <a:pt x="6" y="44"/>
                    <a:pt x="5" y="51"/>
                  </a:cubicBezTo>
                  <a:cubicBezTo>
                    <a:pt x="5" y="52"/>
                    <a:pt x="6" y="53"/>
                    <a:pt x="7" y="53"/>
                  </a:cubicBezTo>
                  <a:cubicBezTo>
                    <a:pt x="8" y="53"/>
                    <a:pt x="8" y="53"/>
                    <a:pt x="8" y="53"/>
                  </a:cubicBezTo>
                  <a:cubicBezTo>
                    <a:pt x="9" y="53"/>
                    <a:pt x="9" y="52"/>
                    <a:pt x="9" y="51"/>
                  </a:cubicBezTo>
                  <a:cubicBezTo>
                    <a:pt x="9" y="47"/>
                    <a:pt x="9" y="43"/>
                    <a:pt x="9" y="38"/>
                  </a:cubicBezTo>
                  <a:cubicBezTo>
                    <a:pt x="9" y="39"/>
                    <a:pt x="9" y="39"/>
                    <a:pt x="9" y="39"/>
                  </a:cubicBezTo>
                  <a:cubicBezTo>
                    <a:pt x="20" y="76"/>
                    <a:pt x="27" y="113"/>
                    <a:pt x="31" y="151"/>
                  </a:cubicBezTo>
                  <a:cubicBezTo>
                    <a:pt x="31" y="152"/>
                    <a:pt x="31" y="152"/>
                    <a:pt x="32" y="152"/>
                  </a:cubicBezTo>
                  <a:cubicBezTo>
                    <a:pt x="32" y="153"/>
                    <a:pt x="32" y="153"/>
                    <a:pt x="33" y="153"/>
                  </a:cubicBezTo>
                  <a:cubicBezTo>
                    <a:pt x="33" y="153"/>
                    <a:pt x="33" y="153"/>
                    <a:pt x="33" y="153"/>
                  </a:cubicBezTo>
                  <a:cubicBezTo>
                    <a:pt x="146" y="128"/>
                    <a:pt x="146" y="128"/>
                    <a:pt x="146" y="128"/>
                  </a:cubicBezTo>
                  <a:cubicBezTo>
                    <a:pt x="144" y="129"/>
                    <a:pt x="142" y="130"/>
                    <a:pt x="141" y="131"/>
                  </a:cubicBezTo>
                  <a:cubicBezTo>
                    <a:pt x="140" y="132"/>
                    <a:pt x="140" y="133"/>
                    <a:pt x="140" y="134"/>
                  </a:cubicBezTo>
                  <a:cubicBezTo>
                    <a:pt x="141" y="134"/>
                    <a:pt x="141" y="135"/>
                    <a:pt x="142" y="135"/>
                  </a:cubicBezTo>
                  <a:cubicBezTo>
                    <a:pt x="142" y="135"/>
                    <a:pt x="142" y="135"/>
                    <a:pt x="142" y="135"/>
                  </a:cubicBezTo>
                  <a:cubicBezTo>
                    <a:pt x="143" y="134"/>
                    <a:pt x="143" y="134"/>
                    <a:pt x="143" y="134"/>
                  </a:cubicBezTo>
                  <a:cubicBezTo>
                    <a:pt x="152" y="127"/>
                    <a:pt x="163" y="123"/>
                    <a:pt x="175" y="122"/>
                  </a:cubicBezTo>
                  <a:cubicBezTo>
                    <a:pt x="175" y="122"/>
                    <a:pt x="176" y="121"/>
                    <a:pt x="176" y="120"/>
                  </a:cubicBezTo>
                  <a:cubicBezTo>
                    <a:pt x="177" y="120"/>
                    <a:pt x="177" y="120"/>
                    <a:pt x="177" y="119"/>
                  </a:cubicBezTo>
                  <a:cubicBezTo>
                    <a:pt x="177" y="118"/>
                    <a:pt x="176" y="117"/>
                    <a:pt x="175" y="117"/>
                  </a:cubicBezTo>
                  <a:cubicBezTo>
                    <a:pt x="139" y="116"/>
                    <a:pt x="139" y="116"/>
                    <a:pt x="139" y="116"/>
                  </a:cubicBezTo>
                  <a:cubicBezTo>
                    <a:pt x="139" y="116"/>
                    <a:pt x="139" y="116"/>
                    <a:pt x="139" y="116"/>
                  </a:cubicBezTo>
                  <a:cubicBezTo>
                    <a:pt x="138" y="116"/>
                    <a:pt x="137" y="117"/>
                    <a:pt x="137" y="118"/>
                  </a:cubicBezTo>
                  <a:cubicBezTo>
                    <a:pt x="137" y="119"/>
                    <a:pt x="138" y="120"/>
                    <a:pt x="139" y="120"/>
                  </a:cubicBezTo>
                  <a:cubicBezTo>
                    <a:pt x="142" y="121"/>
                    <a:pt x="142" y="121"/>
                    <a:pt x="142" y="121"/>
                  </a:cubicBezTo>
                  <a:cubicBezTo>
                    <a:pt x="143" y="121"/>
                    <a:pt x="143" y="121"/>
                    <a:pt x="143" y="121"/>
                  </a:cubicBezTo>
                  <a:cubicBezTo>
                    <a:pt x="143" y="121"/>
                    <a:pt x="144" y="120"/>
                    <a:pt x="144" y="120"/>
                  </a:cubicBezTo>
                  <a:cubicBezTo>
                    <a:pt x="159" y="121"/>
                    <a:pt x="159" y="121"/>
                    <a:pt x="159" y="121"/>
                  </a:cubicBezTo>
                  <a:cubicBezTo>
                    <a:pt x="35" y="148"/>
                    <a:pt x="35" y="148"/>
                    <a:pt x="35" y="148"/>
                  </a:cubicBezTo>
                  <a:cubicBezTo>
                    <a:pt x="31" y="114"/>
                    <a:pt x="25" y="80"/>
                    <a:pt x="16" y="47"/>
                  </a:cubicBezTo>
                  <a:cubicBezTo>
                    <a:pt x="16" y="48"/>
                    <a:pt x="16" y="48"/>
                    <a:pt x="16" y="48"/>
                  </a:cubicBezTo>
                  <a:cubicBezTo>
                    <a:pt x="17" y="48"/>
                    <a:pt x="17" y="48"/>
                    <a:pt x="18" y="48"/>
                  </a:cubicBezTo>
                  <a:cubicBezTo>
                    <a:pt x="18" y="48"/>
                    <a:pt x="18" y="48"/>
                    <a:pt x="18" y="48"/>
                  </a:cubicBezTo>
                  <a:cubicBezTo>
                    <a:pt x="19" y="48"/>
                    <a:pt x="19" y="48"/>
                    <a:pt x="19" y="48"/>
                  </a:cubicBezTo>
                  <a:cubicBezTo>
                    <a:pt x="20" y="47"/>
                    <a:pt x="20" y="46"/>
                    <a:pt x="19" y="45"/>
                  </a:cubicBezTo>
                  <a:cubicBezTo>
                    <a:pt x="17" y="43"/>
                    <a:pt x="15" y="40"/>
                    <a:pt x="13" y="37"/>
                  </a:cubicBezTo>
                  <a:cubicBezTo>
                    <a:pt x="11" y="29"/>
                    <a:pt x="8" y="21"/>
                    <a:pt x="5" y="12"/>
                  </a:cubicBezTo>
                  <a:cubicBezTo>
                    <a:pt x="5" y="11"/>
                    <a:pt x="4" y="11"/>
                    <a:pt x="3" y="11"/>
                  </a:cubicBezTo>
                  <a:moveTo>
                    <a:pt x="158" y="105"/>
                  </a:moveTo>
                  <a:cubicBezTo>
                    <a:pt x="158" y="103"/>
                    <a:pt x="157" y="101"/>
                    <a:pt x="157" y="99"/>
                  </a:cubicBezTo>
                  <a:cubicBezTo>
                    <a:pt x="155" y="91"/>
                    <a:pt x="155" y="91"/>
                    <a:pt x="155" y="91"/>
                  </a:cubicBezTo>
                  <a:cubicBezTo>
                    <a:pt x="165" y="84"/>
                    <a:pt x="165" y="84"/>
                    <a:pt x="165" y="84"/>
                  </a:cubicBezTo>
                  <a:cubicBezTo>
                    <a:pt x="167" y="95"/>
                    <a:pt x="167" y="95"/>
                    <a:pt x="167" y="95"/>
                  </a:cubicBezTo>
                  <a:cubicBezTo>
                    <a:pt x="158" y="105"/>
                    <a:pt x="158" y="105"/>
                    <a:pt x="158" y="105"/>
                  </a:cubicBezTo>
                  <a:moveTo>
                    <a:pt x="154" y="87"/>
                  </a:moveTo>
                  <a:cubicBezTo>
                    <a:pt x="152" y="79"/>
                    <a:pt x="152" y="79"/>
                    <a:pt x="152" y="79"/>
                  </a:cubicBezTo>
                  <a:cubicBezTo>
                    <a:pt x="156" y="78"/>
                    <a:pt x="159" y="76"/>
                    <a:pt x="162" y="73"/>
                  </a:cubicBezTo>
                  <a:cubicBezTo>
                    <a:pt x="164" y="80"/>
                    <a:pt x="164" y="80"/>
                    <a:pt x="164" y="80"/>
                  </a:cubicBezTo>
                  <a:cubicBezTo>
                    <a:pt x="163" y="80"/>
                    <a:pt x="163" y="80"/>
                    <a:pt x="163" y="80"/>
                  </a:cubicBezTo>
                  <a:cubicBezTo>
                    <a:pt x="154" y="87"/>
                    <a:pt x="154" y="87"/>
                    <a:pt x="154" y="87"/>
                  </a:cubicBezTo>
                  <a:moveTo>
                    <a:pt x="151" y="75"/>
                  </a:moveTo>
                  <a:cubicBezTo>
                    <a:pt x="149" y="67"/>
                    <a:pt x="149" y="67"/>
                    <a:pt x="149" y="67"/>
                  </a:cubicBezTo>
                  <a:cubicBezTo>
                    <a:pt x="158" y="60"/>
                    <a:pt x="158" y="60"/>
                    <a:pt x="158" y="60"/>
                  </a:cubicBezTo>
                  <a:cubicBezTo>
                    <a:pt x="161" y="69"/>
                    <a:pt x="161" y="69"/>
                    <a:pt x="161" y="69"/>
                  </a:cubicBezTo>
                  <a:cubicBezTo>
                    <a:pt x="160" y="69"/>
                    <a:pt x="160" y="69"/>
                    <a:pt x="160" y="69"/>
                  </a:cubicBezTo>
                  <a:cubicBezTo>
                    <a:pt x="157" y="72"/>
                    <a:pt x="154" y="74"/>
                    <a:pt x="151" y="75"/>
                  </a:cubicBezTo>
                  <a:moveTo>
                    <a:pt x="153" y="45"/>
                  </a:moveTo>
                  <a:cubicBezTo>
                    <a:pt x="154" y="45"/>
                    <a:pt x="154" y="45"/>
                    <a:pt x="155" y="45"/>
                  </a:cubicBezTo>
                  <a:cubicBezTo>
                    <a:pt x="157" y="56"/>
                    <a:pt x="157" y="56"/>
                    <a:pt x="157" y="56"/>
                  </a:cubicBezTo>
                  <a:cubicBezTo>
                    <a:pt x="157" y="56"/>
                    <a:pt x="157" y="56"/>
                    <a:pt x="157" y="56"/>
                  </a:cubicBezTo>
                  <a:cubicBezTo>
                    <a:pt x="157" y="56"/>
                    <a:pt x="157" y="56"/>
                    <a:pt x="156" y="56"/>
                  </a:cubicBezTo>
                  <a:cubicBezTo>
                    <a:pt x="148" y="63"/>
                    <a:pt x="148" y="63"/>
                    <a:pt x="148" y="63"/>
                  </a:cubicBezTo>
                  <a:cubicBezTo>
                    <a:pt x="145" y="51"/>
                    <a:pt x="145" y="51"/>
                    <a:pt x="145" y="51"/>
                  </a:cubicBezTo>
                  <a:cubicBezTo>
                    <a:pt x="153" y="45"/>
                    <a:pt x="153" y="45"/>
                    <a:pt x="153" y="45"/>
                  </a:cubicBezTo>
                  <a:cubicBezTo>
                    <a:pt x="153" y="45"/>
                    <a:pt x="153" y="45"/>
                    <a:pt x="153" y="45"/>
                  </a:cubicBezTo>
                  <a:moveTo>
                    <a:pt x="144" y="47"/>
                  </a:moveTo>
                  <a:cubicBezTo>
                    <a:pt x="142" y="39"/>
                    <a:pt x="142" y="39"/>
                    <a:pt x="142" y="39"/>
                  </a:cubicBezTo>
                  <a:cubicBezTo>
                    <a:pt x="151" y="32"/>
                    <a:pt x="151" y="32"/>
                    <a:pt x="151" y="32"/>
                  </a:cubicBezTo>
                  <a:cubicBezTo>
                    <a:pt x="154" y="41"/>
                    <a:pt x="154" y="41"/>
                    <a:pt x="154" y="41"/>
                  </a:cubicBezTo>
                  <a:cubicBezTo>
                    <a:pt x="153" y="41"/>
                    <a:pt x="153" y="41"/>
                    <a:pt x="153" y="41"/>
                  </a:cubicBezTo>
                  <a:cubicBezTo>
                    <a:pt x="144" y="47"/>
                    <a:pt x="144" y="47"/>
                    <a:pt x="144" y="47"/>
                  </a:cubicBezTo>
                  <a:moveTo>
                    <a:pt x="139" y="109"/>
                  </a:moveTo>
                  <a:cubicBezTo>
                    <a:pt x="134" y="80"/>
                    <a:pt x="126" y="51"/>
                    <a:pt x="117" y="24"/>
                  </a:cubicBezTo>
                  <a:cubicBezTo>
                    <a:pt x="120" y="22"/>
                    <a:pt x="122" y="21"/>
                    <a:pt x="125" y="20"/>
                  </a:cubicBezTo>
                  <a:cubicBezTo>
                    <a:pt x="125" y="20"/>
                    <a:pt x="125" y="20"/>
                    <a:pt x="125" y="20"/>
                  </a:cubicBezTo>
                  <a:cubicBezTo>
                    <a:pt x="126" y="20"/>
                    <a:pt x="126" y="20"/>
                    <a:pt x="127" y="20"/>
                  </a:cubicBezTo>
                  <a:cubicBezTo>
                    <a:pt x="129" y="20"/>
                    <a:pt x="131" y="20"/>
                    <a:pt x="133" y="22"/>
                  </a:cubicBezTo>
                  <a:cubicBezTo>
                    <a:pt x="134" y="23"/>
                    <a:pt x="135" y="24"/>
                    <a:pt x="135" y="26"/>
                  </a:cubicBezTo>
                  <a:cubicBezTo>
                    <a:pt x="135" y="26"/>
                    <a:pt x="135" y="27"/>
                    <a:pt x="136" y="27"/>
                  </a:cubicBezTo>
                  <a:cubicBezTo>
                    <a:pt x="136" y="27"/>
                    <a:pt x="136" y="27"/>
                    <a:pt x="136" y="27"/>
                  </a:cubicBezTo>
                  <a:cubicBezTo>
                    <a:pt x="136" y="28"/>
                    <a:pt x="136" y="29"/>
                    <a:pt x="136" y="29"/>
                  </a:cubicBezTo>
                  <a:cubicBezTo>
                    <a:pt x="138" y="38"/>
                    <a:pt x="138" y="38"/>
                    <a:pt x="138" y="38"/>
                  </a:cubicBezTo>
                  <a:cubicBezTo>
                    <a:pt x="138" y="39"/>
                    <a:pt x="137" y="40"/>
                    <a:pt x="138" y="40"/>
                  </a:cubicBezTo>
                  <a:cubicBezTo>
                    <a:pt x="139" y="41"/>
                    <a:pt x="139" y="41"/>
                    <a:pt x="139" y="41"/>
                  </a:cubicBezTo>
                  <a:cubicBezTo>
                    <a:pt x="141" y="50"/>
                    <a:pt x="141" y="50"/>
                    <a:pt x="141" y="50"/>
                  </a:cubicBezTo>
                  <a:cubicBezTo>
                    <a:pt x="141" y="51"/>
                    <a:pt x="141" y="52"/>
                    <a:pt x="141" y="52"/>
                  </a:cubicBezTo>
                  <a:cubicBezTo>
                    <a:pt x="142" y="52"/>
                    <a:pt x="142" y="52"/>
                    <a:pt x="142" y="52"/>
                  </a:cubicBezTo>
                  <a:cubicBezTo>
                    <a:pt x="145" y="66"/>
                    <a:pt x="145" y="66"/>
                    <a:pt x="145" y="66"/>
                  </a:cubicBezTo>
                  <a:cubicBezTo>
                    <a:pt x="145" y="66"/>
                    <a:pt x="144" y="67"/>
                    <a:pt x="145" y="68"/>
                  </a:cubicBezTo>
                  <a:cubicBezTo>
                    <a:pt x="146" y="68"/>
                    <a:pt x="146" y="68"/>
                    <a:pt x="146" y="68"/>
                  </a:cubicBezTo>
                  <a:cubicBezTo>
                    <a:pt x="153" y="100"/>
                    <a:pt x="153" y="100"/>
                    <a:pt x="153" y="100"/>
                  </a:cubicBezTo>
                  <a:cubicBezTo>
                    <a:pt x="154" y="102"/>
                    <a:pt x="154" y="104"/>
                    <a:pt x="153" y="106"/>
                  </a:cubicBezTo>
                  <a:cubicBezTo>
                    <a:pt x="152" y="107"/>
                    <a:pt x="149" y="108"/>
                    <a:pt x="147" y="108"/>
                  </a:cubicBezTo>
                  <a:cubicBezTo>
                    <a:pt x="146" y="108"/>
                    <a:pt x="146" y="108"/>
                    <a:pt x="146" y="108"/>
                  </a:cubicBezTo>
                  <a:cubicBezTo>
                    <a:pt x="146" y="108"/>
                    <a:pt x="146" y="108"/>
                    <a:pt x="145" y="108"/>
                  </a:cubicBezTo>
                  <a:cubicBezTo>
                    <a:pt x="144" y="108"/>
                    <a:pt x="143" y="108"/>
                    <a:pt x="141" y="108"/>
                  </a:cubicBezTo>
                  <a:cubicBezTo>
                    <a:pt x="140" y="108"/>
                    <a:pt x="139" y="109"/>
                    <a:pt x="139" y="109"/>
                  </a:cubicBezTo>
                  <a:moveTo>
                    <a:pt x="141" y="35"/>
                  </a:moveTo>
                  <a:cubicBezTo>
                    <a:pt x="140" y="28"/>
                    <a:pt x="140" y="28"/>
                    <a:pt x="140" y="28"/>
                  </a:cubicBezTo>
                  <a:cubicBezTo>
                    <a:pt x="140" y="28"/>
                    <a:pt x="140" y="27"/>
                    <a:pt x="139" y="26"/>
                  </a:cubicBezTo>
                  <a:cubicBezTo>
                    <a:pt x="148" y="19"/>
                    <a:pt x="148" y="19"/>
                    <a:pt x="148" y="19"/>
                  </a:cubicBezTo>
                  <a:cubicBezTo>
                    <a:pt x="150" y="28"/>
                    <a:pt x="150" y="28"/>
                    <a:pt x="150" y="28"/>
                  </a:cubicBezTo>
                  <a:cubicBezTo>
                    <a:pt x="149" y="28"/>
                    <a:pt x="149" y="28"/>
                    <a:pt x="149" y="28"/>
                  </a:cubicBezTo>
                  <a:cubicBezTo>
                    <a:pt x="141" y="35"/>
                    <a:pt x="141" y="35"/>
                    <a:pt x="141" y="35"/>
                  </a:cubicBezTo>
                  <a:moveTo>
                    <a:pt x="120" y="18"/>
                  </a:moveTo>
                  <a:cubicBezTo>
                    <a:pt x="122" y="16"/>
                    <a:pt x="124" y="14"/>
                    <a:pt x="127" y="12"/>
                  </a:cubicBezTo>
                  <a:cubicBezTo>
                    <a:pt x="125" y="14"/>
                    <a:pt x="125" y="14"/>
                    <a:pt x="125" y="14"/>
                  </a:cubicBezTo>
                  <a:cubicBezTo>
                    <a:pt x="124" y="15"/>
                    <a:pt x="125" y="16"/>
                    <a:pt x="125" y="16"/>
                  </a:cubicBezTo>
                  <a:cubicBezTo>
                    <a:pt x="124" y="16"/>
                    <a:pt x="124" y="16"/>
                    <a:pt x="124" y="16"/>
                  </a:cubicBezTo>
                  <a:cubicBezTo>
                    <a:pt x="123" y="17"/>
                    <a:pt x="121" y="17"/>
                    <a:pt x="120" y="18"/>
                  </a:cubicBezTo>
                  <a:moveTo>
                    <a:pt x="138" y="23"/>
                  </a:moveTo>
                  <a:cubicBezTo>
                    <a:pt x="137" y="21"/>
                    <a:pt x="137" y="20"/>
                    <a:pt x="135" y="19"/>
                  </a:cubicBezTo>
                  <a:cubicBezTo>
                    <a:pt x="135" y="19"/>
                    <a:pt x="135" y="19"/>
                    <a:pt x="135" y="19"/>
                  </a:cubicBezTo>
                  <a:cubicBezTo>
                    <a:pt x="145" y="8"/>
                    <a:pt x="145" y="8"/>
                    <a:pt x="145" y="8"/>
                  </a:cubicBezTo>
                  <a:cubicBezTo>
                    <a:pt x="147" y="15"/>
                    <a:pt x="147" y="15"/>
                    <a:pt x="147" y="15"/>
                  </a:cubicBezTo>
                  <a:cubicBezTo>
                    <a:pt x="138" y="23"/>
                    <a:pt x="138" y="23"/>
                    <a:pt x="138" y="23"/>
                  </a:cubicBezTo>
                  <a:moveTo>
                    <a:pt x="131" y="17"/>
                  </a:moveTo>
                  <a:cubicBezTo>
                    <a:pt x="130" y="16"/>
                    <a:pt x="129" y="16"/>
                    <a:pt x="128" y="16"/>
                  </a:cubicBezTo>
                  <a:cubicBezTo>
                    <a:pt x="134" y="7"/>
                    <a:pt x="134" y="7"/>
                    <a:pt x="134" y="7"/>
                  </a:cubicBezTo>
                  <a:cubicBezTo>
                    <a:pt x="137" y="6"/>
                    <a:pt x="140" y="5"/>
                    <a:pt x="143" y="4"/>
                  </a:cubicBezTo>
                  <a:cubicBezTo>
                    <a:pt x="131" y="17"/>
                    <a:pt x="131" y="17"/>
                    <a:pt x="131" y="17"/>
                  </a:cubicBezTo>
                  <a:moveTo>
                    <a:pt x="146" y="0"/>
                  </a:moveTo>
                  <a:cubicBezTo>
                    <a:pt x="146" y="0"/>
                    <a:pt x="145" y="0"/>
                    <a:pt x="145" y="0"/>
                  </a:cubicBezTo>
                  <a:cubicBezTo>
                    <a:pt x="141" y="0"/>
                    <a:pt x="137" y="2"/>
                    <a:pt x="133" y="4"/>
                  </a:cubicBezTo>
                  <a:cubicBezTo>
                    <a:pt x="132" y="4"/>
                    <a:pt x="132" y="4"/>
                    <a:pt x="132" y="4"/>
                  </a:cubicBezTo>
                  <a:cubicBezTo>
                    <a:pt x="124" y="8"/>
                    <a:pt x="117" y="14"/>
                    <a:pt x="113" y="21"/>
                  </a:cubicBezTo>
                  <a:cubicBezTo>
                    <a:pt x="112" y="22"/>
                    <a:pt x="113" y="23"/>
                    <a:pt x="113" y="24"/>
                  </a:cubicBezTo>
                  <a:cubicBezTo>
                    <a:pt x="123" y="53"/>
                    <a:pt x="130" y="83"/>
                    <a:pt x="136" y="113"/>
                  </a:cubicBezTo>
                  <a:cubicBezTo>
                    <a:pt x="136" y="114"/>
                    <a:pt x="136" y="115"/>
                    <a:pt x="137" y="115"/>
                  </a:cubicBezTo>
                  <a:cubicBezTo>
                    <a:pt x="138" y="115"/>
                    <a:pt x="138" y="115"/>
                    <a:pt x="138" y="115"/>
                  </a:cubicBezTo>
                  <a:cubicBezTo>
                    <a:pt x="139" y="115"/>
                    <a:pt x="139" y="114"/>
                    <a:pt x="139" y="114"/>
                  </a:cubicBezTo>
                  <a:cubicBezTo>
                    <a:pt x="139" y="113"/>
                    <a:pt x="140" y="112"/>
                    <a:pt x="142" y="112"/>
                  </a:cubicBezTo>
                  <a:cubicBezTo>
                    <a:pt x="143" y="112"/>
                    <a:pt x="144" y="111"/>
                    <a:pt x="145" y="111"/>
                  </a:cubicBezTo>
                  <a:cubicBezTo>
                    <a:pt x="146" y="111"/>
                    <a:pt x="146" y="111"/>
                    <a:pt x="146" y="111"/>
                  </a:cubicBezTo>
                  <a:cubicBezTo>
                    <a:pt x="146" y="111"/>
                    <a:pt x="147" y="111"/>
                    <a:pt x="147" y="111"/>
                  </a:cubicBezTo>
                  <a:cubicBezTo>
                    <a:pt x="149" y="111"/>
                    <a:pt x="150" y="111"/>
                    <a:pt x="151" y="111"/>
                  </a:cubicBezTo>
                  <a:cubicBezTo>
                    <a:pt x="153" y="111"/>
                    <a:pt x="154" y="110"/>
                    <a:pt x="155" y="109"/>
                  </a:cubicBezTo>
                  <a:cubicBezTo>
                    <a:pt x="155" y="110"/>
                    <a:pt x="155" y="110"/>
                    <a:pt x="155" y="110"/>
                  </a:cubicBezTo>
                  <a:cubicBezTo>
                    <a:pt x="156" y="110"/>
                    <a:pt x="156" y="110"/>
                    <a:pt x="157" y="110"/>
                  </a:cubicBezTo>
                  <a:cubicBezTo>
                    <a:pt x="157" y="110"/>
                    <a:pt x="157" y="110"/>
                    <a:pt x="157" y="110"/>
                  </a:cubicBezTo>
                  <a:cubicBezTo>
                    <a:pt x="158" y="110"/>
                    <a:pt x="158" y="110"/>
                    <a:pt x="158" y="110"/>
                  </a:cubicBezTo>
                  <a:cubicBezTo>
                    <a:pt x="171" y="97"/>
                    <a:pt x="171" y="97"/>
                    <a:pt x="171" y="97"/>
                  </a:cubicBezTo>
                  <a:cubicBezTo>
                    <a:pt x="171" y="96"/>
                    <a:pt x="171" y="96"/>
                    <a:pt x="171" y="95"/>
                  </a:cubicBezTo>
                  <a:cubicBezTo>
                    <a:pt x="148" y="4"/>
                    <a:pt x="148" y="4"/>
                    <a:pt x="148" y="4"/>
                  </a:cubicBezTo>
                  <a:cubicBezTo>
                    <a:pt x="149" y="4"/>
                    <a:pt x="149" y="3"/>
                    <a:pt x="148" y="2"/>
                  </a:cubicBezTo>
                  <a:cubicBezTo>
                    <a:pt x="148" y="2"/>
                    <a:pt x="148" y="2"/>
                    <a:pt x="148" y="2"/>
                  </a:cubicBezTo>
                  <a:cubicBezTo>
                    <a:pt x="148" y="1"/>
                    <a:pt x="148" y="1"/>
                    <a:pt x="148" y="1"/>
                  </a:cubicBezTo>
                  <a:cubicBezTo>
                    <a:pt x="147" y="0"/>
                    <a:pt x="147" y="0"/>
                    <a:pt x="146"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2" name="Freeform 126">
              <a:extLst>
                <a:ext uri="{FF2B5EF4-FFF2-40B4-BE49-F238E27FC236}">
                  <a16:creationId xmlns:a16="http://schemas.microsoft.com/office/drawing/2014/main" id="{E100BCB2-E24F-74A1-2A14-67D0432091F7}"/>
                </a:ext>
              </a:extLst>
            </p:cNvPr>
            <p:cNvSpPr>
              <a:spLocks noEditPoints="1"/>
            </p:cNvSpPr>
            <p:nvPr/>
          </p:nvSpPr>
          <p:spPr bwMode="auto">
            <a:xfrm>
              <a:off x="1819275" y="2605088"/>
              <a:ext cx="412750" cy="490538"/>
            </a:xfrm>
            <a:custGeom>
              <a:avLst/>
              <a:gdLst>
                <a:gd name="T0" fmla="*/ 62 w 115"/>
                <a:gd name="T1" fmla="*/ 131 h 137"/>
                <a:gd name="T2" fmla="*/ 58 w 115"/>
                <a:gd name="T3" fmla="*/ 114 h 137"/>
                <a:gd name="T4" fmla="*/ 68 w 115"/>
                <a:gd name="T5" fmla="*/ 115 h 137"/>
                <a:gd name="T6" fmla="*/ 62 w 115"/>
                <a:gd name="T7" fmla="*/ 131 h 137"/>
                <a:gd name="T8" fmla="*/ 58 w 115"/>
                <a:gd name="T9" fmla="*/ 131 h 137"/>
                <a:gd name="T10" fmla="*/ 39 w 115"/>
                <a:gd name="T11" fmla="*/ 111 h 137"/>
                <a:gd name="T12" fmla="*/ 103 w 115"/>
                <a:gd name="T13" fmla="*/ 19 h 137"/>
                <a:gd name="T14" fmla="*/ 94 w 115"/>
                <a:gd name="T15" fmla="*/ 37 h 137"/>
                <a:gd name="T16" fmla="*/ 53 w 115"/>
                <a:gd name="T17" fmla="*/ 111 h 137"/>
                <a:gd name="T18" fmla="*/ 52 w 115"/>
                <a:gd name="T19" fmla="*/ 113 h 137"/>
                <a:gd name="T20" fmla="*/ 53 w 115"/>
                <a:gd name="T21" fmla="*/ 114 h 137"/>
                <a:gd name="T22" fmla="*/ 54 w 115"/>
                <a:gd name="T23" fmla="*/ 114 h 137"/>
                <a:gd name="T24" fmla="*/ 58 w 115"/>
                <a:gd name="T25" fmla="*/ 131 h 137"/>
                <a:gd name="T26" fmla="*/ 7 w 115"/>
                <a:gd name="T27" fmla="*/ 108 h 137"/>
                <a:gd name="T28" fmla="*/ 99 w 115"/>
                <a:gd name="T29" fmla="*/ 18 h 137"/>
                <a:gd name="T30" fmla="*/ 37 w 115"/>
                <a:gd name="T31" fmla="*/ 108 h 137"/>
                <a:gd name="T32" fmla="*/ 37 w 115"/>
                <a:gd name="T33" fmla="*/ 108 h 137"/>
                <a:gd name="T34" fmla="*/ 7 w 115"/>
                <a:gd name="T35" fmla="*/ 108 h 137"/>
                <a:gd name="T36" fmla="*/ 77 w 115"/>
                <a:gd name="T37" fmla="*/ 112 h 137"/>
                <a:gd name="T38" fmla="*/ 58 w 115"/>
                <a:gd name="T39" fmla="*/ 110 h 137"/>
                <a:gd name="T40" fmla="*/ 97 w 115"/>
                <a:gd name="T41" fmla="*/ 38 h 137"/>
                <a:gd name="T42" fmla="*/ 111 w 115"/>
                <a:gd name="T43" fmla="*/ 11 h 137"/>
                <a:gd name="T44" fmla="*/ 94 w 115"/>
                <a:gd name="T45" fmla="*/ 111 h 137"/>
                <a:gd name="T46" fmla="*/ 77 w 115"/>
                <a:gd name="T47" fmla="*/ 112 h 137"/>
                <a:gd name="T48" fmla="*/ 113 w 115"/>
                <a:gd name="T49" fmla="*/ 0 h 137"/>
                <a:gd name="T50" fmla="*/ 112 w 115"/>
                <a:gd name="T51" fmla="*/ 0 h 137"/>
                <a:gd name="T52" fmla="*/ 1 w 115"/>
                <a:gd name="T53" fmla="*/ 108 h 137"/>
                <a:gd name="T54" fmla="*/ 0 w 115"/>
                <a:gd name="T55" fmla="*/ 110 h 137"/>
                <a:gd name="T56" fmla="*/ 2 w 115"/>
                <a:gd name="T57" fmla="*/ 111 h 137"/>
                <a:gd name="T58" fmla="*/ 36 w 115"/>
                <a:gd name="T59" fmla="*/ 111 h 137"/>
                <a:gd name="T60" fmla="*/ 36 w 115"/>
                <a:gd name="T61" fmla="*/ 112 h 137"/>
                <a:gd name="T62" fmla="*/ 59 w 115"/>
                <a:gd name="T63" fmla="*/ 136 h 137"/>
                <a:gd name="T64" fmla="*/ 60 w 115"/>
                <a:gd name="T65" fmla="*/ 137 h 137"/>
                <a:gd name="T66" fmla="*/ 61 w 115"/>
                <a:gd name="T67" fmla="*/ 137 h 137"/>
                <a:gd name="T68" fmla="*/ 63 w 115"/>
                <a:gd name="T69" fmla="*/ 136 h 137"/>
                <a:gd name="T70" fmla="*/ 72 w 115"/>
                <a:gd name="T71" fmla="*/ 115 h 137"/>
                <a:gd name="T72" fmla="*/ 78 w 115"/>
                <a:gd name="T73" fmla="*/ 115 h 137"/>
                <a:gd name="T74" fmla="*/ 95 w 115"/>
                <a:gd name="T75" fmla="*/ 114 h 137"/>
                <a:gd name="T76" fmla="*/ 97 w 115"/>
                <a:gd name="T77" fmla="*/ 113 h 137"/>
                <a:gd name="T78" fmla="*/ 115 w 115"/>
                <a:gd name="T79" fmla="*/ 2 h 137"/>
                <a:gd name="T80" fmla="*/ 115 w 115"/>
                <a:gd name="T81" fmla="*/ 2 h 137"/>
                <a:gd name="T82" fmla="*/ 115 w 115"/>
                <a:gd name="T83" fmla="*/ 2 h 137"/>
                <a:gd name="T84" fmla="*/ 115 w 115"/>
                <a:gd name="T85" fmla="*/ 1 h 137"/>
                <a:gd name="T86" fmla="*/ 114 w 115"/>
                <a:gd name="T87" fmla="*/ 0 h 137"/>
                <a:gd name="T88" fmla="*/ 113 w 115"/>
                <a:gd name="T8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137">
                  <a:moveTo>
                    <a:pt x="62" y="131"/>
                  </a:moveTo>
                  <a:cubicBezTo>
                    <a:pt x="58" y="114"/>
                    <a:pt x="58" y="114"/>
                    <a:pt x="58" y="114"/>
                  </a:cubicBezTo>
                  <a:cubicBezTo>
                    <a:pt x="61" y="114"/>
                    <a:pt x="65" y="115"/>
                    <a:pt x="68" y="115"/>
                  </a:cubicBezTo>
                  <a:cubicBezTo>
                    <a:pt x="67" y="120"/>
                    <a:pt x="64" y="126"/>
                    <a:pt x="62" y="131"/>
                  </a:cubicBezTo>
                  <a:moveTo>
                    <a:pt x="58" y="131"/>
                  </a:moveTo>
                  <a:cubicBezTo>
                    <a:pt x="51" y="125"/>
                    <a:pt x="45" y="118"/>
                    <a:pt x="39" y="111"/>
                  </a:cubicBezTo>
                  <a:cubicBezTo>
                    <a:pt x="59" y="79"/>
                    <a:pt x="80" y="48"/>
                    <a:pt x="103" y="19"/>
                  </a:cubicBezTo>
                  <a:cubicBezTo>
                    <a:pt x="94" y="37"/>
                    <a:pt x="94" y="37"/>
                    <a:pt x="94" y="37"/>
                  </a:cubicBezTo>
                  <a:cubicBezTo>
                    <a:pt x="81" y="62"/>
                    <a:pt x="68" y="88"/>
                    <a:pt x="53" y="111"/>
                  </a:cubicBezTo>
                  <a:cubicBezTo>
                    <a:pt x="52" y="112"/>
                    <a:pt x="52" y="112"/>
                    <a:pt x="52" y="113"/>
                  </a:cubicBezTo>
                  <a:cubicBezTo>
                    <a:pt x="52" y="113"/>
                    <a:pt x="53" y="114"/>
                    <a:pt x="53" y="114"/>
                  </a:cubicBezTo>
                  <a:cubicBezTo>
                    <a:pt x="54" y="114"/>
                    <a:pt x="54" y="114"/>
                    <a:pt x="54" y="114"/>
                  </a:cubicBezTo>
                  <a:cubicBezTo>
                    <a:pt x="58" y="131"/>
                    <a:pt x="58" y="131"/>
                    <a:pt x="58" y="131"/>
                  </a:cubicBezTo>
                  <a:moveTo>
                    <a:pt x="7" y="108"/>
                  </a:moveTo>
                  <a:cubicBezTo>
                    <a:pt x="99" y="18"/>
                    <a:pt x="99" y="18"/>
                    <a:pt x="99" y="18"/>
                  </a:cubicBezTo>
                  <a:cubicBezTo>
                    <a:pt x="77" y="47"/>
                    <a:pt x="56" y="77"/>
                    <a:pt x="37" y="108"/>
                  </a:cubicBezTo>
                  <a:cubicBezTo>
                    <a:pt x="37" y="108"/>
                    <a:pt x="37" y="108"/>
                    <a:pt x="37" y="108"/>
                  </a:cubicBezTo>
                  <a:cubicBezTo>
                    <a:pt x="7" y="108"/>
                    <a:pt x="7" y="108"/>
                    <a:pt x="7" y="108"/>
                  </a:cubicBezTo>
                  <a:moveTo>
                    <a:pt x="77" y="112"/>
                  </a:moveTo>
                  <a:cubicBezTo>
                    <a:pt x="71" y="112"/>
                    <a:pt x="64" y="111"/>
                    <a:pt x="58" y="110"/>
                  </a:cubicBezTo>
                  <a:cubicBezTo>
                    <a:pt x="72" y="87"/>
                    <a:pt x="85" y="62"/>
                    <a:pt x="97" y="38"/>
                  </a:cubicBezTo>
                  <a:cubicBezTo>
                    <a:pt x="111" y="11"/>
                    <a:pt x="111" y="11"/>
                    <a:pt x="111" y="11"/>
                  </a:cubicBezTo>
                  <a:cubicBezTo>
                    <a:pt x="107" y="45"/>
                    <a:pt x="102" y="78"/>
                    <a:pt x="94" y="111"/>
                  </a:cubicBezTo>
                  <a:cubicBezTo>
                    <a:pt x="88" y="111"/>
                    <a:pt x="83" y="112"/>
                    <a:pt x="77" y="112"/>
                  </a:cubicBezTo>
                  <a:moveTo>
                    <a:pt x="113" y="0"/>
                  </a:moveTo>
                  <a:cubicBezTo>
                    <a:pt x="113" y="0"/>
                    <a:pt x="112" y="0"/>
                    <a:pt x="112" y="0"/>
                  </a:cubicBezTo>
                  <a:cubicBezTo>
                    <a:pt x="1" y="108"/>
                    <a:pt x="1" y="108"/>
                    <a:pt x="1" y="108"/>
                  </a:cubicBezTo>
                  <a:cubicBezTo>
                    <a:pt x="0" y="109"/>
                    <a:pt x="0" y="110"/>
                    <a:pt x="0" y="110"/>
                  </a:cubicBezTo>
                  <a:cubicBezTo>
                    <a:pt x="1" y="111"/>
                    <a:pt x="1" y="111"/>
                    <a:pt x="2" y="111"/>
                  </a:cubicBezTo>
                  <a:cubicBezTo>
                    <a:pt x="36" y="111"/>
                    <a:pt x="36" y="111"/>
                    <a:pt x="36" y="111"/>
                  </a:cubicBezTo>
                  <a:cubicBezTo>
                    <a:pt x="36" y="112"/>
                    <a:pt x="36" y="112"/>
                    <a:pt x="36" y="112"/>
                  </a:cubicBezTo>
                  <a:cubicBezTo>
                    <a:pt x="42" y="121"/>
                    <a:pt x="50" y="129"/>
                    <a:pt x="59" y="136"/>
                  </a:cubicBezTo>
                  <a:cubicBezTo>
                    <a:pt x="59" y="136"/>
                    <a:pt x="60" y="137"/>
                    <a:pt x="60" y="137"/>
                  </a:cubicBezTo>
                  <a:cubicBezTo>
                    <a:pt x="60" y="137"/>
                    <a:pt x="61" y="137"/>
                    <a:pt x="61" y="137"/>
                  </a:cubicBezTo>
                  <a:cubicBezTo>
                    <a:pt x="62" y="137"/>
                    <a:pt x="62" y="137"/>
                    <a:pt x="63" y="136"/>
                  </a:cubicBezTo>
                  <a:cubicBezTo>
                    <a:pt x="67" y="130"/>
                    <a:pt x="70" y="123"/>
                    <a:pt x="72" y="115"/>
                  </a:cubicBezTo>
                  <a:cubicBezTo>
                    <a:pt x="74" y="115"/>
                    <a:pt x="76" y="115"/>
                    <a:pt x="78" y="115"/>
                  </a:cubicBezTo>
                  <a:cubicBezTo>
                    <a:pt x="84" y="115"/>
                    <a:pt x="90" y="115"/>
                    <a:pt x="95" y="114"/>
                  </a:cubicBezTo>
                  <a:cubicBezTo>
                    <a:pt x="96" y="114"/>
                    <a:pt x="97" y="113"/>
                    <a:pt x="97" y="113"/>
                  </a:cubicBezTo>
                  <a:cubicBezTo>
                    <a:pt x="106" y="77"/>
                    <a:pt x="112" y="40"/>
                    <a:pt x="115" y="2"/>
                  </a:cubicBezTo>
                  <a:cubicBezTo>
                    <a:pt x="115" y="2"/>
                    <a:pt x="115" y="2"/>
                    <a:pt x="115" y="2"/>
                  </a:cubicBezTo>
                  <a:cubicBezTo>
                    <a:pt x="115" y="2"/>
                    <a:pt x="115" y="2"/>
                    <a:pt x="115" y="2"/>
                  </a:cubicBezTo>
                  <a:cubicBezTo>
                    <a:pt x="115" y="1"/>
                    <a:pt x="115" y="1"/>
                    <a:pt x="115" y="1"/>
                  </a:cubicBezTo>
                  <a:cubicBezTo>
                    <a:pt x="115" y="1"/>
                    <a:pt x="115" y="0"/>
                    <a:pt x="114" y="0"/>
                  </a:cubicBezTo>
                  <a:cubicBezTo>
                    <a:pt x="114" y="0"/>
                    <a:pt x="113" y="0"/>
                    <a:pt x="113"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3" name="Freeform 127">
              <a:extLst>
                <a:ext uri="{FF2B5EF4-FFF2-40B4-BE49-F238E27FC236}">
                  <a16:creationId xmlns:a16="http://schemas.microsoft.com/office/drawing/2014/main" id="{921DFAA1-2057-D2AF-382E-125F3A533D89}"/>
                </a:ext>
              </a:extLst>
            </p:cNvPr>
            <p:cNvSpPr>
              <a:spLocks noEditPoints="1"/>
            </p:cNvSpPr>
            <p:nvPr/>
          </p:nvSpPr>
          <p:spPr bwMode="auto">
            <a:xfrm>
              <a:off x="9759950" y="2801938"/>
              <a:ext cx="519113" cy="515938"/>
            </a:xfrm>
            <a:custGeom>
              <a:avLst/>
              <a:gdLst>
                <a:gd name="T0" fmla="*/ 32 w 145"/>
                <a:gd name="T1" fmla="*/ 126 h 144"/>
                <a:gd name="T2" fmla="*/ 40 w 145"/>
                <a:gd name="T3" fmla="*/ 103 h 144"/>
                <a:gd name="T4" fmla="*/ 59 w 145"/>
                <a:gd name="T5" fmla="*/ 136 h 144"/>
                <a:gd name="T6" fmla="*/ 85 w 145"/>
                <a:gd name="T7" fmla="*/ 138 h 144"/>
                <a:gd name="T8" fmla="*/ 104 w 145"/>
                <a:gd name="T9" fmla="*/ 101 h 144"/>
                <a:gd name="T10" fmla="*/ 91 w 145"/>
                <a:gd name="T11" fmla="*/ 137 h 144"/>
                <a:gd name="T12" fmla="*/ 74 w 145"/>
                <a:gd name="T13" fmla="*/ 137 h 144"/>
                <a:gd name="T14" fmla="*/ 51 w 145"/>
                <a:gd name="T15" fmla="*/ 118 h 144"/>
                <a:gd name="T16" fmla="*/ 74 w 145"/>
                <a:gd name="T17" fmla="*/ 95 h 144"/>
                <a:gd name="T18" fmla="*/ 100 w 145"/>
                <a:gd name="T19" fmla="*/ 100 h 144"/>
                <a:gd name="T20" fmla="*/ 78 w 145"/>
                <a:gd name="T21" fmla="*/ 137 h 144"/>
                <a:gd name="T22" fmla="*/ 74 w 145"/>
                <a:gd name="T23" fmla="*/ 137 h 144"/>
                <a:gd name="T24" fmla="*/ 105 w 145"/>
                <a:gd name="T25" fmla="*/ 97 h 144"/>
                <a:gd name="T26" fmla="*/ 140 w 145"/>
                <a:gd name="T27" fmla="*/ 73 h 144"/>
                <a:gd name="T28" fmla="*/ 128 w 145"/>
                <a:gd name="T29" fmla="*/ 111 h 144"/>
                <a:gd name="T30" fmla="*/ 40 w 145"/>
                <a:gd name="T31" fmla="*/ 73 h 144"/>
                <a:gd name="T32" fmla="*/ 101 w 145"/>
                <a:gd name="T33" fmla="*/ 95 h 144"/>
                <a:gd name="T34" fmla="*/ 74 w 145"/>
                <a:gd name="T35" fmla="*/ 91 h 144"/>
                <a:gd name="T36" fmla="*/ 18 w 145"/>
                <a:gd name="T37" fmla="*/ 112 h 144"/>
                <a:gd name="T38" fmla="*/ 5 w 145"/>
                <a:gd name="T39" fmla="*/ 73 h 144"/>
                <a:gd name="T40" fmla="*/ 39 w 145"/>
                <a:gd name="T41" fmla="*/ 99 h 144"/>
                <a:gd name="T42" fmla="*/ 103 w 145"/>
                <a:gd name="T43" fmla="*/ 68 h 144"/>
                <a:gd name="T44" fmla="*/ 43 w 145"/>
                <a:gd name="T45" fmla="*/ 42 h 144"/>
                <a:gd name="T46" fmla="*/ 73 w 145"/>
                <a:gd name="T47" fmla="*/ 48 h 144"/>
                <a:gd name="T48" fmla="*/ 103 w 145"/>
                <a:gd name="T49" fmla="*/ 68 h 144"/>
                <a:gd name="T50" fmla="*/ 5 w 145"/>
                <a:gd name="T51" fmla="*/ 68 h 144"/>
                <a:gd name="T52" fmla="*/ 21 w 145"/>
                <a:gd name="T53" fmla="*/ 29 h 144"/>
                <a:gd name="T54" fmla="*/ 35 w 145"/>
                <a:gd name="T55" fmla="*/ 68 h 144"/>
                <a:gd name="T56" fmla="*/ 108 w 145"/>
                <a:gd name="T57" fmla="*/ 68 h 144"/>
                <a:gd name="T58" fmla="*/ 123 w 145"/>
                <a:gd name="T59" fmla="*/ 28 h 144"/>
                <a:gd name="T60" fmla="*/ 140 w 145"/>
                <a:gd name="T61" fmla="*/ 68 h 144"/>
                <a:gd name="T62" fmla="*/ 24 w 145"/>
                <a:gd name="T63" fmla="*/ 25 h 144"/>
                <a:gd name="T64" fmla="*/ 55 w 145"/>
                <a:gd name="T65" fmla="*/ 7 h 144"/>
                <a:gd name="T66" fmla="*/ 40 w 145"/>
                <a:gd name="T67" fmla="*/ 36 h 144"/>
                <a:gd name="T68" fmla="*/ 100 w 145"/>
                <a:gd name="T69" fmla="*/ 27 h 144"/>
                <a:gd name="T70" fmla="*/ 86 w 145"/>
                <a:gd name="T71" fmla="*/ 6 h 144"/>
                <a:gd name="T72" fmla="*/ 120 w 145"/>
                <a:gd name="T73" fmla="*/ 25 h 144"/>
                <a:gd name="T74" fmla="*/ 71 w 145"/>
                <a:gd name="T75" fmla="*/ 44 h 144"/>
                <a:gd name="T76" fmla="*/ 50 w 145"/>
                <a:gd name="T77" fmla="*/ 23 h 144"/>
                <a:gd name="T78" fmla="*/ 70 w 145"/>
                <a:gd name="T79" fmla="*/ 5 h 144"/>
                <a:gd name="T80" fmla="*/ 85 w 145"/>
                <a:gd name="T81" fmla="*/ 11 h 144"/>
                <a:gd name="T82" fmla="*/ 99 w 145"/>
                <a:gd name="T83" fmla="*/ 38 h 144"/>
                <a:gd name="T84" fmla="*/ 71 w 145"/>
                <a:gd name="T85" fmla="*/ 44 h 144"/>
                <a:gd name="T86" fmla="*/ 67 w 145"/>
                <a:gd name="T87" fmla="*/ 1 h 144"/>
                <a:gd name="T88" fmla="*/ 8 w 145"/>
                <a:gd name="T89" fmla="*/ 41 h 144"/>
                <a:gd name="T90" fmla="*/ 0 w 145"/>
                <a:gd name="T91" fmla="*/ 71 h 144"/>
                <a:gd name="T92" fmla="*/ 4 w 145"/>
                <a:gd name="T93" fmla="*/ 93 h 144"/>
                <a:gd name="T94" fmla="*/ 73 w 145"/>
                <a:gd name="T95" fmla="*/ 144 h 144"/>
                <a:gd name="T96" fmla="*/ 129 w 145"/>
                <a:gd name="T97" fmla="*/ 117 h 144"/>
                <a:gd name="T98" fmla="*/ 131 w 145"/>
                <a:gd name="T99" fmla="*/ 116 h 144"/>
                <a:gd name="T100" fmla="*/ 139 w 145"/>
                <a:gd name="T101" fmla="*/ 100 h 144"/>
                <a:gd name="T102" fmla="*/ 145 w 145"/>
                <a:gd name="T103" fmla="*/ 71 h 144"/>
                <a:gd name="T104" fmla="*/ 135 w 145"/>
                <a:gd name="T105" fmla="*/ 37 h 144"/>
                <a:gd name="T106" fmla="*/ 125 w 145"/>
                <a:gd name="T107" fmla="*/ 23 h 144"/>
                <a:gd name="T108" fmla="*/ 109 w 145"/>
                <a:gd name="T109" fmla="*/ 10 h 144"/>
                <a:gd name="T110" fmla="*/ 71 w 145"/>
                <a:gd name="T11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 h="144">
                  <a:moveTo>
                    <a:pt x="63" y="139"/>
                  </a:moveTo>
                  <a:cubicBezTo>
                    <a:pt x="52" y="137"/>
                    <a:pt x="41" y="133"/>
                    <a:pt x="32" y="126"/>
                  </a:cubicBezTo>
                  <a:cubicBezTo>
                    <a:pt x="28" y="123"/>
                    <a:pt x="24" y="120"/>
                    <a:pt x="21" y="116"/>
                  </a:cubicBezTo>
                  <a:cubicBezTo>
                    <a:pt x="27" y="110"/>
                    <a:pt x="33" y="106"/>
                    <a:pt x="40" y="103"/>
                  </a:cubicBezTo>
                  <a:cubicBezTo>
                    <a:pt x="42" y="109"/>
                    <a:pt x="44" y="114"/>
                    <a:pt x="47" y="120"/>
                  </a:cubicBezTo>
                  <a:cubicBezTo>
                    <a:pt x="49" y="125"/>
                    <a:pt x="53" y="132"/>
                    <a:pt x="59" y="136"/>
                  </a:cubicBezTo>
                  <a:cubicBezTo>
                    <a:pt x="60" y="137"/>
                    <a:pt x="62" y="138"/>
                    <a:pt x="63" y="139"/>
                  </a:cubicBezTo>
                  <a:moveTo>
                    <a:pt x="85" y="138"/>
                  </a:moveTo>
                  <a:cubicBezTo>
                    <a:pt x="91" y="134"/>
                    <a:pt x="94" y="127"/>
                    <a:pt x="97" y="122"/>
                  </a:cubicBezTo>
                  <a:cubicBezTo>
                    <a:pt x="100" y="115"/>
                    <a:pt x="102" y="108"/>
                    <a:pt x="104" y="101"/>
                  </a:cubicBezTo>
                  <a:cubicBezTo>
                    <a:pt x="112" y="104"/>
                    <a:pt x="119" y="109"/>
                    <a:pt x="125" y="114"/>
                  </a:cubicBezTo>
                  <a:cubicBezTo>
                    <a:pt x="116" y="125"/>
                    <a:pt x="104" y="133"/>
                    <a:pt x="91" y="137"/>
                  </a:cubicBezTo>
                  <a:cubicBezTo>
                    <a:pt x="89" y="138"/>
                    <a:pt x="87" y="138"/>
                    <a:pt x="85" y="138"/>
                  </a:cubicBezTo>
                  <a:moveTo>
                    <a:pt x="74" y="137"/>
                  </a:moveTo>
                  <a:cubicBezTo>
                    <a:pt x="70" y="137"/>
                    <a:pt x="65" y="136"/>
                    <a:pt x="62" y="133"/>
                  </a:cubicBezTo>
                  <a:cubicBezTo>
                    <a:pt x="57" y="129"/>
                    <a:pt x="53" y="123"/>
                    <a:pt x="51" y="118"/>
                  </a:cubicBezTo>
                  <a:cubicBezTo>
                    <a:pt x="48" y="112"/>
                    <a:pt x="46" y="107"/>
                    <a:pt x="44" y="101"/>
                  </a:cubicBezTo>
                  <a:cubicBezTo>
                    <a:pt x="54" y="97"/>
                    <a:pt x="64" y="95"/>
                    <a:pt x="74" y="95"/>
                  </a:cubicBezTo>
                  <a:cubicBezTo>
                    <a:pt x="74" y="95"/>
                    <a:pt x="74" y="95"/>
                    <a:pt x="74" y="95"/>
                  </a:cubicBezTo>
                  <a:cubicBezTo>
                    <a:pt x="83" y="95"/>
                    <a:pt x="91" y="97"/>
                    <a:pt x="100" y="100"/>
                  </a:cubicBezTo>
                  <a:cubicBezTo>
                    <a:pt x="98" y="107"/>
                    <a:pt x="96" y="114"/>
                    <a:pt x="93" y="120"/>
                  </a:cubicBezTo>
                  <a:cubicBezTo>
                    <a:pt x="89" y="130"/>
                    <a:pt x="84" y="135"/>
                    <a:pt x="78" y="137"/>
                  </a:cubicBezTo>
                  <a:cubicBezTo>
                    <a:pt x="77" y="137"/>
                    <a:pt x="75" y="137"/>
                    <a:pt x="74" y="137"/>
                  </a:cubicBezTo>
                  <a:cubicBezTo>
                    <a:pt x="74" y="137"/>
                    <a:pt x="74" y="137"/>
                    <a:pt x="74" y="137"/>
                  </a:cubicBezTo>
                  <a:moveTo>
                    <a:pt x="128" y="111"/>
                  </a:moveTo>
                  <a:cubicBezTo>
                    <a:pt x="121" y="105"/>
                    <a:pt x="113" y="100"/>
                    <a:pt x="105" y="97"/>
                  </a:cubicBezTo>
                  <a:cubicBezTo>
                    <a:pt x="107" y="89"/>
                    <a:pt x="107" y="81"/>
                    <a:pt x="108" y="73"/>
                  </a:cubicBezTo>
                  <a:cubicBezTo>
                    <a:pt x="140" y="73"/>
                    <a:pt x="140" y="73"/>
                    <a:pt x="140" y="73"/>
                  </a:cubicBezTo>
                  <a:cubicBezTo>
                    <a:pt x="140" y="81"/>
                    <a:pt x="138" y="90"/>
                    <a:pt x="135" y="98"/>
                  </a:cubicBezTo>
                  <a:cubicBezTo>
                    <a:pt x="133" y="102"/>
                    <a:pt x="131" y="107"/>
                    <a:pt x="128" y="111"/>
                  </a:cubicBezTo>
                  <a:moveTo>
                    <a:pt x="43" y="97"/>
                  </a:moveTo>
                  <a:cubicBezTo>
                    <a:pt x="41" y="89"/>
                    <a:pt x="40" y="81"/>
                    <a:pt x="40" y="73"/>
                  </a:cubicBezTo>
                  <a:cubicBezTo>
                    <a:pt x="103" y="73"/>
                    <a:pt x="103" y="73"/>
                    <a:pt x="103" y="73"/>
                  </a:cubicBezTo>
                  <a:cubicBezTo>
                    <a:pt x="103" y="80"/>
                    <a:pt x="102" y="88"/>
                    <a:pt x="101" y="95"/>
                  </a:cubicBezTo>
                  <a:cubicBezTo>
                    <a:pt x="92" y="92"/>
                    <a:pt x="83" y="91"/>
                    <a:pt x="74" y="91"/>
                  </a:cubicBezTo>
                  <a:cubicBezTo>
                    <a:pt x="74" y="91"/>
                    <a:pt x="74" y="91"/>
                    <a:pt x="74" y="91"/>
                  </a:cubicBezTo>
                  <a:cubicBezTo>
                    <a:pt x="63" y="91"/>
                    <a:pt x="53" y="93"/>
                    <a:pt x="43" y="97"/>
                  </a:cubicBezTo>
                  <a:moveTo>
                    <a:pt x="18" y="112"/>
                  </a:moveTo>
                  <a:cubicBezTo>
                    <a:pt x="14" y="106"/>
                    <a:pt x="10" y="99"/>
                    <a:pt x="8" y="92"/>
                  </a:cubicBezTo>
                  <a:cubicBezTo>
                    <a:pt x="6" y="86"/>
                    <a:pt x="5" y="79"/>
                    <a:pt x="5" y="73"/>
                  </a:cubicBezTo>
                  <a:cubicBezTo>
                    <a:pt x="35" y="73"/>
                    <a:pt x="35" y="73"/>
                    <a:pt x="35" y="73"/>
                  </a:cubicBezTo>
                  <a:cubicBezTo>
                    <a:pt x="35" y="82"/>
                    <a:pt x="37" y="90"/>
                    <a:pt x="39" y="99"/>
                  </a:cubicBezTo>
                  <a:cubicBezTo>
                    <a:pt x="31" y="102"/>
                    <a:pt x="24" y="107"/>
                    <a:pt x="18" y="112"/>
                  </a:cubicBezTo>
                  <a:moveTo>
                    <a:pt x="103" y="68"/>
                  </a:moveTo>
                  <a:cubicBezTo>
                    <a:pt x="40" y="68"/>
                    <a:pt x="40" y="68"/>
                    <a:pt x="40" y="68"/>
                  </a:cubicBezTo>
                  <a:cubicBezTo>
                    <a:pt x="40" y="59"/>
                    <a:pt x="41" y="51"/>
                    <a:pt x="43" y="42"/>
                  </a:cubicBezTo>
                  <a:cubicBezTo>
                    <a:pt x="52" y="46"/>
                    <a:pt x="62" y="48"/>
                    <a:pt x="72" y="48"/>
                  </a:cubicBezTo>
                  <a:cubicBezTo>
                    <a:pt x="72" y="48"/>
                    <a:pt x="73" y="48"/>
                    <a:pt x="73" y="48"/>
                  </a:cubicBezTo>
                  <a:cubicBezTo>
                    <a:pt x="82" y="48"/>
                    <a:pt x="91" y="46"/>
                    <a:pt x="100" y="43"/>
                  </a:cubicBezTo>
                  <a:cubicBezTo>
                    <a:pt x="102" y="51"/>
                    <a:pt x="103" y="60"/>
                    <a:pt x="103" y="68"/>
                  </a:cubicBezTo>
                  <a:moveTo>
                    <a:pt x="35" y="68"/>
                  </a:moveTo>
                  <a:cubicBezTo>
                    <a:pt x="5" y="68"/>
                    <a:pt x="5" y="68"/>
                    <a:pt x="5" y="68"/>
                  </a:cubicBezTo>
                  <a:cubicBezTo>
                    <a:pt x="6" y="59"/>
                    <a:pt x="8" y="51"/>
                    <a:pt x="12" y="43"/>
                  </a:cubicBezTo>
                  <a:cubicBezTo>
                    <a:pt x="14" y="38"/>
                    <a:pt x="17" y="33"/>
                    <a:pt x="21" y="29"/>
                  </a:cubicBezTo>
                  <a:cubicBezTo>
                    <a:pt x="26" y="33"/>
                    <a:pt x="32" y="37"/>
                    <a:pt x="39" y="40"/>
                  </a:cubicBezTo>
                  <a:cubicBezTo>
                    <a:pt x="36" y="49"/>
                    <a:pt x="35" y="59"/>
                    <a:pt x="35" y="68"/>
                  </a:cubicBezTo>
                  <a:moveTo>
                    <a:pt x="140" y="68"/>
                  </a:moveTo>
                  <a:cubicBezTo>
                    <a:pt x="108" y="68"/>
                    <a:pt x="108" y="68"/>
                    <a:pt x="108" y="68"/>
                  </a:cubicBezTo>
                  <a:cubicBezTo>
                    <a:pt x="107" y="59"/>
                    <a:pt x="106" y="50"/>
                    <a:pt x="104" y="41"/>
                  </a:cubicBezTo>
                  <a:cubicBezTo>
                    <a:pt x="111" y="38"/>
                    <a:pt x="118" y="33"/>
                    <a:pt x="123" y="28"/>
                  </a:cubicBezTo>
                  <a:cubicBezTo>
                    <a:pt x="126" y="31"/>
                    <a:pt x="129" y="35"/>
                    <a:pt x="131" y="39"/>
                  </a:cubicBezTo>
                  <a:cubicBezTo>
                    <a:pt x="136" y="48"/>
                    <a:pt x="139" y="58"/>
                    <a:pt x="140" y="68"/>
                  </a:cubicBezTo>
                  <a:moveTo>
                    <a:pt x="40" y="36"/>
                  </a:moveTo>
                  <a:cubicBezTo>
                    <a:pt x="34" y="33"/>
                    <a:pt x="29" y="30"/>
                    <a:pt x="24" y="25"/>
                  </a:cubicBezTo>
                  <a:cubicBezTo>
                    <a:pt x="31" y="18"/>
                    <a:pt x="39" y="13"/>
                    <a:pt x="48" y="9"/>
                  </a:cubicBezTo>
                  <a:cubicBezTo>
                    <a:pt x="50" y="8"/>
                    <a:pt x="53" y="8"/>
                    <a:pt x="55" y="7"/>
                  </a:cubicBezTo>
                  <a:cubicBezTo>
                    <a:pt x="52" y="11"/>
                    <a:pt x="48" y="15"/>
                    <a:pt x="45" y="21"/>
                  </a:cubicBezTo>
                  <a:cubicBezTo>
                    <a:pt x="43" y="26"/>
                    <a:pt x="41" y="31"/>
                    <a:pt x="40" y="36"/>
                  </a:cubicBezTo>
                  <a:moveTo>
                    <a:pt x="103" y="37"/>
                  </a:moveTo>
                  <a:cubicBezTo>
                    <a:pt x="102" y="33"/>
                    <a:pt x="101" y="30"/>
                    <a:pt x="100" y="27"/>
                  </a:cubicBezTo>
                  <a:cubicBezTo>
                    <a:pt x="98" y="22"/>
                    <a:pt x="94" y="14"/>
                    <a:pt x="88" y="8"/>
                  </a:cubicBezTo>
                  <a:cubicBezTo>
                    <a:pt x="88" y="8"/>
                    <a:pt x="87" y="7"/>
                    <a:pt x="86" y="6"/>
                  </a:cubicBezTo>
                  <a:cubicBezTo>
                    <a:pt x="93" y="8"/>
                    <a:pt x="100" y="10"/>
                    <a:pt x="107" y="14"/>
                  </a:cubicBezTo>
                  <a:cubicBezTo>
                    <a:pt x="112" y="17"/>
                    <a:pt x="116" y="21"/>
                    <a:pt x="120" y="25"/>
                  </a:cubicBezTo>
                  <a:cubicBezTo>
                    <a:pt x="115" y="30"/>
                    <a:pt x="109" y="33"/>
                    <a:pt x="103" y="37"/>
                  </a:cubicBezTo>
                  <a:moveTo>
                    <a:pt x="71" y="44"/>
                  </a:moveTo>
                  <a:cubicBezTo>
                    <a:pt x="62" y="44"/>
                    <a:pt x="53" y="42"/>
                    <a:pt x="44" y="38"/>
                  </a:cubicBezTo>
                  <a:cubicBezTo>
                    <a:pt x="45" y="33"/>
                    <a:pt x="47" y="28"/>
                    <a:pt x="50" y="23"/>
                  </a:cubicBezTo>
                  <a:cubicBezTo>
                    <a:pt x="55" y="13"/>
                    <a:pt x="61" y="6"/>
                    <a:pt x="68" y="5"/>
                  </a:cubicBezTo>
                  <a:cubicBezTo>
                    <a:pt x="68" y="5"/>
                    <a:pt x="69" y="5"/>
                    <a:pt x="70" y="5"/>
                  </a:cubicBezTo>
                  <a:cubicBezTo>
                    <a:pt x="71" y="5"/>
                    <a:pt x="71" y="5"/>
                    <a:pt x="71" y="5"/>
                  </a:cubicBezTo>
                  <a:cubicBezTo>
                    <a:pt x="76" y="5"/>
                    <a:pt x="81" y="7"/>
                    <a:pt x="85" y="11"/>
                  </a:cubicBezTo>
                  <a:cubicBezTo>
                    <a:pt x="90" y="17"/>
                    <a:pt x="94" y="24"/>
                    <a:pt x="96" y="29"/>
                  </a:cubicBezTo>
                  <a:cubicBezTo>
                    <a:pt x="97" y="32"/>
                    <a:pt x="98" y="35"/>
                    <a:pt x="99" y="38"/>
                  </a:cubicBezTo>
                  <a:cubicBezTo>
                    <a:pt x="91" y="42"/>
                    <a:pt x="82" y="43"/>
                    <a:pt x="73" y="44"/>
                  </a:cubicBezTo>
                  <a:cubicBezTo>
                    <a:pt x="72" y="44"/>
                    <a:pt x="72" y="44"/>
                    <a:pt x="71" y="44"/>
                  </a:cubicBezTo>
                  <a:moveTo>
                    <a:pt x="71" y="0"/>
                  </a:moveTo>
                  <a:cubicBezTo>
                    <a:pt x="70" y="0"/>
                    <a:pt x="68" y="1"/>
                    <a:pt x="67" y="1"/>
                  </a:cubicBezTo>
                  <a:cubicBezTo>
                    <a:pt x="60" y="1"/>
                    <a:pt x="53" y="3"/>
                    <a:pt x="46" y="5"/>
                  </a:cubicBezTo>
                  <a:cubicBezTo>
                    <a:pt x="30" y="12"/>
                    <a:pt x="16" y="25"/>
                    <a:pt x="8" y="41"/>
                  </a:cubicBezTo>
                  <a:cubicBezTo>
                    <a:pt x="4" y="50"/>
                    <a:pt x="1" y="59"/>
                    <a:pt x="1" y="69"/>
                  </a:cubicBezTo>
                  <a:cubicBezTo>
                    <a:pt x="1" y="69"/>
                    <a:pt x="0" y="70"/>
                    <a:pt x="0" y="71"/>
                  </a:cubicBezTo>
                  <a:cubicBezTo>
                    <a:pt x="0" y="71"/>
                    <a:pt x="0" y="72"/>
                    <a:pt x="1" y="72"/>
                  </a:cubicBezTo>
                  <a:cubicBezTo>
                    <a:pt x="1" y="79"/>
                    <a:pt x="2" y="86"/>
                    <a:pt x="4" y="93"/>
                  </a:cubicBezTo>
                  <a:cubicBezTo>
                    <a:pt x="8" y="108"/>
                    <a:pt x="17" y="121"/>
                    <a:pt x="30" y="130"/>
                  </a:cubicBezTo>
                  <a:cubicBezTo>
                    <a:pt x="42" y="139"/>
                    <a:pt x="57" y="144"/>
                    <a:pt x="73" y="144"/>
                  </a:cubicBezTo>
                  <a:cubicBezTo>
                    <a:pt x="79" y="144"/>
                    <a:pt x="86" y="143"/>
                    <a:pt x="92" y="141"/>
                  </a:cubicBezTo>
                  <a:cubicBezTo>
                    <a:pt x="106" y="137"/>
                    <a:pt x="119" y="128"/>
                    <a:pt x="129" y="117"/>
                  </a:cubicBezTo>
                  <a:cubicBezTo>
                    <a:pt x="129" y="117"/>
                    <a:pt x="129" y="117"/>
                    <a:pt x="129" y="117"/>
                  </a:cubicBezTo>
                  <a:cubicBezTo>
                    <a:pt x="130" y="117"/>
                    <a:pt x="130" y="116"/>
                    <a:pt x="131" y="116"/>
                  </a:cubicBezTo>
                  <a:cubicBezTo>
                    <a:pt x="131" y="115"/>
                    <a:pt x="131" y="114"/>
                    <a:pt x="131" y="114"/>
                  </a:cubicBezTo>
                  <a:cubicBezTo>
                    <a:pt x="134" y="109"/>
                    <a:pt x="137" y="105"/>
                    <a:pt x="139" y="100"/>
                  </a:cubicBezTo>
                  <a:cubicBezTo>
                    <a:pt x="143" y="91"/>
                    <a:pt x="144" y="82"/>
                    <a:pt x="144" y="72"/>
                  </a:cubicBezTo>
                  <a:cubicBezTo>
                    <a:pt x="145" y="72"/>
                    <a:pt x="145" y="71"/>
                    <a:pt x="145" y="71"/>
                  </a:cubicBezTo>
                  <a:cubicBezTo>
                    <a:pt x="145" y="70"/>
                    <a:pt x="145" y="69"/>
                    <a:pt x="144" y="69"/>
                  </a:cubicBezTo>
                  <a:cubicBezTo>
                    <a:pt x="144" y="58"/>
                    <a:pt x="141" y="47"/>
                    <a:pt x="135" y="37"/>
                  </a:cubicBezTo>
                  <a:cubicBezTo>
                    <a:pt x="133" y="32"/>
                    <a:pt x="129" y="28"/>
                    <a:pt x="126" y="24"/>
                  </a:cubicBezTo>
                  <a:cubicBezTo>
                    <a:pt x="126" y="24"/>
                    <a:pt x="126" y="23"/>
                    <a:pt x="125" y="23"/>
                  </a:cubicBezTo>
                  <a:cubicBezTo>
                    <a:pt x="125" y="23"/>
                    <a:pt x="125" y="23"/>
                    <a:pt x="125" y="23"/>
                  </a:cubicBezTo>
                  <a:cubicBezTo>
                    <a:pt x="120" y="18"/>
                    <a:pt x="115" y="14"/>
                    <a:pt x="109" y="10"/>
                  </a:cubicBezTo>
                  <a:cubicBezTo>
                    <a:pt x="98" y="4"/>
                    <a:pt x="85" y="1"/>
                    <a:pt x="73" y="1"/>
                  </a:cubicBezTo>
                  <a:cubicBezTo>
                    <a:pt x="72" y="0"/>
                    <a:pt x="71" y="0"/>
                    <a:pt x="7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4" name="Freeform 128">
              <a:extLst>
                <a:ext uri="{FF2B5EF4-FFF2-40B4-BE49-F238E27FC236}">
                  <a16:creationId xmlns:a16="http://schemas.microsoft.com/office/drawing/2014/main" id="{6E4F2B65-0C85-F32C-506A-2F55B73773C0}"/>
                </a:ext>
              </a:extLst>
            </p:cNvPr>
            <p:cNvSpPr>
              <a:spLocks noEditPoints="1"/>
            </p:cNvSpPr>
            <p:nvPr/>
          </p:nvSpPr>
          <p:spPr bwMode="auto">
            <a:xfrm>
              <a:off x="5503863" y="4251325"/>
              <a:ext cx="725488" cy="444500"/>
            </a:xfrm>
            <a:custGeom>
              <a:avLst/>
              <a:gdLst>
                <a:gd name="T0" fmla="*/ 53 w 203"/>
                <a:gd name="T1" fmla="*/ 75 h 124"/>
                <a:gd name="T2" fmla="*/ 48 w 203"/>
                <a:gd name="T3" fmla="*/ 69 h 124"/>
                <a:gd name="T4" fmla="*/ 124 w 203"/>
                <a:gd name="T5" fmla="*/ 17 h 124"/>
                <a:gd name="T6" fmla="*/ 144 w 203"/>
                <a:gd name="T7" fmla="*/ 71 h 124"/>
                <a:gd name="T8" fmla="*/ 73 w 203"/>
                <a:gd name="T9" fmla="*/ 76 h 124"/>
                <a:gd name="T10" fmla="*/ 124 w 203"/>
                <a:gd name="T11" fmla="*/ 11 h 124"/>
                <a:gd name="T12" fmla="*/ 42 w 203"/>
                <a:gd name="T13" fmla="*/ 15 h 124"/>
                <a:gd name="T14" fmla="*/ 45 w 203"/>
                <a:gd name="T15" fmla="*/ 77 h 124"/>
                <a:gd name="T16" fmla="*/ 67 w 203"/>
                <a:gd name="T17" fmla="*/ 81 h 124"/>
                <a:gd name="T18" fmla="*/ 84 w 203"/>
                <a:gd name="T19" fmla="*/ 80 h 124"/>
                <a:gd name="T20" fmla="*/ 150 w 203"/>
                <a:gd name="T21" fmla="*/ 73 h 124"/>
                <a:gd name="T22" fmla="*/ 147 w 203"/>
                <a:gd name="T23" fmla="*/ 12 h 124"/>
                <a:gd name="T24" fmla="*/ 124 w 203"/>
                <a:gd name="T25" fmla="*/ 11 h 124"/>
                <a:gd name="T26" fmla="*/ 79 w 203"/>
                <a:gd name="T27" fmla="*/ 113 h 124"/>
                <a:gd name="T28" fmla="*/ 88 w 203"/>
                <a:gd name="T29" fmla="*/ 108 h 124"/>
                <a:gd name="T30" fmla="*/ 110 w 203"/>
                <a:gd name="T31" fmla="*/ 106 h 124"/>
                <a:gd name="T32" fmla="*/ 122 w 203"/>
                <a:gd name="T33" fmla="*/ 115 h 124"/>
                <a:gd name="T34" fmla="*/ 10 w 203"/>
                <a:gd name="T35" fmla="*/ 119 h 124"/>
                <a:gd name="T36" fmla="*/ 159 w 203"/>
                <a:gd name="T37" fmla="*/ 87 h 124"/>
                <a:gd name="T38" fmla="*/ 127 w 203"/>
                <a:gd name="T39" fmla="*/ 114 h 124"/>
                <a:gd name="T40" fmla="*/ 110 w 203"/>
                <a:gd name="T41" fmla="*/ 101 h 124"/>
                <a:gd name="T42" fmla="*/ 87 w 203"/>
                <a:gd name="T43" fmla="*/ 103 h 124"/>
                <a:gd name="T44" fmla="*/ 75 w 203"/>
                <a:gd name="T45" fmla="*/ 110 h 124"/>
                <a:gd name="T46" fmla="*/ 70 w 203"/>
                <a:gd name="T47" fmla="*/ 117 h 124"/>
                <a:gd name="T48" fmla="*/ 39 w 203"/>
                <a:gd name="T49" fmla="*/ 85 h 124"/>
                <a:gd name="T50" fmla="*/ 150 w 203"/>
                <a:gd name="T51" fmla="*/ 5 h 124"/>
                <a:gd name="T52" fmla="*/ 153 w 203"/>
                <a:gd name="T53" fmla="*/ 5 h 124"/>
                <a:gd name="T54" fmla="*/ 159 w 203"/>
                <a:gd name="T55" fmla="*/ 82 h 124"/>
                <a:gd name="T56" fmla="*/ 151 w 203"/>
                <a:gd name="T57" fmla="*/ 0 h 124"/>
                <a:gd name="T58" fmla="*/ 32 w 203"/>
                <a:gd name="T59" fmla="*/ 5 h 124"/>
                <a:gd name="T60" fmla="*/ 2 w 203"/>
                <a:gd name="T61" fmla="*/ 119 h 124"/>
                <a:gd name="T62" fmla="*/ 1 w 203"/>
                <a:gd name="T63" fmla="*/ 123 h 124"/>
                <a:gd name="T64" fmla="*/ 3 w 203"/>
                <a:gd name="T65" fmla="*/ 124 h 124"/>
                <a:gd name="T66" fmla="*/ 160 w 203"/>
                <a:gd name="T67" fmla="*/ 118 h 124"/>
                <a:gd name="T68" fmla="*/ 203 w 203"/>
                <a:gd name="T69" fmla="*/ 116 h 124"/>
                <a:gd name="T70" fmla="*/ 161 w 203"/>
                <a:gd name="T71" fmla="*/ 13 h 124"/>
                <a:gd name="T72" fmla="*/ 151 w 203"/>
                <a:gd name="T7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3" h="124">
                  <a:moveTo>
                    <a:pt x="67" y="76"/>
                  </a:moveTo>
                  <a:cubicBezTo>
                    <a:pt x="61" y="76"/>
                    <a:pt x="57" y="76"/>
                    <a:pt x="53" y="75"/>
                  </a:cubicBezTo>
                  <a:cubicBezTo>
                    <a:pt x="51" y="75"/>
                    <a:pt x="50" y="74"/>
                    <a:pt x="49" y="73"/>
                  </a:cubicBezTo>
                  <a:cubicBezTo>
                    <a:pt x="48" y="72"/>
                    <a:pt x="48" y="71"/>
                    <a:pt x="48" y="69"/>
                  </a:cubicBezTo>
                  <a:cubicBezTo>
                    <a:pt x="48" y="20"/>
                    <a:pt x="48" y="20"/>
                    <a:pt x="48" y="20"/>
                  </a:cubicBezTo>
                  <a:cubicBezTo>
                    <a:pt x="73" y="18"/>
                    <a:pt x="99" y="17"/>
                    <a:pt x="124" y="17"/>
                  </a:cubicBezTo>
                  <a:cubicBezTo>
                    <a:pt x="130" y="17"/>
                    <a:pt x="136" y="17"/>
                    <a:pt x="142" y="17"/>
                  </a:cubicBezTo>
                  <a:cubicBezTo>
                    <a:pt x="142" y="35"/>
                    <a:pt x="143" y="53"/>
                    <a:pt x="144" y="71"/>
                  </a:cubicBezTo>
                  <a:cubicBezTo>
                    <a:pt x="83" y="75"/>
                    <a:pt x="83" y="75"/>
                    <a:pt x="83" y="75"/>
                  </a:cubicBezTo>
                  <a:cubicBezTo>
                    <a:pt x="80" y="75"/>
                    <a:pt x="76" y="76"/>
                    <a:pt x="73" y="76"/>
                  </a:cubicBezTo>
                  <a:cubicBezTo>
                    <a:pt x="71" y="76"/>
                    <a:pt x="69" y="76"/>
                    <a:pt x="67" y="76"/>
                  </a:cubicBezTo>
                  <a:moveTo>
                    <a:pt x="124" y="11"/>
                  </a:moveTo>
                  <a:cubicBezTo>
                    <a:pt x="98" y="11"/>
                    <a:pt x="71" y="13"/>
                    <a:pt x="45" y="15"/>
                  </a:cubicBezTo>
                  <a:cubicBezTo>
                    <a:pt x="42" y="15"/>
                    <a:pt x="42" y="15"/>
                    <a:pt x="42" y="15"/>
                  </a:cubicBezTo>
                  <a:cubicBezTo>
                    <a:pt x="43" y="69"/>
                    <a:pt x="43" y="69"/>
                    <a:pt x="43" y="69"/>
                  </a:cubicBezTo>
                  <a:cubicBezTo>
                    <a:pt x="43" y="71"/>
                    <a:pt x="43" y="74"/>
                    <a:pt x="45" y="77"/>
                  </a:cubicBezTo>
                  <a:cubicBezTo>
                    <a:pt x="47" y="79"/>
                    <a:pt x="49" y="80"/>
                    <a:pt x="52" y="80"/>
                  </a:cubicBezTo>
                  <a:cubicBezTo>
                    <a:pt x="56" y="81"/>
                    <a:pt x="61" y="81"/>
                    <a:pt x="67" y="81"/>
                  </a:cubicBezTo>
                  <a:cubicBezTo>
                    <a:pt x="69" y="81"/>
                    <a:pt x="71" y="81"/>
                    <a:pt x="73" y="81"/>
                  </a:cubicBezTo>
                  <a:cubicBezTo>
                    <a:pt x="77" y="81"/>
                    <a:pt x="80" y="81"/>
                    <a:pt x="84" y="80"/>
                  </a:cubicBezTo>
                  <a:cubicBezTo>
                    <a:pt x="150" y="76"/>
                    <a:pt x="150" y="76"/>
                    <a:pt x="150" y="76"/>
                  </a:cubicBezTo>
                  <a:cubicBezTo>
                    <a:pt x="150" y="73"/>
                    <a:pt x="150" y="73"/>
                    <a:pt x="150" y="73"/>
                  </a:cubicBezTo>
                  <a:cubicBezTo>
                    <a:pt x="148" y="54"/>
                    <a:pt x="147" y="34"/>
                    <a:pt x="147" y="14"/>
                  </a:cubicBezTo>
                  <a:cubicBezTo>
                    <a:pt x="147" y="12"/>
                    <a:pt x="147" y="12"/>
                    <a:pt x="147" y="12"/>
                  </a:cubicBezTo>
                  <a:cubicBezTo>
                    <a:pt x="145" y="12"/>
                    <a:pt x="145" y="12"/>
                    <a:pt x="145" y="12"/>
                  </a:cubicBezTo>
                  <a:cubicBezTo>
                    <a:pt x="138" y="12"/>
                    <a:pt x="131" y="11"/>
                    <a:pt x="124" y="11"/>
                  </a:cubicBezTo>
                  <a:moveTo>
                    <a:pt x="77" y="116"/>
                  </a:moveTo>
                  <a:cubicBezTo>
                    <a:pt x="78" y="115"/>
                    <a:pt x="79" y="114"/>
                    <a:pt x="79" y="113"/>
                  </a:cubicBezTo>
                  <a:cubicBezTo>
                    <a:pt x="80" y="111"/>
                    <a:pt x="81" y="110"/>
                    <a:pt x="82" y="109"/>
                  </a:cubicBezTo>
                  <a:cubicBezTo>
                    <a:pt x="83" y="108"/>
                    <a:pt x="85" y="108"/>
                    <a:pt x="88" y="108"/>
                  </a:cubicBezTo>
                  <a:cubicBezTo>
                    <a:pt x="107" y="107"/>
                    <a:pt x="107" y="107"/>
                    <a:pt x="107" y="107"/>
                  </a:cubicBezTo>
                  <a:cubicBezTo>
                    <a:pt x="108" y="106"/>
                    <a:pt x="109" y="106"/>
                    <a:pt x="110" y="106"/>
                  </a:cubicBezTo>
                  <a:cubicBezTo>
                    <a:pt x="112" y="106"/>
                    <a:pt x="114" y="107"/>
                    <a:pt x="116" y="108"/>
                  </a:cubicBezTo>
                  <a:cubicBezTo>
                    <a:pt x="118" y="109"/>
                    <a:pt x="120" y="112"/>
                    <a:pt x="122" y="115"/>
                  </a:cubicBezTo>
                  <a:cubicBezTo>
                    <a:pt x="107" y="115"/>
                    <a:pt x="92" y="116"/>
                    <a:pt x="77" y="116"/>
                  </a:cubicBezTo>
                  <a:moveTo>
                    <a:pt x="10" y="119"/>
                  </a:moveTo>
                  <a:cubicBezTo>
                    <a:pt x="38" y="90"/>
                    <a:pt x="38" y="90"/>
                    <a:pt x="38" y="90"/>
                  </a:cubicBezTo>
                  <a:cubicBezTo>
                    <a:pt x="159" y="87"/>
                    <a:pt x="159" y="87"/>
                    <a:pt x="159" y="87"/>
                  </a:cubicBezTo>
                  <a:cubicBezTo>
                    <a:pt x="189" y="112"/>
                    <a:pt x="189" y="112"/>
                    <a:pt x="189" y="112"/>
                  </a:cubicBezTo>
                  <a:cubicBezTo>
                    <a:pt x="169" y="113"/>
                    <a:pt x="148" y="114"/>
                    <a:pt x="127" y="114"/>
                  </a:cubicBezTo>
                  <a:cubicBezTo>
                    <a:pt x="125" y="111"/>
                    <a:pt x="123" y="105"/>
                    <a:pt x="118" y="103"/>
                  </a:cubicBezTo>
                  <a:cubicBezTo>
                    <a:pt x="116" y="102"/>
                    <a:pt x="113" y="101"/>
                    <a:pt x="110" y="101"/>
                  </a:cubicBezTo>
                  <a:cubicBezTo>
                    <a:pt x="109" y="101"/>
                    <a:pt x="108" y="101"/>
                    <a:pt x="106" y="101"/>
                  </a:cubicBezTo>
                  <a:cubicBezTo>
                    <a:pt x="87" y="103"/>
                    <a:pt x="87" y="103"/>
                    <a:pt x="87" y="103"/>
                  </a:cubicBezTo>
                  <a:cubicBezTo>
                    <a:pt x="85" y="103"/>
                    <a:pt x="82" y="103"/>
                    <a:pt x="79" y="105"/>
                  </a:cubicBezTo>
                  <a:cubicBezTo>
                    <a:pt x="77" y="107"/>
                    <a:pt x="76" y="109"/>
                    <a:pt x="75" y="110"/>
                  </a:cubicBezTo>
                  <a:cubicBezTo>
                    <a:pt x="74" y="112"/>
                    <a:pt x="73" y="114"/>
                    <a:pt x="71" y="114"/>
                  </a:cubicBezTo>
                  <a:cubicBezTo>
                    <a:pt x="71" y="115"/>
                    <a:pt x="70" y="116"/>
                    <a:pt x="70" y="117"/>
                  </a:cubicBezTo>
                  <a:cubicBezTo>
                    <a:pt x="50" y="117"/>
                    <a:pt x="30" y="118"/>
                    <a:pt x="10" y="119"/>
                  </a:cubicBezTo>
                  <a:moveTo>
                    <a:pt x="39" y="85"/>
                  </a:moveTo>
                  <a:cubicBezTo>
                    <a:pt x="37" y="10"/>
                    <a:pt x="37" y="10"/>
                    <a:pt x="37" y="10"/>
                  </a:cubicBezTo>
                  <a:cubicBezTo>
                    <a:pt x="150" y="5"/>
                    <a:pt x="150" y="5"/>
                    <a:pt x="150" y="5"/>
                  </a:cubicBezTo>
                  <a:cubicBezTo>
                    <a:pt x="150" y="5"/>
                    <a:pt x="151" y="5"/>
                    <a:pt x="151" y="5"/>
                  </a:cubicBezTo>
                  <a:cubicBezTo>
                    <a:pt x="152" y="5"/>
                    <a:pt x="152" y="5"/>
                    <a:pt x="153" y="5"/>
                  </a:cubicBezTo>
                  <a:cubicBezTo>
                    <a:pt x="155" y="6"/>
                    <a:pt x="156" y="9"/>
                    <a:pt x="156" y="13"/>
                  </a:cubicBezTo>
                  <a:cubicBezTo>
                    <a:pt x="159" y="82"/>
                    <a:pt x="159" y="82"/>
                    <a:pt x="159" y="82"/>
                  </a:cubicBezTo>
                  <a:cubicBezTo>
                    <a:pt x="39" y="85"/>
                    <a:pt x="39" y="85"/>
                    <a:pt x="39" y="85"/>
                  </a:cubicBezTo>
                  <a:moveTo>
                    <a:pt x="151" y="0"/>
                  </a:moveTo>
                  <a:cubicBezTo>
                    <a:pt x="151" y="0"/>
                    <a:pt x="150" y="0"/>
                    <a:pt x="150" y="0"/>
                  </a:cubicBezTo>
                  <a:cubicBezTo>
                    <a:pt x="32" y="5"/>
                    <a:pt x="32" y="5"/>
                    <a:pt x="32" y="5"/>
                  </a:cubicBezTo>
                  <a:cubicBezTo>
                    <a:pt x="34" y="87"/>
                    <a:pt x="34" y="87"/>
                    <a:pt x="34" y="87"/>
                  </a:cubicBezTo>
                  <a:cubicBezTo>
                    <a:pt x="2" y="119"/>
                    <a:pt x="2" y="119"/>
                    <a:pt x="2" y="119"/>
                  </a:cubicBezTo>
                  <a:cubicBezTo>
                    <a:pt x="1" y="120"/>
                    <a:pt x="1" y="120"/>
                    <a:pt x="1" y="120"/>
                  </a:cubicBezTo>
                  <a:cubicBezTo>
                    <a:pt x="0" y="121"/>
                    <a:pt x="1" y="123"/>
                    <a:pt x="1" y="123"/>
                  </a:cubicBezTo>
                  <a:cubicBezTo>
                    <a:pt x="2" y="124"/>
                    <a:pt x="3" y="124"/>
                    <a:pt x="3" y="124"/>
                  </a:cubicBezTo>
                  <a:cubicBezTo>
                    <a:pt x="3" y="124"/>
                    <a:pt x="3" y="124"/>
                    <a:pt x="3" y="124"/>
                  </a:cubicBezTo>
                  <a:cubicBezTo>
                    <a:pt x="4" y="124"/>
                    <a:pt x="4" y="124"/>
                    <a:pt x="4" y="124"/>
                  </a:cubicBezTo>
                  <a:cubicBezTo>
                    <a:pt x="56" y="122"/>
                    <a:pt x="108" y="120"/>
                    <a:pt x="160" y="118"/>
                  </a:cubicBezTo>
                  <a:cubicBezTo>
                    <a:pt x="172" y="118"/>
                    <a:pt x="184" y="117"/>
                    <a:pt x="196" y="116"/>
                  </a:cubicBezTo>
                  <a:cubicBezTo>
                    <a:pt x="203" y="116"/>
                    <a:pt x="203" y="116"/>
                    <a:pt x="203" y="116"/>
                  </a:cubicBezTo>
                  <a:cubicBezTo>
                    <a:pt x="164" y="84"/>
                    <a:pt x="164" y="84"/>
                    <a:pt x="164" y="84"/>
                  </a:cubicBezTo>
                  <a:cubicBezTo>
                    <a:pt x="161" y="13"/>
                    <a:pt x="161" y="13"/>
                    <a:pt x="161" y="13"/>
                  </a:cubicBezTo>
                  <a:cubicBezTo>
                    <a:pt x="161" y="9"/>
                    <a:pt x="160" y="3"/>
                    <a:pt x="155" y="1"/>
                  </a:cubicBezTo>
                  <a:cubicBezTo>
                    <a:pt x="154" y="0"/>
                    <a:pt x="152" y="0"/>
                    <a:pt x="15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5" name="Freeform 129">
              <a:extLst>
                <a:ext uri="{FF2B5EF4-FFF2-40B4-BE49-F238E27FC236}">
                  <a16:creationId xmlns:a16="http://schemas.microsoft.com/office/drawing/2014/main" id="{127CAC8F-91E2-8E13-EFF7-87E3F3D3B9DC}"/>
                </a:ext>
              </a:extLst>
            </p:cNvPr>
            <p:cNvSpPr>
              <a:spLocks noEditPoints="1"/>
            </p:cNvSpPr>
            <p:nvPr/>
          </p:nvSpPr>
          <p:spPr bwMode="auto">
            <a:xfrm>
              <a:off x="8853488" y="1966913"/>
              <a:ext cx="504825" cy="484188"/>
            </a:xfrm>
            <a:custGeom>
              <a:avLst/>
              <a:gdLst>
                <a:gd name="T0" fmla="*/ 48 w 141"/>
                <a:gd name="T1" fmla="*/ 67 h 135"/>
                <a:gd name="T2" fmla="*/ 47 w 141"/>
                <a:gd name="T3" fmla="*/ 70 h 135"/>
                <a:gd name="T4" fmla="*/ 48 w 141"/>
                <a:gd name="T5" fmla="*/ 75 h 135"/>
                <a:gd name="T6" fmla="*/ 51 w 141"/>
                <a:gd name="T7" fmla="*/ 77 h 135"/>
                <a:gd name="T8" fmla="*/ 57 w 141"/>
                <a:gd name="T9" fmla="*/ 68 h 135"/>
                <a:gd name="T10" fmla="*/ 50 w 141"/>
                <a:gd name="T11" fmla="*/ 66 h 135"/>
                <a:gd name="T12" fmla="*/ 52 w 141"/>
                <a:gd name="T13" fmla="*/ 17 h 135"/>
                <a:gd name="T14" fmla="*/ 33 w 141"/>
                <a:gd name="T15" fmla="*/ 29 h 135"/>
                <a:gd name="T16" fmla="*/ 35 w 141"/>
                <a:gd name="T17" fmla="*/ 33 h 135"/>
                <a:gd name="T18" fmla="*/ 48 w 141"/>
                <a:gd name="T19" fmla="*/ 22 h 135"/>
                <a:gd name="T20" fmla="*/ 63 w 141"/>
                <a:gd name="T21" fmla="*/ 25 h 135"/>
                <a:gd name="T22" fmla="*/ 58 w 141"/>
                <a:gd name="T23" fmla="*/ 46 h 135"/>
                <a:gd name="T24" fmla="*/ 48 w 141"/>
                <a:gd name="T25" fmla="*/ 61 h 135"/>
                <a:gd name="T26" fmla="*/ 51 w 141"/>
                <a:gd name="T27" fmla="*/ 63 h 135"/>
                <a:gd name="T28" fmla="*/ 58 w 141"/>
                <a:gd name="T29" fmla="*/ 51 h 135"/>
                <a:gd name="T30" fmla="*/ 69 w 141"/>
                <a:gd name="T31" fmla="*/ 41 h 135"/>
                <a:gd name="T32" fmla="*/ 52 w 141"/>
                <a:gd name="T33" fmla="*/ 17 h 135"/>
                <a:gd name="T34" fmla="*/ 53 w 141"/>
                <a:gd name="T35" fmla="*/ 88 h 135"/>
                <a:gd name="T36" fmla="*/ 112 w 141"/>
                <a:gd name="T37" fmla="*/ 39 h 135"/>
                <a:gd name="T38" fmla="*/ 135 w 141"/>
                <a:gd name="T39" fmla="*/ 84 h 135"/>
                <a:gd name="T40" fmla="*/ 115 w 141"/>
                <a:gd name="T41" fmla="*/ 103 h 135"/>
                <a:gd name="T42" fmla="*/ 98 w 141"/>
                <a:gd name="T43" fmla="*/ 111 h 135"/>
                <a:gd name="T44" fmla="*/ 96 w 141"/>
                <a:gd name="T45" fmla="*/ 109 h 135"/>
                <a:gd name="T46" fmla="*/ 14 w 141"/>
                <a:gd name="T47" fmla="*/ 109 h 135"/>
                <a:gd name="T48" fmla="*/ 33 w 141"/>
                <a:gd name="T49" fmla="*/ 78 h 135"/>
                <a:gd name="T50" fmla="*/ 9 w 141"/>
                <a:gd name="T51" fmla="*/ 46 h 135"/>
                <a:gd name="T52" fmla="*/ 62 w 141"/>
                <a:gd name="T53" fmla="*/ 4 h 135"/>
                <a:gd name="T54" fmla="*/ 96 w 141"/>
                <a:gd name="T55" fmla="*/ 13 h 135"/>
                <a:gd name="T56" fmla="*/ 93 w 141"/>
                <a:gd name="T57" fmla="*/ 60 h 135"/>
                <a:gd name="T58" fmla="*/ 50 w 141"/>
                <a:gd name="T59" fmla="*/ 83 h 135"/>
                <a:gd name="T60" fmla="*/ 47 w 141"/>
                <a:gd name="T61" fmla="*/ 82 h 135"/>
                <a:gd name="T62" fmla="*/ 47 w 141"/>
                <a:gd name="T63" fmla="*/ 85 h 135"/>
                <a:gd name="T64" fmla="*/ 14 w 141"/>
                <a:gd name="T65" fmla="*/ 109 h 135"/>
                <a:gd name="T66" fmla="*/ 30 w 141"/>
                <a:gd name="T67" fmla="*/ 7 h 135"/>
                <a:gd name="T68" fmla="*/ 28 w 141"/>
                <a:gd name="T69" fmla="*/ 81 h 135"/>
                <a:gd name="T70" fmla="*/ 0 w 141"/>
                <a:gd name="T71" fmla="*/ 113 h 135"/>
                <a:gd name="T72" fmla="*/ 3 w 141"/>
                <a:gd name="T73" fmla="*/ 115 h 135"/>
                <a:gd name="T74" fmla="*/ 93 w 141"/>
                <a:gd name="T75" fmla="*/ 114 h 135"/>
                <a:gd name="T76" fmla="*/ 134 w 141"/>
                <a:gd name="T77" fmla="*/ 135 h 135"/>
                <a:gd name="T78" fmla="*/ 139 w 141"/>
                <a:gd name="T79" fmla="*/ 133 h 135"/>
                <a:gd name="T80" fmla="*/ 119 w 141"/>
                <a:gd name="T81" fmla="*/ 105 h 135"/>
                <a:gd name="T82" fmla="*/ 133 w 141"/>
                <a:gd name="T83" fmla="*/ 56 h 135"/>
                <a:gd name="T84" fmla="*/ 113 w 141"/>
                <a:gd name="T85" fmla="*/ 30 h 135"/>
                <a:gd name="T86" fmla="*/ 75 w 141"/>
                <a:gd name="T87" fmla="*/ 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 h="135">
                  <a:moveTo>
                    <a:pt x="50" y="66"/>
                  </a:moveTo>
                  <a:cubicBezTo>
                    <a:pt x="49" y="66"/>
                    <a:pt x="48" y="66"/>
                    <a:pt x="48" y="67"/>
                  </a:cubicBezTo>
                  <a:cubicBezTo>
                    <a:pt x="48" y="67"/>
                    <a:pt x="47" y="68"/>
                    <a:pt x="47" y="68"/>
                  </a:cubicBezTo>
                  <a:cubicBezTo>
                    <a:pt x="47" y="70"/>
                    <a:pt x="47" y="70"/>
                    <a:pt x="47" y="70"/>
                  </a:cubicBezTo>
                  <a:cubicBezTo>
                    <a:pt x="47" y="70"/>
                    <a:pt x="47" y="70"/>
                    <a:pt x="47" y="70"/>
                  </a:cubicBezTo>
                  <a:cubicBezTo>
                    <a:pt x="46" y="72"/>
                    <a:pt x="46" y="74"/>
                    <a:pt x="48" y="75"/>
                  </a:cubicBezTo>
                  <a:cubicBezTo>
                    <a:pt x="48" y="76"/>
                    <a:pt x="50" y="77"/>
                    <a:pt x="51" y="77"/>
                  </a:cubicBezTo>
                  <a:cubicBezTo>
                    <a:pt x="51" y="77"/>
                    <a:pt x="51" y="77"/>
                    <a:pt x="51" y="77"/>
                  </a:cubicBezTo>
                  <a:cubicBezTo>
                    <a:pt x="53" y="77"/>
                    <a:pt x="54" y="76"/>
                    <a:pt x="55" y="75"/>
                  </a:cubicBezTo>
                  <a:cubicBezTo>
                    <a:pt x="56" y="73"/>
                    <a:pt x="57" y="71"/>
                    <a:pt x="57" y="68"/>
                  </a:cubicBezTo>
                  <a:cubicBezTo>
                    <a:pt x="56" y="67"/>
                    <a:pt x="56" y="66"/>
                    <a:pt x="55" y="66"/>
                  </a:cubicBezTo>
                  <a:cubicBezTo>
                    <a:pt x="50" y="66"/>
                    <a:pt x="50" y="66"/>
                    <a:pt x="50" y="66"/>
                  </a:cubicBezTo>
                  <a:cubicBezTo>
                    <a:pt x="50" y="66"/>
                    <a:pt x="50" y="66"/>
                    <a:pt x="50" y="66"/>
                  </a:cubicBezTo>
                  <a:moveTo>
                    <a:pt x="52" y="17"/>
                  </a:moveTo>
                  <a:cubicBezTo>
                    <a:pt x="51" y="17"/>
                    <a:pt x="49" y="17"/>
                    <a:pt x="47" y="17"/>
                  </a:cubicBezTo>
                  <a:cubicBezTo>
                    <a:pt x="41" y="19"/>
                    <a:pt x="36" y="23"/>
                    <a:pt x="33" y="29"/>
                  </a:cubicBezTo>
                  <a:cubicBezTo>
                    <a:pt x="32" y="31"/>
                    <a:pt x="33" y="32"/>
                    <a:pt x="34" y="32"/>
                  </a:cubicBezTo>
                  <a:cubicBezTo>
                    <a:pt x="34" y="32"/>
                    <a:pt x="35" y="33"/>
                    <a:pt x="35" y="33"/>
                  </a:cubicBezTo>
                  <a:cubicBezTo>
                    <a:pt x="36" y="33"/>
                    <a:pt x="37" y="32"/>
                    <a:pt x="37" y="31"/>
                  </a:cubicBezTo>
                  <a:cubicBezTo>
                    <a:pt x="39" y="27"/>
                    <a:pt x="43" y="23"/>
                    <a:pt x="48" y="22"/>
                  </a:cubicBezTo>
                  <a:cubicBezTo>
                    <a:pt x="50" y="21"/>
                    <a:pt x="51" y="21"/>
                    <a:pt x="52" y="21"/>
                  </a:cubicBezTo>
                  <a:cubicBezTo>
                    <a:pt x="56" y="21"/>
                    <a:pt x="60" y="23"/>
                    <a:pt x="63" y="25"/>
                  </a:cubicBezTo>
                  <a:cubicBezTo>
                    <a:pt x="66" y="29"/>
                    <a:pt x="67" y="35"/>
                    <a:pt x="65" y="39"/>
                  </a:cubicBezTo>
                  <a:cubicBezTo>
                    <a:pt x="63" y="42"/>
                    <a:pt x="61" y="44"/>
                    <a:pt x="58" y="46"/>
                  </a:cubicBezTo>
                  <a:cubicBezTo>
                    <a:pt x="57" y="46"/>
                    <a:pt x="56" y="47"/>
                    <a:pt x="55" y="48"/>
                  </a:cubicBezTo>
                  <a:cubicBezTo>
                    <a:pt x="50" y="52"/>
                    <a:pt x="47" y="56"/>
                    <a:pt x="48" y="61"/>
                  </a:cubicBezTo>
                  <a:cubicBezTo>
                    <a:pt x="48" y="62"/>
                    <a:pt x="49" y="63"/>
                    <a:pt x="50" y="63"/>
                  </a:cubicBezTo>
                  <a:cubicBezTo>
                    <a:pt x="51" y="63"/>
                    <a:pt x="51" y="63"/>
                    <a:pt x="51" y="63"/>
                  </a:cubicBezTo>
                  <a:cubicBezTo>
                    <a:pt x="52" y="63"/>
                    <a:pt x="53" y="62"/>
                    <a:pt x="53" y="61"/>
                  </a:cubicBezTo>
                  <a:cubicBezTo>
                    <a:pt x="52" y="57"/>
                    <a:pt x="56" y="53"/>
                    <a:pt x="58" y="51"/>
                  </a:cubicBezTo>
                  <a:cubicBezTo>
                    <a:pt x="59" y="50"/>
                    <a:pt x="60" y="50"/>
                    <a:pt x="61" y="49"/>
                  </a:cubicBezTo>
                  <a:cubicBezTo>
                    <a:pt x="64" y="47"/>
                    <a:pt x="67" y="45"/>
                    <a:pt x="69" y="41"/>
                  </a:cubicBezTo>
                  <a:cubicBezTo>
                    <a:pt x="72" y="35"/>
                    <a:pt x="71" y="27"/>
                    <a:pt x="66" y="22"/>
                  </a:cubicBezTo>
                  <a:cubicBezTo>
                    <a:pt x="62" y="19"/>
                    <a:pt x="57" y="17"/>
                    <a:pt x="52" y="17"/>
                  </a:cubicBezTo>
                  <a:moveTo>
                    <a:pt x="93" y="110"/>
                  </a:moveTo>
                  <a:cubicBezTo>
                    <a:pt x="77" y="110"/>
                    <a:pt x="62" y="101"/>
                    <a:pt x="53" y="88"/>
                  </a:cubicBezTo>
                  <a:cubicBezTo>
                    <a:pt x="69" y="82"/>
                    <a:pt x="83" y="74"/>
                    <a:pt x="96" y="63"/>
                  </a:cubicBezTo>
                  <a:cubicBezTo>
                    <a:pt x="105" y="55"/>
                    <a:pt x="110" y="47"/>
                    <a:pt x="112" y="39"/>
                  </a:cubicBezTo>
                  <a:cubicBezTo>
                    <a:pt x="118" y="45"/>
                    <a:pt x="124" y="51"/>
                    <a:pt x="129" y="58"/>
                  </a:cubicBezTo>
                  <a:cubicBezTo>
                    <a:pt x="134" y="67"/>
                    <a:pt x="136" y="76"/>
                    <a:pt x="135" y="84"/>
                  </a:cubicBezTo>
                  <a:cubicBezTo>
                    <a:pt x="133" y="93"/>
                    <a:pt x="125" y="100"/>
                    <a:pt x="117" y="101"/>
                  </a:cubicBezTo>
                  <a:cubicBezTo>
                    <a:pt x="116" y="101"/>
                    <a:pt x="115" y="102"/>
                    <a:pt x="115" y="103"/>
                  </a:cubicBezTo>
                  <a:cubicBezTo>
                    <a:pt x="114" y="113"/>
                    <a:pt x="118" y="123"/>
                    <a:pt x="126" y="130"/>
                  </a:cubicBezTo>
                  <a:cubicBezTo>
                    <a:pt x="115" y="128"/>
                    <a:pt x="104" y="121"/>
                    <a:pt x="98" y="111"/>
                  </a:cubicBezTo>
                  <a:cubicBezTo>
                    <a:pt x="98" y="110"/>
                    <a:pt x="97" y="109"/>
                    <a:pt x="96" y="109"/>
                  </a:cubicBezTo>
                  <a:cubicBezTo>
                    <a:pt x="96" y="109"/>
                    <a:pt x="96" y="109"/>
                    <a:pt x="96" y="109"/>
                  </a:cubicBezTo>
                  <a:cubicBezTo>
                    <a:pt x="95" y="110"/>
                    <a:pt x="94" y="110"/>
                    <a:pt x="93" y="110"/>
                  </a:cubicBezTo>
                  <a:moveTo>
                    <a:pt x="14" y="109"/>
                  </a:moveTo>
                  <a:cubicBezTo>
                    <a:pt x="24" y="102"/>
                    <a:pt x="31" y="92"/>
                    <a:pt x="33" y="80"/>
                  </a:cubicBezTo>
                  <a:cubicBezTo>
                    <a:pt x="33" y="79"/>
                    <a:pt x="33" y="79"/>
                    <a:pt x="33" y="78"/>
                  </a:cubicBezTo>
                  <a:cubicBezTo>
                    <a:pt x="32" y="78"/>
                    <a:pt x="32" y="77"/>
                    <a:pt x="31" y="77"/>
                  </a:cubicBezTo>
                  <a:cubicBezTo>
                    <a:pt x="18" y="74"/>
                    <a:pt x="8" y="60"/>
                    <a:pt x="9" y="46"/>
                  </a:cubicBezTo>
                  <a:cubicBezTo>
                    <a:pt x="9" y="32"/>
                    <a:pt x="18" y="19"/>
                    <a:pt x="32" y="11"/>
                  </a:cubicBezTo>
                  <a:cubicBezTo>
                    <a:pt x="41" y="7"/>
                    <a:pt x="51" y="4"/>
                    <a:pt x="62" y="4"/>
                  </a:cubicBezTo>
                  <a:cubicBezTo>
                    <a:pt x="66" y="4"/>
                    <a:pt x="71" y="5"/>
                    <a:pt x="75" y="5"/>
                  </a:cubicBezTo>
                  <a:cubicBezTo>
                    <a:pt x="84" y="6"/>
                    <a:pt x="91" y="9"/>
                    <a:pt x="96" y="13"/>
                  </a:cubicBezTo>
                  <a:cubicBezTo>
                    <a:pt x="103" y="17"/>
                    <a:pt x="108" y="24"/>
                    <a:pt x="108" y="31"/>
                  </a:cubicBezTo>
                  <a:cubicBezTo>
                    <a:pt x="110" y="42"/>
                    <a:pt x="100" y="53"/>
                    <a:pt x="93" y="60"/>
                  </a:cubicBezTo>
                  <a:cubicBezTo>
                    <a:pt x="81" y="70"/>
                    <a:pt x="66" y="79"/>
                    <a:pt x="51" y="84"/>
                  </a:cubicBezTo>
                  <a:cubicBezTo>
                    <a:pt x="51" y="83"/>
                    <a:pt x="51" y="83"/>
                    <a:pt x="50" y="83"/>
                  </a:cubicBezTo>
                  <a:cubicBezTo>
                    <a:pt x="50" y="82"/>
                    <a:pt x="49" y="81"/>
                    <a:pt x="48" y="81"/>
                  </a:cubicBezTo>
                  <a:cubicBezTo>
                    <a:pt x="48" y="81"/>
                    <a:pt x="48" y="82"/>
                    <a:pt x="47" y="82"/>
                  </a:cubicBezTo>
                  <a:cubicBezTo>
                    <a:pt x="46" y="82"/>
                    <a:pt x="46" y="84"/>
                    <a:pt x="46" y="85"/>
                  </a:cubicBezTo>
                  <a:cubicBezTo>
                    <a:pt x="47" y="85"/>
                    <a:pt x="47" y="85"/>
                    <a:pt x="47" y="85"/>
                  </a:cubicBezTo>
                  <a:cubicBezTo>
                    <a:pt x="46" y="86"/>
                    <a:pt x="46" y="86"/>
                    <a:pt x="46" y="86"/>
                  </a:cubicBezTo>
                  <a:cubicBezTo>
                    <a:pt x="39" y="98"/>
                    <a:pt x="27" y="106"/>
                    <a:pt x="14" y="109"/>
                  </a:cubicBezTo>
                  <a:moveTo>
                    <a:pt x="62" y="0"/>
                  </a:moveTo>
                  <a:cubicBezTo>
                    <a:pt x="50" y="0"/>
                    <a:pt x="39" y="2"/>
                    <a:pt x="30" y="7"/>
                  </a:cubicBezTo>
                  <a:cubicBezTo>
                    <a:pt x="15" y="15"/>
                    <a:pt x="5" y="30"/>
                    <a:pt x="4" y="45"/>
                  </a:cubicBezTo>
                  <a:cubicBezTo>
                    <a:pt x="3" y="61"/>
                    <a:pt x="14" y="77"/>
                    <a:pt x="28" y="81"/>
                  </a:cubicBezTo>
                  <a:cubicBezTo>
                    <a:pt x="25" y="94"/>
                    <a:pt x="14" y="106"/>
                    <a:pt x="2" y="111"/>
                  </a:cubicBezTo>
                  <a:cubicBezTo>
                    <a:pt x="1" y="111"/>
                    <a:pt x="0" y="112"/>
                    <a:pt x="0" y="113"/>
                  </a:cubicBezTo>
                  <a:cubicBezTo>
                    <a:pt x="1" y="114"/>
                    <a:pt x="2" y="115"/>
                    <a:pt x="3" y="115"/>
                  </a:cubicBezTo>
                  <a:cubicBezTo>
                    <a:pt x="3" y="115"/>
                    <a:pt x="3" y="115"/>
                    <a:pt x="3" y="115"/>
                  </a:cubicBezTo>
                  <a:cubicBezTo>
                    <a:pt x="21" y="115"/>
                    <a:pt x="39" y="105"/>
                    <a:pt x="49" y="89"/>
                  </a:cubicBezTo>
                  <a:cubicBezTo>
                    <a:pt x="58" y="104"/>
                    <a:pt x="76" y="114"/>
                    <a:pt x="93" y="114"/>
                  </a:cubicBezTo>
                  <a:cubicBezTo>
                    <a:pt x="94" y="114"/>
                    <a:pt x="94" y="114"/>
                    <a:pt x="95" y="114"/>
                  </a:cubicBezTo>
                  <a:cubicBezTo>
                    <a:pt x="103" y="127"/>
                    <a:pt x="118" y="135"/>
                    <a:pt x="134" y="135"/>
                  </a:cubicBezTo>
                  <a:cubicBezTo>
                    <a:pt x="134" y="135"/>
                    <a:pt x="135" y="135"/>
                    <a:pt x="136" y="135"/>
                  </a:cubicBezTo>
                  <a:cubicBezTo>
                    <a:pt x="138" y="135"/>
                    <a:pt x="138" y="134"/>
                    <a:pt x="139" y="133"/>
                  </a:cubicBezTo>
                  <a:cubicBezTo>
                    <a:pt x="139" y="132"/>
                    <a:pt x="138" y="131"/>
                    <a:pt x="137" y="131"/>
                  </a:cubicBezTo>
                  <a:cubicBezTo>
                    <a:pt x="126" y="127"/>
                    <a:pt x="118" y="116"/>
                    <a:pt x="119" y="105"/>
                  </a:cubicBezTo>
                  <a:cubicBezTo>
                    <a:pt x="129" y="104"/>
                    <a:pt x="137" y="95"/>
                    <a:pt x="139" y="85"/>
                  </a:cubicBezTo>
                  <a:cubicBezTo>
                    <a:pt x="141" y="76"/>
                    <a:pt x="139" y="65"/>
                    <a:pt x="133" y="56"/>
                  </a:cubicBezTo>
                  <a:cubicBezTo>
                    <a:pt x="127" y="47"/>
                    <a:pt x="120" y="41"/>
                    <a:pt x="113" y="34"/>
                  </a:cubicBezTo>
                  <a:cubicBezTo>
                    <a:pt x="113" y="33"/>
                    <a:pt x="113" y="31"/>
                    <a:pt x="113" y="30"/>
                  </a:cubicBezTo>
                  <a:cubicBezTo>
                    <a:pt x="112" y="22"/>
                    <a:pt x="107" y="14"/>
                    <a:pt x="99" y="9"/>
                  </a:cubicBezTo>
                  <a:cubicBezTo>
                    <a:pt x="93" y="5"/>
                    <a:pt x="85" y="2"/>
                    <a:pt x="75" y="1"/>
                  </a:cubicBezTo>
                  <a:cubicBezTo>
                    <a:pt x="71" y="0"/>
                    <a:pt x="67" y="0"/>
                    <a:pt x="62"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6" name="Freeform 130">
              <a:extLst>
                <a:ext uri="{FF2B5EF4-FFF2-40B4-BE49-F238E27FC236}">
                  <a16:creationId xmlns:a16="http://schemas.microsoft.com/office/drawing/2014/main" id="{C5CE2BEC-4B54-7B67-04F3-57142AB12EAA}"/>
                </a:ext>
              </a:extLst>
            </p:cNvPr>
            <p:cNvSpPr>
              <a:spLocks noEditPoints="1"/>
            </p:cNvSpPr>
            <p:nvPr/>
          </p:nvSpPr>
          <p:spPr bwMode="auto">
            <a:xfrm>
              <a:off x="4368800" y="4376738"/>
              <a:ext cx="500063" cy="484188"/>
            </a:xfrm>
            <a:custGeom>
              <a:avLst/>
              <a:gdLst>
                <a:gd name="T0" fmla="*/ 47 w 140"/>
                <a:gd name="T1" fmla="*/ 67 h 135"/>
                <a:gd name="T2" fmla="*/ 47 w 140"/>
                <a:gd name="T3" fmla="*/ 70 h 135"/>
                <a:gd name="T4" fmla="*/ 47 w 140"/>
                <a:gd name="T5" fmla="*/ 75 h 135"/>
                <a:gd name="T6" fmla="*/ 51 w 140"/>
                <a:gd name="T7" fmla="*/ 77 h 135"/>
                <a:gd name="T8" fmla="*/ 56 w 140"/>
                <a:gd name="T9" fmla="*/ 68 h 135"/>
                <a:gd name="T10" fmla="*/ 49 w 140"/>
                <a:gd name="T11" fmla="*/ 66 h 135"/>
                <a:gd name="T12" fmla="*/ 52 w 140"/>
                <a:gd name="T13" fmla="*/ 17 h 135"/>
                <a:gd name="T14" fmla="*/ 32 w 140"/>
                <a:gd name="T15" fmla="*/ 29 h 135"/>
                <a:gd name="T16" fmla="*/ 34 w 140"/>
                <a:gd name="T17" fmla="*/ 33 h 135"/>
                <a:gd name="T18" fmla="*/ 48 w 140"/>
                <a:gd name="T19" fmla="*/ 22 h 135"/>
                <a:gd name="T20" fmla="*/ 62 w 140"/>
                <a:gd name="T21" fmla="*/ 25 h 135"/>
                <a:gd name="T22" fmla="*/ 57 w 140"/>
                <a:gd name="T23" fmla="*/ 46 h 135"/>
                <a:gd name="T24" fmla="*/ 48 w 140"/>
                <a:gd name="T25" fmla="*/ 61 h 135"/>
                <a:gd name="T26" fmla="*/ 50 w 140"/>
                <a:gd name="T27" fmla="*/ 63 h 135"/>
                <a:gd name="T28" fmla="*/ 57 w 140"/>
                <a:gd name="T29" fmla="*/ 51 h 135"/>
                <a:gd name="T30" fmla="*/ 68 w 140"/>
                <a:gd name="T31" fmla="*/ 41 h 135"/>
                <a:gd name="T32" fmla="*/ 52 w 140"/>
                <a:gd name="T33" fmla="*/ 17 h 135"/>
                <a:gd name="T34" fmla="*/ 53 w 140"/>
                <a:gd name="T35" fmla="*/ 88 h 135"/>
                <a:gd name="T36" fmla="*/ 111 w 140"/>
                <a:gd name="T37" fmla="*/ 39 h 135"/>
                <a:gd name="T38" fmla="*/ 134 w 140"/>
                <a:gd name="T39" fmla="*/ 84 h 135"/>
                <a:gd name="T40" fmla="*/ 114 w 140"/>
                <a:gd name="T41" fmla="*/ 103 h 135"/>
                <a:gd name="T42" fmla="*/ 98 w 140"/>
                <a:gd name="T43" fmla="*/ 111 h 135"/>
                <a:gd name="T44" fmla="*/ 95 w 140"/>
                <a:gd name="T45" fmla="*/ 109 h 135"/>
                <a:gd name="T46" fmla="*/ 13 w 140"/>
                <a:gd name="T47" fmla="*/ 109 h 135"/>
                <a:gd name="T48" fmla="*/ 32 w 140"/>
                <a:gd name="T49" fmla="*/ 78 h 135"/>
                <a:gd name="T50" fmla="*/ 8 w 140"/>
                <a:gd name="T51" fmla="*/ 46 h 135"/>
                <a:gd name="T52" fmla="*/ 62 w 140"/>
                <a:gd name="T53" fmla="*/ 4 h 135"/>
                <a:gd name="T54" fmla="*/ 96 w 140"/>
                <a:gd name="T55" fmla="*/ 13 h 135"/>
                <a:gd name="T56" fmla="*/ 92 w 140"/>
                <a:gd name="T57" fmla="*/ 60 h 135"/>
                <a:gd name="T58" fmla="*/ 50 w 140"/>
                <a:gd name="T59" fmla="*/ 83 h 135"/>
                <a:gd name="T60" fmla="*/ 47 w 140"/>
                <a:gd name="T61" fmla="*/ 82 h 135"/>
                <a:gd name="T62" fmla="*/ 46 w 140"/>
                <a:gd name="T63" fmla="*/ 85 h 135"/>
                <a:gd name="T64" fmla="*/ 13 w 140"/>
                <a:gd name="T65" fmla="*/ 109 h 135"/>
                <a:gd name="T66" fmla="*/ 29 w 140"/>
                <a:gd name="T67" fmla="*/ 7 h 135"/>
                <a:gd name="T68" fmla="*/ 28 w 140"/>
                <a:gd name="T69" fmla="*/ 81 h 135"/>
                <a:gd name="T70" fmla="*/ 0 w 140"/>
                <a:gd name="T71" fmla="*/ 113 h 135"/>
                <a:gd name="T72" fmla="*/ 2 w 140"/>
                <a:gd name="T73" fmla="*/ 115 h 135"/>
                <a:gd name="T74" fmla="*/ 93 w 140"/>
                <a:gd name="T75" fmla="*/ 114 h 135"/>
                <a:gd name="T76" fmla="*/ 133 w 140"/>
                <a:gd name="T77" fmla="*/ 135 h 135"/>
                <a:gd name="T78" fmla="*/ 138 w 140"/>
                <a:gd name="T79" fmla="*/ 133 h 135"/>
                <a:gd name="T80" fmla="*/ 119 w 140"/>
                <a:gd name="T81" fmla="*/ 105 h 135"/>
                <a:gd name="T82" fmla="*/ 132 w 140"/>
                <a:gd name="T83" fmla="*/ 56 h 135"/>
                <a:gd name="T84" fmla="*/ 112 w 140"/>
                <a:gd name="T85" fmla="*/ 30 h 135"/>
                <a:gd name="T86" fmla="*/ 75 w 140"/>
                <a:gd name="T87" fmla="*/ 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0" h="135">
                  <a:moveTo>
                    <a:pt x="49" y="66"/>
                  </a:moveTo>
                  <a:cubicBezTo>
                    <a:pt x="48" y="66"/>
                    <a:pt x="48" y="66"/>
                    <a:pt x="47" y="67"/>
                  </a:cubicBezTo>
                  <a:cubicBezTo>
                    <a:pt x="47" y="67"/>
                    <a:pt x="47" y="68"/>
                    <a:pt x="47" y="68"/>
                  </a:cubicBezTo>
                  <a:cubicBezTo>
                    <a:pt x="47" y="70"/>
                    <a:pt x="47" y="70"/>
                    <a:pt x="47" y="70"/>
                  </a:cubicBezTo>
                  <a:cubicBezTo>
                    <a:pt x="46" y="70"/>
                    <a:pt x="46" y="70"/>
                    <a:pt x="46" y="70"/>
                  </a:cubicBezTo>
                  <a:cubicBezTo>
                    <a:pt x="45" y="72"/>
                    <a:pt x="46" y="74"/>
                    <a:pt x="47" y="75"/>
                  </a:cubicBezTo>
                  <a:cubicBezTo>
                    <a:pt x="48" y="76"/>
                    <a:pt x="49" y="77"/>
                    <a:pt x="50" y="77"/>
                  </a:cubicBezTo>
                  <a:cubicBezTo>
                    <a:pt x="51" y="77"/>
                    <a:pt x="51" y="77"/>
                    <a:pt x="51" y="77"/>
                  </a:cubicBezTo>
                  <a:cubicBezTo>
                    <a:pt x="52" y="77"/>
                    <a:pt x="54" y="76"/>
                    <a:pt x="55" y="75"/>
                  </a:cubicBezTo>
                  <a:cubicBezTo>
                    <a:pt x="56" y="73"/>
                    <a:pt x="56" y="71"/>
                    <a:pt x="56" y="68"/>
                  </a:cubicBezTo>
                  <a:cubicBezTo>
                    <a:pt x="56" y="67"/>
                    <a:pt x="55" y="66"/>
                    <a:pt x="54" y="66"/>
                  </a:cubicBezTo>
                  <a:cubicBezTo>
                    <a:pt x="49" y="66"/>
                    <a:pt x="49" y="66"/>
                    <a:pt x="49" y="66"/>
                  </a:cubicBezTo>
                  <a:cubicBezTo>
                    <a:pt x="49" y="66"/>
                    <a:pt x="49" y="66"/>
                    <a:pt x="49" y="66"/>
                  </a:cubicBezTo>
                  <a:moveTo>
                    <a:pt x="52" y="17"/>
                  </a:moveTo>
                  <a:cubicBezTo>
                    <a:pt x="50" y="17"/>
                    <a:pt x="48" y="17"/>
                    <a:pt x="47" y="17"/>
                  </a:cubicBezTo>
                  <a:cubicBezTo>
                    <a:pt x="40" y="19"/>
                    <a:pt x="35" y="23"/>
                    <a:pt x="32" y="29"/>
                  </a:cubicBezTo>
                  <a:cubicBezTo>
                    <a:pt x="32" y="31"/>
                    <a:pt x="32" y="32"/>
                    <a:pt x="34" y="32"/>
                  </a:cubicBezTo>
                  <a:cubicBezTo>
                    <a:pt x="34" y="32"/>
                    <a:pt x="34" y="33"/>
                    <a:pt x="34" y="33"/>
                  </a:cubicBezTo>
                  <a:cubicBezTo>
                    <a:pt x="35" y="33"/>
                    <a:pt x="36" y="32"/>
                    <a:pt x="36" y="31"/>
                  </a:cubicBezTo>
                  <a:cubicBezTo>
                    <a:pt x="39" y="27"/>
                    <a:pt x="43" y="23"/>
                    <a:pt x="48" y="22"/>
                  </a:cubicBezTo>
                  <a:cubicBezTo>
                    <a:pt x="49" y="21"/>
                    <a:pt x="50" y="21"/>
                    <a:pt x="52" y="21"/>
                  </a:cubicBezTo>
                  <a:cubicBezTo>
                    <a:pt x="56" y="21"/>
                    <a:pt x="60" y="23"/>
                    <a:pt x="62" y="25"/>
                  </a:cubicBezTo>
                  <a:cubicBezTo>
                    <a:pt x="66" y="29"/>
                    <a:pt x="67" y="35"/>
                    <a:pt x="64" y="39"/>
                  </a:cubicBezTo>
                  <a:cubicBezTo>
                    <a:pt x="63" y="42"/>
                    <a:pt x="60" y="44"/>
                    <a:pt x="57" y="46"/>
                  </a:cubicBezTo>
                  <a:cubicBezTo>
                    <a:pt x="56" y="46"/>
                    <a:pt x="56" y="47"/>
                    <a:pt x="55" y="48"/>
                  </a:cubicBezTo>
                  <a:cubicBezTo>
                    <a:pt x="49" y="52"/>
                    <a:pt x="47" y="56"/>
                    <a:pt x="48" y="61"/>
                  </a:cubicBezTo>
                  <a:cubicBezTo>
                    <a:pt x="48" y="62"/>
                    <a:pt x="49" y="63"/>
                    <a:pt x="50" y="63"/>
                  </a:cubicBezTo>
                  <a:cubicBezTo>
                    <a:pt x="50" y="63"/>
                    <a:pt x="50" y="63"/>
                    <a:pt x="50" y="63"/>
                  </a:cubicBezTo>
                  <a:cubicBezTo>
                    <a:pt x="51" y="63"/>
                    <a:pt x="52" y="62"/>
                    <a:pt x="52" y="61"/>
                  </a:cubicBezTo>
                  <a:cubicBezTo>
                    <a:pt x="51" y="57"/>
                    <a:pt x="55" y="53"/>
                    <a:pt x="57" y="51"/>
                  </a:cubicBezTo>
                  <a:cubicBezTo>
                    <a:pt x="58" y="50"/>
                    <a:pt x="59" y="50"/>
                    <a:pt x="60" y="49"/>
                  </a:cubicBezTo>
                  <a:cubicBezTo>
                    <a:pt x="63" y="47"/>
                    <a:pt x="66" y="45"/>
                    <a:pt x="68" y="41"/>
                  </a:cubicBezTo>
                  <a:cubicBezTo>
                    <a:pt x="71" y="35"/>
                    <a:pt x="70" y="27"/>
                    <a:pt x="65" y="22"/>
                  </a:cubicBezTo>
                  <a:cubicBezTo>
                    <a:pt x="62" y="19"/>
                    <a:pt x="57" y="17"/>
                    <a:pt x="52" y="17"/>
                  </a:cubicBezTo>
                  <a:moveTo>
                    <a:pt x="93" y="110"/>
                  </a:moveTo>
                  <a:cubicBezTo>
                    <a:pt x="77" y="110"/>
                    <a:pt x="61" y="101"/>
                    <a:pt x="53" y="88"/>
                  </a:cubicBezTo>
                  <a:cubicBezTo>
                    <a:pt x="68" y="82"/>
                    <a:pt x="83" y="74"/>
                    <a:pt x="95" y="63"/>
                  </a:cubicBezTo>
                  <a:cubicBezTo>
                    <a:pt x="104" y="55"/>
                    <a:pt x="109" y="47"/>
                    <a:pt x="111" y="39"/>
                  </a:cubicBezTo>
                  <a:cubicBezTo>
                    <a:pt x="118" y="45"/>
                    <a:pt x="124" y="51"/>
                    <a:pt x="128" y="58"/>
                  </a:cubicBezTo>
                  <a:cubicBezTo>
                    <a:pt x="134" y="67"/>
                    <a:pt x="136" y="76"/>
                    <a:pt x="134" y="84"/>
                  </a:cubicBezTo>
                  <a:cubicBezTo>
                    <a:pt x="132" y="93"/>
                    <a:pt x="125" y="100"/>
                    <a:pt x="116" y="101"/>
                  </a:cubicBezTo>
                  <a:cubicBezTo>
                    <a:pt x="115" y="101"/>
                    <a:pt x="115" y="102"/>
                    <a:pt x="114" y="103"/>
                  </a:cubicBezTo>
                  <a:cubicBezTo>
                    <a:pt x="113" y="113"/>
                    <a:pt x="118" y="123"/>
                    <a:pt x="126" y="130"/>
                  </a:cubicBezTo>
                  <a:cubicBezTo>
                    <a:pt x="114" y="128"/>
                    <a:pt x="104" y="121"/>
                    <a:pt x="98" y="111"/>
                  </a:cubicBezTo>
                  <a:cubicBezTo>
                    <a:pt x="97" y="110"/>
                    <a:pt x="96" y="109"/>
                    <a:pt x="96" y="109"/>
                  </a:cubicBezTo>
                  <a:cubicBezTo>
                    <a:pt x="96" y="109"/>
                    <a:pt x="95" y="109"/>
                    <a:pt x="95" y="109"/>
                  </a:cubicBezTo>
                  <a:cubicBezTo>
                    <a:pt x="95" y="110"/>
                    <a:pt x="94" y="110"/>
                    <a:pt x="93" y="110"/>
                  </a:cubicBezTo>
                  <a:moveTo>
                    <a:pt x="13" y="109"/>
                  </a:moveTo>
                  <a:cubicBezTo>
                    <a:pt x="23" y="102"/>
                    <a:pt x="30" y="92"/>
                    <a:pt x="32" y="80"/>
                  </a:cubicBezTo>
                  <a:cubicBezTo>
                    <a:pt x="33" y="79"/>
                    <a:pt x="32" y="79"/>
                    <a:pt x="32" y="78"/>
                  </a:cubicBezTo>
                  <a:cubicBezTo>
                    <a:pt x="32" y="78"/>
                    <a:pt x="31" y="77"/>
                    <a:pt x="31" y="77"/>
                  </a:cubicBezTo>
                  <a:cubicBezTo>
                    <a:pt x="18" y="74"/>
                    <a:pt x="7" y="60"/>
                    <a:pt x="8" y="46"/>
                  </a:cubicBezTo>
                  <a:cubicBezTo>
                    <a:pt x="9" y="32"/>
                    <a:pt x="18" y="19"/>
                    <a:pt x="31" y="11"/>
                  </a:cubicBezTo>
                  <a:cubicBezTo>
                    <a:pt x="40" y="7"/>
                    <a:pt x="50" y="4"/>
                    <a:pt x="62" y="4"/>
                  </a:cubicBezTo>
                  <a:cubicBezTo>
                    <a:pt x="66" y="4"/>
                    <a:pt x="70" y="5"/>
                    <a:pt x="74" y="5"/>
                  </a:cubicBezTo>
                  <a:cubicBezTo>
                    <a:pt x="83" y="6"/>
                    <a:pt x="90" y="9"/>
                    <a:pt x="96" y="13"/>
                  </a:cubicBezTo>
                  <a:cubicBezTo>
                    <a:pt x="103" y="17"/>
                    <a:pt x="107" y="24"/>
                    <a:pt x="108" y="31"/>
                  </a:cubicBezTo>
                  <a:cubicBezTo>
                    <a:pt x="109" y="42"/>
                    <a:pt x="100" y="53"/>
                    <a:pt x="92" y="60"/>
                  </a:cubicBezTo>
                  <a:cubicBezTo>
                    <a:pt x="80" y="70"/>
                    <a:pt x="66" y="79"/>
                    <a:pt x="50" y="84"/>
                  </a:cubicBezTo>
                  <a:cubicBezTo>
                    <a:pt x="50" y="83"/>
                    <a:pt x="50" y="83"/>
                    <a:pt x="50" y="83"/>
                  </a:cubicBezTo>
                  <a:cubicBezTo>
                    <a:pt x="49" y="82"/>
                    <a:pt x="49" y="81"/>
                    <a:pt x="48" y="81"/>
                  </a:cubicBezTo>
                  <a:cubicBezTo>
                    <a:pt x="47" y="81"/>
                    <a:pt x="47" y="82"/>
                    <a:pt x="47" y="82"/>
                  </a:cubicBezTo>
                  <a:cubicBezTo>
                    <a:pt x="46" y="82"/>
                    <a:pt x="45" y="84"/>
                    <a:pt x="46" y="85"/>
                  </a:cubicBezTo>
                  <a:cubicBezTo>
                    <a:pt x="46" y="85"/>
                    <a:pt x="46" y="85"/>
                    <a:pt x="46" y="85"/>
                  </a:cubicBezTo>
                  <a:cubicBezTo>
                    <a:pt x="45" y="86"/>
                    <a:pt x="45" y="86"/>
                    <a:pt x="45" y="86"/>
                  </a:cubicBezTo>
                  <a:cubicBezTo>
                    <a:pt x="38" y="98"/>
                    <a:pt x="26" y="106"/>
                    <a:pt x="13" y="109"/>
                  </a:cubicBezTo>
                  <a:moveTo>
                    <a:pt x="62" y="0"/>
                  </a:moveTo>
                  <a:cubicBezTo>
                    <a:pt x="50" y="0"/>
                    <a:pt x="39" y="2"/>
                    <a:pt x="29" y="7"/>
                  </a:cubicBezTo>
                  <a:cubicBezTo>
                    <a:pt x="14" y="15"/>
                    <a:pt x="4" y="30"/>
                    <a:pt x="4" y="45"/>
                  </a:cubicBezTo>
                  <a:cubicBezTo>
                    <a:pt x="3" y="61"/>
                    <a:pt x="13" y="77"/>
                    <a:pt x="28" y="81"/>
                  </a:cubicBezTo>
                  <a:cubicBezTo>
                    <a:pt x="24" y="94"/>
                    <a:pt x="14" y="106"/>
                    <a:pt x="1" y="111"/>
                  </a:cubicBezTo>
                  <a:cubicBezTo>
                    <a:pt x="0" y="111"/>
                    <a:pt x="0" y="112"/>
                    <a:pt x="0" y="113"/>
                  </a:cubicBezTo>
                  <a:cubicBezTo>
                    <a:pt x="0" y="114"/>
                    <a:pt x="1" y="115"/>
                    <a:pt x="2" y="115"/>
                  </a:cubicBezTo>
                  <a:cubicBezTo>
                    <a:pt x="2" y="115"/>
                    <a:pt x="2" y="115"/>
                    <a:pt x="2" y="115"/>
                  </a:cubicBezTo>
                  <a:cubicBezTo>
                    <a:pt x="20" y="115"/>
                    <a:pt x="39" y="105"/>
                    <a:pt x="49" y="89"/>
                  </a:cubicBezTo>
                  <a:cubicBezTo>
                    <a:pt x="58" y="104"/>
                    <a:pt x="75" y="114"/>
                    <a:pt x="93" y="114"/>
                  </a:cubicBezTo>
                  <a:cubicBezTo>
                    <a:pt x="93" y="114"/>
                    <a:pt x="94" y="114"/>
                    <a:pt x="94" y="114"/>
                  </a:cubicBezTo>
                  <a:cubicBezTo>
                    <a:pt x="103" y="127"/>
                    <a:pt x="118" y="135"/>
                    <a:pt x="133" y="135"/>
                  </a:cubicBezTo>
                  <a:cubicBezTo>
                    <a:pt x="134" y="135"/>
                    <a:pt x="135" y="135"/>
                    <a:pt x="136" y="135"/>
                  </a:cubicBezTo>
                  <a:cubicBezTo>
                    <a:pt x="137" y="135"/>
                    <a:pt x="138" y="134"/>
                    <a:pt x="138" y="133"/>
                  </a:cubicBezTo>
                  <a:cubicBezTo>
                    <a:pt x="138" y="132"/>
                    <a:pt x="137" y="131"/>
                    <a:pt x="136" y="131"/>
                  </a:cubicBezTo>
                  <a:cubicBezTo>
                    <a:pt x="126" y="127"/>
                    <a:pt x="118" y="116"/>
                    <a:pt x="119" y="105"/>
                  </a:cubicBezTo>
                  <a:cubicBezTo>
                    <a:pt x="128" y="104"/>
                    <a:pt x="136" y="95"/>
                    <a:pt x="138" y="85"/>
                  </a:cubicBezTo>
                  <a:cubicBezTo>
                    <a:pt x="140" y="76"/>
                    <a:pt x="138" y="65"/>
                    <a:pt x="132" y="56"/>
                  </a:cubicBezTo>
                  <a:cubicBezTo>
                    <a:pt x="127" y="47"/>
                    <a:pt x="119" y="41"/>
                    <a:pt x="112" y="34"/>
                  </a:cubicBezTo>
                  <a:cubicBezTo>
                    <a:pt x="112" y="33"/>
                    <a:pt x="112" y="31"/>
                    <a:pt x="112" y="30"/>
                  </a:cubicBezTo>
                  <a:cubicBezTo>
                    <a:pt x="111" y="22"/>
                    <a:pt x="106" y="14"/>
                    <a:pt x="98" y="9"/>
                  </a:cubicBezTo>
                  <a:cubicBezTo>
                    <a:pt x="92" y="5"/>
                    <a:pt x="85" y="2"/>
                    <a:pt x="75" y="1"/>
                  </a:cubicBezTo>
                  <a:cubicBezTo>
                    <a:pt x="70" y="0"/>
                    <a:pt x="66" y="0"/>
                    <a:pt x="62"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7" name="Freeform 131">
              <a:extLst>
                <a:ext uri="{FF2B5EF4-FFF2-40B4-BE49-F238E27FC236}">
                  <a16:creationId xmlns:a16="http://schemas.microsoft.com/office/drawing/2014/main" id="{A4084130-ECF0-5453-43CB-881AB631BF1E}"/>
                </a:ext>
              </a:extLst>
            </p:cNvPr>
            <p:cNvSpPr>
              <a:spLocks noEditPoints="1"/>
            </p:cNvSpPr>
            <p:nvPr/>
          </p:nvSpPr>
          <p:spPr bwMode="auto">
            <a:xfrm>
              <a:off x="2112963" y="4330700"/>
              <a:ext cx="633413" cy="527050"/>
            </a:xfrm>
            <a:custGeom>
              <a:avLst/>
              <a:gdLst>
                <a:gd name="T0" fmla="*/ 63 w 177"/>
                <a:gd name="T1" fmla="*/ 112 h 147"/>
                <a:gd name="T2" fmla="*/ 144 w 177"/>
                <a:gd name="T3" fmla="*/ 99 h 147"/>
                <a:gd name="T4" fmla="*/ 142 w 177"/>
                <a:gd name="T5" fmla="*/ 82 h 147"/>
                <a:gd name="T6" fmla="*/ 64 w 177"/>
                <a:gd name="T7" fmla="*/ 103 h 147"/>
                <a:gd name="T8" fmla="*/ 145 w 177"/>
                <a:gd name="T9" fmla="*/ 84 h 147"/>
                <a:gd name="T10" fmla="*/ 61 w 177"/>
                <a:gd name="T11" fmla="*/ 83 h 147"/>
                <a:gd name="T12" fmla="*/ 137 w 177"/>
                <a:gd name="T13" fmla="*/ 75 h 147"/>
                <a:gd name="T14" fmla="*/ 144 w 177"/>
                <a:gd name="T15" fmla="*/ 74 h 147"/>
                <a:gd name="T16" fmla="*/ 62 w 177"/>
                <a:gd name="T17" fmla="*/ 47 h 147"/>
                <a:gd name="T18" fmla="*/ 49 w 177"/>
                <a:gd name="T19" fmla="*/ 51 h 147"/>
                <a:gd name="T20" fmla="*/ 47 w 177"/>
                <a:gd name="T21" fmla="*/ 56 h 147"/>
                <a:gd name="T22" fmla="*/ 55 w 177"/>
                <a:gd name="T23" fmla="*/ 78 h 147"/>
                <a:gd name="T24" fmla="*/ 62 w 177"/>
                <a:gd name="T25" fmla="*/ 74 h 147"/>
                <a:gd name="T26" fmla="*/ 67 w 177"/>
                <a:gd name="T27" fmla="*/ 74 h 147"/>
                <a:gd name="T28" fmla="*/ 62 w 177"/>
                <a:gd name="T29" fmla="*/ 47 h 147"/>
                <a:gd name="T30" fmla="*/ 68 w 177"/>
                <a:gd name="T31" fmla="*/ 47 h 147"/>
                <a:gd name="T32" fmla="*/ 69 w 177"/>
                <a:gd name="T33" fmla="*/ 61 h 147"/>
                <a:gd name="T34" fmla="*/ 73 w 177"/>
                <a:gd name="T35" fmla="*/ 74 h 147"/>
                <a:gd name="T36" fmla="*/ 88 w 177"/>
                <a:gd name="T37" fmla="*/ 70 h 147"/>
                <a:gd name="T38" fmla="*/ 75 w 177"/>
                <a:gd name="T39" fmla="*/ 61 h 147"/>
                <a:gd name="T40" fmla="*/ 80 w 177"/>
                <a:gd name="T41" fmla="*/ 62 h 147"/>
                <a:gd name="T42" fmla="*/ 79 w 177"/>
                <a:gd name="T43" fmla="*/ 55 h 147"/>
                <a:gd name="T44" fmla="*/ 80 w 177"/>
                <a:gd name="T45" fmla="*/ 50 h 147"/>
                <a:gd name="T46" fmla="*/ 113 w 177"/>
                <a:gd name="T47" fmla="*/ 36 h 147"/>
                <a:gd name="T48" fmla="*/ 100 w 177"/>
                <a:gd name="T49" fmla="*/ 47 h 147"/>
                <a:gd name="T50" fmla="*/ 95 w 177"/>
                <a:gd name="T51" fmla="*/ 56 h 147"/>
                <a:gd name="T52" fmla="*/ 84 w 177"/>
                <a:gd name="T53" fmla="*/ 44 h 147"/>
                <a:gd name="T54" fmla="*/ 96 w 177"/>
                <a:gd name="T55" fmla="*/ 67 h 147"/>
                <a:gd name="T56" fmla="*/ 107 w 177"/>
                <a:gd name="T57" fmla="*/ 62 h 147"/>
                <a:gd name="T58" fmla="*/ 111 w 177"/>
                <a:gd name="T59" fmla="*/ 66 h 147"/>
                <a:gd name="T60" fmla="*/ 114 w 177"/>
                <a:gd name="T61" fmla="*/ 61 h 147"/>
                <a:gd name="T62" fmla="*/ 115 w 177"/>
                <a:gd name="T63" fmla="*/ 34 h 147"/>
                <a:gd name="T64" fmla="*/ 126 w 177"/>
                <a:gd name="T65" fmla="*/ 50 h 147"/>
                <a:gd name="T66" fmla="*/ 131 w 177"/>
                <a:gd name="T67" fmla="*/ 53 h 147"/>
                <a:gd name="T68" fmla="*/ 122 w 177"/>
                <a:gd name="T69" fmla="*/ 61 h 147"/>
                <a:gd name="T70" fmla="*/ 138 w 177"/>
                <a:gd name="T71" fmla="*/ 51 h 147"/>
                <a:gd name="T72" fmla="*/ 124 w 177"/>
                <a:gd name="T73" fmla="*/ 43 h 147"/>
                <a:gd name="T74" fmla="*/ 137 w 177"/>
                <a:gd name="T75" fmla="*/ 38 h 147"/>
                <a:gd name="T76" fmla="*/ 124 w 177"/>
                <a:gd name="T77" fmla="*/ 23 h 147"/>
                <a:gd name="T78" fmla="*/ 136 w 177"/>
                <a:gd name="T79" fmla="*/ 19 h 147"/>
                <a:gd name="T80" fmla="*/ 161 w 177"/>
                <a:gd name="T81" fmla="*/ 46 h 147"/>
                <a:gd name="T82" fmla="*/ 39 w 177"/>
                <a:gd name="T83" fmla="*/ 140 h 147"/>
                <a:gd name="T84" fmla="*/ 122 w 177"/>
                <a:gd name="T85" fmla="*/ 22 h 147"/>
                <a:gd name="T86" fmla="*/ 16 w 177"/>
                <a:gd name="T87" fmla="*/ 117 h 147"/>
                <a:gd name="T88" fmla="*/ 22 w 177"/>
                <a:gd name="T89" fmla="*/ 23 h 147"/>
                <a:gd name="T90" fmla="*/ 132 w 177"/>
                <a:gd name="T91" fmla="*/ 14 h 147"/>
                <a:gd name="T92" fmla="*/ 23 w 177"/>
                <a:gd name="T93" fmla="*/ 40 h 147"/>
                <a:gd name="T94" fmla="*/ 117 w 177"/>
                <a:gd name="T95" fmla="*/ 0 h 147"/>
                <a:gd name="T96" fmla="*/ 2 w 177"/>
                <a:gd name="T97" fmla="*/ 46 h 147"/>
                <a:gd name="T98" fmla="*/ 27 w 177"/>
                <a:gd name="T99" fmla="*/ 145 h 147"/>
                <a:gd name="T100" fmla="*/ 153 w 177"/>
                <a:gd name="T101" fmla="*/ 127 h 147"/>
                <a:gd name="T102" fmla="*/ 160 w 177"/>
                <a:gd name="T103" fmla="*/ 24 h 147"/>
                <a:gd name="T104" fmla="*/ 124 w 177"/>
                <a:gd name="T105" fmla="*/ 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47">
                  <a:moveTo>
                    <a:pt x="144" y="93"/>
                  </a:moveTo>
                  <a:cubicBezTo>
                    <a:pt x="144" y="93"/>
                    <a:pt x="143" y="93"/>
                    <a:pt x="143" y="93"/>
                  </a:cubicBezTo>
                  <a:cubicBezTo>
                    <a:pt x="65" y="109"/>
                    <a:pt x="65" y="109"/>
                    <a:pt x="65" y="109"/>
                  </a:cubicBezTo>
                  <a:cubicBezTo>
                    <a:pt x="64" y="109"/>
                    <a:pt x="63" y="111"/>
                    <a:pt x="63" y="112"/>
                  </a:cubicBezTo>
                  <a:cubicBezTo>
                    <a:pt x="63" y="114"/>
                    <a:pt x="64" y="115"/>
                    <a:pt x="66" y="115"/>
                  </a:cubicBezTo>
                  <a:cubicBezTo>
                    <a:pt x="66" y="115"/>
                    <a:pt x="66" y="114"/>
                    <a:pt x="66" y="114"/>
                  </a:cubicBezTo>
                  <a:cubicBezTo>
                    <a:pt x="66" y="114"/>
                    <a:pt x="66" y="114"/>
                    <a:pt x="66" y="114"/>
                  </a:cubicBezTo>
                  <a:cubicBezTo>
                    <a:pt x="144" y="99"/>
                    <a:pt x="144" y="99"/>
                    <a:pt x="144" y="99"/>
                  </a:cubicBezTo>
                  <a:cubicBezTo>
                    <a:pt x="146" y="98"/>
                    <a:pt x="147" y="97"/>
                    <a:pt x="146" y="95"/>
                  </a:cubicBezTo>
                  <a:cubicBezTo>
                    <a:pt x="146" y="94"/>
                    <a:pt x="145" y="93"/>
                    <a:pt x="144" y="93"/>
                  </a:cubicBezTo>
                  <a:moveTo>
                    <a:pt x="143" y="82"/>
                  </a:moveTo>
                  <a:cubicBezTo>
                    <a:pt x="143" y="82"/>
                    <a:pt x="142" y="82"/>
                    <a:pt x="142" y="82"/>
                  </a:cubicBezTo>
                  <a:cubicBezTo>
                    <a:pt x="142" y="82"/>
                    <a:pt x="142" y="82"/>
                    <a:pt x="142" y="82"/>
                  </a:cubicBezTo>
                  <a:cubicBezTo>
                    <a:pt x="63" y="97"/>
                    <a:pt x="63" y="97"/>
                    <a:pt x="63" y="97"/>
                  </a:cubicBezTo>
                  <a:cubicBezTo>
                    <a:pt x="62" y="98"/>
                    <a:pt x="61" y="99"/>
                    <a:pt x="61" y="101"/>
                  </a:cubicBezTo>
                  <a:cubicBezTo>
                    <a:pt x="61" y="102"/>
                    <a:pt x="62" y="103"/>
                    <a:pt x="64" y="103"/>
                  </a:cubicBezTo>
                  <a:cubicBezTo>
                    <a:pt x="64" y="103"/>
                    <a:pt x="64" y="103"/>
                    <a:pt x="64" y="103"/>
                  </a:cubicBezTo>
                  <a:cubicBezTo>
                    <a:pt x="64" y="103"/>
                    <a:pt x="64" y="103"/>
                    <a:pt x="64" y="103"/>
                  </a:cubicBezTo>
                  <a:cubicBezTo>
                    <a:pt x="143" y="87"/>
                    <a:pt x="143" y="87"/>
                    <a:pt x="143" y="87"/>
                  </a:cubicBezTo>
                  <a:cubicBezTo>
                    <a:pt x="145" y="87"/>
                    <a:pt x="146" y="86"/>
                    <a:pt x="145" y="84"/>
                  </a:cubicBezTo>
                  <a:cubicBezTo>
                    <a:pt x="145" y="83"/>
                    <a:pt x="144" y="82"/>
                    <a:pt x="143" y="82"/>
                  </a:cubicBezTo>
                  <a:moveTo>
                    <a:pt x="142" y="69"/>
                  </a:moveTo>
                  <a:cubicBezTo>
                    <a:pt x="142" y="69"/>
                    <a:pt x="142" y="69"/>
                    <a:pt x="142" y="69"/>
                  </a:cubicBezTo>
                  <a:cubicBezTo>
                    <a:pt x="61" y="83"/>
                    <a:pt x="61" y="83"/>
                    <a:pt x="61" y="83"/>
                  </a:cubicBezTo>
                  <a:cubicBezTo>
                    <a:pt x="59" y="83"/>
                    <a:pt x="58" y="85"/>
                    <a:pt x="59" y="86"/>
                  </a:cubicBezTo>
                  <a:cubicBezTo>
                    <a:pt x="59" y="88"/>
                    <a:pt x="60" y="88"/>
                    <a:pt x="61" y="88"/>
                  </a:cubicBezTo>
                  <a:cubicBezTo>
                    <a:pt x="62" y="88"/>
                    <a:pt x="62" y="88"/>
                    <a:pt x="62" y="88"/>
                  </a:cubicBezTo>
                  <a:cubicBezTo>
                    <a:pt x="137" y="75"/>
                    <a:pt x="137" y="75"/>
                    <a:pt x="137" y="75"/>
                  </a:cubicBezTo>
                  <a:cubicBezTo>
                    <a:pt x="138" y="76"/>
                    <a:pt x="138" y="76"/>
                    <a:pt x="139" y="76"/>
                  </a:cubicBezTo>
                  <a:cubicBezTo>
                    <a:pt x="139" y="76"/>
                    <a:pt x="139" y="76"/>
                    <a:pt x="140" y="76"/>
                  </a:cubicBezTo>
                  <a:cubicBezTo>
                    <a:pt x="140" y="76"/>
                    <a:pt x="140" y="76"/>
                    <a:pt x="140" y="76"/>
                  </a:cubicBezTo>
                  <a:cubicBezTo>
                    <a:pt x="144" y="74"/>
                    <a:pt x="144" y="74"/>
                    <a:pt x="144" y="74"/>
                  </a:cubicBezTo>
                  <a:cubicBezTo>
                    <a:pt x="145" y="73"/>
                    <a:pt x="145" y="72"/>
                    <a:pt x="145" y="71"/>
                  </a:cubicBezTo>
                  <a:cubicBezTo>
                    <a:pt x="145" y="70"/>
                    <a:pt x="144" y="69"/>
                    <a:pt x="142" y="69"/>
                  </a:cubicBezTo>
                  <a:moveTo>
                    <a:pt x="62" y="47"/>
                  </a:moveTo>
                  <a:cubicBezTo>
                    <a:pt x="62" y="47"/>
                    <a:pt x="62" y="47"/>
                    <a:pt x="62" y="47"/>
                  </a:cubicBezTo>
                  <a:cubicBezTo>
                    <a:pt x="61" y="47"/>
                    <a:pt x="59" y="48"/>
                    <a:pt x="60" y="50"/>
                  </a:cubicBezTo>
                  <a:cubicBezTo>
                    <a:pt x="61" y="63"/>
                    <a:pt x="61" y="63"/>
                    <a:pt x="61" y="63"/>
                  </a:cubicBezTo>
                  <a:cubicBezTo>
                    <a:pt x="51" y="52"/>
                    <a:pt x="51" y="52"/>
                    <a:pt x="51" y="52"/>
                  </a:cubicBezTo>
                  <a:cubicBezTo>
                    <a:pt x="51" y="52"/>
                    <a:pt x="50" y="51"/>
                    <a:pt x="49" y="51"/>
                  </a:cubicBezTo>
                  <a:cubicBezTo>
                    <a:pt x="48" y="51"/>
                    <a:pt x="48" y="51"/>
                    <a:pt x="47" y="52"/>
                  </a:cubicBezTo>
                  <a:cubicBezTo>
                    <a:pt x="46" y="53"/>
                    <a:pt x="46" y="55"/>
                    <a:pt x="47" y="56"/>
                  </a:cubicBezTo>
                  <a:cubicBezTo>
                    <a:pt x="47" y="56"/>
                    <a:pt x="47" y="56"/>
                    <a:pt x="47" y="56"/>
                  </a:cubicBezTo>
                  <a:cubicBezTo>
                    <a:pt x="47" y="56"/>
                    <a:pt x="47" y="56"/>
                    <a:pt x="47" y="56"/>
                  </a:cubicBezTo>
                  <a:cubicBezTo>
                    <a:pt x="52" y="76"/>
                    <a:pt x="52" y="76"/>
                    <a:pt x="52" y="76"/>
                  </a:cubicBezTo>
                  <a:cubicBezTo>
                    <a:pt x="52" y="77"/>
                    <a:pt x="53" y="78"/>
                    <a:pt x="54" y="78"/>
                  </a:cubicBezTo>
                  <a:cubicBezTo>
                    <a:pt x="55" y="78"/>
                    <a:pt x="55" y="78"/>
                    <a:pt x="55" y="78"/>
                  </a:cubicBezTo>
                  <a:cubicBezTo>
                    <a:pt x="55" y="78"/>
                    <a:pt x="55" y="78"/>
                    <a:pt x="55" y="78"/>
                  </a:cubicBezTo>
                  <a:cubicBezTo>
                    <a:pt x="57" y="78"/>
                    <a:pt x="57" y="76"/>
                    <a:pt x="57" y="75"/>
                  </a:cubicBezTo>
                  <a:cubicBezTo>
                    <a:pt x="55" y="65"/>
                    <a:pt x="55" y="65"/>
                    <a:pt x="55" y="65"/>
                  </a:cubicBezTo>
                  <a:cubicBezTo>
                    <a:pt x="61" y="72"/>
                    <a:pt x="61" y="72"/>
                    <a:pt x="61" y="72"/>
                  </a:cubicBezTo>
                  <a:cubicBezTo>
                    <a:pt x="62" y="74"/>
                    <a:pt x="62" y="74"/>
                    <a:pt x="62" y="74"/>
                  </a:cubicBezTo>
                  <a:cubicBezTo>
                    <a:pt x="62" y="75"/>
                    <a:pt x="63" y="76"/>
                    <a:pt x="64" y="76"/>
                  </a:cubicBezTo>
                  <a:cubicBezTo>
                    <a:pt x="64" y="76"/>
                    <a:pt x="64" y="76"/>
                    <a:pt x="65" y="76"/>
                  </a:cubicBezTo>
                  <a:cubicBezTo>
                    <a:pt x="65" y="76"/>
                    <a:pt x="65" y="76"/>
                    <a:pt x="65" y="76"/>
                  </a:cubicBezTo>
                  <a:cubicBezTo>
                    <a:pt x="66" y="76"/>
                    <a:pt x="67" y="75"/>
                    <a:pt x="67" y="74"/>
                  </a:cubicBezTo>
                  <a:cubicBezTo>
                    <a:pt x="68" y="73"/>
                    <a:pt x="68" y="71"/>
                    <a:pt x="67" y="70"/>
                  </a:cubicBezTo>
                  <a:cubicBezTo>
                    <a:pt x="67" y="70"/>
                    <a:pt x="67" y="70"/>
                    <a:pt x="67" y="70"/>
                  </a:cubicBezTo>
                  <a:cubicBezTo>
                    <a:pt x="65" y="49"/>
                    <a:pt x="65" y="49"/>
                    <a:pt x="65" y="49"/>
                  </a:cubicBezTo>
                  <a:cubicBezTo>
                    <a:pt x="65" y="48"/>
                    <a:pt x="64" y="47"/>
                    <a:pt x="62" y="47"/>
                  </a:cubicBezTo>
                  <a:moveTo>
                    <a:pt x="79" y="45"/>
                  </a:moveTo>
                  <a:cubicBezTo>
                    <a:pt x="79" y="45"/>
                    <a:pt x="79" y="45"/>
                    <a:pt x="79" y="45"/>
                  </a:cubicBezTo>
                  <a:cubicBezTo>
                    <a:pt x="71" y="45"/>
                    <a:pt x="71" y="45"/>
                    <a:pt x="71" y="45"/>
                  </a:cubicBezTo>
                  <a:cubicBezTo>
                    <a:pt x="69" y="45"/>
                    <a:pt x="69" y="46"/>
                    <a:pt x="68" y="47"/>
                  </a:cubicBezTo>
                  <a:cubicBezTo>
                    <a:pt x="68" y="47"/>
                    <a:pt x="67" y="48"/>
                    <a:pt x="67" y="49"/>
                  </a:cubicBezTo>
                  <a:cubicBezTo>
                    <a:pt x="69" y="57"/>
                    <a:pt x="69" y="57"/>
                    <a:pt x="69" y="57"/>
                  </a:cubicBezTo>
                  <a:cubicBezTo>
                    <a:pt x="68" y="58"/>
                    <a:pt x="68" y="58"/>
                    <a:pt x="68" y="59"/>
                  </a:cubicBezTo>
                  <a:cubicBezTo>
                    <a:pt x="68" y="60"/>
                    <a:pt x="69" y="61"/>
                    <a:pt x="69" y="61"/>
                  </a:cubicBezTo>
                  <a:cubicBezTo>
                    <a:pt x="71" y="70"/>
                    <a:pt x="71" y="70"/>
                    <a:pt x="71" y="70"/>
                  </a:cubicBezTo>
                  <a:cubicBezTo>
                    <a:pt x="71" y="71"/>
                    <a:pt x="71" y="71"/>
                    <a:pt x="71" y="71"/>
                  </a:cubicBezTo>
                  <a:cubicBezTo>
                    <a:pt x="71" y="71"/>
                    <a:pt x="71" y="71"/>
                    <a:pt x="71" y="72"/>
                  </a:cubicBezTo>
                  <a:cubicBezTo>
                    <a:pt x="71" y="73"/>
                    <a:pt x="72" y="74"/>
                    <a:pt x="73" y="74"/>
                  </a:cubicBezTo>
                  <a:cubicBezTo>
                    <a:pt x="74" y="74"/>
                    <a:pt x="74" y="74"/>
                    <a:pt x="74" y="74"/>
                  </a:cubicBezTo>
                  <a:cubicBezTo>
                    <a:pt x="86" y="73"/>
                    <a:pt x="86" y="73"/>
                    <a:pt x="86" y="73"/>
                  </a:cubicBezTo>
                  <a:cubicBezTo>
                    <a:pt x="86" y="73"/>
                    <a:pt x="86" y="73"/>
                    <a:pt x="86" y="73"/>
                  </a:cubicBezTo>
                  <a:cubicBezTo>
                    <a:pt x="87" y="73"/>
                    <a:pt x="88" y="71"/>
                    <a:pt x="88" y="70"/>
                  </a:cubicBezTo>
                  <a:cubicBezTo>
                    <a:pt x="88" y="69"/>
                    <a:pt x="87" y="68"/>
                    <a:pt x="85" y="68"/>
                  </a:cubicBezTo>
                  <a:cubicBezTo>
                    <a:pt x="85" y="68"/>
                    <a:pt x="85" y="68"/>
                    <a:pt x="85" y="68"/>
                  </a:cubicBezTo>
                  <a:cubicBezTo>
                    <a:pt x="76" y="69"/>
                    <a:pt x="76" y="69"/>
                    <a:pt x="76" y="69"/>
                  </a:cubicBezTo>
                  <a:cubicBezTo>
                    <a:pt x="75" y="61"/>
                    <a:pt x="75" y="61"/>
                    <a:pt x="75" y="61"/>
                  </a:cubicBezTo>
                  <a:cubicBezTo>
                    <a:pt x="78" y="61"/>
                    <a:pt x="78" y="61"/>
                    <a:pt x="78" y="61"/>
                  </a:cubicBezTo>
                  <a:cubicBezTo>
                    <a:pt x="78" y="61"/>
                    <a:pt x="79" y="62"/>
                    <a:pt x="80" y="62"/>
                  </a:cubicBezTo>
                  <a:cubicBezTo>
                    <a:pt x="80" y="62"/>
                    <a:pt x="80" y="62"/>
                    <a:pt x="80" y="62"/>
                  </a:cubicBezTo>
                  <a:cubicBezTo>
                    <a:pt x="80" y="62"/>
                    <a:pt x="80" y="62"/>
                    <a:pt x="80" y="62"/>
                  </a:cubicBezTo>
                  <a:cubicBezTo>
                    <a:pt x="82" y="61"/>
                    <a:pt x="83" y="60"/>
                    <a:pt x="82" y="58"/>
                  </a:cubicBezTo>
                  <a:cubicBezTo>
                    <a:pt x="82" y="58"/>
                    <a:pt x="82" y="58"/>
                    <a:pt x="82" y="58"/>
                  </a:cubicBezTo>
                  <a:cubicBezTo>
                    <a:pt x="82" y="56"/>
                    <a:pt x="81" y="55"/>
                    <a:pt x="80" y="55"/>
                  </a:cubicBezTo>
                  <a:cubicBezTo>
                    <a:pt x="80" y="55"/>
                    <a:pt x="79" y="55"/>
                    <a:pt x="79" y="55"/>
                  </a:cubicBezTo>
                  <a:cubicBezTo>
                    <a:pt x="74" y="56"/>
                    <a:pt x="74" y="56"/>
                    <a:pt x="74" y="56"/>
                  </a:cubicBezTo>
                  <a:cubicBezTo>
                    <a:pt x="73" y="50"/>
                    <a:pt x="73" y="50"/>
                    <a:pt x="73" y="50"/>
                  </a:cubicBezTo>
                  <a:cubicBezTo>
                    <a:pt x="80" y="50"/>
                    <a:pt x="80" y="50"/>
                    <a:pt x="80" y="50"/>
                  </a:cubicBezTo>
                  <a:cubicBezTo>
                    <a:pt x="80" y="50"/>
                    <a:pt x="80" y="50"/>
                    <a:pt x="80" y="50"/>
                  </a:cubicBezTo>
                  <a:cubicBezTo>
                    <a:pt x="81" y="50"/>
                    <a:pt x="82" y="49"/>
                    <a:pt x="82" y="47"/>
                  </a:cubicBezTo>
                  <a:cubicBezTo>
                    <a:pt x="82" y="46"/>
                    <a:pt x="81" y="45"/>
                    <a:pt x="79" y="45"/>
                  </a:cubicBezTo>
                  <a:moveTo>
                    <a:pt x="115" y="34"/>
                  </a:moveTo>
                  <a:cubicBezTo>
                    <a:pt x="114" y="34"/>
                    <a:pt x="113" y="35"/>
                    <a:pt x="113" y="36"/>
                  </a:cubicBezTo>
                  <a:cubicBezTo>
                    <a:pt x="108" y="56"/>
                    <a:pt x="108" y="56"/>
                    <a:pt x="108" y="56"/>
                  </a:cubicBezTo>
                  <a:cubicBezTo>
                    <a:pt x="103" y="50"/>
                    <a:pt x="103" y="50"/>
                    <a:pt x="103" y="50"/>
                  </a:cubicBezTo>
                  <a:cubicBezTo>
                    <a:pt x="103" y="48"/>
                    <a:pt x="102" y="47"/>
                    <a:pt x="101" y="47"/>
                  </a:cubicBezTo>
                  <a:cubicBezTo>
                    <a:pt x="101" y="47"/>
                    <a:pt x="100" y="47"/>
                    <a:pt x="100" y="47"/>
                  </a:cubicBezTo>
                  <a:cubicBezTo>
                    <a:pt x="99" y="47"/>
                    <a:pt x="98" y="47"/>
                    <a:pt x="98" y="48"/>
                  </a:cubicBezTo>
                  <a:cubicBezTo>
                    <a:pt x="97" y="48"/>
                    <a:pt x="97" y="48"/>
                    <a:pt x="97" y="48"/>
                  </a:cubicBezTo>
                  <a:cubicBezTo>
                    <a:pt x="97" y="49"/>
                    <a:pt x="96" y="50"/>
                    <a:pt x="97" y="51"/>
                  </a:cubicBezTo>
                  <a:cubicBezTo>
                    <a:pt x="95" y="56"/>
                    <a:pt x="95" y="56"/>
                    <a:pt x="95" y="56"/>
                  </a:cubicBezTo>
                  <a:cubicBezTo>
                    <a:pt x="89" y="42"/>
                    <a:pt x="89" y="42"/>
                    <a:pt x="89" y="42"/>
                  </a:cubicBezTo>
                  <a:cubicBezTo>
                    <a:pt x="89" y="40"/>
                    <a:pt x="88" y="40"/>
                    <a:pt x="87" y="40"/>
                  </a:cubicBezTo>
                  <a:cubicBezTo>
                    <a:pt x="86" y="40"/>
                    <a:pt x="86" y="40"/>
                    <a:pt x="86" y="40"/>
                  </a:cubicBezTo>
                  <a:cubicBezTo>
                    <a:pt x="84" y="41"/>
                    <a:pt x="84" y="42"/>
                    <a:pt x="84" y="44"/>
                  </a:cubicBezTo>
                  <a:cubicBezTo>
                    <a:pt x="93" y="65"/>
                    <a:pt x="93" y="65"/>
                    <a:pt x="93" y="65"/>
                  </a:cubicBezTo>
                  <a:cubicBezTo>
                    <a:pt x="93" y="66"/>
                    <a:pt x="94" y="67"/>
                    <a:pt x="95" y="67"/>
                  </a:cubicBezTo>
                  <a:cubicBezTo>
                    <a:pt x="96" y="67"/>
                    <a:pt x="96" y="67"/>
                    <a:pt x="96" y="67"/>
                  </a:cubicBezTo>
                  <a:cubicBezTo>
                    <a:pt x="96" y="67"/>
                    <a:pt x="96" y="67"/>
                    <a:pt x="96" y="67"/>
                  </a:cubicBezTo>
                  <a:cubicBezTo>
                    <a:pt x="97" y="67"/>
                    <a:pt x="98" y="66"/>
                    <a:pt x="98" y="65"/>
                  </a:cubicBezTo>
                  <a:cubicBezTo>
                    <a:pt x="99" y="64"/>
                    <a:pt x="99" y="64"/>
                    <a:pt x="99" y="64"/>
                  </a:cubicBezTo>
                  <a:cubicBezTo>
                    <a:pt x="101" y="56"/>
                    <a:pt x="101" y="56"/>
                    <a:pt x="101" y="56"/>
                  </a:cubicBezTo>
                  <a:cubicBezTo>
                    <a:pt x="107" y="62"/>
                    <a:pt x="107" y="62"/>
                    <a:pt x="107" y="62"/>
                  </a:cubicBezTo>
                  <a:cubicBezTo>
                    <a:pt x="107" y="63"/>
                    <a:pt x="108" y="64"/>
                    <a:pt x="109" y="65"/>
                  </a:cubicBezTo>
                  <a:cubicBezTo>
                    <a:pt x="109" y="65"/>
                    <a:pt x="109" y="65"/>
                    <a:pt x="109" y="65"/>
                  </a:cubicBezTo>
                  <a:cubicBezTo>
                    <a:pt x="109" y="65"/>
                    <a:pt x="109" y="65"/>
                    <a:pt x="109" y="65"/>
                  </a:cubicBezTo>
                  <a:cubicBezTo>
                    <a:pt x="110" y="66"/>
                    <a:pt x="111" y="66"/>
                    <a:pt x="111" y="66"/>
                  </a:cubicBezTo>
                  <a:cubicBezTo>
                    <a:pt x="111" y="66"/>
                    <a:pt x="112" y="66"/>
                    <a:pt x="112" y="66"/>
                  </a:cubicBezTo>
                  <a:cubicBezTo>
                    <a:pt x="112" y="66"/>
                    <a:pt x="112" y="66"/>
                    <a:pt x="112" y="66"/>
                  </a:cubicBezTo>
                  <a:cubicBezTo>
                    <a:pt x="113" y="65"/>
                    <a:pt x="114" y="64"/>
                    <a:pt x="114" y="63"/>
                  </a:cubicBezTo>
                  <a:cubicBezTo>
                    <a:pt x="114" y="61"/>
                    <a:pt x="114" y="61"/>
                    <a:pt x="114" y="61"/>
                  </a:cubicBezTo>
                  <a:cubicBezTo>
                    <a:pt x="114" y="61"/>
                    <a:pt x="113" y="60"/>
                    <a:pt x="113" y="59"/>
                  </a:cubicBezTo>
                  <a:cubicBezTo>
                    <a:pt x="118" y="38"/>
                    <a:pt x="118" y="38"/>
                    <a:pt x="118" y="38"/>
                  </a:cubicBezTo>
                  <a:cubicBezTo>
                    <a:pt x="118" y="36"/>
                    <a:pt x="117" y="35"/>
                    <a:pt x="116" y="34"/>
                  </a:cubicBezTo>
                  <a:cubicBezTo>
                    <a:pt x="116" y="34"/>
                    <a:pt x="116" y="34"/>
                    <a:pt x="115" y="34"/>
                  </a:cubicBezTo>
                  <a:moveTo>
                    <a:pt x="135" y="32"/>
                  </a:moveTo>
                  <a:cubicBezTo>
                    <a:pt x="132" y="32"/>
                    <a:pt x="128" y="33"/>
                    <a:pt x="124" y="35"/>
                  </a:cubicBezTo>
                  <a:cubicBezTo>
                    <a:pt x="120" y="37"/>
                    <a:pt x="118" y="40"/>
                    <a:pt x="119" y="44"/>
                  </a:cubicBezTo>
                  <a:cubicBezTo>
                    <a:pt x="120" y="47"/>
                    <a:pt x="122" y="49"/>
                    <a:pt x="126" y="50"/>
                  </a:cubicBezTo>
                  <a:cubicBezTo>
                    <a:pt x="127" y="50"/>
                    <a:pt x="127" y="50"/>
                    <a:pt x="128" y="50"/>
                  </a:cubicBezTo>
                  <a:cubicBezTo>
                    <a:pt x="129" y="50"/>
                    <a:pt x="131" y="51"/>
                    <a:pt x="131" y="51"/>
                  </a:cubicBezTo>
                  <a:cubicBezTo>
                    <a:pt x="132" y="51"/>
                    <a:pt x="133" y="52"/>
                    <a:pt x="133" y="53"/>
                  </a:cubicBezTo>
                  <a:cubicBezTo>
                    <a:pt x="132" y="53"/>
                    <a:pt x="132" y="53"/>
                    <a:pt x="131" y="53"/>
                  </a:cubicBezTo>
                  <a:cubicBezTo>
                    <a:pt x="121" y="55"/>
                    <a:pt x="121" y="55"/>
                    <a:pt x="121" y="55"/>
                  </a:cubicBezTo>
                  <a:cubicBezTo>
                    <a:pt x="120" y="56"/>
                    <a:pt x="119" y="57"/>
                    <a:pt x="119" y="59"/>
                  </a:cubicBezTo>
                  <a:cubicBezTo>
                    <a:pt x="119" y="60"/>
                    <a:pt x="120" y="61"/>
                    <a:pt x="122" y="61"/>
                  </a:cubicBezTo>
                  <a:cubicBezTo>
                    <a:pt x="122" y="61"/>
                    <a:pt x="122" y="61"/>
                    <a:pt x="122" y="61"/>
                  </a:cubicBezTo>
                  <a:cubicBezTo>
                    <a:pt x="122" y="61"/>
                    <a:pt x="122" y="61"/>
                    <a:pt x="122" y="61"/>
                  </a:cubicBezTo>
                  <a:cubicBezTo>
                    <a:pt x="132" y="59"/>
                    <a:pt x="132" y="59"/>
                    <a:pt x="132" y="59"/>
                  </a:cubicBezTo>
                  <a:cubicBezTo>
                    <a:pt x="133" y="58"/>
                    <a:pt x="136" y="58"/>
                    <a:pt x="137" y="56"/>
                  </a:cubicBezTo>
                  <a:cubicBezTo>
                    <a:pt x="138" y="54"/>
                    <a:pt x="138" y="53"/>
                    <a:pt x="138" y="51"/>
                  </a:cubicBezTo>
                  <a:cubicBezTo>
                    <a:pt x="137" y="49"/>
                    <a:pt x="136" y="47"/>
                    <a:pt x="134" y="46"/>
                  </a:cubicBezTo>
                  <a:cubicBezTo>
                    <a:pt x="132" y="45"/>
                    <a:pt x="130" y="45"/>
                    <a:pt x="129" y="45"/>
                  </a:cubicBezTo>
                  <a:cubicBezTo>
                    <a:pt x="128" y="45"/>
                    <a:pt x="128" y="45"/>
                    <a:pt x="127" y="44"/>
                  </a:cubicBezTo>
                  <a:cubicBezTo>
                    <a:pt x="126" y="44"/>
                    <a:pt x="124" y="43"/>
                    <a:pt x="124" y="43"/>
                  </a:cubicBezTo>
                  <a:cubicBezTo>
                    <a:pt x="124" y="42"/>
                    <a:pt x="125" y="41"/>
                    <a:pt x="127" y="40"/>
                  </a:cubicBezTo>
                  <a:cubicBezTo>
                    <a:pt x="129" y="38"/>
                    <a:pt x="132" y="38"/>
                    <a:pt x="135" y="38"/>
                  </a:cubicBezTo>
                  <a:cubicBezTo>
                    <a:pt x="136" y="38"/>
                    <a:pt x="136" y="38"/>
                    <a:pt x="137" y="38"/>
                  </a:cubicBezTo>
                  <a:cubicBezTo>
                    <a:pt x="137" y="38"/>
                    <a:pt x="137" y="38"/>
                    <a:pt x="137" y="38"/>
                  </a:cubicBezTo>
                  <a:cubicBezTo>
                    <a:pt x="138" y="38"/>
                    <a:pt x="139" y="37"/>
                    <a:pt x="139" y="35"/>
                  </a:cubicBezTo>
                  <a:cubicBezTo>
                    <a:pt x="140" y="34"/>
                    <a:pt x="138" y="32"/>
                    <a:pt x="137" y="32"/>
                  </a:cubicBezTo>
                  <a:cubicBezTo>
                    <a:pt x="136" y="32"/>
                    <a:pt x="136" y="32"/>
                    <a:pt x="135" y="32"/>
                  </a:cubicBezTo>
                  <a:moveTo>
                    <a:pt x="124" y="23"/>
                  </a:moveTo>
                  <a:cubicBezTo>
                    <a:pt x="125" y="23"/>
                    <a:pt x="126" y="23"/>
                    <a:pt x="126" y="23"/>
                  </a:cubicBezTo>
                  <a:cubicBezTo>
                    <a:pt x="127" y="21"/>
                    <a:pt x="129" y="21"/>
                    <a:pt x="131" y="20"/>
                  </a:cubicBezTo>
                  <a:cubicBezTo>
                    <a:pt x="135" y="19"/>
                    <a:pt x="135" y="19"/>
                    <a:pt x="135" y="19"/>
                  </a:cubicBezTo>
                  <a:cubicBezTo>
                    <a:pt x="136" y="19"/>
                    <a:pt x="136" y="19"/>
                    <a:pt x="136" y="19"/>
                  </a:cubicBezTo>
                  <a:cubicBezTo>
                    <a:pt x="137" y="19"/>
                    <a:pt x="138" y="19"/>
                    <a:pt x="139" y="19"/>
                  </a:cubicBezTo>
                  <a:cubicBezTo>
                    <a:pt x="140" y="19"/>
                    <a:pt x="141" y="19"/>
                    <a:pt x="142" y="19"/>
                  </a:cubicBezTo>
                  <a:cubicBezTo>
                    <a:pt x="147" y="20"/>
                    <a:pt x="152" y="23"/>
                    <a:pt x="155" y="27"/>
                  </a:cubicBezTo>
                  <a:cubicBezTo>
                    <a:pt x="159" y="32"/>
                    <a:pt x="160" y="39"/>
                    <a:pt x="161" y="46"/>
                  </a:cubicBezTo>
                  <a:cubicBezTo>
                    <a:pt x="169" y="94"/>
                    <a:pt x="169" y="94"/>
                    <a:pt x="169" y="94"/>
                  </a:cubicBezTo>
                  <a:cubicBezTo>
                    <a:pt x="170" y="101"/>
                    <a:pt x="171" y="109"/>
                    <a:pt x="167" y="114"/>
                  </a:cubicBezTo>
                  <a:cubicBezTo>
                    <a:pt x="164" y="119"/>
                    <a:pt x="156" y="121"/>
                    <a:pt x="149" y="122"/>
                  </a:cubicBezTo>
                  <a:cubicBezTo>
                    <a:pt x="39" y="140"/>
                    <a:pt x="39" y="140"/>
                    <a:pt x="39" y="140"/>
                  </a:cubicBezTo>
                  <a:cubicBezTo>
                    <a:pt x="43" y="137"/>
                    <a:pt x="44" y="131"/>
                    <a:pt x="44" y="126"/>
                  </a:cubicBezTo>
                  <a:cubicBezTo>
                    <a:pt x="47" y="97"/>
                    <a:pt x="41" y="68"/>
                    <a:pt x="29" y="41"/>
                  </a:cubicBezTo>
                  <a:cubicBezTo>
                    <a:pt x="122" y="22"/>
                    <a:pt x="122" y="22"/>
                    <a:pt x="122" y="22"/>
                  </a:cubicBezTo>
                  <a:cubicBezTo>
                    <a:pt x="122" y="22"/>
                    <a:pt x="122" y="22"/>
                    <a:pt x="122" y="22"/>
                  </a:cubicBezTo>
                  <a:cubicBezTo>
                    <a:pt x="123" y="23"/>
                    <a:pt x="124" y="23"/>
                    <a:pt x="124" y="23"/>
                  </a:cubicBezTo>
                  <a:moveTo>
                    <a:pt x="30" y="139"/>
                  </a:moveTo>
                  <a:cubicBezTo>
                    <a:pt x="27" y="139"/>
                    <a:pt x="23" y="137"/>
                    <a:pt x="21" y="134"/>
                  </a:cubicBezTo>
                  <a:cubicBezTo>
                    <a:pt x="18" y="129"/>
                    <a:pt x="17" y="123"/>
                    <a:pt x="16" y="117"/>
                  </a:cubicBezTo>
                  <a:cubicBezTo>
                    <a:pt x="7" y="45"/>
                    <a:pt x="7" y="45"/>
                    <a:pt x="7" y="45"/>
                  </a:cubicBezTo>
                  <a:cubicBezTo>
                    <a:pt x="6" y="39"/>
                    <a:pt x="6" y="32"/>
                    <a:pt x="10" y="27"/>
                  </a:cubicBezTo>
                  <a:cubicBezTo>
                    <a:pt x="13" y="25"/>
                    <a:pt x="17" y="23"/>
                    <a:pt x="22" y="23"/>
                  </a:cubicBezTo>
                  <a:cubicBezTo>
                    <a:pt x="22" y="23"/>
                    <a:pt x="22" y="23"/>
                    <a:pt x="22" y="23"/>
                  </a:cubicBezTo>
                  <a:cubicBezTo>
                    <a:pt x="105" y="7"/>
                    <a:pt x="105" y="7"/>
                    <a:pt x="105" y="7"/>
                  </a:cubicBezTo>
                  <a:cubicBezTo>
                    <a:pt x="109" y="6"/>
                    <a:pt x="113" y="5"/>
                    <a:pt x="117" y="5"/>
                  </a:cubicBezTo>
                  <a:cubicBezTo>
                    <a:pt x="119" y="5"/>
                    <a:pt x="121" y="5"/>
                    <a:pt x="123" y="6"/>
                  </a:cubicBezTo>
                  <a:cubicBezTo>
                    <a:pt x="127" y="7"/>
                    <a:pt x="131" y="10"/>
                    <a:pt x="132" y="14"/>
                  </a:cubicBezTo>
                  <a:cubicBezTo>
                    <a:pt x="131" y="14"/>
                    <a:pt x="130" y="14"/>
                    <a:pt x="130" y="15"/>
                  </a:cubicBezTo>
                  <a:cubicBezTo>
                    <a:pt x="25" y="36"/>
                    <a:pt x="25" y="36"/>
                    <a:pt x="25" y="36"/>
                  </a:cubicBezTo>
                  <a:cubicBezTo>
                    <a:pt x="24" y="36"/>
                    <a:pt x="23" y="37"/>
                    <a:pt x="23" y="38"/>
                  </a:cubicBezTo>
                  <a:cubicBezTo>
                    <a:pt x="22" y="38"/>
                    <a:pt x="22" y="39"/>
                    <a:pt x="23" y="40"/>
                  </a:cubicBezTo>
                  <a:cubicBezTo>
                    <a:pt x="36" y="67"/>
                    <a:pt x="41" y="96"/>
                    <a:pt x="39" y="126"/>
                  </a:cubicBezTo>
                  <a:cubicBezTo>
                    <a:pt x="38" y="130"/>
                    <a:pt x="38" y="135"/>
                    <a:pt x="34" y="138"/>
                  </a:cubicBezTo>
                  <a:cubicBezTo>
                    <a:pt x="33" y="139"/>
                    <a:pt x="32" y="139"/>
                    <a:pt x="30" y="139"/>
                  </a:cubicBezTo>
                  <a:moveTo>
                    <a:pt x="117" y="0"/>
                  </a:moveTo>
                  <a:cubicBezTo>
                    <a:pt x="112" y="0"/>
                    <a:pt x="108" y="1"/>
                    <a:pt x="104" y="1"/>
                  </a:cubicBezTo>
                  <a:cubicBezTo>
                    <a:pt x="21" y="17"/>
                    <a:pt x="21" y="17"/>
                    <a:pt x="21" y="17"/>
                  </a:cubicBezTo>
                  <a:cubicBezTo>
                    <a:pt x="15" y="18"/>
                    <a:pt x="10" y="20"/>
                    <a:pt x="6" y="24"/>
                  </a:cubicBezTo>
                  <a:cubicBezTo>
                    <a:pt x="0" y="30"/>
                    <a:pt x="1" y="38"/>
                    <a:pt x="2" y="46"/>
                  </a:cubicBezTo>
                  <a:cubicBezTo>
                    <a:pt x="11" y="118"/>
                    <a:pt x="11" y="118"/>
                    <a:pt x="11" y="118"/>
                  </a:cubicBezTo>
                  <a:cubicBezTo>
                    <a:pt x="11" y="124"/>
                    <a:pt x="12" y="131"/>
                    <a:pt x="17" y="137"/>
                  </a:cubicBezTo>
                  <a:cubicBezTo>
                    <a:pt x="19" y="141"/>
                    <a:pt x="23" y="143"/>
                    <a:pt x="27" y="144"/>
                  </a:cubicBezTo>
                  <a:cubicBezTo>
                    <a:pt x="27" y="144"/>
                    <a:pt x="27" y="145"/>
                    <a:pt x="27" y="145"/>
                  </a:cubicBezTo>
                  <a:cubicBezTo>
                    <a:pt x="27" y="147"/>
                    <a:pt x="28" y="147"/>
                    <a:pt x="30" y="147"/>
                  </a:cubicBezTo>
                  <a:cubicBezTo>
                    <a:pt x="30" y="147"/>
                    <a:pt x="30" y="147"/>
                    <a:pt x="30" y="147"/>
                  </a:cubicBezTo>
                  <a:cubicBezTo>
                    <a:pt x="150" y="127"/>
                    <a:pt x="150" y="127"/>
                    <a:pt x="150" y="127"/>
                  </a:cubicBezTo>
                  <a:cubicBezTo>
                    <a:pt x="151" y="127"/>
                    <a:pt x="152" y="127"/>
                    <a:pt x="153" y="127"/>
                  </a:cubicBezTo>
                  <a:cubicBezTo>
                    <a:pt x="160" y="126"/>
                    <a:pt x="168" y="123"/>
                    <a:pt x="172" y="117"/>
                  </a:cubicBezTo>
                  <a:cubicBezTo>
                    <a:pt x="177" y="110"/>
                    <a:pt x="176" y="102"/>
                    <a:pt x="175" y="93"/>
                  </a:cubicBezTo>
                  <a:cubicBezTo>
                    <a:pt x="167" y="45"/>
                    <a:pt x="167" y="45"/>
                    <a:pt x="167" y="45"/>
                  </a:cubicBezTo>
                  <a:cubicBezTo>
                    <a:pt x="166" y="38"/>
                    <a:pt x="164" y="30"/>
                    <a:pt x="160" y="24"/>
                  </a:cubicBezTo>
                  <a:cubicBezTo>
                    <a:pt x="156" y="18"/>
                    <a:pt x="150" y="15"/>
                    <a:pt x="142" y="13"/>
                  </a:cubicBezTo>
                  <a:cubicBezTo>
                    <a:pt x="141" y="13"/>
                    <a:pt x="140" y="13"/>
                    <a:pt x="138" y="13"/>
                  </a:cubicBezTo>
                  <a:cubicBezTo>
                    <a:pt x="138" y="13"/>
                    <a:pt x="137" y="13"/>
                    <a:pt x="137" y="13"/>
                  </a:cubicBezTo>
                  <a:cubicBezTo>
                    <a:pt x="136" y="7"/>
                    <a:pt x="130" y="2"/>
                    <a:pt x="124" y="1"/>
                  </a:cubicBezTo>
                  <a:cubicBezTo>
                    <a:pt x="122" y="0"/>
                    <a:pt x="119" y="0"/>
                    <a:pt x="117"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8" name="Freeform 132">
              <a:extLst>
                <a:ext uri="{FF2B5EF4-FFF2-40B4-BE49-F238E27FC236}">
                  <a16:creationId xmlns:a16="http://schemas.microsoft.com/office/drawing/2014/main" id="{FDDDA66A-9149-38C4-5FB0-60A5C66A595E}"/>
                </a:ext>
              </a:extLst>
            </p:cNvPr>
            <p:cNvSpPr>
              <a:spLocks noEditPoints="1"/>
            </p:cNvSpPr>
            <p:nvPr/>
          </p:nvSpPr>
          <p:spPr bwMode="auto">
            <a:xfrm>
              <a:off x="6283325" y="2030413"/>
              <a:ext cx="630238" cy="531813"/>
            </a:xfrm>
            <a:custGeom>
              <a:avLst/>
              <a:gdLst>
                <a:gd name="T0" fmla="*/ 62 w 176"/>
                <a:gd name="T1" fmla="*/ 113 h 148"/>
                <a:gd name="T2" fmla="*/ 144 w 176"/>
                <a:gd name="T3" fmla="*/ 99 h 148"/>
                <a:gd name="T4" fmla="*/ 142 w 176"/>
                <a:gd name="T5" fmla="*/ 83 h 148"/>
                <a:gd name="T6" fmla="*/ 63 w 176"/>
                <a:gd name="T7" fmla="*/ 103 h 148"/>
                <a:gd name="T8" fmla="*/ 145 w 176"/>
                <a:gd name="T9" fmla="*/ 85 h 148"/>
                <a:gd name="T10" fmla="*/ 60 w 176"/>
                <a:gd name="T11" fmla="*/ 84 h 148"/>
                <a:gd name="T12" fmla="*/ 136 w 176"/>
                <a:gd name="T13" fmla="*/ 76 h 148"/>
                <a:gd name="T14" fmla="*/ 143 w 176"/>
                <a:gd name="T15" fmla="*/ 75 h 148"/>
                <a:gd name="T16" fmla="*/ 61 w 176"/>
                <a:gd name="T17" fmla="*/ 47 h 148"/>
                <a:gd name="T18" fmla="*/ 48 w 176"/>
                <a:gd name="T19" fmla="*/ 52 h 148"/>
                <a:gd name="T20" fmla="*/ 46 w 176"/>
                <a:gd name="T21" fmla="*/ 57 h 148"/>
                <a:gd name="T22" fmla="*/ 54 w 176"/>
                <a:gd name="T23" fmla="*/ 79 h 148"/>
                <a:gd name="T24" fmla="*/ 61 w 176"/>
                <a:gd name="T25" fmla="*/ 75 h 148"/>
                <a:gd name="T26" fmla="*/ 66 w 176"/>
                <a:gd name="T27" fmla="*/ 74 h 148"/>
                <a:gd name="T28" fmla="*/ 62 w 176"/>
                <a:gd name="T29" fmla="*/ 47 h 148"/>
                <a:gd name="T30" fmla="*/ 67 w 176"/>
                <a:gd name="T31" fmla="*/ 48 h 148"/>
                <a:gd name="T32" fmla="*/ 68 w 176"/>
                <a:gd name="T33" fmla="*/ 62 h 148"/>
                <a:gd name="T34" fmla="*/ 73 w 176"/>
                <a:gd name="T35" fmla="*/ 75 h 148"/>
                <a:gd name="T36" fmla="*/ 87 w 176"/>
                <a:gd name="T37" fmla="*/ 71 h 148"/>
                <a:gd name="T38" fmla="*/ 74 w 176"/>
                <a:gd name="T39" fmla="*/ 62 h 148"/>
                <a:gd name="T40" fmla="*/ 80 w 176"/>
                <a:gd name="T41" fmla="*/ 62 h 148"/>
                <a:gd name="T42" fmla="*/ 79 w 176"/>
                <a:gd name="T43" fmla="*/ 56 h 148"/>
                <a:gd name="T44" fmla="*/ 79 w 176"/>
                <a:gd name="T45" fmla="*/ 51 h 148"/>
                <a:gd name="T46" fmla="*/ 112 w 176"/>
                <a:gd name="T47" fmla="*/ 37 h 148"/>
                <a:gd name="T48" fmla="*/ 99 w 176"/>
                <a:gd name="T49" fmla="*/ 47 h 148"/>
                <a:gd name="T50" fmla="*/ 94 w 176"/>
                <a:gd name="T51" fmla="*/ 57 h 148"/>
                <a:gd name="T52" fmla="*/ 83 w 176"/>
                <a:gd name="T53" fmla="*/ 44 h 148"/>
                <a:gd name="T54" fmla="*/ 96 w 176"/>
                <a:gd name="T55" fmla="*/ 68 h 148"/>
                <a:gd name="T56" fmla="*/ 106 w 176"/>
                <a:gd name="T57" fmla="*/ 63 h 148"/>
                <a:gd name="T58" fmla="*/ 110 w 176"/>
                <a:gd name="T59" fmla="*/ 67 h 148"/>
                <a:gd name="T60" fmla="*/ 113 w 176"/>
                <a:gd name="T61" fmla="*/ 62 h 148"/>
                <a:gd name="T62" fmla="*/ 115 w 176"/>
                <a:gd name="T63" fmla="*/ 35 h 148"/>
                <a:gd name="T64" fmla="*/ 125 w 176"/>
                <a:gd name="T65" fmla="*/ 50 h 148"/>
                <a:gd name="T66" fmla="*/ 130 w 176"/>
                <a:gd name="T67" fmla="*/ 54 h 148"/>
                <a:gd name="T68" fmla="*/ 121 w 176"/>
                <a:gd name="T69" fmla="*/ 61 h 148"/>
                <a:gd name="T70" fmla="*/ 137 w 176"/>
                <a:gd name="T71" fmla="*/ 52 h 148"/>
                <a:gd name="T72" fmla="*/ 123 w 176"/>
                <a:gd name="T73" fmla="*/ 43 h 148"/>
                <a:gd name="T74" fmla="*/ 136 w 176"/>
                <a:gd name="T75" fmla="*/ 38 h 148"/>
                <a:gd name="T76" fmla="*/ 124 w 176"/>
                <a:gd name="T77" fmla="*/ 24 h 148"/>
                <a:gd name="T78" fmla="*/ 135 w 176"/>
                <a:gd name="T79" fmla="*/ 20 h 148"/>
                <a:gd name="T80" fmla="*/ 161 w 176"/>
                <a:gd name="T81" fmla="*/ 46 h 148"/>
                <a:gd name="T82" fmla="*/ 39 w 176"/>
                <a:gd name="T83" fmla="*/ 141 h 148"/>
                <a:gd name="T84" fmla="*/ 121 w 176"/>
                <a:gd name="T85" fmla="*/ 23 h 148"/>
                <a:gd name="T86" fmla="*/ 15 w 176"/>
                <a:gd name="T87" fmla="*/ 118 h 148"/>
                <a:gd name="T88" fmla="*/ 21 w 176"/>
                <a:gd name="T89" fmla="*/ 23 h 148"/>
                <a:gd name="T90" fmla="*/ 131 w 176"/>
                <a:gd name="T91" fmla="*/ 15 h 148"/>
                <a:gd name="T92" fmla="*/ 22 w 176"/>
                <a:gd name="T93" fmla="*/ 41 h 148"/>
                <a:gd name="T94" fmla="*/ 116 w 176"/>
                <a:gd name="T95" fmla="*/ 0 h 148"/>
                <a:gd name="T96" fmla="*/ 1 w 176"/>
                <a:gd name="T97" fmla="*/ 47 h 148"/>
                <a:gd name="T98" fmla="*/ 26 w 176"/>
                <a:gd name="T99" fmla="*/ 146 h 148"/>
                <a:gd name="T100" fmla="*/ 152 w 176"/>
                <a:gd name="T101" fmla="*/ 128 h 148"/>
                <a:gd name="T102" fmla="*/ 159 w 176"/>
                <a:gd name="T103" fmla="*/ 24 h 148"/>
                <a:gd name="T104" fmla="*/ 123 w 176"/>
                <a:gd name="T105" fmla="*/ 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48">
                  <a:moveTo>
                    <a:pt x="143" y="94"/>
                  </a:moveTo>
                  <a:cubicBezTo>
                    <a:pt x="143" y="94"/>
                    <a:pt x="143" y="94"/>
                    <a:pt x="142" y="94"/>
                  </a:cubicBezTo>
                  <a:cubicBezTo>
                    <a:pt x="64" y="110"/>
                    <a:pt x="64" y="110"/>
                    <a:pt x="64" y="110"/>
                  </a:cubicBezTo>
                  <a:cubicBezTo>
                    <a:pt x="63" y="110"/>
                    <a:pt x="62" y="112"/>
                    <a:pt x="62" y="113"/>
                  </a:cubicBezTo>
                  <a:cubicBezTo>
                    <a:pt x="62" y="114"/>
                    <a:pt x="64" y="115"/>
                    <a:pt x="65" y="115"/>
                  </a:cubicBezTo>
                  <a:cubicBezTo>
                    <a:pt x="65" y="115"/>
                    <a:pt x="65" y="115"/>
                    <a:pt x="65" y="115"/>
                  </a:cubicBezTo>
                  <a:cubicBezTo>
                    <a:pt x="65" y="115"/>
                    <a:pt x="65" y="115"/>
                    <a:pt x="65" y="115"/>
                  </a:cubicBezTo>
                  <a:cubicBezTo>
                    <a:pt x="144" y="99"/>
                    <a:pt x="144" y="99"/>
                    <a:pt x="144" y="99"/>
                  </a:cubicBezTo>
                  <a:cubicBezTo>
                    <a:pt x="145" y="99"/>
                    <a:pt x="146" y="97"/>
                    <a:pt x="146" y="96"/>
                  </a:cubicBezTo>
                  <a:cubicBezTo>
                    <a:pt x="145" y="95"/>
                    <a:pt x="144" y="94"/>
                    <a:pt x="143" y="94"/>
                  </a:cubicBezTo>
                  <a:moveTo>
                    <a:pt x="142" y="83"/>
                  </a:moveTo>
                  <a:cubicBezTo>
                    <a:pt x="142" y="83"/>
                    <a:pt x="142" y="83"/>
                    <a:pt x="142" y="83"/>
                  </a:cubicBezTo>
                  <a:cubicBezTo>
                    <a:pt x="141" y="83"/>
                    <a:pt x="141" y="83"/>
                    <a:pt x="141" y="83"/>
                  </a:cubicBezTo>
                  <a:cubicBezTo>
                    <a:pt x="62" y="98"/>
                    <a:pt x="62" y="98"/>
                    <a:pt x="62" y="98"/>
                  </a:cubicBezTo>
                  <a:cubicBezTo>
                    <a:pt x="61" y="98"/>
                    <a:pt x="60" y="100"/>
                    <a:pt x="60" y="101"/>
                  </a:cubicBezTo>
                  <a:cubicBezTo>
                    <a:pt x="60" y="102"/>
                    <a:pt x="62" y="103"/>
                    <a:pt x="63" y="103"/>
                  </a:cubicBezTo>
                  <a:cubicBezTo>
                    <a:pt x="63" y="103"/>
                    <a:pt x="63" y="103"/>
                    <a:pt x="63" y="103"/>
                  </a:cubicBezTo>
                  <a:cubicBezTo>
                    <a:pt x="63" y="103"/>
                    <a:pt x="63" y="103"/>
                    <a:pt x="63" y="103"/>
                  </a:cubicBezTo>
                  <a:cubicBezTo>
                    <a:pt x="143" y="88"/>
                    <a:pt x="143" y="88"/>
                    <a:pt x="143" y="88"/>
                  </a:cubicBezTo>
                  <a:cubicBezTo>
                    <a:pt x="144" y="88"/>
                    <a:pt x="145" y="86"/>
                    <a:pt x="145" y="85"/>
                  </a:cubicBezTo>
                  <a:cubicBezTo>
                    <a:pt x="144" y="84"/>
                    <a:pt x="143" y="83"/>
                    <a:pt x="142" y="83"/>
                  </a:cubicBezTo>
                  <a:moveTo>
                    <a:pt x="142" y="70"/>
                  </a:moveTo>
                  <a:cubicBezTo>
                    <a:pt x="141" y="70"/>
                    <a:pt x="141" y="70"/>
                    <a:pt x="141" y="70"/>
                  </a:cubicBezTo>
                  <a:cubicBezTo>
                    <a:pt x="60" y="84"/>
                    <a:pt x="60" y="84"/>
                    <a:pt x="60" y="84"/>
                  </a:cubicBezTo>
                  <a:cubicBezTo>
                    <a:pt x="58" y="84"/>
                    <a:pt x="58" y="85"/>
                    <a:pt x="58" y="87"/>
                  </a:cubicBezTo>
                  <a:cubicBezTo>
                    <a:pt x="58" y="88"/>
                    <a:pt x="59" y="89"/>
                    <a:pt x="61" y="89"/>
                  </a:cubicBezTo>
                  <a:cubicBezTo>
                    <a:pt x="61" y="89"/>
                    <a:pt x="61" y="89"/>
                    <a:pt x="61" y="89"/>
                  </a:cubicBezTo>
                  <a:cubicBezTo>
                    <a:pt x="136" y="76"/>
                    <a:pt x="136" y="76"/>
                    <a:pt x="136" y="76"/>
                  </a:cubicBezTo>
                  <a:cubicBezTo>
                    <a:pt x="137" y="77"/>
                    <a:pt x="138" y="77"/>
                    <a:pt x="138" y="77"/>
                  </a:cubicBezTo>
                  <a:cubicBezTo>
                    <a:pt x="139" y="77"/>
                    <a:pt x="139" y="77"/>
                    <a:pt x="139" y="77"/>
                  </a:cubicBezTo>
                  <a:cubicBezTo>
                    <a:pt x="140" y="77"/>
                    <a:pt x="140" y="77"/>
                    <a:pt x="140" y="77"/>
                  </a:cubicBezTo>
                  <a:cubicBezTo>
                    <a:pt x="143" y="75"/>
                    <a:pt x="143" y="75"/>
                    <a:pt x="143" y="75"/>
                  </a:cubicBezTo>
                  <a:cubicBezTo>
                    <a:pt x="144" y="74"/>
                    <a:pt x="145" y="73"/>
                    <a:pt x="144" y="71"/>
                  </a:cubicBezTo>
                  <a:cubicBezTo>
                    <a:pt x="144" y="70"/>
                    <a:pt x="143" y="70"/>
                    <a:pt x="142" y="70"/>
                  </a:cubicBezTo>
                  <a:moveTo>
                    <a:pt x="62" y="47"/>
                  </a:moveTo>
                  <a:cubicBezTo>
                    <a:pt x="61" y="47"/>
                    <a:pt x="61" y="47"/>
                    <a:pt x="61" y="47"/>
                  </a:cubicBezTo>
                  <a:cubicBezTo>
                    <a:pt x="60" y="48"/>
                    <a:pt x="59" y="49"/>
                    <a:pt x="59" y="50"/>
                  </a:cubicBezTo>
                  <a:cubicBezTo>
                    <a:pt x="60" y="64"/>
                    <a:pt x="60" y="64"/>
                    <a:pt x="60" y="64"/>
                  </a:cubicBezTo>
                  <a:cubicBezTo>
                    <a:pt x="50" y="53"/>
                    <a:pt x="50" y="53"/>
                    <a:pt x="50" y="53"/>
                  </a:cubicBezTo>
                  <a:cubicBezTo>
                    <a:pt x="50" y="52"/>
                    <a:pt x="49" y="52"/>
                    <a:pt x="48" y="52"/>
                  </a:cubicBezTo>
                  <a:cubicBezTo>
                    <a:pt x="48" y="52"/>
                    <a:pt x="47" y="52"/>
                    <a:pt x="47" y="53"/>
                  </a:cubicBezTo>
                  <a:cubicBezTo>
                    <a:pt x="45" y="54"/>
                    <a:pt x="45" y="55"/>
                    <a:pt x="46" y="56"/>
                  </a:cubicBezTo>
                  <a:cubicBezTo>
                    <a:pt x="46" y="57"/>
                    <a:pt x="46" y="57"/>
                    <a:pt x="46" y="57"/>
                  </a:cubicBezTo>
                  <a:cubicBezTo>
                    <a:pt x="46" y="57"/>
                    <a:pt x="46" y="57"/>
                    <a:pt x="46" y="57"/>
                  </a:cubicBezTo>
                  <a:cubicBezTo>
                    <a:pt x="51" y="77"/>
                    <a:pt x="51" y="77"/>
                    <a:pt x="51" y="77"/>
                  </a:cubicBezTo>
                  <a:cubicBezTo>
                    <a:pt x="51" y="78"/>
                    <a:pt x="52" y="79"/>
                    <a:pt x="54" y="79"/>
                  </a:cubicBezTo>
                  <a:cubicBezTo>
                    <a:pt x="54" y="79"/>
                    <a:pt x="54" y="79"/>
                    <a:pt x="54" y="79"/>
                  </a:cubicBezTo>
                  <a:cubicBezTo>
                    <a:pt x="54" y="79"/>
                    <a:pt x="54" y="79"/>
                    <a:pt x="54" y="79"/>
                  </a:cubicBezTo>
                  <a:cubicBezTo>
                    <a:pt x="56" y="78"/>
                    <a:pt x="57" y="77"/>
                    <a:pt x="56" y="75"/>
                  </a:cubicBezTo>
                  <a:cubicBezTo>
                    <a:pt x="54" y="65"/>
                    <a:pt x="54" y="65"/>
                    <a:pt x="54" y="65"/>
                  </a:cubicBezTo>
                  <a:cubicBezTo>
                    <a:pt x="61" y="73"/>
                    <a:pt x="61" y="73"/>
                    <a:pt x="61" y="73"/>
                  </a:cubicBezTo>
                  <a:cubicBezTo>
                    <a:pt x="61" y="75"/>
                    <a:pt x="61" y="75"/>
                    <a:pt x="61" y="75"/>
                  </a:cubicBezTo>
                  <a:cubicBezTo>
                    <a:pt x="61" y="76"/>
                    <a:pt x="62" y="77"/>
                    <a:pt x="64" y="77"/>
                  </a:cubicBezTo>
                  <a:cubicBezTo>
                    <a:pt x="64" y="77"/>
                    <a:pt x="64" y="77"/>
                    <a:pt x="64" y="77"/>
                  </a:cubicBezTo>
                  <a:cubicBezTo>
                    <a:pt x="64" y="77"/>
                    <a:pt x="64" y="77"/>
                    <a:pt x="64" y="77"/>
                  </a:cubicBezTo>
                  <a:cubicBezTo>
                    <a:pt x="65" y="77"/>
                    <a:pt x="66" y="76"/>
                    <a:pt x="66" y="74"/>
                  </a:cubicBezTo>
                  <a:cubicBezTo>
                    <a:pt x="67" y="73"/>
                    <a:pt x="67" y="72"/>
                    <a:pt x="66" y="71"/>
                  </a:cubicBezTo>
                  <a:cubicBezTo>
                    <a:pt x="66" y="71"/>
                    <a:pt x="66" y="71"/>
                    <a:pt x="66" y="71"/>
                  </a:cubicBezTo>
                  <a:cubicBezTo>
                    <a:pt x="64" y="50"/>
                    <a:pt x="64" y="50"/>
                    <a:pt x="64" y="50"/>
                  </a:cubicBezTo>
                  <a:cubicBezTo>
                    <a:pt x="64" y="48"/>
                    <a:pt x="63" y="47"/>
                    <a:pt x="62" y="47"/>
                  </a:cubicBezTo>
                  <a:moveTo>
                    <a:pt x="79" y="45"/>
                  </a:moveTo>
                  <a:cubicBezTo>
                    <a:pt x="79" y="45"/>
                    <a:pt x="79" y="45"/>
                    <a:pt x="78" y="45"/>
                  </a:cubicBezTo>
                  <a:cubicBezTo>
                    <a:pt x="70" y="46"/>
                    <a:pt x="70" y="46"/>
                    <a:pt x="70" y="46"/>
                  </a:cubicBezTo>
                  <a:cubicBezTo>
                    <a:pt x="69" y="46"/>
                    <a:pt x="68" y="46"/>
                    <a:pt x="67" y="48"/>
                  </a:cubicBezTo>
                  <a:cubicBezTo>
                    <a:pt x="67" y="48"/>
                    <a:pt x="66" y="49"/>
                    <a:pt x="66" y="50"/>
                  </a:cubicBezTo>
                  <a:cubicBezTo>
                    <a:pt x="68" y="58"/>
                    <a:pt x="68" y="58"/>
                    <a:pt x="68" y="58"/>
                  </a:cubicBezTo>
                  <a:cubicBezTo>
                    <a:pt x="67" y="58"/>
                    <a:pt x="67" y="59"/>
                    <a:pt x="67" y="60"/>
                  </a:cubicBezTo>
                  <a:cubicBezTo>
                    <a:pt x="67" y="61"/>
                    <a:pt x="68" y="61"/>
                    <a:pt x="68" y="62"/>
                  </a:cubicBezTo>
                  <a:cubicBezTo>
                    <a:pt x="70" y="71"/>
                    <a:pt x="70" y="71"/>
                    <a:pt x="70" y="71"/>
                  </a:cubicBezTo>
                  <a:cubicBezTo>
                    <a:pt x="70" y="71"/>
                    <a:pt x="70" y="71"/>
                    <a:pt x="70" y="71"/>
                  </a:cubicBezTo>
                  <a:cubicBezTo>
                    <a:pt x="70" y="72"/>
                    <a:pt x="70" y="72"/>
                    <a:pt x="70" y="72"/>
                  </a:cubicBezTo>
                  <a:cubicBezTo>
                    <a:pt x="70" y="74"/>
                    <a:pt x="71" y="75"/>
                    <a:pt x="73" y="75"/>
                  </a:cubicBezTo>
                  <a:cubicBezTo>
                    <a:pt x="73" y="75"/>
                    <a:pt x="73" y="75"/>
                    <a:pt x="73" y="75"/>
                  </a:cubicBezTo>
                  <a:cubicBezTo>
                    <a:pt x="85" y="74"/>
                    <a:pt x="85" y="74"/>
                    <a:pt x="85" y="74"/>
                  </a:cubicBezTo>
                  <a:cubicBezTo>
                    <a:pt x="85" y="74"/>
                    <a:pt x="85" y="74"/>
                    <a:pt x="85" y="74"/>
                  </a:cubicBezTo>
                  <a:cubicBezTo>
                    <a:pt x="87" y="73"/>
                    <a:pt x="88" y="72"/>
                    <a:pt x="87" y="71"/>
                  </a:cubicBezTo>
                  <a:cubicBezTo>
                    <a:pt x="87" y="69"/>
                    <a:pt x="86" y="68"/>
                    <a:pt x="85" y="68"/>
                  </a:cubicBezTo>
                  <a:cubicBezTo>
                    <a:pt x="85" y="68"/>
                    <a:pt x="84" y="68"/>
                    <a:pt x="84" y="68"/>
                  </a:cubicBezTo>
                  <a:cubicBezTo>
                    <a:pt x="75" y="69"/>
                    <a:pt x="75" y="69"/>
                    <a:pt x="75" y="69"/>
                  </a:cubicBezTo>
                  <a:cubicBezTo>
                    <a:pt x="74" y="62"/>
                    <a:pt x="74" y="62"/>
                    <a:pt x="74" y="62"/>
                  </a:cubicBezTo>
                  <a:cubicBezTo>
                    <a:pt x="77" y="62"/>
                    <a:pt x="77" y="62"/>
                    <a:pt x="77" y="62"/>
                  </a:cubicBezTo>
                  <a:cubicBezTo>
                    <a:pt x="78" y="62"/>
                    <a:pt x="78" y="62"/>
                    <a:pt x="79" y="62"/>
                  </a:cubicBezTo>
                  <a:cubicBezTo>
                    <a:pt x="79" y="62"/>
                    <a:pt x="79" y="62"/>
                    <a:pt x="79" y="62"/>
                  </a:cubicBezTo>
                  <a:cubicBezTo>
                    <a:pt x="80" y="62"/>
                    <a:pt x="80" y="62"/>
                    <a:pt x="80" y="62"/>
                  </a:cubicBezTo>
                  <a:cubicBezTo>
                    <a:pt x="81" y="62"/>
                    <a:pt x="82" y="61"/>
                    <a:pt x="82" y="59"/>
                  </a:cubicBezTo>
                  <a:cubicBezTo>
                    <a:pt x="82" y="58"/>
                    <a:pt x="82" y="58"/>
                    <a:pt x="82" y="58"/>
                  </a:cubicBezTo>
                  <a:cubicBezTo>
                    <a:pt x="81" y="57"/>
                    <a:pt x="80" y="56"/>
                    <a:pt x="79" y="56"/>
                  </a:cubicBezTo>
                  <a:cubicBezTo>
                    <a:pt x="79" y="56"/>
                    <a:pt x="79" y="56"/>
                    <a:pt x="79" y="56"/>
                  </a:cubicBezTo>
                  <a:cubicBezTo>
                    <a:pt x="73" y="56"/>
                    <a:pt x="73" y="56"/>
                    <a:pt x="73" y="56"/>
                  </a:cubicBezTo>
                  <a:cubicBezTo>
                    <a:pt x="72" y="51"/>
                    <a:pt x="72" y="51"/>
                    <a:pt x="72" y="51"/>
                  </a:cubicBezTo>
                  <a:cubicBezTo>
                    <a:pt x="79" y="51"/>
                    <a:pt x="79" y="51"/>
                    <a:pt x="79" y="51"/>
                  </a:cubicBezTo>
                  <a:cubicBezTo>
                    <a:pt x="79" y="51"/>
                    <a:pt x="79" y="51"/>
                    <a:pt x="79" y="51"/>
                  </a:cubicBezTo>
                  <a:cubicBezTo>
                    <a:pt x="80" y="50"/>
                    <a:pt x="81" y="49"/>
                    <a:pt x="81" y="48"/>
                  </a:cubicBezTo>
                  <a:cubicBezTo>
                    <a:pt x="81" y="46"/>
                    <a:pt x="80" y="45"/>
                    <a:pt x="79" y="45"/>
                  </a:cubicBezTo>
                  <a:moveTo>
                    <a:pt x="115" y="35"/>
                  </a:moveTo>
                  <a:cubicBezTo>
                    <a:pt x="113" y="35"/>
                    <a:pt x="112" y="36"/>
                    <a:pt x="112" y="37"/>
                  </a:cubicBezTo>
                  <a:cubicBezTo>
                    <a:pt x="107" y="56"/>
                    <a:pt x="107" y="56"/>
                    <a:pt x="107" y="56"/>
                  </a:cubicBezTo>
                  <a:cubicBezTo>
                    <a:pt x="102" y="50"/>
                    <a:pt x="102" y="50"/>
                    <a:pt x="102" y="50"/>
                  </a:cubicBezTo>
                  <a:cubicBezTo>
                    <a:pt x="102" y="49"/>
                    <a:pt x="101" y="48"/>
                    <a:pt x="100" y="47"/>
                  </a:cubicBezTo>
                  <a:cubicBezTo>
                    <a:pt x="100" y="47"/>
                    <a:pt x="99" y="47"/>
                    <a:pt x="99" y="47"/>
                  </a:cubicBezTo>
                  <a:cubicBezTo>
                    <a:pt x="98" y="47"/>
                    <a:pt x="98" y="48"/>
                    <a:pt x="97" y="48"/>
                  </a:cubicBezTo>
                  <a:cubicBezTo>
                    <a:pt x="97" y="49"/>
                    <a:pt x="97" y="49"/>
                    <a:pt x="97" y="49"/>
                  </a:cubicBezTo>
                  <a:cubicBezTo>
                    <a:pt x="96" y="49"/>
                    <a:pt x="96" y="51"/>
                    <a:pt x="96" y="52"/>
                  </a:cubicBezTo>
                  <a:cubicBezTo>
                    <a:pt x="94" y="57"/>
                    <a:pt x="94" y="57"/>
                    <a:pt x="94" y="57"/>
                  </a:cubicBezTo>
                  <a:cubicBezTo>
                    <a:pt x="88" y="42"/>
                    <a:pt x="88" y="42"/>
                    <a:pt x="88" y="42"/>
                  </a:cubicBezTo>
                  <a:cubicBezTo>
                    <a:pt x="88" y="41"/>
                    <a:pt x="87" y="41"/>
                    <a:pt x="86" y="41"/>
                  </a:cubicBezTo>
                  <a:cubicBezTo>
                    <a:pt x="86" y="41"/>
                    <a:pt x="85" y="41"/>
                    <a:pt x="85" y="41"/>
                  </a:cubicBezTo>
                  <a:cubicBezTo>
                    <a:pt x="84" y="41"/>
                    <a:pt x="83" y="43"/>
                    <a:pt x="83" y="44"/>
                  </a:cubicBezTo>
                  <a:cubicBezTo>
                    <a:pt x="92" y="66"/>
                    <a:pt x="92" y="66"/>
                    <a:pt x="92" y="66"/>
                  </a:cubicBezTo>
                  <a:cubicBezTo>
                    <a:pt x="92" y="67"/>
                    <a:pt x="94" y="68"/>
                    <a:pt x="95" y="68"/>
                  </a:cubicBezTo>
                  <a:cubicBezTo>
                    <a:pt x="95" y="68"/>
                    <a:pt x="95" y="68"/>
                    <a:pt x="95" y="68"/>
                  </a:cubicBezTo>
                  <a:cubicBezTo>
                    <a:pt x="96" y="68"/>
                    <a:pt x="96" y="68"/>
                    <a:pt x="96" y="68"/>
                  </a:cubicBezTo>
                  <a:cubicBezTo>
                    <a:pt x="97" y="67"/>
                    <a:pt x="97" y="66"/>
                    <a:pt x="97" y="65"/>
                  </a:cubicBezTo>
                  <a:cubicBezTo>
                    <a:pt x="98" y="65"/>
                    <a:pt x="98" y="65"/>
                    <a:pt x="98" y="65"/>
                  </a:cubicBezTo>
                  <a:cubicBezTo>
                    <a:pt x="100" y="57"/>
                    <a:pt x="100" y="57"/>
                    <a:pt x="100" y="57"/>
                  </a:cubicBezTo>
                  <a:cubicBezTo>
                    <a:pt x="106" y="63"/>
                    <a:pt x="106" y="63"/>
                    <a:pt x="106" y="63"/>
                  </a:cubicBezTo>
                  <a:cubicBezTo>
                    <a:pt x="106" y="64"/>
                    <a:pt x="107" y="65"/>
                    <a:pt x="108" y="65"/>
                  </a:cubicBezTo>
                  <a:cubicBezTo>
                    <a:pt x="108" y="65"/>
                    <a:pt x="108" y="65"/>
                    <a:pt x="108" y="65"/>
                  </a:cubicBezTo>
                  <a:cubicBezTo>
                    <a:pt x="108" y="66"/>
                    <a:pt x="108" y="66"/>
                    <a:pt x="108" y="66"/>
                  </a:cubicBezTo>
                  <a:cubicBezTo>
                    <a:pt x="109" y="66"/>
                    <a:pt x="110" y="67"/>
                    <a:pt x="110" y="67"/>
                  </a:cubicBezTo>
                  <a:cubicBezTo>
                    <a:pt x="111" y="67"/>
                    <a:pt x="111" y="67"/>
                    <a:pt x="111" y="67"/>
                  </a:cubicBezTo>
                  <a:cubicBezTo>
                    <a:pt x="112" y="67"/>
                    <a:pt x="112" y="67"/>
                    <a:pt x="112" y="67"/>
                  </a:cubicBezTo>
                  <a:cubicBezTo>
                    <a:pt x="113" y="66"/>
                    <a:pt x="113" y="65"/>
                    <a:pt x="113" y="64"/>
                  </a:cubicBezTo>
                  <a:cubicBezTo>
                    <a:pt x="113" y="62"/>
                    <a:pt x="113" y="62"/>
                    <a:pt x="113" y="62"/>
                  </a:cubicBezTo>
                  <a:cubicBezTo>
                    <a:pt x="113" y="61"/>
                    <a:pt x="113" y="61"/>
                    <a:pt x="112" y="60"/>
                  </a:cubicBezTo>
                  <a:cubicBezTo>
                    <a:pt x="117" y="38"/>
                    <a:pt x="117" y="38"/>
                    <a:pt x="117" y="38"/>
                  </a:cubicBezTo>
                  <a:cubicBezTo>
                    <a:pt x="118" y="37"/>
                    <a:pt x="117" y="35"/>
                    <a:pt x="115" y="35"/>
                  </a:cubicBezTo>
                  <a:cubicBezTo>
                    <a:pt x="115" y="35"/>
                    <a:pt x="115" y="35"/>
                    <a:pt x="115" y="35"/>
                  </a:cubicBezTo>
                  <a:moveTo>
                    <a:pt x="135" y="33"/>
                  </a:moveTo>
                  <a:cubicBezTo>
                    <a:pt x="131" y="33"/>
                    <a:pt x="127" y="34"/>
                    <a:pt x="124" y="36"/>
                  </a:cubicBezTo>
                  <a:cubicBezTo>
                    <a:pt x="120" y="38"/>
                    <a:pt x="118" y="41"/>
                    <a:pt x="118" y="44"/>
                  </a:cubicBezTo>
                  <a:cubicBezTo>
                    <a:pt x="119" y="47"/>
                    <a:pt x="121" y="50"/>
                    <a:pt x="125" y="50"/>
                  </a:cubicBezTo>
                  <a:cubicBezTo>
                    <a:pt x="126" y="51"/>
                    <a:pt x="126" y="51"/>
                    <a:pt x="127" y="51"/>
                  </a:cubicBezTo>
                  <a:cubicBezTo>
                    <a:pt x="128" y="51"/>
                    <a:pt x="130" y="51"/>
                    <a:pt x="131" y="52"/>
                  </a:cubicBezTo>
                  <a:cubicBezTo>
                    <a:pt x="131" y="52"/>
                    <a:pt x="132" y="53"/>
                    <a:pt x="132" y="53"/>
                  </a:cubicBezTo>
                  <a:cubicBezTo>
                    <a:pt x="132" y="53"/>
                    <a:pt x="131" y="54"/>
                    <a:pt x="130" y="54"/>
                  </a:cubicBezTo>
                  <a:cubicBezTo>
                    <a:pt x="120" y="56"/>
                    <a:pt x="120" y="56"/>
                    <a:pt x="120" y="56"/>
                  </a:cubicBezTo>
                  <a:cubicBezTo>
                    <a:pt x="119" y="56"/>
                    <a:pt x="118" y="58"/>
                    <a:pt x="118" y="59"/>
                  </a:cubicBezTo>
                  <a:cubicBezTo>
                    <a:pt x="118" y="61"/>
                    <a:pt x="120" y="61"/>
                    <a:pt x="121" y="61"/>
                  </a:cubicBezTo>
                  <a:cubicBezTo>
                    <a:pt x="121" y="61"/>
                    <a:pt x="121" y="61"/>
                    <a:pt x="121" y="61"/>
                  </a:cubicBezTo>
                  <a:cubicBezTo>
                    <a:pt x="121" y="61"/>
                    <a:pt x="121" y="61"/>
                    <a:pt x="121" y="61"/>
                  </a:cubicBezTo>
                  <a:cubicBezTo>
                    <a:pt x="131" y="59"/>
                    <a:pt x="131" y="59"/>
                    <a:pt x="131" y="59"/>
                  </a:cubicBezTo>
                  <a:cubicBezTo>
                    <a:pt x="132" y="59"/>
                    <a:pt x="135" y="58"/>
                    <a:pt x="136" y="56"/>
                  </a:cubicBezTo>
                  <a:cubicBezTo>
                    <a:pt x="137" y="55"/>
                    <a:pt x="137" y="53"/>
                    <a:pt x="137" y="52"/>
                  </a:cubicBezTo>
                  <a:cubicBezTo>
                    <a:pt x="137" y="50"/>
                    <a:pt x="135" y="48"/>
                    <a:pt x="133" y="47"/>
                  </a:cubicBezTo>
                  <a:cubicBezTo>
                    <a:pt x="131" y="46"/>
                    <a:pt x="130" y="46"/>
                    <a:pt x="128" y="45"/>
                  </a:cubicBezTo>
                  <a:cubicBezTo>
                    <a:pt x="127" y="45"/>
                    <a:pt x="127" y="45"/>
                    <a:pt x="126" y="45"/>
                  </a:cubicBezTo>
                  <a:cubicBezTo>
                    <a:pt x="125" y="45"/>
                    <a:pt x="124" y="44"/>
                    <a:pt x="123" y="43"/>
                  </a:cubicBezTo>
                  <a:cubicBezTo>
                    <a:pt x="123" y="43"/>
                    <a:pt x="124" y="41"/>
                    <a:pt x="126" y="40"/>
                  </a:cubicBezTo>
                  <a:cubicBezTo>
                    <a:pt x="129" y="39"/>
                    <a:pt x="132" y="38"/>
                    <a:pt x="135" y="38"/>
                  </a:cubicBezTo>
                  <a:cubicBezTo>
                    <a:pt x="135" y="38"/>
                    <a:pt x="135" y="38"/>
                    <a:pt x="136" y="38"/>
                  </a:cubicBezTo>
                  <a:cubicBezTo>
                    <a:pt x="136" y="38"/>
                    <a:pt x="136" y="38"/>
                    <a:pt x="136" y="38"/>
                  </a:cubicBezTo>
                  <a:cubicBezTo>
                    <a:pt x="137" y="38"/>
                    <a:pt x="139" y="37"/>
                    <a:pt x="139" y="36"/>
                  </a:cubicBezTo>
                  <a:cubicBezTo>
                    <a:pt x="139" y="34"/>
                    <a:pt x="138" y="33"/>
                    <a:pt x="136" y="33"/>
                  </a:cubicBezTo>
                  <a:cubicBezTo>
                    <a:pt x="136" y="33"/>
                    <a:pt x="135" y="33"/>
                    <a:pt x="135" y="33"/>
                  </a:cubicBezTo>
                  <a:moveTo>
                    <a:pt x="124" y="24"/>
                  </a:moveTo>
                  <a:cubicBezTo>
                    <a:pt x="124" y="24"/>
                    <a:pt x="125" y="24"/>
                    <a:pt x="125" y="23"/>
                  </a:cubicBezTo>
                  <a:cubicBezTo>
                    <a:pt x="127" y="22"/>
                    <a:pt x="128" y="21"/>
                    <a:pt x="130" y="21"/>
                  </a:cubicBezTo>
                  <a:cubicBezTo>
                    <a:pt x="134" y="20"/>
                    <a:pt x="134" y="20"/>
                    <a:pt x="134" y="20"/>
                  </a:cubicBezTo>
                  <a:cubicBezTo>
                    <a:pt x="135" y="20"/>
                    <a:pt x="135" y="20"/>
                    <a:pt x="135" y="20"/>
                  </a:cubicBezTo>
                  <a:cubicBezTo>
                    <a:pt x="136" y="19"/>
                    <a:pt x="137" y="19"/>
                    <a:pt x="138" y="19"/>
                  </a:cubicBezTo>
                  <a:cubicBezTo>
                    <a:pt x="139" y="19"/>
                    <a:pt x="140" y="19"/>
                    <a:pt x="141" y="20"/>
                  </a:cubicBezTo>
                  <a:cubicBezTo>
                    <a:pt x="147" y="20"/>
                    <a:pt x="152" y="23"/>
                    <a:pt x="155" y="28"/>
                  </a:cubicBezTo>
                  <a:cubicBezTo>
                    <a:pt x="158" y="33"/>
                    <a:pt x="159" y="40"/>
                    <a:pt x="161" y="46"/>
                  </a:cubicBezTo>
                  <a:cubicBezTo>
                    <a:pt x="168" y="95"/>
                    <a:pt x="168" y="95"/>
                    <a:pt x="168" y="95"/>
                  </a:cubicBezTo>
                  <a:cubicBezTo>
                    <a:pt x="170" y="102"/>
                    <a:pt x="170" y="110"/>
                    <a:pt x="167" y="115"/>
                  </a:cubicBezTo>
                  <a:cubicBezTo>
                    <a:pt x="163" y="120"/>
                    <a:pt x="155" y="122"/>
                    <a:pt x="148" y="123"/>
                  </a:cubicBezTo>
                  <a:cubicBezTo>
                    <a:pt x="39" y="141"/>
                    <a:pt x="39" y="141"/>
                    <a:pt x="39" y="141"/>
                  </a:cubicBezTo>
                  <a:cubicBezTo>
                    <a:pt x="42" y="137"/>
                    <a:pt x="43" y="132"/>
                    <a:pt x="43" y="127"/>
                  </a:cubicBezTo>
                  <a:cubicBezTo>
                    <a:pt x="46" y="98"/>
                    <a:pt x="41" y="68"/>
                    <a:pt x="28" y="42"/>
                  </a:cubicBezTo>
                  <a:cubicBezTo>
                    <a:pt x="121" y="22"/>
                    <a:pt x="121" y="22"/>
                    <a:pt x="121" y="22"/>
                  </a:cubicBezTo>
                  <a:cubicBezTo>
                    <a:pt x="121" y="23"/>
                    <a:pt x="121" y="23"/>
                    <a:pt x="121" y="23"/>
                  </a:cubicBezTo>
                  <a:cubicBezTo>
                    <a:pt x="122" y="23"/>
                    <a:pt x="123" y="24"/>
                    <a:pt x="124" y="24"/>
                  </a:cubicBezTo>
                  <a:moveTo>
                    <a:pt x="30" y="140"/>
                  </a:moveTo>
                  <a:cubicBezTo>
                    <a:pt x="26" y="140"/>
                    <a:pt x="23" y="138"/>
                    <a:pt x="20" y="135"/>
                  </a:cubicBezTo>
                  <a:cubicBezTo>
                    <a:pt x="17" y="130"/>
                    <a:pt x="16" y="124"/>
                    <a:pt x="15" y="118"/>
                  </a:cubicBezTo>
                  <a:cubicBezTo>
                    <a:pt x="6" y="46"/>
                    <a:pt x="6" y="46"/>
                    <a:pt x="6" y="46"/>
                  </a:cubicBezTo>
                  <a:cubicBezTo>
                    <a:pt x="6" y="39"/>
                    <a:pt x="5" y="32"/>
                    <a:pt x="9" y="28"/>
                  </a:cubicBezTo>
                  <a:cubicBezTo>
                    <a:pt x="12" y="25"/>
                    <a:pt x="16" y="24"/>
                    <a:pt x="21" y="23"/>
                  </a:cubicBezTo>
                  <a:cubicBezTo>
                    <a:pt x="21" y="23"/>
                    <a:pt x="21" y="23"/>
                    <a:pt x="21" y="23"/>
                  </a:cubicBezTo>
                  <a:cubicBezTo>
                    <a:pt x="104" y="7"/>
                    <a:pt x="104" y="7"/>
                    <a:pt x="104" y="7"/>
                  </a:cubicBezTo>
                  <a:cubicBezTo>
                    <a:pt x="108" y="7"/>
                    <a:pt x="112" y="6"/>
                    <a:pt x="116" y="6"/>
                  </a:cubicBezTo>
                  <a:cubicBezTo>
                    <a:pt x="118" y="6"/>
                    <a:pt x="120" y="6"/>
                    <a:pt x="122" y="7"/>
                  </a:cubicBezTo>
                  <a:cubicBezTo>
                    <a:pt x="126" y="8"/>
                    <a:pt x="130" y="11"/>
                    <a:pt x="131" y="15"/>
                  </a:cubicBezTo>
                  <a:cubicBezTo>
                    <a:pt x="130" y="15"/>
                    <a:pt x="129" y="15"/>
                    <a:pt x="129" y="15"/>
                  </a:cubicBezTo>
                  <a:cubicBezTo>
                    <a:pt x="24" y="37"/>
                    <a:pt x="24" y="37"/>
                    <a:pt x="24" y="37"/>
                  </a:cubicBezTo>
                  <a:cubicBezTo>
                    <a:pt x="23" y="37"/>
                    <a:pt x="22" y="38"/>
                    <a:pt x="22" y="38"/>
                  </a:cubicBezTo>
                  <a:cubicBezTo>
                    <a:pt x="22" y="39"/>
                    <a:pt x="22" y="40"/>
                    <a:pt x="22" y="41"/>
                  </a:cubicBezTo>
                  <a:cubicBezTo>
                    <a:pt x="35" y="67"/>
                    <a:pt x="40" y="97"/>
                    <a:pt x="38" y="127"/>
                  </a:cubicBezTo>
                  <a:cubicBezTo>
                    <a:pt x="38" y="131"/>
                    <a:pt x="37" y="136"/>
                    <a:pt x="34" y="138"/>
                  </a:cubicBezTo>
                  <a:cubicBezTo>
                    <a:pt x="32" y="139"/>
                    <a:pt x="31" y="140"/>
                    <a:pt x="30" y="140"/>
                  </a:cubicBezTo>
                  <a:moveTo>
                    <a:pt x="116" y="0"/>
                  </a:moveTo>
                  <a:cubicBezTo>
                    <a:pt x="112" y="0"/>
                    <a:pt x="107" y="1"/>
                    <a:pt x="103" y="2"/>
                  </a:cubicBezTo>
                  <a:cubicBezTo>
                    <a:pt x="20" y="18"/>
                    <a:pt x="20" y="18"/>
                    <a:pt x="20" y="18"/>
                  </a:cubicBezTo>
                  <a:cubicBezTo>
                    <a:pt x="14" y="19"/>
                    <a:pt x="9" y="20"/>
                    <a:pt x="5" y="24"/>
                  </a:cubicBezTo>
                  <a:cubicBezTo>
                    <a:pt x="0" y="30"/>
                    <a:pt x="0" y="39"/>
                    <a:pt x="1" y="47"/>
                  </a:cubicBezTo>
                  <a:cubicBezTo>
                    <a:pt x="10" y="118"/>
                    <a:pt x="10" y="118"/>
                    <a:pt x="10" y="118"/>
                  </a:cubicBezTo>
                  <a:cubicBezTo>
                    <a:pt x="11" y="125"/>
                    <a:pt x="12" y="132"/>
                    <a:pt x="16" y="138"/>
                  </a:cubicBezTo>
                  <a:cubicBezTo>
                    <a:pt x="19" y="141"/>
                    <a:pt x="22" y="144"/>
                    <a:pt x="26" y="145"/>
                  </a:cubicBezTo>
                  <a:cubicBezTo>
                    <a:pt x="26" y="145"/>
                    <a:pt x="26" y="145"/>
                    <a:pt x="26" y="146"/>
                  </a:cubicBezTo>
                  <a:cubicBezTo>
                    <a:pt x="26" y="147"/>
                    <a:pt x="27" y="148"/>
                    <a:pt x="29" y="148"/>
                  </a:cubicBezTo>
                  <a:cubicBezTo>
                    <a:pt x="29" y="148"/>
                    <a:pt x="29" y="148"/>
                    <a:pt x="29" y="148"/>
                  </a:cubicBezTo>
                  <a:cubicBezTo>
                    <a:pt x="149" y="128"/>
                    <a:pt x="149" y="128"/>
                    <a:pt x="149" y="128"/>
                  </a:cubicBezTo>
                  <a:cubicBezTo>
                    <a:pt x="150" y="128"/>
                    <a:pt x="151" y="128"/>
                    <a:pt x="152" y="128"/>
                  </a:cubicBezTo>
                  <a:cubicBezTo>
                    <a:pt x="160" y="126"/>
                    <a:pt x="167" y="124"/>
                    <a:pt x="171" y="118"/>
                  </a:cubicBezTo>
                  <a:cubicBezTo>
                    <a:pt x="176" y="111"/>
                    <a:pt x="175" y="102"/>
                    <a:pt x="174" y="94"/>
                  </a:cubicBezTo>
                  <a:cubicBezTo>
                    <a:pt x="166" y="45"/>
                    <a:pt x="166" y="45"/>
                    <a:pt x="166" y="45"/>
                  </a:cubicBezTo>
                  <a:cubicBezTo>
                    <a:pt x="165" y="39"/>
                    <a:pt x="164" y="31"/>
                    <a:pt x="159" y="24"/>
                  </a:cubicBezTo>
                  <a:cubicBezTo>
                    <a:pt x="155" y="19"/>
                    <a:pt x="149" y="15"/>
                    <a:pt x="142" y="14"/>
                  </a:cubicBezTo>
                  <a:cubicBezTo>
                    <a:pt x="140" y="14"/>
                    <a:pt x="139" y="14"/>
                    <a:pt x="137" y="14"/>
                  </a:cubicBezTo>
                  <a:cubicBezTo>
                    <a:pt x="137" y="14"/>
                    <a:pt x="137" y="14"/>
                    <a:pt x="136" y="14"/>
                  </a:cubicBezTo>
                  <a:cubicBezTo>
                    <a:pt x="135" y="8"/>
                    <a:pt x="129" y="3"/>
                    <a:pt x="123" y="1"/>
                  </a:cubicBezTo>
                  <a:cubicBezTo>
                    <a:pt x="121" y="1"/>
                    <a:pt x="118" y="0"/>
                    <a:pt x="116"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89" name="Freeform 133">
              <a:extLst>
                <a:ext uri="{FF2B5EF4-FFF2-40B4-BE49-F238E27FC236}">
                  <a16:creationId xmlns:a16="http://schemas.microsoft.com/office/drawing/2014/main" id="{A1F8161C-04AA-1AB6-AB37-309C9FEFE5FA}"/>
                </a:ext>
              </a:extLst>
            </p:cNvPr>
            <p:cNvSpPr>
              <a:spLocks noEditPoints="1"/>
            </p:cNvSpPr>
            <p:nvPr/>
          </p:nvSpPr>
          <p:spPr bwMode="auto">
            <a:xfrm>
              <a:off x="1890713" y="3752850"/>
              <a:ext cx="441325" cy="530225"/>
            </a:xfrm>
            <a:custGeom>
              <a:avLst/>
              <a:gdLst>
                <a:gd name="T0" fmla="*/ 70 w 123"/>
                <a:gd name="T1" fmla="*/ 15 h 148"/>
                <a:gd name="T2" fmla="*/ 115 w 123"/>
                <a:gd name="T3" fmla="*/ 119 h 148"/>
                <a:gd name="T4" fmla="*/ 105 w 123"/>
                <a:gd name="T5" fmla="*/ 111 h 148"/>
                <a:gd name="T6" fmla="*/ 112 w 123"/>
                <a:gd name="T7" fmla="*/ 106 h 148"/>
                <a:gd name="T8" fmla="*/ 111 w 123"/>
                <a:gd name="T9" fmla="*/ 102 h 148"/>
                <a:gd name="T10" fmla="*/ 94 w 123"/>
                <a:gd name="T11" fmla="*/ 89 h 148"/>
                <a:gd name="T12" fmla="*/ 99 w 123"/>
                <a:gd name="T13" fmla="*/ 90 h 148"/>
                <a:gd name="T14" fmla="*/ 104 w 123"/>
                <a:gd name="T15" fmla="*/ 88 h 148"/>
                <a:gd name="T16" fmla="*/ 95 w 123"/>
                <a:gd name="T17" fmla="*/ 85 h 148"/>
                <a:gd name="T18" fmla="*/ 87 w 123"/>
                <a:gd name="T19" fmla="*/ 75 h 148"/>
                <a:gd name="T20" fmla="*/ 96 w 123"/>
                <a:gd name="T21" fmla="*/ 73 h 148"/>
                <a:gd name="T22" fmla="*/ 91 w 123"/>
                <a:gd name="T23" fmla="*/ 67 h 148"/>
                <a:gd name="T24" fmla="*/ 90 w 123"/>
                <a:gd name="T25" fmla="*/ 63 h 148"/>
                <a:gd name="T26" fmla="*/ 75 w 123"/>
                <a:gd name="T27" fmla="*/ 52 h 148"/>
                <a:gd name="T28" fmla="*/ 86 w 123"/>
                <a:gd name="T29" fmla="*/ 55 h 148"/>
                <a:gd name="T30" fmla="*/ 69 w 123"/>
                <a:gd name="T31" fmla="*/ 43 h 148"/>
                <a:gd name="T32" fmla="*/ 80 w 123"/>
                <a:gd name="T33" fmla="*/ 46 h 148"/>
                <a:gd name="T34" fmla="*/ 82 w 123"/>
                <a:gd name="T35" fmla="*/ 50 h 148"/>
                <a:gd name="T36" fmla="*/ 72 w 123"/>
                <a:gd name="T37" fmla="*/ 47 h 148"/>
                <a:gd name="T38" fmla="*/ 75 w 123"/>
                <a:gd name="T39" fmla="*/ 40 h 148"/>
                <a:gd name="T40" fmla="*/ 88 w 123"/>
                <a:gd name="T41" fmla="*/ 29 h 148"/>
                <a:gd name="T42" fmla="*/ 94 w 123"/>
                <a:gd name="T43" fmla="*/ 25 h 148"/>
                <a:gd name="T44" fmla="*/ 94 w 123"/>
                <a:gd name="T45" fmla="*/ 22 h 148"/>
                <a:gd name="T46" fmla="*/ 82 w 123"/>
                <a:gd name="T47" fmla="*/ 27 h 148"/>
                <a:gd name="T48" fmla="*/ 93 w 123"/>
                <a:gd name="T49" fmla="*/ 22 h 148"/>
                <a:gd name="T50" fmla="*/ 82 w 123"/>
                <a:gd name="T51" fmla="*/ 27 h 148"/>
                <a:gd name="T52" fmla="*/ 84 w 123"/>
                <a:gd name="T53" fmla="*/ 19 h 148"/>
                <a:gd name="T54" fmla="*/ 67 w 123"/>
                <a:gd name="T55" fmla="*/ 22 h 148"/>
                <a:gd name="T56" fmla="*/ 69 w 123"/>
                <a:gd name="T57" fmla="*/ 15 h 148"/>
                <a:gd name="T58" fmla="*/ 70 w 123"/>
                <a:gd name="T59" fmla="*/ 15 h 148"/>
                <a:gd name="T60" fmla="*/ 75 w 123"/>
                <a:gd name="T61" fmla="*/ 16 h 148"/>
                <a:gd name="T62" fmla="*/ 70 w 123"/>
                <a:gd name="T63" fmla="*/ 15 h 148"/>
                <a:gd name="T64" fmla="*/ 9 w 123"/>
                <a:gd name="T65" fmla="*/ 50 h 148"/>
                <a:gd name="T66" fmla="*/ 21 w 123"/>
                <a:gd name="T67" fmla="*/ 12 h 148"/>
                <a:gd name="T68" fmla="*/ 39 w 123"/>
                <a:gd name="T69" fmla="*/ 18 h 148"/>
                <a:gd name="T70" fmla="*/ 66 w 123"/>
                <a:gd name="T71" fmla="*/ 40 h 148"/>
                <a:gd name="T72" fmla="*/ 88 w 123"/>
                <a:gd name="T73" fmla="*/ 85 h 148"/>
                <a:gd name="T74" fmla="*/ 103 w 123"/>
                <a:gd name="T75" fmla="*/ 114 h 148"/>
                <a:gd name="T76" fmla="*/ 108 w 123"/>
                <a:gd name="T77" fmla="*/ 123 h 148"/>
                <a:gd name="T78" fmla="*/ 23 w 123"/>
                <a:gd name="T79" fmla="*/ 61 h 148"/>
                <a:gd name="T80" fmla="*/ 50 w 123"/>
                <a:gd name="T81" fmla="*/ 17 h 148"/>
                <a:gd name="T82" fmla="*/ 58 w 123"/>
                <a:gd name="T83" fmla="*/ 12 h 148"/>
                <a:gd name="T84" fmla="*/ 50 w 123"/>
                <a:gd name="T85" fmla="*/ 17 h 148"/>
                <a:gd name="T86" fmla="*/ 45 w 123"/>
                <a:gd name="T87" fmla="*/ 7 h 148"/>
                <a:gd name="T88" fmla="*/ 40 w 123"/>
                <a:gd name="T89" fmla="*/ 14 h 148"/>
                <a:gd name="T90" fmla="*/ 43 w 123"/>
                <a:gd name="T91" fmla="*/ 8 h 148"/>
                <a:gd name="T92" fmla="*/ 25 w 123"/>
                <a:gd name="T93" fmla="*/ 10 h 148"/>
                <a:gd name="T94" fmla="*/ 36 w 123"/>
                <a:gd name="T95" fmla="*/ 7 h 148"/>
                <a:gd name="T96" fmla="*/ 23 w 123"/>
                <a:gd name="T97" fmla="*/ 7 h 148"/>
                <a:gd name="T98" fmla="*/ 20 w 123"/>
                <a:gd name="T99" fmla="*/ 7 h 148"/>
                <a:gd name="T100" fmla="*/ 6 w 123"/>
                <a:gd name="T101" fmla="*/ 49 h 148"/>
                <a:gd name="T102" fmla="*/ 2 w 123"/>
                <a:gd name="T103" fmla="*/ 75 h 148"/>
                <a:gd name="T104" fmla="*/ 66 w 123"/>
                <a:gd name="T105" fmla="*/ 145 h 148"/>
                <a:gd name="T106" fmla="*/ 109 w 123"/>
                <a:gd name="T107" fmla="*/ 126 h 148"/>
                <a:gd name="T108" fmla="*/ 122 w 123"/>
                <a:gd name="T109" fmla="*/ 118 h 148"/>
                <a:gd name="T110" fmla="*/ 101 w 123"/>
                <a:gd name="T111" fmla="*/ 74 h 148"/>
                <a:gd name="T112" fmla="*/ 86 w 123"/>
                <a:gd name="T113" fmla="*/ 34 h 148"/>
                <a:gd name="T114" fmla="*/ 89 w 123"/>
                <a:gd name="T115" fmla="*/ 32 h 148"/>
                <a:gd name="T116" fmla="*/ 102 w 123"/>
                <a:gd name="T117" fmla="*/ 21 h 148"/>
                <a:gd name="T118" fmla="*/ 93 w 123"/>
                <a:gd name="T119" fmla="*/ 18 h 148"/>
                <a:gd name="T120" fmla="*/ 90 w 123"/>
                <a:gd name="T121" fmla="*/ 17 h 148"/>
                <a:gd name="T122" fmla="*/ 36 w 123"/>
                <a:gd name="T123"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148">
                  <a:moveTo>
                    <a:pt x="70" y="15"/>
                  </a:moveTo>
                  <a:cubicBezTo>
                    <a:pt x="70" y="15"/>
                    <a:pt x="70" y="15"/>
                    <a:pt x="70" y="15"/>
                  </a:cubicBezTo>
                  <a:cubicBezTo>
                    <a:pt x="70" y="15"/>
                    <a:pt x="70" y="15"/>
                    <a:pt x="70" y="15"/>
                  </a:cubicBezTo>
                  <a:moveTo>
                    <a:pt x="111" y="121"/>
                  </a:moveTo>
                  <a:cubicBezTo>
                    <a:pt x="108" y="116"/>
                    <a:pt x="108" y="116"/>
                    <a:pt x="108" y="116"/>
                  </a:cubicBezTo>
                  <a:cubicBezTo>
                    <a:pt x="111" y="117"/>
                    <a:pt x="113" y="118"/>
                    <a:pt x="115" y="119"/>
                  </a:cubicBezTo>
                  <a:cubicBezTo>
                    <a:pt x="111" y="121"/>
                    <a:pt x="111" y="121"/>
                    <a:pt x="111" y="121"/>
                  </a:cubicBezTo>
                  <a:moveTo>
                    <a:pt x="118" y="116"/>
                  </a:moveTo>
                  <a:cubicBezTo>
                    <a:pt x="114" y="114"/>
                    <a:pt x="110" y="113"/>
                    <a:pt x="105" y="111"/>
                  </a:cubicBezTo>
                  <a:cubicBezTo>
                    <a:pt x="101" y="103"/>
                    <a:pt x="101" y="103"/>
                    <a:pt x="101" y="103"/>
                  </a:cubicBezTo>
                  <a:cubicBezTo>
                    <a:pt x="111" y="105"/>
                    <a:pt x="111" y="105"/>
                    <a:pt x="111" y="105"/>
                  </a:cubicBezTo>
                  <a:cubicBezTo>
                    <a:pt x="111" y="106"/>
                    <a:pt x="112" y="106"/>
                    <a:pt x="112" y="106"/>
                  </a:cubicBezTo>
                  <a:cubicBezTo>
                    <a:pt x="113" y="106"/>
                    <a:pt x="113" y="106"/>
                    <a:pt x="113" y="106"/>
                  </a:cubicBezTo>
                  <a:cubicBezTo>
                    <a:pt x="118" y="116"/>
                    <a:pt x="118" y="116"/>
                    <a:pt x="118" y="116"/>
                  </a:cubicBezTo>
                  <a:moveTo>
                    <a:pt x="111" y="102"/>
                  </a:moveTo>
                  <a:cubicBezTo>
                    <a:pt x="99" y="98"/>
                    <a:pt x="99" y="98"/>
                    <a:pt x="99" y="98"/>
                  </a:cubicBezTo>
                  <a:cubicBezTo>
                    <a:pt x="94" y="89"/>
                    <a:pt x="94" y="89"/>
                    <a:pt x="94" y="89"/>
                  </a:cubicBezTo>
                  <a:cubicBezTo>
                    <a:pt x="94" y="89"/>
                    <a:pt x="94" y="89"/>
                    <a:pt x="94" y="89"/>
                  </a:cubicBezTo>
                  <a:cubicBezTo>
                    <a:pt x="95" y="89"/>
                    <a:pt x="95" y="89"/>
                    <a:pt x="95" y="89"/>
                  </a:cubicBezTo>
                  <a:cubicBezTo>
                    <a:pt x="96" y="89"/>
                    <a:pt x="96" y="89"/>
                    <a:pt x="96" y="89"/>
                  </a:cubicBezTo>
                  <a:cubicBezTo>
                    <a:pt x="97" y="89"/>
                    <a:pt x="98" y="90"/>
                    <a:pt x="99" y="90"/>
                  </a:cubicBezTo>
                  <a:cubicBezTo>
                    <a:pt x="106" y="93"/>
                    <a:pt x="106" y="93"/>
                    <a:pt x="106" y="93"/>
                  </a:cubicBezTo>
                  <a:cubicBezTo>
                    <a:pt x="111" y="102"/>
                    <a:pt x="111" y="102"/>
                    <a:pt x="111" y="102"/>
                  </a:cubicBezTo>
                  <a:moveTo>
                    <a:pt x="104" y="88"/>
                  </a:moveTo>
                  <a:cubicBezTo>
                    <a:pt x="100" y="87"/>
                    <a:pt x="100" y="87"/>
                    <a:pt x="100" y="87"/>
                  </a:cubicBezTo>
                  <a:cubicBezTo>
                    <a:pt x="99" y="86"/>
                    <a:pt x="98" y="86"/>
                    <a:pt x="97" y="86"/>
                  </a:cubicBezTo>
                  <a:cubicBezTo>
                    <a:pt x="96" y="85"/>
                    <a:pt x="96" y="85"/>
                    <a:pt x="95" y="85"/>
                  </a:cubicBezTo>
                  <a:cubicBezTo>
                    <a:pt x="95" y="85"/>
                    <a:pt x="95" y="85"/>
                    <a:pt x="95" y="85"/>
                  </a:cubicBezTo>
                  <a:cubicBezTo>
                    <a:pt x="94" y="85"/>
                    <a:pt x="93" y="85"/>
                    <a:pt x="92" y="85"/>
                  </a:cubicBezTo>
                  <a:cubicBezTo>
                    <a:pt x="87" y="75"/>
                    <a:pt x="87" y="75"/>
                    <a:pt x="87" y="75"/>
                  </a:cubicBezTo>
                  <a:cubicBezTo>
                    <a:pt x="91" y="76"/>
                    <a:pt x="94" y="77"/>
                    <a:pt x="98" y="77"/>
                  </a:cubicBezTo>
                  <a:cubicBezTo>
                    <a:pt x="104" y="88"/>
                    <a:pt x="104" y="88"/>
                    <a:pt x="104" y="88"/>
                  </a:cubicBezTo>
                  <a:moveTo>
                    <a:pt x="96" y="73"/>
                  </a:moveTo>
                  <a:cubicBezTo>
                    <a:pt x="92" y="72"/>
                    <a:pt x="88" y="72"/>
                    <a:pt x="85" y="71"/>
                  </a:cubicBezTo>
                  <a:cubicBezTo>
                    <a:pt x="81" y="64"/>
                    <a:pt x="81" y="64"/>
                    <a:pt x="81" y="64"/>
                  </a:cubicBezTo>
                  <a:cubicBezTo>
                    <a:pt x="85" y="65"/>
                    <a:pt x="88" y="66"/>
                    <a:pt x="91" y="67"/>
                  </a:cubicBezTo>
                  <a:cubicBezTo>
                    <a:pt x="92" y="66"/>
                    <a:pt x="92" y="66"/>
                    <a:pt x="92" y="66"/>
                  </a:cubicBezTo>
                  <a:cubicBezTo>
                    <a:pt x="96" y="73"/>
                    <a:pt x="96" y="73"/>
                    <a:pt x="96" y="73"/>
                  </a:cubicBezTo>
                  <a:moveTo>
                    <a:pt x="90" y="63"/>
                  </a:moveTo>
                  <a:cubicBezTo>
                    <a:pt x="86" y="62"/>
                    <a:pt x="83" y="61"/>
                    <a:pt x="79" y="60"/>
                  </a:cubicBezTo>
                  <a:cubicBezTo>
                    <a:pt x="74" y="52"/>
                    <a:pt x="74" y="52"/>
                    <a:pt x="74" y="52"/>
                  </a:cubicBezTo>
                  <a:cubicBezTo>
                    <a:pt x="75" y="52"/>
                    <a:pt x="75" y="52"/>
                    <a:pt x="75" y="52"/>
                  </a:cubicBezTo>
                  <a:cubicBezTo>
                    <a:pt x="77" y="52"/>
                    <a:pt x="79" y="53"/>
                    <a:pt x="80" y="54"/>
                  </a:cubicBezTo>
                  <a:cubicBezTo>
                    <a:pt x="86" y="56"/>
                    <a:pt x="86" y="56"/>
                    <a:pt x="86" y="56"/>
                  </a:cubicBezTo>
                  <a:cubicBezTo>
                    <a:pt x="86" y="55"/>
                    <a:pt x="86" y="55"/>
                    <a:pt x="86" y="55"/>
                  </a:cubicBezTo>
                  <a:cubicBezTo>
                    <a:pt x="90" y="63"/>
                    <a:pt x="90" y="63"/>
                    <a:pt x="90" y="63"/>
                  </a:cubicBezTo>
                  <a:moveTo>
                    <a:pt x="72" y="47"/>
                  </a:moveTo>
                  <a:cubicBezTo>
                    <a:pt x="69" y="43"/>
                    <a:pt x="69" y="43"/>
                    <a:pt x="69" y="43"/>
                  </a:cubicBezTo>
                  <a:cubicBezTo>
                    <a:pt x="73" y="41"/>
                    <a:pt x="73" y="41"/>
                    <a:pt x="73" y="41"/>
                  </a:cubicBezTo>
                  <a:cubicBezTo>
                    <a:pt x="72" y="43"/>
                    <a:pt x="72" y="43"/>
                    <a:pt x="72" y="43"/>
                  </a:cubicBezTo>
                  <a:cubicBezTo>
                    <a:pt x="75" y="44"/>
                    <a:pt x="77" y="45"/>
                    <a:pt x="80" y="46"/>
                  </a:cubicBezTo>
                  <a:cubicBezTo>
                    <a:pt x="80" y="44"/>
                    <a:pt x="80" y="44"/>
                    <a:pt x="80" y="44"/>
                  </a:cubicBezTo>
                  <a:cubicBezTo>
                    <a:pt x="84" y="52"/>
                    <a:pt x="84" y="52"/>
                    <a:pt x="84" y="52"/>
                  </a:cubicBezTo>
                  <a:cubicBezTo>
                    <a:pt x="82" y="50"/>
                    <a:pt x="82" y="50"/>
                    <a:pt x="82" y="50"/>
                  </a:cubicBezTo>
                  <a:cubicBezTo>
                    <a:pt x="80" y="50"/>
                    <a:pt x="78" y="49"/>
                    <a:pt x="76" y="48"/>
                  </a:cubicBezTo>
                  <a:cubicBezTo>
                    <a:pt x="76" y="48"/>
                    <a:pt x="75" y="48"/>
                    <a:pt x="75" y="48"/>
                  </a:cubicBezTo>
                  <a:cubicBezTo>
                    <a:pt x="74" y="48"/>
                    <a:pt x="73" y="47"/>
                    <a:pt x="72" y="47"/>
                  </a:cubicBezTo>
                  <a:cubicBezTo>
                    <a:pt x="72" y="47"/>
                    <a:pt x="72" y="47"/>
                    <a:pt x="72" y="47"/>
                  </a:cubicBezTo>
                  <a:moveTo>
                    <a:pt x="79" y="41"/>
                  </a:moveTo>
                  <a:cubicBezTo>
                    <a:pt x="77" y="41"/>
                    <a:pt x="76" y="40"/>
                    <a:pt x="75" y="40"/>
                  </a:cubicBezTo>
                  <a:cubicBezTo>
                    <a:pt x="77" y="38"/>
                    <a:pt x="77" y="38"/>
                    <a:pt x="77" y="38"/>
                  </a:cubicBezTo>
                  <a:cubicBezTo>
                    <a:pt x="79" y="41"/>
                    <a:pt x="79" y="41"/>
                    <a:pt x="79" y="41"/>
                  </a:cubicBezTo>
                  <a:moveTo>
                    <a:pt x="88" y="29"/>
                  </a:moveTo>
                  <a:cubicBezTo>
                    <a:pt x="86" y="28"/>
                    <a:pt x="86" y="28"/>
                    <a:pt x="86" y="28"/>
                  </a:cubicBezTo>
                  <a:cubicBezTo>
                    <a:pt x="87" y="28"/>
                    <a:pt x="88" y="28"/>
                    <a:pt x="89" y="27"/>
                  </a:cubicBezTo>
                  <a:cubicBezTo>
                    <a:pt x="91" y="26"/>
                    <a:pt x="93" y="26"/>
                    <a:pt x="94" y="25"/>
                  </a:cubicBezTo>
                  <a:cubicBezTo>
                    <a:pt x="88" y="29"/>
                    <a:pt x="88" y="29"/>
                    <a:pt x="88" y="29"/>
                  </a:cubicBezTo>
                  <a:moveTo>
                    <a:pt x="94" y="25"/>
                  </a:moveTo>
                  <a:cubicBezTo>
                    <a:pt x="94" y="22"/>
                    <a:pt x="94" y="22"/>
                    <a:pt x="94" y="22"/>
                  </a:cubicBezTo>
                  <a:cubicBezTo>
                    <a:pt x="98" y="23"/>
                    <a:pt x="98" y="23"/>
                    <a:pt x="98" y="23"/>
                  </a:cubicBezTo>
                  <a:cubicBezTo>
                    <a:pt x="94" y="25"/>
                    <a:pt x="94" y="25"/>
                    <a:pt x="94" y="25"/>
                  </a:cubicBezTo>
                  <a:moveTo>
                    <a:pt x="82" y="27"/>
                  </a:moveTo>
                  <a:cubicBezTo>
                    <a:pt x="76" y="25"/>
                    <a:pt x="76" y="25"/>
                    <a:pt x="76" y="25"/>
                  </a:cubicBezTo>
                  <a:cubicBezTo>
                    <a:pt x="90" y="21"/>
                    <a:pt x="90" y="21"/>
                    <a:pt x="90" y="21"/>
                  </a:cubicBezTo>
                  <a:cubicBezTo>
                    <a:pt x="93" y="22"/>
                    <a:pt x="93" y="22"/>
                    <a:pt x="93" y="22"/>
                  </a:cubicBezTo>
                  <a:cubicBezTo>
                    <a:pt x="91" y="22"/>
                    <a:pt x="89" y="23"/>
                    <a:pt x="88" y="24"/>
                  </a:cubicBezTo>
                  <a:cubicBezTo>
                    <a:pt x="86" y="25"/>
                    <a:pt x="84" y="25"/>
                    <a:pt x="82" y="26"/>
                  </a:cubicBezTo>
                  <a:cubicBezTo>
                    <a:pt x="82" y="27"/>
                    <a:pt x="82" y="27"/>
                    <a:pt x="82" y="27"/>
                  </a:cubicBezTo>
                  <a:moveTo>
                    <a:pt x="80" y="18"/>
                  </a:moveTo>
                  <a:cubicBezTo>
                    <a:pt x="80" y="18"/>
                    <a:pt x="80" y="18"/>
                    <a:pt x="79" y="18"/>
                  </a:cubicBezTo>
                  <a:cubicBezTo>
                    <a:pt x="84" y="19"/>
                    <a:pt x="84" y="19"/>
                    <a:pt x="84" y="19"/>
                  </a:cubicBezTo>
                  <a:cubicBezTo>
                    <a:pt x="72" y="23"/>
                    <a:pt x="72" y="23"/>
                    <a:pt x="72" y="23"/>
                  </a:cubicBezTo>
                  <a:cubicBezTo>
                    <a:pt x="73" y="24"/>
                    <a:pt x="73" y="24"/>
                    <a:pt x="73" y="24"/>
                  </a:cubicBezTo>
                  <a:cubicBezTo>
                    <a:pt x="67" y="22"/>
                    <a:pt x="67" y="22"/>
                    <a:pt x="67" y="22"/>
                  </a:cubicBezTo>
                  <a:cubicBezTo>
                    <a:pt x="71" y="21"/>
                    <a:pt x="76" y="20"/>
                    <a:pt x="80" y="18"/>
                  </a:cubicBezTo>
                  <a:cubicBezTo>
                    <a:pt x="80" y="18"/>
                    <a:pt x="80" y="18"/>
                    <a:pt x="80" y="18"/>
                  </a:cubicBezTo>
                  <a:moveTo>
                    <a:pt x="69" y="15"/>
                  </a:moveTo>
                  <a:cubicBezTo>
                    <a:pt x="69" y="15"/>
                    <a:pt x="69" y="15"/>
                    <a:pt x="69" y="15"/>
                  </a:cubicBezTo>
                  <a:cubicBezTo>
                    <a:pt x="68" y="14"/>
                    <a:pt x="68" y="14"/>
                    <a:pt x="68" y="14"/>
                  </a:cubicBezTo>
                  <a:cubicBezTo>
                    <a:pt x="70" y="15"/>
                    <a:pt x="70" y="15"/>
                    <a:pt x="70" y="15"/>
                  </a:cubicBezTo>
                  <a:cubicBezTo>
                    <a:pt x="71" y="15"/>
                    <a:pt x="71" y="15"/>
                    <a:pt x="71" y="15"/>
                  </a:cubicBezTo>
                  <a:cubicBezTo>
                    <a:pt x="71" y="15"/>
                    <a:pt x="71" y="15"/>
                    <a:pt x="71" y="15"/>
                  </a:cubicBezTo>
                  <a:cubicBezTo>
                    <a:pt x="75" y="16"/>
                    <a:pt x="75" y="16"/>
                    <a:pt x="75" y="16"/>
                  </a:cubicBezTo>
                  <a:cubicBezTo>
                    <a:pt x="70" y="17"/>
                    <a:pt x="65" y="19"/>
                    <a:pt x="61" y="20"/>
                  </a:cubicBezTo>
                  <a:cubicBezTo>
                    <a:pt x="56" y="19"/>
                    <a:pt x="56" y="19"/>
                    <a:pt x="56" y="19"/>
                  </a:cubicBezTo>
                  <a:cubicBezTo>
                    <a:pt x="60" y="18"/>
                    <a:pt x="65" y="16"/>
                    <a:pt x="70" y="15"/>
                  </a:cubicBezTo>
                  <a:cubicBezTo>
                    <a:pt x="70" y="15"/>
                    <a:pt x="70" y="15"/>
                    <a:pt x="69" y="15"/>
                  </a:cubicBezTo>
                  <a:moveTo>
                    <a:pt x="4" y="71"/>
                  </a:moveTo>
                  <a:cubicBezTo>
                    <a:pt x="6" y="64"/>
                    <a:pt x="7" y="57"/>
                    <a:pt x="9" y="50"/>
                  </a:cubicBezTo>
                  <a:cubicBezTo>
                    <a:pt x="21" y="12"/>
                    <a:pt x="21" y="12"/>
                    <a:pt x="21" y="12"/>
                  </a:cubicBezTo>
                  <a:cubicBezTo>
                    <a:pt x="21" y="12"/>
                    <a:pt x="21" y="12"/>
                    <a:pt x="21" y="12"/>
                  </a:cubicBezTo>
                  <a:cubicBezTo>
                    <a:pt x="21" y="12"/>
                    <a:pt x="21" y="12"/>
                    <a:pt x="21" y="12"/>
                  </a:cubicBezTo>
                  <a:cubicBezTo>
                    <a:pt x="21" y="12"/>
                    <a:pt x="21" y="12"/>
                    <a:pt x="21" y="12"/>
                  </a:cubicBezTo>
                  <a:cubicBezTo>
                    <a:pt x="39" y="18"/>
                    <a:pt x="39" y="18"/>
                    <a:pt x="39" y="18"/>
                  </a:cubicBezTo>
                  <a:cubicBezTo>
                    <a:pt x="39" y="18"/>
                    <a:pt x="39" y="18"/>
                    <a:pt x="39" y="18"/>
                  </a:cubicBezTo>
                  <a:cubicBezTo>
                    <a:pt x="39" y="18"/>
                    <a:pt x="39" y="18"/>
                    <a:pt x="39" y="18"/>
                  </a:cubicBezTo>
                  <a:cubicBezTo>
                    <a:pt x="83" y="31"/>
                    <a:pt x="83" y="31"/>
                    <a:pt x="83" y="31"/>
                  </a:cubicBezTo>
                  <a:cubicBezTo>
                    <a:pt x="66" y="40"/>
                    <a:pt x="66" y="40"/>
                    <a:pt x="66" y="40"/>
                  </a:cubicBezTo>
                  <a:cubicBezTo>
                    <a:pt x="66" y="41"/>
                    <a:pt x="66" y="41"/>
                    <a:pt x="66" y="41"/>
                  </a:cubicBezTo>
                  <a:cubicBezTo>
                    <a:pt x="65" y="42"/>
                    <a:pt x="65" y="42"/>
                    <a:pt x="65" y="42"/>
                  </a:cubicBezTo>
                  <a:cubicBezTo>
                    <a:pt x="88" y="85"/>
                    <a:pt x="88" y="85"/>
                    <a:pt x="88" y="85"/>
                  </a:cubicBezTo>
                  <a:cubicBezTo>
                    <a:pt x="88" y="86"/>
                    <a:pt x="88" y="86"/>
                    <a:pt x="88" y="87"/>
                  </a:cubicBezTo>
                  <a:cubicBezTo>
                    <a:pt x="88" y="88"/>
                    <a:pt x="89" y="88"/>
                    <a:pt x="89" y="88"/>
                  </a:cubicBezTo>
                  <a:cubicBezTo>
                    <a:pt x="103" y="114"/>
                    <a:pt x="103" y="114"/>
                    <a:pt x="103" y="114"/>
                  </a:cubicBezTo>
                  <a:cubicBezTo>
                    <a:pt x="103" y="114"/>
                    <a:pt x="103" y="114"/>
                    <a:pt x="103" y="114"/>
                  </a:cubicBezTo>
                  <a:cubicBezTo>
                    <a:pt x="103" y="114"/>
                    <a:pt x="103" y="114"/>
                    <a:pt x="103" y="114"/>
                  </a:cubicBezTo>
                  <a:cubicBezTo>
                    <a:pt x="108" y="123"/>
                    <a:pt x="108" y="123"/>
                    <a:pt x="108" y="123"/>
                  </a:cubicBezTo>
                  <a:cubicBezTo>
                    <a:pt x="69" y="143"/>
                    <a:pt x="69" y="143"/>
                    <a:pt x="69" y="143"/>
                  </a:cubicBezTo>
                  <a:cubicBezTo>
                    <a:pt x="25" y="60"/>
                    <a:pt x="25" y="60"/>
                    <a:pt x="25" y="60"/>
                  </a:cubicBezTo>
                  <a:cubicBezTo>
                    <a:pt x="23" y="61"/>
                    <a:pt x="23" y="61"/>
                    <a:pt x="23" y="61"/>
                  </a:cubicBezTo>
                  <a:cubicBezTo>
                    <a:pt x="23" y="61"/>
                    <a:pt x="23" y="61"/>
                    <a:pt x="23" y="61"/>
                  </a:cubicBezTo>
                  <a:cubicBezTo>
                    <a:pt x="4" y="71"/>
                    <a:pt x="4" y="71"/>
                    <a:pt x="4" y="71"/>
                  </a:cubicBezTo>
                  <a:moveTo>
                    <a:pt x="50" y="17"/>
                  </a:moveTo>
                  <a:cubicBezTo>
                    <a:pt x="46" y="16"/>
                    <a:pt x="46" y="16"/>
                    <a:pt x="46" y="16"/>
                  </a:cubicBezTo>
                  <a:cubicBezTo>
                    <a:pt x="47" y="15"/>
                    <a:pt x="48" y="15"/>
                    <a:pt x="49" y="15"/>
                  </a:cubicBezTo>
                  <a:cubicBezTo>
                    <a:pt x="52" y="13"/>
                    <a:pt x="55" y="12"/>
                    <a:pt x="58" y="12"/>
                  </a:cubicBezTo>
                  <a:cubicBezTo>
                    <a:pt x="58" y="11"/>
                    <a:pt x="58" y="11"/>
                    <a:pt x="58" y="11"/>
                  </a:cubicBezTo>
                  <a:cubicBezTo>
                    <a:pt x="64" y="13"/>
                    <a:pt x="64" y="13"/>
                    <a:pt x="64" y="13"/>
                  </a:cubicBezTo>
                  <a:cubicBezTo>
                    <a:pt x="59" y="14"/>
                    <a:pt x="55" y="15"/>
                    <a:pt x="50" y="17"/>
                  </a:cubicBezTo>
                  <a:cubicBezTo>
                    <a:pt x="50" y="17"/>
                    <a:pt x="50" y="17"/>
                    <a:pt x="50" y="17"/>
                  </a:cubicBezTo>
                  <a:moveTo>
                    <a:pt x="44" y="9"/>
                  </a:moveTo>
                  <a:cubicBezTo>
                    <a:pt x="45" y="7"/>
                    <a:pt x="45" y="7"/>
                    <a:pt x="45" y="7"/>
                  </a:cubicBezTo>
                  <a:cubicBezTo>
                    <a:pt x="52" y="9"/>
                    <a:pt x="52" y="9"/>
                    <a:pt x="52" y="9"/>
                  </a:cubicBezTo>
                  <a:cubicBezTo>
                    <a:pt x="50" y="10"/>
                    <a:pt x="49" y="11"/>
                    <a:pt x="47" y="11"/>
                  </a:cubicBezTo>
                  <a:cubicBezTo>
                    <a:pt x="45" y="12"/>
                    <a:pt x="42" y="13"/>
                    <a:pt x="40" y="14"/>
                  </a:cubicBezTo>
                  <a:cubicBezTo>
                    <a:pt x="33" y="12"/>
                    <a:pt x="33" y="12"/>
                    <a:pt x="33" y="12"/>
                  </a:cubicBezTo>
                  <a:cubicBezTo>
                    <a:pt x="34" y="11"/>
                    <a:pt x="36" y="11"/>
                    <a:pt x="37" y="10"/>
                  </a:cubicBezTo>
                  <a:cubicBezTo>
                    <a:pt x="39" y="10"/>
                    <a:pt x="41" y="9"/>
                    <a:pt x="43" y="8"/>
                  </a:cubicBezTo>
                  <a:cubicBezTo>
                    <a:pt x="44" y="9"/>
                    <a:pt x="44" y="9"/>
                    <a:pt x="44" y="9"/>
                  </a:cubicBezTo>
                  <a:moveTo>
                    <a:pt x="28" y="10"/>
                  </a:moveTo>
                  <a:cubicBezTo>
                    <a:pt x="25" y="10"/>
                    <a:pt x="25" y="10"/>
                    <a:pt x="25" y="10"/>
                  </a:cubicBezTo>
                  <a:cubicBezTo>
                    <a:pt x="36" y="4"/>
                    <a:pt x="36" y="4"/>
                    <a:pt x="36" y="4"/>
                  </a:cubicBezTo>
                  <a:cubicBezTo>
                    <a:pt x="40" y="5"/>
                    <a:pt x="40" y="5"/>
                    <a:pt x="40" y="5"/>
                  </a:cubicBezTo>
                  <a:cubicBezTo>
                    <a:pt x="39" y="6"/>
                    <a:pt x="37" y="6"/>
                    <a:pt x="36" y="7"/>
                  </a:cubicBezTo>
                  <a:cubicBezTo>
                    <a:pt x="33" y="8"/>
                    <a:pt x="30" y="9"/>
                    <a:pt x="28" y="10"/>
                  </a:cubicBezTo>
                  <a:moveTo>
                    <a:pt x="36" y="0"/>
                  </a:moveTo>
                  <a:cubicBezTo>
                    <a:pt x="23" y="7"/>
                    <a:pt x="23" y="7"/>
                    <a:pt x="23" y="7"/>
                  </a:cubicBezTo>
                  <a:cubicBezTo>
                    <a:pt x="21" y="8"/>
                    <a:pt x="21" y="8"/>
                    <a:pt x="21" y="8"/>
                  </a:cubicBezTo>
                  <a:cubicBezTo>
                    <a:pt x="20" y="7"/>
                    <a:pt x="20" y="7"/>
                    <a:pt x="20" y="7"/>
                  </a:cubicBezTo>
                  <a:cubicBezTo>
                    <a:pt x="20" y="7"/>
                    <a:pt x="20" y="7"/>
                    <a:pt x="20" y="7"/>
                  </a:cubicBezTo>
                  <a:cubicBezTo>
                    <a:pt x="20" y="7"/>
                    <a:pt x="20" y="7"/>
                    <a:pt x="20" y="7"/>
                  </a:cubicBezTo>
                  <a:cubicBezTo>
                    <a:pt x="19" y="7"/>
                    <a:pt x="19" y="7"/>
                    <a:pt x="19" y="7"/>
                  </a:cubicBezTo>
                  <a:cubicBezTo>
                    <a:pt x="6" y="49"/>
                    <a:pt x="6" y="49"/>
                    <a:pt x="6" y="49"/>
                  </a:cubicBezTo>
                  <a:cubicBezTo>
                    <a:pt x="4" y="56"/>
                    <a:pt x="2" y="63"/>
                    <a:pt x="1" y="70"/>
                  </a:cubicBezTo>
                  <a:cubicBezTo>
                    <a:pt x="0" y="74"/>
                    <a:pt x="0" y="74"/>
                    <a:pt x="0" y="74"/>
                  </a:cubicBezTo>
                  <a:cubicBezTo>
                    <a:pt x="2" y="75"/>
                    <a:pt x="2" y="75"/>
                    <a:pt x="2" y="75"/>
                  </a:cubicBezTo>
                  <a:cubicBezTo>
                    <a:pt x="2" y="76"/>
                    <a:pt x="2" y="76"/>
                    <a:pt x="2" y="76"/>
                  </a:cubicBezTo>
                  <a:cubicBezTo>
                    <a:pt x="23" y="65"/>
                    <a:pt x="23" y="65"/>
                    <a:pt x="23" y="65"/>
                  </a:cubicBezTo>
                  <a:cubicBezTo>
                    <a:pt x="66" y="145"/>
                    <a:pt x="66" y="145"/>
                    <a:pt x="66" y="145"/>
                  </a:cubicBezTo>
                  <a:cubicBezTo>
                    <a:pt x="65" y="145"/>
                    <a:pt x="65" y="145"/>
                    <a:pt x="65" y="145"/>
                  </a:cubicBezTo>
                  <a:cubicBezTo>
                    <a:pt x="67" y="148"/>
                    <a:pt x="67" y="148"/>
                    <a:pt x="67" y="148"/>
                  </a:cubicBezTo>
                  <a:cubicBezTo>
                    <a:pt x="109" y="126"/>
                    <a:pt x="109" y="126"/>
                    <a:pt x="109" y="126"/>
                  </a:cubicBezTo>
                  <a:cubicBezTo>
                    <a:pt x="109" y="126"/>
                    <a:pt x="109" y="126"/>
                    <a:pt x="109" y="126"/>
                  </a:cubicBezTo>
                  <a:cubicBezTo>
                    <a:pt x="123" y="119"/>
                    <a:pt x="123" y="119"/>
                    <a:pt x="123" y="119"/>
                  </a:cubicBezTo>
                  <a:cubicBezTo>
                    <a:pt x="122" y="118"/>
                    <a:pt x="122" y="118"/>
                    <a:pt x="122" y="118"/>
                  </a:cubicBezTo>
                  <a:cubicBezTo>
                    <a:pt x="123" y="117"/>
                    <a:pt x="123" y="117"/>
                    <a:pt x="123" y="117"/>
                  </a:cubicBezTo>
                  <a:cubicBezTo>
                    <a:pt x="101" y="75"/>
                    <a:pt x="101" y="75"/>
                    <a:pt x="101" y="75"/>
                  </a:cubicBezTo>
                  <a:cubicBezTo>
                    <a:pt x="101" y="74"/>
                    <a:pt x="101" y="74"/>
                    <a:pt x="101" y="74"/>
                  </a:cubicBezTo>
                  <a:cubicBezTo>
                    <a:pt x="100" y="74"/>
                    <a:pt x="100" y="74"/>
                    <a:pt x="100" y="74"/>
                  </a:cubicBezTo>
                  <a:cubicBezTo>
                    <a:pt x="81" y="37"/>
                    <a:pt x="81" y="37"/>
                    <a:pt x="81" y="37"/>
                  </a:cubicBezTo>
                  <a:cubicBezTo>
                    <a:pt x="86" y="34"/>
                    <a:pt x="86" y="34"/>
                    <a:pt x="86" y="34"/>
                  </a:cubicBezTo>
                  <a:cubicBezTo>
                    <a:pt x="86" y="34"/>
                    <a:pt x="86" y="34"/>
                    <a:pt x="86" y="34"/>
                  </a:cubicBezTo>
                  <a:cubicBezTo>
                    <a:pt x="87" y="33"/>
                    <a:pt x="87" y="33"/>
                    <a:pt x="87" y="33"/>
                  </a:cubicBezTo>
                  <a:cubicBezTo>
                    <a:pt x="89" y="32"/>
                    <a:pt x="89" y="32"/>
                    <a:pt x="89" y="32"/>
                  </a:cubicBezTo>
                  <a:cubicBezTo>
                    <a:pt x="89" y="32"/>
                    <a:pt x="89" y="32"/>
                    <a:pt x="89" y="32"/>
                  </a:cubicBezTo>
                  <a:cubicBezTo>
                    <a:pt x="104" y="24"/>
                    <a:pt x="104" y="24"/>
                    <a:pt x="104" y="24"/>
                  </a:cubicBezTo>
                  <a:cubicBezTo>
                    <a:pt x="102" y="21"/>
                    <a:pt x="102" y="21"/>
                    <a:pt x="102" y="21"/>
                  </a:cubicBezTo>
                  <a:cubicBezTo>
                    <a:pt x="102" y="21"/>
                    <a:pt x="102" y="21"/>
                    <a:pt x="102" y="21"/>
                  </a:cubicBezTo>
                  <a:cubicBezTo>
                    <a:pt x="102" y="21"/>
                    <a:pt x="102" y="21"/>
                    <a:pt x="102" y="21"/>
                  </a:cubicBezTo>
                  <a:cubicBezTo>
                    <a:pt x="93" y="18"/>
                    <a:pt x="93" y="18"/>
                    <a:pt x="93" y="18"/>
                  </a:cubicBezTo>
                  <a:cubicBezTo>
                    <a:pt x="92" y="17"/>
                    <a:pt x="92" y="17"/>
                    <a:pt x="92" y="17"/>
                  </a:cubicBezTo>
                  <a:cubicBezTo>
                    <a:pt x="90" y="17"/>
                    <a:pt x="90" y="17"/>
                    <a:pt x="90" y="17"/>
                  </a:cubicBezTo>
                  <a:cubicBezTo>
                    <a:pt x="90" y="17"/>
                    <a:pt x="90" y="17"/>
                    <a:pt x="90" y="17"/>
                  </a:cubicBezTo>
                  <a:cubicBezTo>
                    <a:pt x="36" y="0"/>
                    <a:pt x="36" y="0"/>
                    <a:pt x="36" y="0"/>
                  </a:cubicBezTo>
                  <a:cubicBezTo>
                    <a:pt x="36" y="1"/>
                    <a:pt x="36" y="1"/>
                    <a:pt x="36" y="1"/>
                  </a:cubicBezTo>
                  <a:cubicBezTo>
                    <a:pt x="36" y="0"/>
                    <a:pt x="36" y="0"/>
                    <a:pt x="36"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190" name="Freeform 134">
              <a:extLst>
                <a:ext uri="{FF2B5EF4-FFF2-40B4-BE49-F238E27FC236}">
                  <a16:creationId xmlns:a16="http://schemas.microsoft.com/office/drawing/2014/main" id="{372A7E67-E052-B263-E3BE-B596C407CF62}"/>
                </a:ext>
              </a:extLst>
            </p:cNvPr>
            <p:cNvSpPr>
              <a:spLocks noEditPoints="1"/>
            </p:cNvSpPr>
            <p:nvPr/>
          </p:nvSpPr>
          <p:spPr bwMode="auto">
            <a:xfrm>
              <a:off x="4940300" y="4365625"/>
              <a:ext cx="527050" cy="415925"/>
            </a:xfrm>
            <a:custGeom>
              <a:avLst/>
              <a:gdLst>
                <a:gd name="T0" fmla="*/ 8 w 147"/>
                <a:gd name="T1" fmla="*/ 48 h 116"/>
                <a:gd name="T2" fmla="*/ 5 w 147"/>
                <a:gd name="T3" fmla="*/ 63 h 116"/>
                <a:gd name="T4" fmla="*/ 12 w 147"/>
                <a:gd name="T5" fmla="*/ 47 h 116"/>
                <a:gd name="T6" fmla="*/ 17 w 147"/>
                <a:gd name="T7" fmla="*/ 39 h 116"/>
                <a:gd name="T8" fmla="*/ 11 w 147"/>
                <a:gd name="T9" fmla="*/ 58 h 116"/>
                <a:gd name="T10" fmla="*/ 143 w 147"/>
                <a:gd name="T11" fmla="*/ 39 h 116"/>
                <a:gd name="T12" fmla="*/ 20 w 147"/>
                <a:gd name="T13" fmla="*/ 45 h 116"/>
                <a:gd name="T14" fmla="*/ 26 w 147"/>
                <a:gd name="T15" fmla="*/ 31 h 116"/>
                <a:gd name="T16" fmla="*/ 20 w 147"/>
                <a:gd name="T17" fmla="*/ 48 h 116"/>
                <a:gd name="T18" fmla="*/ 58 w 147"/>
                <a:gd name="T19" fmla="*/ 30 h 116"/>
                <a:gd name="T20" fmla="*/ 62 w 147"/>
                <a:gd name="T21" fmla="*/ 32 h 116"/>
                <a:gd name="T22" fmla="*/ 67 w 147"/>
                <a:gd name="T23" fmla="*/ 32 h 116"/>
                <a:gd name="T24" fmla="*/ 60 w 147"/>
                <a:gd name="T25" fmla="*/ 39 h 116"/>
                <a:gd name="T26" fmla="*/ 55 w 147"/>
                <a:gd name="T27" fmla="*/ 36 h 116"/>
                <a:gd name="T28" fmla="*/ 66 w 147"/>
                <a:gd name="T29" fmla="*/ 38 h 116"/>
                <a:gd name="T30" fmla="*/ 74 w 147"/>
                <a:gd name="T31" fmla="*/ 30 h 116"/>
                <a:gd name="T32" fmla="*/ 65 w 147"/>
                <a:gd name="T33" fmla="*/ 39 h 116"/>
                <a:gd name="T34" fmla="*/ 86 w 147"/>
                <a:gd name="T35" fmla="*/ 30 h 116"/>
                <a:gd name="T36" fmla="*/ 80 w 147"/>
                <a:gd name="T37" fmla="*/ 39 h 116"/>
                <a:gd name="T38" fmla="*/ 111 w 147"/>
                <a:gd name="T39" fmla="*/ 30 h 116"/>
                <a:gd name="T40" fmla="*/ 105 w 147"/>
                <a:gd name="T41" fmla="*/ 36 h 116"/>
                <a:gd name="T42" fmla="*/ 92 w 147"/>
                <a:gd name="T43" fmla="*/ 39 h 116"/>
                <a:gd name="T44" fmla="*/ 108 w 147"/>
                <a:gd name="T45" fmla="*/ 38 h 116"/>
                <a:gd name="T46" fmla="*/ 117 w 147"/>
                <a:gd name="T47" fmla="*/ 30 h 116"/>
                <a:gd name="T48" fmla="*/ 107 w 147"/>
                <a:gd name="T49" fmla="*/ 39 h 116"/>
                <a:gd name="T50" fmla="*/ 131 w 147"/>
                <a:gd name="T51" fmla="*/ 30 h 116"/>
                <a:gd name="T52" fmla="*/ 123 w 147"/>
                <a:gd name="T53" fmla="*/ 39 h 116"/>
                <a:gd name="T54" fmla="*/ 31 w 147"/>
                <a:gd name="T55" fmla="*/ 26 h 116"/>
                <a:gd name="T56" fmla="*/ 31 w 147"/>
                <a:gd name="T57" fmla="*/ 37 h 116"/>
                <a:gd name="T58" fmla="*/ 30 w 147"/>
                <a:gd name="T59" fmla="*/ 27 h 116"/>
                <a:gd name="T60" fmla="*/ 19 w 147"/>
                <a:gd name="T61" fmla="*/ 55 h 116"/>
                <a:gd name="T62" fmla="*/ 52 w 147"/>
                <a:gd name="T63" fmla="*/ 41 h 116"/>
                <a:gd name="T64" fmla="*/ 102 w 147"/>
                <a:gd name="T65" fmla="*/ 44 h 116"/>
                <a:gd name="T66" fmla="*/ 133 w 147"/>
                <a:gd name="T67" fmla="*/ 43 h 116"/>
                <a:gd name="T68" fmla="*/ 143 w 147"/>
                <a:gd name="T69" fmla="*/ 43 h 116"/>
                <a:gd name="T70" fmla="*/ 50 w 147"/>
                <a:gd name="T71" fmla="*/ 89 h 116"/>
                <a:gd name="T72" fmla="*/ 33 w 147"/>
                <a:gd name="T73" fmla="*/ 96 h 116"/>
                <a:gd name="T74" fmla="*/ 6 w 147"/>
                <a:gd name="T75" fmla="*/ 68 h 116"/>
                <a:gd name="T76" fmla="*/ 19 w 147"/>
                <a:gd name="T77" fmla="*/ 55 h 116"/>
                <a:gd name="T78" fmla="*/ 40 w 147"/>
                <a:gd name="T79" fmla="*/ 16 h 116"/>
                <a:gd name="T80" fmla="*/ 36 w 147"/>
                <a:gd name="T81" fmla="*/ 32 h 116"/>
                <a:gd name="T82" fmla="*/ 50 w 147"/>
                <a:gd name="T83" fmla="*/ 18 h 116"/>
                <a:gd name="T84" fmla="*/ 51 w 147"/>
                <a:gd name="T85" fmla="*/ 17 h 116"/>
                <a:gd name="T86" fmla="*/ 45 w 147"/>
                <a:gd name="T87" fmla="*/ 11 h 116"/>
                <a:gd name="T88" fmla="*/ 46 w 147"/>
                <a:gd name="T89" fmla="*/ 21 h 116"/>
                <a:gd name="T90" fmla="*/ 51 w 147"/>
                <a:gd name="T91" fmla="*/ 9 h 116"/>
                <a:gd name="T92" fmla="*/ 51 w 147"/>
                <a:gd name="T93" fmla="*/ 9 h 116"/>
                <a:gd name="T94" fmla="*/ 42 w 147"/>
                <a:gd name="T95" fmla="*/ 7 h 116"/>
                <a:gd name="T96" fmla="*/ 2 w 147"/>
                <a:gd name="T97" fmla="*/ 49 h 116"/>
                <a:gd name="T98" fmla="*/ 1 w 147"/>
                <a:gd name="T99" fmla="*/ 64 h 116"/>
                <a:gd name="T100" fmla="*/ 1 w 147"/>
                <a:gd name="T101" fmla="*/ 67 h 116"/>
                <a:gd name="T102" fmla="*/ 31 w 147"/>
                <a:gd name="T103" fmla="*/ 99 h 116"/>
                <a:gd name="T104" fmla="*/ 52 w 147"/>
                <a:gd name="T105" fmla="*/ 114 h 116"/>
                <a:gd name="T106" fmla="*/ 144 w 147"/>
                <a:gd name="T107" fmla="*/ 90 h 116"/>
                <a:gd name="T108" fmla="*/ 147 w 147"/>
                <a:gd name="T109" fmla="*/ 43 h 116"/>
                <a:gd name="T110" fmla="*/ 146 w 147"/>
                <a:gd name="T111" fmla="*/ 27 h 116"/>
                <a:gd name="T112" fmla="*/ 97 w 147"/>
                <a:gd name="T113" fmla="*/ 26 h 116"/>
                <a:gd name="T114" fmla="*/ 55 w 147"/>
                <a:gd name="T115" fmla="*/ 21 h 116"/>
                <a:gd name="T116" fmla="*/ 55 w 147"/>
                <a:gd name="T117" fmla="*/ 18 h 116"/>
                <a:gd name="T118" fmla="*/ 51 w 147"/>
                <a:gd name="T11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7" h="116">
                  <a:moveTo>
                    <a:pt x="5" y="63"/>
                  </a:moveTo>
                  <a:cubicBezTo>
                    <a:pt x="5" y="52"/>
                    <a:pt x="5" y="52"/>
                    <a:pt x="5" y="52"/>
                  </a:cubicBezTo>
                  <a:cubicBezTo>
                    <a:pt x="8" y="48"/>
                    <a:pt x="8" y="48"/>
                    <a:pt x="8" y="48"/>
                  </a:cubicBezTo>
                  <a:cubicBezTo>
                    <a:pt x="8" y="50"/>
                    <a:pt x="8" y="51"/>
                    <a:pt x="8" y="52"/>
                  </a:cubicBezTo>
                  <a:cubicBezTo>
                    <a:pt x="7" y="55"/>
                    <a:pt x="7" y="58"/>
                    <a:pt x="7" y="61"/>
                  </a:cubicBezTo>
                  <a:cubicBezTo>
                    <a:pt x="5" y="63"/>
                    <a:pt x="5" y="63"/>
                    <a:pt x="5" y="63"/>
                  </a:cubicBezTo>
                  <a:moveTo>
                    <a:pt x="11" y="58"/>
                  </a:moveTo>
                  <a:cubicBezTo>
                    <a:pt x="11" y="56"/>
                    <a:pt x="11" y="55"/>
                    <a:pt x="11" y="53"/>
                  </a:cubicBezTo>
                  <a:cubicBezTo>
                    <a:pt x="12" y="51"/>
                    <a:pt x="12" y="49"/>
                    <a:pt x="12" y="47"/>
                  </a:cubicBezTo>
                  <a:cubicBezTo>
                    <a:pt x="13" y="47"/>
                    <a:pt x="13" y="47"/>
                    <a:pt x="13" y="47"/>
                  </a:cubicBezTo>
                  <a:cubicBezTo>
                    <a:pt x="12" y="45"/>
                    <a:pt x="12" y="45"/>
                    <a:pt x="12" y="45"/>
                  </a:cubicBezTo>
                  <a:cubicBezTo>
                    <a:pt x="17" y="39"/>
                    <a:pt x="17" y="39"/>
                    <a:pt x="17" y="39"/>
                  </a:cubicBezTo>
                  <a:cubicBezTo>
                    <a:pt x="17" y="41"/>
                    <a:pt x="17" y="43"/>
                    <a:pt x="17" y="45"/>
                  </a:cubicBezTo>
                  <a:cubicBezTo>
                    <a:pt x="16" y="47"/>
                    <a:pt x="16" y="50"/>
                    <a:pt x="16" y="53"/>
                  </a:cubicBezTo>
                  <a:cubicBezTo>
                    <a:pt x="11" y="58"/>
                    <a:pt x="11" y="58"/>
                    <a:pt x="11" y="58"/>
                  </a:cubicBezTo>
                  <a:moveTo>
                    <a:pt x="138" y="39"/>
                  </a:moveTo>
                  <a:cubicBezTo>
                    <a:pt x="140" y="37"/>
                    <a:pt x="142" y="36"/>
                    <a:pt x="143" y="34"/>
                  </a:cubicBezTo>
                  <a:cubicBezTo>
                    <a:pt x="143" y="39"/>
                    <a:pt x="143" y="39"/>
                    <a:pt x="143" y="39"/>
                  </a:cubicBezTo>
                  <a:cubicBezTo>
                    <a:pt x="138" y="39"/>
                    <a:pt x="138" y="39"/>
                    <a:pt x="138" y="39"/>
                  </a:cubicBezTo>
                  <a:moveTo>
                    <a:pt x="20" y="48"/>
                  </a:moveTo>
                  <a:cubicBezTo>
                    <a:pt x="20" y="47"/>
                    <a:pt x="20" y="46"/>
                    <a:pt x="20" y="45"/>
                  </a:cubicBezTo>
                  <a:cubicBezTo>
                    <a:pt x="21" y="41"/>
                    <a:pt x="21" y="38"/>
                    <a:pt x="22" y="35"/>
                  </a:cubicBezTo>
                  <a:cubicBezTo>
                    <a:pt x="22" y="35"/>
                    <a:pt x="22" y="35"/>
                    <a:pt x="22" y="35"/>
                  </a:cubicBezTo>
                  <a:cubicBezTo>
                    <a:pt x="26" y="31"/>
                    <a:pt x="26" y="31"/>
                    <a:pt x="26" y="31"/>
                  </a:cubicBezTo>
                  <a:cubicBezTo>
                    <a:pt x="25" y="35"/>
                    <a:pt x="24" y="40"/>
                    <a:pt x="23" y="44"/>
                  </a:cubicBezTo>
                  <a:cubicBezTo>
                    <a:pt x="24" y="45"/>
                    <a:pt x="24" y="45"/>
                    <a:pt x="24" y="45"/>
                  </a:cubicBezTo>
                  <a:cubicBezTo>
                    <a:pt x="20" y="48"/>
                    <a:pt x="20" y="48"/>
                    <a:pt x="20" y="48"/>
                  </a:cubicBezTo>
                  <a:moveTo>
                    <a:pt x="55" y="34"/>
                  </a:moveTo>
                  <a:cubicBezTo>
                    <a:pt x="55" y="30"/>
                    <a:pt x="55" y="30"/>
                    <a:pt x="55" y="30"/>
                  </a:cubicBezTo>
                  <a:cubicBezTo>
                    <a:pt x="58" y="30"/>
                    <a:pt x="58" y="30"/>
                    <a:pt x="58" y="30"/>
                  </a:cubicBezTo>
                  <a:cubicBezTo>
                    <a:pt x="57" y="31"/>
                    <a:pt x="56" y="33"/>
                    <a:pt x="55" y="34"/>
                  </a:cubicBezTo>
                  <a:moveTo>
                    <a:pt x="57" y="37"/>
                  </a:moveTo>
                  <a:cubicBezTo>
                    <a:pt x="58" y="35"/>
                    <a:pt x="60" y="33"/>
                    <a:pt x="62" y="32"/>
                  </a:cubicBezTo>
                  <a:cubicBezTo>
                    <a:pt x="61" y="30"/>
                    <a:pt x="61" y="30"/>
                    <a:pt x="61" y="30"/>
                  </a:cubicBezTo>
                  <a:cubicBezTo>
                    <a:pt x="70" y="30"/>
                    <a:pt x="70" y="30"/>
                    <a:pt x="70" y="30"/>
                  </a:cubicBezTo>
                  <a:cubicBezTo>
                    <a:pt x="67" y="32"/>
                    <a:pt x="67" y="32"/>
                    <a:pt x="67" y="32"/>
                  </a:cubicBezTo>
                  <a:cubicBezTo>
                    <a:pt x="66" y="33"/>
                    <a:pt x="64" y="34"/>
                    <a:pt x="63" y="36"/>
                  </a:cubicBezTo>
                  <a:cubicBezTo>
                    <a:pt x="63" y="36"/>
                    <a:pt x="62" y="37"/>
                    <a:pt x="62" y="37"/>
                  </a:cubicBezTo>
                  <a:cubicBezTo>
                    <a:pt x="61" y="38"/>
                    <a:pt x="61" y="39"/>
                    <a:pt x="60" y="39"/>
                  </a:cubicBezTo>
                  <a:cubicBezTo>
                    <a:pt x="60" y="39"/>
                    <a:pt x="60" y="39"/>
                    <a:pt x="60" y="39"/>
                  </a:cubicBezTo>
                  <a:cubicBezTo>
                    <a:pt x="55" y="39"/>
                    <a:pt x="55" y="39"/>
                    <a:pt x="55" y="39"/>
                  </a:cubicBezTo>
                  <a:cubicBezTo>
                    <a:pt x="55" y="36"/>
                    <a:pt x="55" y="36"/>
                    <a:pt x="55" y="36"/>
                  </a:cubicBezTo>
                  <a:cubicBezTo>
                    <a:pt x="57" y="37"/>
                    <a:pt x="57" y="37"/>
                    <a:pt x="57" y="37"/>
                  </a:cubicBezTo>
                  <a:moveTo>
                    <a:pt x="65" y="39"/>
                  </a:moveTo>
                  <a:cubicBezTo>
                    <a:pt x="66" y="38"/>
                    <a:pt x="66" y="38"/>
                    <a:pt x="66" y="38"/>
                  </a:cubicBezTo>
                  <a:cubicBezTo>
                    <a:pt x="67" y="37"/>
                    <a:pt x="68" y="36"/>
                    <a:pt x="70" y="35"/>
                  </a:cubicBezTo>
                  <a:cubicBezTo>
                    <a:pt x="74" y="31"/>
                    <a:pt x="74" y="31"/>
                    <a:pt x="74" y="31"/>
                  </a:cubicBezTo>
                  <a:cubicBezTo>
                    <a:pt x="74" y="30"/>
                    <a:pt x="74" y="30"/>
                    <a:pt x="74" y="30"/>
                  </a:cubicBezTo>
                  <a:cubicBezTo>
                    <a:pt x="82" y="30"/>
                    <a:pt x="82" y="30"/>
                    <a:pt x="82" y="30"/>
                  </a:cubicBezTo>
                  <a:cubicBezTo>
                    <a:pt x="80" y="33"/>
                    <a:pt x="77" y="36"/>
                    <a:pt x="75" y="39"/>
                  </a:cubicBezTo>
                  <a:cubicBezTo>
                    <a:pt x="65" y="39"/>
                    <a:pt x="65" y="39"/>
                    <a:pt x="65" y="39"/>
                  </a:cubicBezTo>
                  <a:moveTo>
                    <a:pt x="80" y="39"/>
                  </a:moveTo>
                  <a:cubicBezTo>
                    <a:pt x="82" y="36"/>
                    <a:pt x="84" y="34"/>
                    <a:pt x="87" y="31"/>
                  </a:cubicBezTo>
                  <a:cubicBezTo>
                    <a:pt x="86" y="30"/>
                    <a:pt x="86" y="30"/>
                    <a:pt x="86" y="30"/>
                  </a:cubicBezTo>
                  <a:cubicBezTo>
                    <a:pt x="94" y="30"/>
                    <a:pt x="94" y="30"/>
                    <a:pt x="94" y="30"/>
                  </a:cubicBezTo>
                  <a:cubicBezTo>
                    <a:pt x="92" y="33"/>
                    <a:pt x="89" y="36"/>
                    <a:pt x="87" y="39"/>
                  </a:cubicBezTo>
                  <a:cubicBezTo>
                    <a:pt x="80" y="39"/>
                    <a:pt x="80" y="39"/>
                    <a:pt x="80" y="39"/>
                  </a:cubicBezTo>
                  <a:moveTo>
                    <a:pt x="92" y="39"/>
                  </a:moveTo>
                  <a:cubicBezTo>
                    <a:pt x="94" y="36"/>
                    <a:pt x="96" y="33"/>
                    <a:pt x="99" y="30"/>
                  </a:cubicBezTo>
                  <a:cubicBezTo>
                    <a:pt x="111" y="30"/>
                    <a:pt x="111" y="30"/>
                    <a:pt x="111" y="30"/>
                  </a:cubicBezTo>
                  <a:cubicBezTo>
                    <a:pt x="108" y="32"/>
                    <a:pt x="108" y="32"/>
                    <a:pt x="108" y="32"/>
                  </a:cubicBezTo>
                  <a:cubicBezTo>
                    <a:pt x="107" y="33"/>
                    <a:pt x="106" y="34"/>
                    <a:pt x="106" y="35"/>
                  </a:cubicBezTo>
                  <a:cubicBezTo>
                    <a:pt x="105" y="35"/>
                    <a:pt x="105" y="36"/>
                    <a:pt x="105" y="36"/>
                  </a:cubicBezTo>
                  <a:cubicBezTo>
                    <a:pt x="104" y="37"/>
                    <a:pt x="104" y="37"/>
                    <a:pt x="104" y="37"/>
                  </a:cubicBezTo>
                  <a:cubicBezTo>
                    <a:pt x="104" y="38"/>
                    <a:pt x="103" y="38"/>
                    <a:pt x="103" y="39"/>
                  </a:cubicBezTo>
                  <a:cubicBezTo>
                    <a:pt x="92" y="39"/>
                    <a:pt x="92" y="39"/>
                    <a:pt x="92" y="39"/>
                  </a:cubicBezTo>
                  <a:moveTo>
                    <a:pt x="107" y="39"/>
                  </a:moveTo>
                  <a:cubicBezTo>
                    <a:pt x="108" y="39"/>
                    <a:pt x="108" y="39"/>
                    <a:pt x="108" y="39"/>
                  </a:cubicBezTo>
                  <a:cubicBezTo>
                    <a:pt x="108" y="38"/>
                    <a:pt x="108" y="38"/>
                    <a:pt x="108" y="38"/>
                  </a:cubicBezTo>
                  <a:cubicBezTo>
                    <a:pt x="109" y="37"/>
                    <a:pt x="109" y="37"/>
                    <a:pt x="109" y="37"/>
                  </a:cubicBezTo>
                  <a:cubicBezTo>
                    <a:pt x="109" y="36"/>
                    <a:pt x="110" y="36"/>
                    <a:pt x="110" y="35"/>
                  </a:cubicBezTo>
                  <a:cubicBezTo>
                    <a:pt x="117" y="30"/>
                    <a:pt x="117" y="30"/>
                    <a:pt x="117" y="30"/>
                  </a:cubicBezTo>
                  <a:cubicBezTo>
                    <a:pt x="126" y="30"/>
                    <a:pt x="126" y="30"/>
                    <a:pt x="126" y="30"/>
                  </a:cubicBezTo>
                  <a:cubicBezTo>
                    <a:pt x="118" y="39"/>
                    <a:pt x="118" y="39"/>
                    <a:pt x="118" y="39"/>
                  </a:cubicBezTo>
                  <a:cubicBezTo>
                    <a:pt x="107" y="39"/>
                    <a:pt x="107" y="39"/>
                    <a:pt x="107" y="39"/>
                  </a:cubicBezTo>
                  <a:moveTo>
                    <a:pt x="123" y="39"/>
                  </a:moveTo>
                  <a:cubicBezTo>
                    <a:pt x="130" y="32"/>
                    <a:pt x="130" y="32"/>
                    <a:pt x="130" y="32"/>
                  </a:cubicBezTo>
                  <a:cubicBezTo>
                    <a:pt x="130" y="31"/>
                    <a:pt x="130" y="31"/>
                    <a:pt x="131" y="30"/>
                  </a:cubicBezTo>
                  <a:cubicBezTo>
                    <a:pt x="142" y="30"/>
                    <a:pt x="142" y="30"/>
                    <a:pt x="142" y="30"/>
                  </a:cubicBezTo>
                  <a:cubicBezTo>
                    <a:pt x="139" y="33"/>
                    <a:pt x="136" y="36"/>
                    <a:pt x="132" y="39"/>
                  </a:cubicBezTo>
                  <a:cubicBezTo>
                    <a:pt x="123" y="39"/>
                    <a:pt x="123" y="39"/>
                    <a:pt x="123" y="39"/>
                  </a:cubicBezTo>
                  <a:moveTo>
                    <a:pt x="29" y="27"/>
                  </a:moveTo>
                  <a:cubicBezTo>
                    <a:pt x="31" y="26"/>
                    <a:pt x="31" y="26"/>
                    <a:pt x="31" y="26"/>
                  </a:cubicBezTo>
                  <a:cubicBezTo>
                    <a:pt x="31" y="26"/>
                    <a:pt x="31" y="26"/>
                    <a:pt x="31" y="26"/>
                  </a:cubicBezTo>
                  <a:cubicBezTo>
                    <a:pt x="31" y="25"/>
                    <a:pt x="31" y="25"/>
                    <a:pt x="31" y="25"/>
                  </a:cubicBezTo>
                  <a:cubicBezTo>
                    <a:pt x="34" y="23"/>
                    <a:pt x="34" y="23"/>
                    <a:pt x="34" y="23"/>
                  </a:cubicBezTo>
                  <a:cubicBezTo>
                    <a:pt x="33" y="27"/>
                    <a:pt x="32" y="32"/>
                    <a:pt x="31" y="37"/>
                  </a:cubicBezTo>
                  <a:cubicBezTo>
                    <a:pt x="27" y="41"/>
                    <a:pt x="27" y="41"/>
                    <a:pt x="27" y="41"/>
                  </a:cubicBezTo>
                  <a:cubicBezTo>
                    <a:pt x="28" y="36"/>
                    <a:pt x="29" y="31"/>
                    <a:pt x="30" y="26"/>
                  </a:cubicBezTo>
                  <a:cubicBezTo>
                    <a:pt x="30" y="26"/>
                    <a:pt x="30" y="27"/>
                    <a:pt x="30" y="27"/>
                  </a:cubicBezTo>
                  <a:cubicBezTo>
                    <a:pt x="29" y="27"/>
                    <a:pt x="29" y="27"/>
                    <a:pt x="29" y="27"/>
                  </a:cubicBezTo>
                  <a:moveTo>
                    <a:pt x="19" y="55"/>
                  </a:moveTo>
                  <a:cubicBezTo>
                    <a:pt x="19" y="55"/>
                    <a:pt x="19" y="55"/>
                    <a:pt x="19" y="55"/>
                  </a:cubicBezTo>
                  <a:cubicBezTo>
                    <a:pt x="51" y="22"/>
                    <a:pt x="51" y="22"/>
                    <a:pt x="51" y="22"/>
                  </a:cubicBezTo>
                  <a:cubicBezTo>
                    <a:pt x="51" y="41"/>
                    <a:pt x="51" y="41"/>
                    <a:pt x="51" y="41"/>
                  </a:cubicBezTo>
                  <a:cubicBezTo>
                    <a:pt x="52" y="41"/>
                    <a:pt x="52" y="41"/>
                    <a:pt x="52" y="41"/>
                  </a:cubicBezTo>
                  <a:cubicBezTo>
                    <a:pt x="52" y="43"/>
                    <a:pt x="52" y="43"/>
                    <a:pt x="52" y="43"/>
                  </a:cubicBezTo>
                  <a:cubicBezTo>
                    <a:pt x="101" y="43"/>
                    <a:pt x="101" y="43"/>
                    <a:pt x="101" y="43"/>
                  </a:cubicBezTo>
                  <a:cubicBezTo>
                    <a:pt x="101" y="43"/>
                    <a:pt x="102" y="44"/>
                    <a:pt x="102" y="44"/>
                  </a:cubicBezTo>
                  <a:cubicBezTo>
                    <a:pt x="103" y="44"/>
                    <a:pt x="103" y="44"/>
                    <a:pt x="103" y="44"/>
                  </a:cubicBezTo>
                  <a:cubicBezTo>
                    <a:pt x="103" y="44"/>
                    <a:pt x="104" y="43"/>
                    <a:pt x="104" y="43"/>
                  </a:cubicBezTo>
                  <a:cubicBezTo>
                    <a:pt x="133" y="43"/>
                    <a:pt x="133" y="43"/>
                    <a:pt x="133" y="43"/>
                  </a:cubicBezTo>
                  <a:cubicBezTo>
                    <a:pt x="133" y="43"/>
                    <a:pt x="133" y="43"/>
                    <a:pt x="133" y="43"/>
                  </a:cubicBezTo>
                  <a:cubicBezTo>
                    <a:pt x="133" y="43"/>
                    <a:pt x="133" y="43"/>
                    <a:pt x="133" y="43"/>
                  </a:cubicBezTo>
                  <a:cubicBezTo>
                    <a:pt x="143" y="43"/>
                    <a:pt x="143" y="43"/>
                    <a:pt x="143" y="43"/>
                  </a:cubicBezTo>
                  <a:cubicBezTo>
                    <a:pt x="144" y="86"/>
                    <a:pt x="144" y="86"/>
                    <a:pt x="144" y="86"/>
                  </a:cubicBezTo>
                  <a:cubicBezTo>
                    <a:pt x="50" y="87"/>
                    <a:pt x="50" y="87"/>
                    <a:pt x="50" y="87"/>
                  </a:cubicBezTo>
                  <a:cubicBezTo>
                    <a:pt x="50" y="89"/>
                    <a:pt x="50" y="89"/>
                    <a:pt x="50" y="89"/>
                  </a:cubicBezTo>
                  <a:cubicBezTo>
                    <a:pt x="50" y="89"/>
                    <a:pt x="50" y="89"/>
                    <a:pt x="50" y="89"/>
                  </a:cubicBezTo>
                  <a:cubicBezTo>
                    <a:pt x="50" y="110"/>
                    <a:pt x="50" y="110"/>
                    <a:pt x="50" y="110"/>
                  </a:cubicBezTo>
                  <a:cubicBezTo>
                    <a:pt x="44" y="106"/>
                    <a:pt x="39" y="101"/>
                    <a:pt x="33" y="96"/>
                  </a:cubicBezTo>
                  <a:cubicBezTo>
                    <a:pt x="5" y="68"/>
                    <a:pt x="5" y="68"/>
                    <a:pt x="5" y="68"/>
                  </a:cubicBezTo>
                  <a:cubicBezTo>
                    <a:pt x="5" y="68"/>
                    <a:pt x="5" y="68"/>
                    <a:pt x="5" y="68"/>
                  </a:cubicBezTo>
                  <a:cubicBezTo>
                    <a:pt x="6" y="68"/>
                    <a:pt x="6" y="68"/>
                    <a:pt x="6" y="68"/>
                  </a:cubicBezTo>
                  <a:cubicBezTo>
                    <a:pt x="6" y="68"/>
                    <a:pt x="6" y="68"/>
                    <a:pt x="6" y="68"/>
                  </a:cubicBezTo>
                  <a:cubicBezTo>
                    <a:pt x="19" y="55"/>
                    <a:pt x="19" y="55"/>
                    <a:pt x="19" y="55"/>
                  </a:cubicBezTo>
                  <a:cubicBezTo>
                    <a:pt x="19" y="55"/>
                    <a:pt x="19" y="55"/>
                    <a:pt x="19" y="55"/>
                  </a:cubicBezTo>
                  <a:moveTo>
                    <a:pt x="37" y="19"/>
                  </a:moveTo>
                  <a:cubicBezTo>
                    <a:pt x="37" y="19"/>
                    <a:pt x="37" y="19"/>
                    <a:pt x="37" y="19"/>
                  </a:cubicBezTo>
                  <a:cubicBezTo>
                    <a:pt x="40" y="16"/>
                    <a:pt x="40" y="16"/>
                    <a:pt x="40" y="16"/>
                  </a:cubicBezTo>
                  <a:cubicBezTo>
                    <a:pt x="38" y="28"/>
                    <a:pt x="38" y="28"/>
                    <a:pt x="38" y="28"/>
                  </a:cubicBezTo>
                  <a:cubicBezTo>
                    <a:pt x="40" y="28"/>
                    <a:pt x="40" y="28"/>
                    <a:pt x="40" y="28"/>
                  </a:cubicBezTo>
                  <a:cubicBezTo>
                    <a:pt x="36" y="32"/>
                    <a:pt x="36" y="32"/>
                    <a:pt x="36" y="32"/>
                  </a:cubicBezTo>
                  <a:cubicBezTo>
                    <a:pt x="36" y="28"/>
                    <a:pt x="37" y="23"/>
                    <a:pt x="38" y="19"/>
                  </a:cubicBezTo>
                  <a:cubicBezTo>
                    <a:pt x="38" y="19"/>
                    <a:pt x="38" y="19"/>
                    <a:pt x="37" y="19"/>
                  </a:cubicBezTo>
                  <a:moveTo>
                    <a:pt x="50" y="18"/>
                  </a:moveTo>
                  <a:cubicBezTo>
                    <a:pt x="50" y="17"/>
                    <a:pt x="50" y="16"/>
                    <a:pt x="50" y="15"/>
                  </a:cubicBezTo>
                  <a:cubicBezTo>
                    <a:pt x="50" y="13"/>
                    <a:pt x="50" y="11"/>
                    <a:pt x="51" y="9"/>
                  </a:cubicBezTo>
                  <a:cubicBezTo>
                    <a:pt x="51" y="17"/>
                    <a:pt x="51" y="17"/>
                    <a:pt x="51" y="17"/>
                  </a:cubicBezTo>
                  <a:cubicBezTo>
                    <a:pt x="50" y="18"/>
                    <a:pt x="50" y="18"/>
                    <a:pt x="50" y="18"/>
                  </a:cubicBezTo>
                  <a:moveTo>
                    <a:pt x="43" y="25"/>
                  </a:moveTo>
                  <a:cubicBezTo>
                    <a:pt x="45" y="11"/>
                    <a:pt x="45" y="11"/>
                    <a:pt x="45" y="11"/>
                  </a:cubicBezTo>
                  <a:cubicBezTo>
                    <a:pt x="47" y="9"/>
                    <a:pt x="47" y="9"/>
                    <a:pt x="47" y="9"/>
                  </a:cubicBezTo>
                  <a:cubicBezTo>
                    <a:pt x="47" y="11"/>
                    <a:pt x="47" y="13"/>
                    <a:pt x="46" y="15"/>
                  </a:cubicBezTo>
                  <a:cubicBezTo>
                    <a:pt x="46" y="17"/>
                    <a:pt x="46" y="19"/>
                    <a:pt x="46" y="21"/>
                  </a:cubicBezTo>
                  <a:cubicBezTo>
                    <a:pt x="47" y="21"/>
                    <a:pt x="47" y="21"/>
                    <a:pt x="47" y="21"/>
                  </a:cubicBezTo>
                  <a:cubicBezTo>
                    <a:pt x="43" y="25"/>
                    <a:pt x="43" y="25"/>
                    <a:pt x="43" y="25"/>
                  </a:cubicBezTo>
                  <a:moveTo>
                    <a:pt x="51" y="9"/>
                  </a:moveTo>
                  <a:cubicBezTo>
                    <a:pt x="48" y="8"/>
                    <a:pt x="48" y="8"/>
                    <a:pt x="48" y="8"/>
                  </a:cubicBezTo>
                  <a:cubicBezTo>
                    <a:pt x="51" y="5"/>
                    <a:pt x="51" y="5"/>
                    <a:pt x="51" y="5"/>
                  </a:cubicBezTo>
                  <a:cubicBezTo>
                    <a:pt x="51" y="9"/>
                    <a:pt x="51" y="9"/>
                    <a:pt x="51" y="9"/>
                  </a:cubicBezTo>
                  <a:moveTo>
                    <a:pt x="51" y="0"/>
                  </a:moveTo>
                  <a:cubicBezTo>
                    <a:pt x="43" y="7"/>
                    <a:pt x="43" y="7"/>
                    <a:pt x="43" y="7"/>
                  </a:cubicBezTo>
                  <a:cubicBezTo>
                    <a:pt x="42" y="7"/>
                    <a:pt x="42" y="7"/>
                    <a:pt x="42" y="7"/>
                  </a:cubicBezTo>
                  <a:cubicBezTo>
                    <a:pt x="41" y="10"/>
                    <a:pt x="41" y="10"/>
                    <a:pt x="41" y="10"/>
                  </a:cubicBezTo>
                  <a:cubicBezTo>
                    <a:pt x="41" y="10"/>
                    <a:pt x="41" y="10"/>
                    <a:pt x="41" y="10"/>
                  </a:cubicBezTo>
                  <a:cubicBezTo>
                    <a:pt x="2" y="49"/>
                    <a:pt x="2" y="49"/>
                    <a:pt x="2" y="49"/>
                  </a:cubicBezTo>
                  <a:cubicBezTo>
                    <a:pt x="2" y="50"/>
                    <a:pt x="2" y="50"/>
                    <a:pt x="2" y="50"/>
                  </a:cubicBezTo>
                  <a:cubicBezTo>
                    <a:pt x="1" y="50"/>
                    <a:pt x="1" y="50"/>
                    <a:pt x="1" y="50"/>
                  </a:cubicBezTo>
                  <a:cubicBezTo>
                    <a:pt x="1" y="64"/>
                    <a:pt x="1" y="64"/>
                    <a:pt x="1" y="64"/>
                  </a:cubicBezTo>
                  <a:cubicBezTo>
                    <a:pt x="2" y="66"/>
                    <a:pt x="2" y="66"/>
                    <a:pt x="2" y="66"/>
                  </a:cubicBezTo>
                  <a:cubicBezTo>
                    <a:pt x="1" y="67"/>
                    <a:pt x="1" y="67"/>
                    <a:pt x="1" y="67"/>
                  </a:cubicBezTo>
                  <a:cubicBezTo>
                    <a:pt x="1" y="67"/>
                    <a:pt x="1" y="67"/>
                    <a:pt x="1" y="67"/>
                  </a:cubicBezTo>
                  <a:cubicBezTo>
                    <a:pt x="1" y="67"/>
                    <a:pt x="1" y="67"/>
                    <a:pt x="1" y="67"/>
                  </a:cubicBezTo>
                  <a:cubicBezTo>
                    <a:pt x="0" y="68"/>
                    <a:pt x="0" y="68"/>
                    <a:pt x="0" y="68"/>
                  </a:cubicBezTo>
                  <a:cubicBezTo>
                    <a:pt x="31" y="99"/>
                    <a:pt x="31" y="99"/>
                    <a:pt x="31" y="99"/>
                  </a:cubicBezTo>
                  <a:cubicBezTo>
                    <a:pt x="36" y="104"/>
                    <a:pt x="42" y="109"/>
                    <a:pt x="48" y="113"/>
                  </a:cubicBezTo>
                  <a:cubicBezTo>
                    <a:pt x="51" y="116"/>
                    <a:pt x="51" y="116"/>
                    <a:pt x="51" y="116"/>
                  </a:cubicBezTo>
                  <a:cubicBezTo>
                    <a:pt x="52" y="114"/>
                    <a:pt x="52" y="114"/>
                    <a:pt x="52" y="114"/>
                  </a:cubicBezTo>
                  <a:cubicBezTo>
                    <a:pt x="53" y="114"/>
                    <a:pt x="53" y="114"/>
                    <a:pt x="53" y="114"/>
                  </a:cubicBezTo>
                  <a:cubicBezTo>
                    <a:pt x="53" y="91"/>
                    <a:pt x="53" y="91"/>
                    <a:pt x="53" y="91"/>
                  </a:cubicBezTo>
                  <a:cubicBezTo>
                    <a:pt x="144" y="90"/>
                    <a:pt x="144" y="90"/>
                    <a:pt x="144" y="90"/>
                  </a:cubicBezTo>
                  <a:cubicBezTo>
                    <a:pt x="144" y="91"/>
                    <a:pt x="144" y="91"/>
                    <a:pt x="144" y="91"/>
                  </a:cubicBezTo>
                  <a:cubicBezTo>
                    <a:pt x="147" y="91"/>
                    <a:pt x="147" y="91"/>
                    <a:pt x="147" y="91"/>
                  </a:cubicBezTo>
                  <a:cubicBezTo>
                    <a:pt x="147" y="43"/>
                    <a:pt x="147" y="43"/>
                    <a:pt x="147" y="43"/>
                  </a:cubicBezTo>
                  <a:cubicBezTo>
                    <a:pt x="147" y="43"/>
                    <a:pt x="147" y="43"/>
                    <a:pt x="147" y="43"/>
                  </a:cubicBezTo>
                  <a:cubicBezTo>
                    <a:pt x="147" y="27"/>
                    <a:pt x="147" y="27"/>
                    <a:pt x="147" y="27"/>
                  </a:cubicBezTo>
                  <a:cubicBezTo>
                    <a:pt x="146" y="27"/>
                    <a:pt x="146" y="27"/>
                    <a:pt x="146" y="27"/>
                  </a:cubicBezTo>
                  <a:cubicBezTo>
                    <a:pt x="146" y="26"/>
                    <a:pt x="146" y="26"/>
                    <a:pt x="146" y="26"/>
                  </a:cubicBezTo>
                  <a:cubicBezTo>
                    <a:pt x="98" y="26"/>
                    <a:pt x="98" y="26"/>
                    <a:pt x="98" y="26"/>
                  </a:cubicBezTo>
                  <a:cubicBezTo>
                    <a:pt x="97" y="26"/>
                    <a:pt x="97" y="26"/>
                    <a:pt x="97" y="26"/>
                  </a:cubicBezTo>
                  <a:cubicBezTo>
                    <a:pt x="97" y="26"/>
                    <a:pt x="97" y="26"/>
                    <a:pt x="97" y="26"/>
                  </a:cubicBezTo>
                  <a:cubicBezTo>
                    <a:pt x="55" y="27"/>
                    <a:pt x="55" y="27"/>
                    <a:pt x="55" y="27"/>
                  </a:cubicBezTo>
                  <a:cubicBezTo>
                    <a:pt x="55" y="21"/>
                    <a:pt x="55" y="21"/>
                    <a:pt x="55" y="21"/>
                  </a:cubicBezTo>
                  <a:cubicBezTo>
                    <a:pt x="55" y="20"/>
                    <a:pt x="55" y="20"/>
                    <a:pt x="55" y="20"/>
                  </a:cubicBezTo>
                  <a:cubicBezTo>
                    <a:pt x="55" y="19"/>
                    <a:pt x="55" y="19"/>
                    <a:pt x="55" y="19"/>
                  </a:cubicBezTo>
                  <a:cubicBezTo>
                    <a:pt x="55" y="18"/>
                    <a:pt x="55" y="18"/>
                    <a:pt x="55" y="18"/>
                  </a:cubicBezTo>
                  <a:cubicBezTo>
                    <a:pt x="55" y="18"/>
                    <a:pt x="55" y="18"/>
                    <a:pt x="55" y="18"/>
                  </a:cubicBezTo>
                  <a:cubicBezTo>
                    <a:pt x="54" y="0"/>
                    <a:pt x="54" y="0"/>
                    <a:pt x="54" y="0"/>
                  </a:cubicBezTo>
                  <a:cubicBezTo>
                    <a:pt x="51" y="0"/>
                    <a:pt x="51" y="0"/>
                    <a:pt x="51" y="0"/>
                  </a:cubicBezTo>
                  <a:cubicBezTo>
                    <a:pt x="51" y="0"/>
                    <a:pt x="51" y="0"/>
                    <a:pt x="51" y="0"/>
                  </a:cubicBezTo>
                  <a:cubicBezTo>
                    <a:pt x="51" y="0"/>
                    <a:pt x="51" y="0"/>
                    <a:pt x="51" y="0"/>
                  </a:cubicBezTo>
                </a:path>
              </a:pathLst>
            </a:custGeom>
            <a:solidFill>
              <a:schemeClr val="bg2">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nvGrpSpPr>
            <p:cNvPr id="191" name="Group 190">
              <a:extLst>
                <a:ext uri="{FF2B5EF4-FFF2-40B4-BE49-F238E27FC236}">
                  <a16:creationId xmlns:a16="http://schemas.microsoft.com/office/drawing/2014/main" id="{5CA3A244-3D95-1833-9F6D-5F07B70558A7}"/>
                </a:ext>
              </a:extLst>
            </p:cNvPr>
            <p:cNvGrpSpPr/>
            <p:nvPr/>
          </p:nvGrpSpPr>
          <p:grpSpPr>
            <a:xfrm>
              <a:off x="2016125" y="2335213"/>
              <a:ext cx="8072438" cy="2170113"/>
              <a:chOff x="2054225" y="2078038"/>
              <a:chExt cx="8072438" cy="2170113"/>
            </a:xfrm>
            <a:solidFill>
              <a:schemeClr val="accent2">
                <a:lumMod val="20000"/>
                <a:lumOff val="80000"/>
              </a:schemeClr>
            </a:solidFill>
            <a:effectLst>
              <a:outerShdw blurRad="190500" dist="88900" dir="2700000" algn="tl" rotWithShape="0">
                <a:prstClr val="black">
                  <a:alpha val="24000"/>
                </a:prstClr>
              </a:outerShdw>
            </a:effectLst>
          </p:grpSpPr>
          <p:sp>
            <p:nvSpPr>
              <p:cNvPr id="236" name="Freeform 135">
                <a:extLst>
                  <a:ext uri="{FF2B5EF4-FFF2-40B4-BE49-F238E27FC236}">
                    <a16:creationId xmlns:a16="http://schemas.microsoft.com/office/drawing/2014/main" id="{F05A5CAE-2F61-B16A-85B6-832D2A38A3FF}"/>
                  </a:ext>
                </a:extLst>
              </p:cNvPr>
              <p:cNvSpPr>
                <a:spLocks noEditPoints="1"/>
              </p:cNvSpPr>
              <p:nvPr/>
            </p:nvSpPr>
            <p:spPr bwMode="auto">
              <a:xfrm>
                <a:off x="2073275" y="2100263"/>
                <a:ext cx="8032750" cy="2130425"/>
              </a:xfrm>
              <a:custGeom>
                <a:avLst/>
                <a:gdLst>
                  <a:gd name="T0" fmla="*/ 2240 w 2244"/>
                  <a:gd name="T1" fmla="*/ 320 h 594"/>
                  <a:gd name="T2" fmla="*/ 2242 w 2244"/>
                  <a:gd name="T3" fmla="*/ 313 h 594"/>
                  <a:gd name="T4" fmla="*/ 2244 w 2244"/>
                  <a:gd name="T5" fmla="*/ 307 h 594"/>
                  <a:gd name="T6" fmla="*/ 2244 w 2244"/>
                  <a:gd name="T7" fmla="*/ 300 h 594"/>
                  <a:gd name="T8" fmla="*/ 2244 w 2244"/>
                  <a:gd name="T9" fmla="*/ 293 h 594"/>
                  <a:gd name="T10" fmla="*/ 2244 w 2244"/>
                  <a:gd name="T11" fmla="*/ 286 h 594"/>
                  <a:gd name="T12" fmla="*/ 2242 w 2244"/>
                  <a:gd name="T13" fmla="*/ 280 h 594"/>
                  <a:gd name="T14" fmla="*/ 2240 w 2244"/>
                  <a:gd name="T15" fmla="*/ 274 h 594"/>
                  <a:gd name="T16" fmla="*/ 2238 w 2244"/>
                  <a:gd name="T17" fmla="*/ 268 h 594"/>
                  <a:gd name="T18" fmla="*/ 2235 w 2244"/>
                  <a:gd name="T19" fmla="*/ 262 h 594"/>
                  <a:gd name="T20" fmla="*/ 2044 w 2244"/>
                  <a:gd name="T21" fmla="*/ 0 h 594"/>
                  <a:gd name="T22" fmla="*/ 1721 w 2244"/>
                  <a:gd name="T23" fmla="*/ 34 h 594"/>
                  <a:gd name="T24" fmla="*/ 1577 w 2244"/>
                  <a:gd name="T25" fmla="*/ 34 h 594"/>
                  <a:gd name="T26" fmla="*/ 1254 w 2244"/>
                  <a:gd name="T27" fmla="*/ 0 h 594"/>
                  <a:gd name="T28" fmla="*/ 1122 w 2244"/>
                  <a:gd name="T29" fmla="*/ 159 h 594"/>
                  <a:gd name="T30" fmla="*/ 990 w 2244"/>
                  <a:gd name="T31" fmla="*/ 0 h 594"/>
                  <a:gd name="T32" fmla="*/ 667 w 2244"/>
                  <a:gd name="T33" fmla="*/ 34 h 594"/>
                  <a:gd name="T34" fmla="*/ 523 w 2244"/>
                  <a:gd name="T35" fmla="*/ 34 h 594"/>
                  <a:gd name="T36" fmla="*/ 200 w 2244"/>
                  <a:gd name="T37" fmla="*/ 0 h 594"/>
                  <a:gd name="T38" fmla="*/ 9 w 2244"/>
                  <a:gd name="T39" fmla="*/ 262 h 594"/>
                  <a:gd name="T40" fmla="*/ 6 w 2244"/>
                  <a:gd name="T41" fmla="*/ 268 h 594"/>
                  <a:gd name="T42" fmla="*/ 4 w 2244"/>
                  <a:gd name="T43" fmla="*/ 274 h 594"/>
                  <a:gd name="T44" fmla="*/ 2 w 2244"/>
                  <a:gd name="T45" fmla="*/ 280 h 594"/>
                  <a:gd name="T46" fmla="*/ 1 w 2244"/>
                  <a:gd name="T47" fmla="*/ 286 h 594"/>
                  <a:gd name="T48" fmla="*/ 0 w 2244"/>
                  <a:gd name="T49" fmla="*/ 293 h 594"/>
                  <a:gd name="T50" fmla="*/ 0 w 2244"/>
                  <a:gd name="T51" fmla="*/ 300 h 594"/>
                  <a:gd name="T52" fmla="*/ 1 w 2244"/>
                  <a:gd name="T53" fmla="*/ 307 h 594"/>
                  <a:gd name="T54" fmla="*/ 2 w 2244"/>
                  <a:gd name="T55" fmla="*/ 313 h 594"/>
                  <a:gd name="T56" fmla="*/ 4 w 2244"/>
                  <a:gd name="T57" fmla="*/ 320 h 594"/>
                  <a:gd name="T58" fmla="*/ 6 w 2244"/>
                  <a:gd name="T59" fmla="*/ 326 h 594"/>
                  <a:gd name="T60" fmla="*/ 9 w 2244"/>
                  <a:gd name="T61" fmla="*/ 331 h 594"/>
                  <a:gd name="T62" fmla="*/ 200 w 2244"/>
                  <a:gd name="T63" fmla="*/ 594 h 594"/>
                  <a:gd name="T64" fmla="*/ 523 w 2244"/>
                  <a:gd name="T65" fmla="*/ 559 h 594"/>
                  <a:gd name="T66" fmla="*/ 667 w 2244"/>
                  <a:gd name="T67" fmla="*/ 559 h 594"/>
                  <a:gd name="T68" fmla="*/ 990 w 2244"/>
                  <a:gd name="T69" fmla="*/ 594 h 594"/>
                  <a:gd name="T70" fmla="*/ 1122 w 2244"/>
                  <a:gd name="T71" fmla="*/ 434 h 594"/>
                  <a:gd name="T72" fmla="*/ 1254 w 2244"/>
                  <a:gd name="T73" fmla="*/ 594 h 594"/>
                  <a:gd name="T74" fmla="*/ 1577 w 2244"/>
                  <a:gd name="T75" fmla="*/ 559 h 594"/>
                  <a:gd name="T76" fmla="*/ 1721 w 2244"/>
                  <a:gd name="T77" fmla="*/ 559 h 594"/>
                  <a:gd name="T78" fmla="*/ 2044 w 2244"/>
                  <a:gd name="T79" fmla="*/ 594 h 594"/>
                  <a:gd name="T80" fmla="*/ 2235 w 2244"/>
                  <a:gd name="T81" fmla="*/ 331 h 594"/>
                  <a:gd name="T82" fmla="*/ 2238 w 2244"/>
                  <a:gd name="T83" fmla="*/ 326 h 594"/>
                  <a:gd name="T84" fmla="*/ 424 w 2244"/>
                  <a:gd name="T85" fmla="*/ 456 h 594"/>
                  <a:gd name="T86" fmla="*/ 148 w 2244"/>
                  <a:gd name="T87" fmla="*/ 297 h 594"/>
                  <a:gd name="T88" fmla="*/ 424 w 2244"/>
                  <a:gd name="T89" fmla="*/ 137 h 594"/>
                  <a:gd name="T90" fmla="*/ 424 w 2244"/>
                  <a:gd name="T91" fmla="*/ 456 h 594"/>
                  <a:gd name="T92" fmla="*/ 767 w 2244"/>
                  <a:gd name="T93" fmla="*/ 456 h 594"/>
                  <a:gd name="T94" fmla="*/ 767 w 2244"/>
                  <a:gd name="T95" fmla="*/ 137 h 594"/>
                  <a:gd name="T96" fmla="*/ 1043 w 2244"/>
                  <a:gd name="T97" fmla="*/ 297 h 594"/>
                  <a:gd name="T98" fmla="*/ 1477 w 2244"/>
                  <a:gd name="T99" fmla="*/ 456 h 594"/>
                  <a:gd name="T100" fmla="*/ 1202 w 2244"/>
                  <a:gd name="T101" fmla="*/ 297 h 594"/>
                  <a:gd name="T102" fmla="*/ 1477 w 2244"/>
                  <a:gd name="T103" fmla="*/ 137 h 594"/>
                  <a:gd name="T104" fmla="*/ 1477 w 2244"/>
                  <a:gd name="T105" fmla="*/ 456 h 594"/>
                  <a:gd name="T106" fmla="*/ 1820 w 2244"/>
                  <a:gd name="T107" fmla="*/ 456 h 594"/>
                  <a:gd name="T108" fmla="*/ 1820 w 2244"/>
                  <a:gd name="T109" fmla="*/ 137 h 594"/>
                  <a:gd name="T110" fmla="*/ 2096 w 2244"/>
                  <a:gd name="T111" fmla="*/ 2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44" h="594">
                    <a:moveTo>
                      <a:pt x="2239" y="323"/>
                    </a:moveTo>
                    <a:cubicBezTo>
                      <a:pt x="2240" y="322"/>
                      <a:pt x="2240" y="321"/>
                      <a:pt x="2240" y="320"/>
                    </a:cubicBezTo>
                    <a:cubicBezTo>
                      <a:pt x="2241" y="318"/>
                      <a:pt x="2241" y="317"/>
                      <a:pt x="2241" y="316"/>
                    </a:cubicBezTo>
                    <a:cubicBezTo>
                      <a:pt x="2242" y="315"/>
                      <a:pt x="2242" y="314"/>
                      <a:pt x="2242" y="313"/>
                    </a:cubicBezTo>
                    <a:cubicBezTo>
                      <a:pt x="2243" y="312"/>
                      <a:pt x="2243" y="311"/>
                      <a:pt x="2243" y="310"/>
                    </a:cubicBezTo>
                    <a:cubicBezTo>
                      <a:pt x="2243" y="309"/>
                      <a:pt x="2243" y="308"/>
                      <a:pt x="2244" y="307"/>
                    </a:cubicBezTo>
                    <a:cubicBezTo>
                      <a:pt x="2244" y="306"/>
                      <a:pt x="2244" y="304"/>
                      <a:pt x="2244" y="303"/>
                    </a:cubicBezTo>
                    <a:cubicBezTo>
                      <a:pt x="2244" y="302"/>
                      <a:pt x="2244" y="301"/>
                      <a:pt x="2244" y="300"/>
                    </a:cubicBezTo>
                    <a:cubicBezTo>
                      <a:pt x="2244" y="299"/>
                      <a:pt x="2244" y="298"/>
                      <a:pt x="2244" y="297"/>
                    </a:cubicBezTo>
                    <a:cubicBezTo>
                      <a:pt x="2244" y="296"/>
                      <a:pt x="2244" y="294"/>
                      <a:pt x="2244" y="293"/>
                    </a:cubicBezTo>
                    <a:cubicBezTo>
                      <a:pt x="2244" y="292"/>
                      <a:pt x="2244" y="291"/>
                      <a:pt x="2244" y="290"/>
                    </a:cubicBezTo>
                    <a:cubicBezTo>
                      <a:pt x="2244" y="289"/>
                      <a:pt x="2244" y="288"/>
                      <a:pt x="2244" y="286"/>
                    </a:cubicBezTo>
                    <a:cubicBezTo>
                      <a:pt x="2243" y="286"/>
                      <a:pt x="2243" y="285"/>
                      <a:pt x="2243" y="284"/>
                    </a:cubicBezTo>
                    <a:cubicBezTo>
                      <a:pt x="2243" y="282"/>
                      <a:pt x="2243" y="281"/>
                      <a:pt x="2242" y="280"/>
                    </a:cubicBezTo>
                    <a:cubicBezTo>
                      <a:pt x="2242" y="279"/>
                      <a:pt x="2242" y="278"/>
                      <a:pt x="2241" y="277"/>
                    </a:cubicBezTo>
                    <a:cubicBezTo>
                      <a:pt x="2241" y="276"/>
                      <a:pt x="2241" y="275"/>
                      <a:pt x="2240" y="274"/>
                    </a:cubicBezTo>
                    <a:cubicBezTo>
                      <a:pt x="2240" y="273"/>
                      <a:pt x="2240" y="272"/>
                      <a:pt x="2239" y="271"/>
                    </a:cubicBezTo>
                    <a:cubicBezTo>
                      <a:pt x="2239" y="270"/>
                      <a:pt x="2238" y="269"/>
                      <a:pt x="2238" y="268"/>
                    </a:cubicBezTo>
                    <a:cubicBezTo>
                      <a:pt x="2237" y="266"/>
                      <a:pt x="2237" y="265"/>
                      <a:pt x="2236" y="264"/>
                    </a:cubicBezTo>
                    <a:cubicBezTo>
                      <a:pt x="2236" y="263"/>
                      <a:pt x="2235" y="263"/>
                      <a:pt x="2235" y="262"/>
                    </a:cubicBezTo>
                    <a:cubicBezTo>
                      <a:pt x="2103" y="34"/>
                      <a:pt x="2103" y="34"/>
                      <a:pt x="2103" y="34"/>
                    </a:cubicBezTo>
                    <a:cubicBezTo>
                      <a:pt x="2091" y="13"/>
                      <a:pt x="2068" y="0"/>
                      <a:pt x="2044" y="0"/>
                    </a:cubicBezTo>
                    <a:cubicBezTo>
                      <a:pt x="1780" y="0"/>
                      <a:pt x="1780" y="0"/>
                      <a:pt x="1780" y="0"/>
                    </a:cubicBezTo>
                    <a:cubicBezTo>
                      <a:pt x="1756" y="0"/>
                      <a:pt x="1733" y="13"/>
                      <a:pt x="1721" y="34"/>
                    </a:cubicBezTo>
                    <a:cubicBezTo>
                      <a:pt x="1649" y="159"/>
                      <a:pt x="1649" y="159"/>
                      <a:pt x="1649" y="159"/>
                    </a:cubicBezTo>
                    <a:cubicBezTo>
                      <a:pt x="1577" y="34"/>
                      <a:pt x="1577" y="34"/>
                      <a:pt x="1577" y="34"/>
                    </a:cubicBezTo>
                    <a:cubicBezTo>
                      <a:pt x="1564" y="13"/>
                      <a:pt x="1542" y="0"/>
                      <a:pt x="1517" y="0"/>
                    </a:cubicBezTo>
                    <a:cubicBezTo>
                      <a:pt x="1254" y="0"/>
                      <a:pt x="1254" y="0"/>
                      <a:pt x="1254" y="0"/>
                    </a:cubicBezTo>
                    <a:cubicBezTo>
                      <a:pt x="1229" y="0"/>
                      <a:pt x="1206" y="13"/>
                      <a:pt x="1194" y="34"/>
                    </a:cubicBezTo>
                    <a:cubicBezTo>
                      <a:pt x="1122" y="159"/>
                      <a:pt x="1122" y="159"/>
                      <a:pt x="1122" y="159"/>
                    </a:cubicBezTo>
                    <a:cubicBezTo>
                      <a:pt x="1050" y="34"/>
                      <a:pt x="1050" y="34"/>
                      <a:pt x="1050" y="34"/>
                    </a:cubicBezTo>
                    <a:cubicBezTo>
                      <a:pt x="1038" y="13"/>
                      <a:pt x="1015" y="0"/>
                      <a:pt x="990" y="0"/>
                    </a:cubicBezTo>
                    <a:cubicBezTo>
                      <a:pt x="727" y="0"/>
                      <a:pt x="727" y="0"/>
                      <a:pt x="727" y="0"/>
                    </a:cubicBezTo>
                    <a:cubicBezTo>
                      <a:pt x="703" y="0"/>
                      <a:pt x="680" y="13"/>
                      <a:pt x="667" y="34"/>
                    </a:cubicBezTo>
                    <a:cubicBezTo>
                      <a:pt x="595" y="159"/>
                      <a:pt x="595" y="159"/>
                      <a:pt x="595" y="159"/>
                    </a:cubicBezTo>
                    <a:cubicBezTo>
                      <a:pt x="523" y="34"/>
                      <a:pt x="523" y="34"/>
                      <a:pt x="523" y="34"/>
                    </a:cubicBezTo>
                    <a:cubicBezTo>
                      <a:pt x="511" y="13"/>
                      <a:pt x="488" y="0"/>
                      <a:pt x="464" y="0"/>
                    </a:cubicBezTo>
                    <a:cubicBezTo>
                      <a:pt x="200" y="0"/>
                      <a:pt x="200" y="0"/>
                      <a:pt x="200" y="0"/>
                    </a:cubicBezTo>
                    <a:cubicBezTo>
                      <a:pt x="176" y="0"/>
                      <a:pt x="153" y="13"/>
                      <a:pt x="141" y="34"/>
                    </a:cubicBezTo>
                    <a:cubicBezTo>
                      <a:pt x="9" y="262"/>
                      <a:pt x="9" y="262"/>
                      <a:pt x="9" y="262"/>
                    </a:cubicBezTo>
                    <a:cubicBezTo>
                      <a:pt x="9" y="263"/>
                      <a:pt x="9" y="263"/>
                      <a:pt x="8" y="264"/>
                    </a:cubicBezTo>
                    <a:cubicBezTo>
                      <a:pt x="8" y="265"/>
                      <a:pt x="7" y="266"/>
                      <a:pt x="6" y="268"/>
                    </a:cubicBezTo>
                    <a:cubicBezTo>
                      <a:pt x="6" y="269"/>
                      <a:pt x="6" y="270"/>
                      <a:pt x="5" y="271"/>
                    </a:cubicBezTo>
                    <a:cubicBezTo>
                      <a:pt x="5" y="272"/>
                      <a:pt x="4" y="273"/>
                      <a:pt x="4" y="274"/>
                    </a:cubicBezTo>
                    <a:cubicBezTo>
                      <a:pt x="3" y="275"/>
                      <a:pt x="3" y="276"/>
                      <a:pt x="3" y="277"/>
                    </a:cubicBezTo>
                    <a:cubicBezTo>
                      <a:pt x="3" y="278"/>
                      <a:pt x="2" y="279"/>
                      <a:pt x="2" y="280"/>
                    </a:cubicBezTo>
                    <a:cubicBezTo>
                      <a:pt x="2" y="281"/>
                      <a:pt x="1" y="282"/>
                      <a:pt x="1" y="284"/>
                    </a:cubicBezTo>
                    <a:cubicBezTo>
                      <a:pt x="1" y="285"/>
                      <a:pt x="1" y="286"/>
                      <a:pt x="1" y="286"/>
                    </a:cubicBezTo>
                    <a:cubicBezTo>
                      <a:pt x="1" y="288"/>
                      <a:pt x="0" y="289"/>
                      <a:pt x="0" y="290"/>
                    </a:cubicBezTo>
                    <a:cubicBezTo>
                      <a:pt x="0" y="291"/>
                      <a:pt x="0" y="292"/>
                      <a:pt x="0" y="293"/>
                    </a:cubicBezTo>
                    <a:cubicBezTo>
                      <a:pt x="0" y="294"/>
                      <a:pt x="0" y="296"/>
                      <a:pt x="0" y="297"/>
                    </a:cubicBezTo>
                    <a:cubicBezTo>
                      <a:pt x="0" y="298"/>
                      <a:pt x="0" y="299"/>
                      <a:pt x="0" y="300"/>
                    </a:cubicBezTo>
                    <a:cubicBezTo>
                      <a:pt x="0" y="301"/>
                      <a:pt x="0" y="302"/>
                      <a:pt x="0" y="303"/>
                    </a:cubicBezTo>
                    <a:cubicBezTo>
                      <a:pt x="0" y="304"/>
                      <a:pt x="1" y="306"/>
                      <a:pt x="1" y="307"/>
                    </a:cubicBezTo>
                    <a:cubicBezTo>
                      <a:pt x="1" y="308"/>
                      <a:pt x="1" y="309"/>
                      <a:pt x="1" y="310"/>
                    </a:cubicBezTo>
                    <a:cubicBezTo>
                      <a:pt x="1" y="311"/>
                      <a:pt x="2" y="312"/>
                      <a:pt x="2" y="313"/>
                    </a:cubicBezTo>
                    <a:cubicBezTo>
                      <a:pt x="2" y="314"/>
                      <a:pt x="3" y="315"/>
                      <a:pt x="3" y="316"/>
                    </a:cubicBezTo>
                    <a:cubicBezTo>
                      <a:pt x="3" y="317"/>
                      <a:pt x="3" y="318"/>
                      <a:pt x="4" y="320"/>
                    </a:cubicBezTo>
                    <a:cubicBezTo>
                      <a:pt x="4" y="321"/>
                      <a:pt x="5" y="322"/>
                      <a:pt x="5" y="323"/>
                    </a:cubicBezTo>
                    <a:cubicBezTo>
                      <a:pt x="6" y="324"/>
                      <a:pt x="6" y="325"/>
                      <a:pt x="6" y="326"/>
                    </a:cubicBezTo>
                    <a:cubicBezTo>
                      <a:pt x="7" y="327"/>
                      <a:pt x="8" y="328"/>
                      <a:pt x="8" y="329"/>
                    </a:cubicBezTo>
                    <a:cubicBezTo>
                      <a:pt x="9" y="330"/>
                      <a:pt x="9" y="331"/>
                      <a:pt x="9" y="331"/>
                    </a:cubicBezTo>
                    <a:cubicBezTo>
                      <a:pt x="141" y="559"/>
                      <a:pt x="141" y="559"/>
                      <a:pt x="141" y="559"/>
                    </a:cubicBezTo>
                    <a:cubicBezTo>
                      <a:pt x="153" y="580"/>
                      <a:pt x="176" y="594"/>
                      <a:pt x="200" y="594"/>
                    </a:cubicBezTo>
                    <a:cubicBezTo>
                      <a:pt x="464" y="594"/>
                      <a:pt x="464" y="594"/>
                      <a:pt x="464" y="594"/>
                    </a:cubicBezTo>
                    <a:cubicBezTo>
                      <a:pt x="488" y="594"/>
                      <a:pt x="511" y="580"/>
                      <a:pt x="523" y="559"/>
                    </a:cubicBezTo>
                    <a:cubicBezTo>
                      <a:pt x="595" y="434"/>
                      <a:pt x="595" y="434"/>
                      <a:pt x="595" y="434"/>
                    </a:cubicBezTo>
                    <a:cubicBezTo>
                      <a:pt x="667" y="559"/>
                      <a:pt x="667" y="559"/>
                      <a:pt x="667" y="559"/>
                    </a:cubicBezTo>
                    <a:cubicBezTo>
                      <a:pt x="680" y="580"/>
                      <a:pt x="703" y="594"/>
                      <a:pt x="727" y="594"/>
                    </a:cubicBezTo>
                    <a:cubicBezTo>
                      <a:pt x="990" y="594"/>
                      <a:pt x="990" y="594"/>
                      <a:pt x="990" y="594"/>
                    </a:cubicBezTo>
                    <a:cubicBezTo>
                      <a:pt x="1015" y="594"/>
                      <a:pt x="1038" y="580"/>
                      <a:pt x="1050" y="559"/>
                    </a:cubicBezTo>
                    <a:cubicBezTo>
                      <a:pt x="1122" y="434"/>
                      <a:pt x="1122" y="434"/>
                      <a:pt x="1122" y="434"/>
                    </a:cubicBezTo>
                    <a:cubicBezTo>
                      <a:pt x="1194" y="559"/>
                      <a:pt x="1194" y="559"/>
                      <a:pt x="1194" y="559"/>
                    </a:cubicBezTo>
                    <a:cubicBezTo>
                      <a:pt x="1206" y="580"/>
                      <a:pt x="1229" y="594"/>
                      <a:pt x="1254" y="594"/>
                    </a:cubicBezTo>
                    <a:cubicBezTo>
                      <a:pt x="1517" y="594"/>
                      <a:pt x="1517" y="594"/>
                      <a:pt x="1517" y="594"/>
                    </a:cubicBezTo>
                    <a:cubicBezTo>
                      <a:pt x="1542" y="594"/>
                      <a:pt x="1564" y="580"/>
                      <a:pt x="1577" y="559"/>
                    </a:cubicBezTo>
                    <a:cubicBezTo>
                      <a:pt x="1649" y="434"/>
                      <a:pt x="1649" y="434"/>
                      <a:pt x="1649" y="434"/>
                    </a:cubicBezTo>
                    <a:cubicBezTo>
                      <a:pt x="1721" y="559"/>
                      <a:pt x="1721" y="559"/>
                      <a:pt x="1721" y="559"/>
                    </a:cubicBezTo>
                    <a:cubicBezTo>
                      <a:pt x="1733" y="580"/>
                      <a:pt x="1756" y="594"/>
                      <a:pt x="1780" y="594"/>
                    </a:cubicBezTo>
                    <a:cubicBezTo>
                      <a:pt x="2044" y="594"/>
                      <a:pt x="2044" y="594"/>
                      <a:pt x="2044" y="594"/>
                    </a:cubicBezTo>
                    <a:cubicBezTo>
                      <a:pt x="2068" y="594"/>
                      <a:pt x="2091" y="580"/>
                      <a:pt x="2103" y="559"/>
                    </a:cubicBezTo>
                    <a:cubicBezTo>
                      <a:pt x="2235" y="331"/>
                      <a:pt x="2235" y="331"/>
                      <a:pt x="2235" y="331"/>
                    </a:cubicBezTo>
                    <a:cubicBezTo>
                      <a:pt x="2235" y="331"/>
                      <a:pt x="2236" y="330"/>
                      <a:pt x="2236" y="329"/>
                    </a:cubicBezTo>
                    <a:cubicBezTo>
                      <a:pt x="2237" y="328"/>
                      <a:pt x="2237" y="327"/>
                      <a:pt x="2238" y="326"/>
                    </a:cubicBezTo>
                    <a:cubicBezTo>
                      <a:pt x="2238" y="325"/>
                      <a:pt x="2239" y="324"/>
                      <a:pt x="2239" y="323"/>
                    </a:cubicBezTo>
                    <a:close/>
                    <a:moveTo>
                      <a:pt x="424" y="456"/>
                    </a:moveTo>
                    <a:cubicBezTo>
                      <a:pt x="240" y="456"/>
                      <a:pt x="240" y="456"/>
                      <a:pt x="240" y="456"/>
                    </a:cubicBezTo>
                    <a:cubicBezTo>
                      <a:pt x="148" y="297"/>
                      <a:pt x="148" y="297"/>
                      <a:pt x="148" y="297"/>
                    </a:cubicBezTo>
                    <a:cubicBezTo>
                      <a:pt x="240" y="137"/>
                      <a:pt x="240" y="137"/>
                      <a:pt x="240" y="137"/>
                    </a:cubicBezTo>
                    <a:cubicBezTo>
                      <a:pt x="424" y="137"/>
                      <a:pt x="424" y="137"/>
                      <a:pt x="424" y="137"/>
                    </a:cubicBezTo>
                    <a:cubicBezTo>
                      <a:pt x="516" y="297"/>
                      <a:pt x="516" y="297"/>
                      <a:pt x="516" y="297"/>
                    </a:cubicBezTo>
                    <a:lnTo>
                      <a:pt x="424" y="456"/>
                    </a:lnTo>
                    <a:close/>
                    <a:moveTo>
                      <a:pt x="951" y="456"/>
                    </a:moveTo>
                    <a:cubicBezTo>
                      <a:pt x="767" y="456"/>
                      <a:pt x="767" y="456"/>
                      <a:pt x="767" y="456"/>
                    </a:cubicBezTo>
                    <a:cubicBezTo>
                      <a:pt x="675" y="297"/>
                      <a:pt x="675" y="297"/>
                      <a:pt x="675" y="297"/>
                    </a:cubicBezTo>
                    <a:cubicBezTo>
                      <a:pt x="767" y="137"/>
                      <a:pt x="767" y="137"/>
                      <a:pt x="767" y="137"/>
                    </a:cubicBezTo>
                    <a:cubicBezTo>
                      <a:pt x="951" y="137"/>
                      <a:pt x="951" y="137"/>
                      <a:pt x="951" y="137"/>
                    </a:cubicBezTo>
                    <a:cubicBezTo>
                      <a:pt x="1043" y="297"/>
                      <a:pt x="1043" y="297"/>
                      <a:pt x="1043" y="297"/>
                    </a:cubicBezTo>
                    <a:lnTo>
                      <a:pt x="951" y="456"/>
                    </a:lnTo>
                    <a:close/>
                    <a:moveTo>
                      <a:pt x="1477" y="456"/>
                    </a:moveTo>
                    <a:cubicBezTo>
                      <a:pt x="1294" y="456"/>
                      <a:pt x="1294" y="456"/>
                      <a:pt x="1294" y="456"/>
                    </a:cubicBezTo>
                    <a:cubicBezTo>
                      <a:pt x="1202" y="297"/>
                      <a:pt x="1202" y="297"/>
                      <a:pt x="1202" y="297"/>
                    </a:cubicBezTo>
                    <a:cubicBezTo>
                      <a:pt x="1294" y="137"/>
                      <a:pt x="1294" y="137"/>
                      <a:pt x="1294" y="137"/>
                    </a:cubicBezTo>
                    <a:cubicBezTo>
                      <a:pt x="1477" y="137"/>
                      <a:pt x="1477" y="137"/>
                      <a:pt x="1477" y="137"/>
                    </a:cubicBezTo>
                    <a:cubicBezTo>
                      <a:pt x="1569" y="297"/>
                      <a:pt x="1569" y="297"/>
                      <a:pt x="1569" y="297"/>
                    </a:cubicBezTo>
                    <a:lnTo>
                      <a:pt x="1477" y="456"/>
                    </a:lnTo>
                    <a:close/>
                    <a:moveTo>
                      <a:pt x="2004" y="456"/>
                    </a:moveTo>
                    <a:cubicBezTo>
                      <a:pt x="1820" y="456"/>
                      <a:pt x="1820" y="456"/>
                      <a:pt x="1820" y="456"/>
                    </a:cubicBezTo>
                    <a:cubicBezTo>
                      <a:pt x="1728" y="297"/>
                      <a:pt x="1728" y="297"/>
                      <a:pt x="1728" y="297"/>
                    </a:cubicBezTo>
                    <a:cubicBezTo>
                      <a:pt x="1820" y="137"/>
                      <a:pt x="1820" y="137"/>
                      <a:pt x="1820" y="137"/>
                    </a:cubicBezTo>
                    <a:cubicBezTo>
                      <a:pt x="2004" y="137"/>
                      <a:pt x="2004" y="137"/>
                      <a:pt x="2004" y="137"/>
                    </a:cubicBezTo>
                    <a:cubicBezTo>
                      <a:pt x="2096" y="297"/>
                      <a:pt x="2096" y="297"/>
                      <a:pt x="2096" y="297"/>
                    </a:cubicBezTo>
                    <a:lnTo>
                      <a:pt x="2004" y="456"/>
                    </a:ln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sp>
            <p:nvSpPr>
              <p:cNvPr id="237" name="Freeform 136">
                <a:extLst>
                  <a:ext uri="{FF2B5EF4-FFF2-40B4-BE49-F238E27FC236}">
                    <a16:creationId xmlns:a16="http://schemas.microsoft.com/office/drawing/2014/main" id="{0DCA51CB-2354-F3C3-D014-512737E0C02A}"/>
                  </a:ext>
                </a:extLst>
              </p:cNvPr>
              <p:cNvSpPr>
                <a:spLocks/>
              </p:cNvSpPr>
              <p:nvPr/>
            </p:nvSpPr>
            <p:spPr bwMode="auto">
              <a:xfrm>
                <a:off x="8280400" y="2182813"/>
                <a:ext cx="1846263" cy="2065338"/>
              </a:xfrm>
              <a:custGeom>
                <a:avLst/>
                <a:gdLst>
                  <a:gd name="T0" fmla="*/ 516 w 516"/>
                  <a:gd name="T1" fmla="*/ 276 h 576"/>
                  <a:gd name="T2" fmla="*/ 515 w 516"/>
                  <a:gd name="T3" fmla="*/ 273 h 576"/>
                  <a:gd name="T4" fmla="*/ 515 w 516"/>
                  <a:gd name="T5" fmla="*/ 269 h 576"/>
                  <a:gd name="T6" fmla="*/ 514 w 516"/>
                  <a:gd name="T7" fmla="*/ 266 h 576"/>
                  <a:gd name="T8" fmla="*/ 514 w 516"/>
                  <a:gd name="T9" fmla="*/ 262 h 576"/>
                  <a:gd name="T10" fmla="*/ 513 w 516"/>
                  <a:gd name="T11" fmla="*/ 260 h 576"/>
                  <a:gd name="T12" fmla="*/ 512 w 516"/>
                  <a:gd name="T13" fmla="*/ 256 h 576"/>
                  <a:gd name="T14" fmla="*/ 510 w 516"/>
                  <a:gd name="T15" fmla="*/ 253 h 576"/>
                  <a:gd name="T16" fmla="*/ 509 w 516"/>
                  <a:gd name="T17" fmla="*/ 250 h 576"/>
                  <a:gd name="T18" fmla="*/ 507 w 516"/>
                  <a:gd name="T19" fmla="*/ 246 h 576"/>
                  <a:gd name="T20" fmla="*/ 506 w 516"/>
                  <a:gd name="T21" fmla="*/ 245 h 576"/>
                  <a:gd name="T22" fmla="*/ 375 w 516"/>
                  <a:gd name="T23" fmla="*/ 16 h 576"/>
                  <a:gd name="T24" fmla="*/ 361 w 516"/>
                  <a:gd name="T25" fmla="*/ 0 h 576"/>
                  <a:gd name="T26" fmla="*/ 369 w 516"/>
                  <a:gd name="T27" fmla="*/ 11 h 576"/>
                  <a:gd name="T28" fmla="*/ 501 w 516"/>
                  <a:gd name="T29" fmla="*/ 239 h 576"/>
                  <a:gd name="T30" fmla="*/ 502 w 516"/>
                  <a:gd name="T31" fmla="*/ 241 h 576"/>
                  <a:gd name="T32" fmla="*/ 504 w 516"/>
                  <a:gd name="T33" fmla="*/ 245 h 576"/>
                  <a:gd name="T34" fmla="*/ 505 w 516"/>
                  <a:gd name="T35" fmla="*/ 248 h 576"/>
                  <a:gd name="T36" fmla="*/ 506 w 516"/>
                  <a:gd name="T37" fmla="*/ 251 h 576"/>
                  <a:gd name="T38" fmla="*/ 507 w 516"/>
                  <a:gd name="T39" fmla="*/ 254 h 576"/>
                  <a:gd name="T40" fmla="*/ 508 w 516"/>
                  <a:gd name="T41" fmla="*/ 257 h 576"/>
                  <a:gd name="T42" fmla="*/ 509 w 516"/>
                  <a:gd name="T43" fmla="*/ 261 h 576"/>
                  <a:gd name="T44" fmla="*/ 510 w 516"/>
                  <a:gd name="T45" fmla="*/ 263 h 576"/>
                  <a:gd name="T46" fmla="*/ 510 w 516"/>
                  <a:gd name="T47" fmla="*/ 267 h 576"/>
                  <a:gd name="T48" fmla="*/ 510 w 516"/>
                  <a:gd name="T49" fmla="*/ 270 h 576"/>
                  <a:gd name="T50" fmla="*/ 510 w 516"/>
                  <a:gd name="T51" fmla="*/ 274 h 576"/>
                  <a:gd name="T52" fmla="*/ 510 w 516"/>
                  <a:gd name="T53" fmla="*/ 277 h 576"/>
                  <a:gd name="T54" fmla="*/ 510 w 516"/>
                  <a:gd name="T55" fmla="*/ 280 h 576"/>
                  <a:gd name="T56" fmla="*/ 510 w 516"/>
                  <a:gd name="T57" fmla="*/ 284 h 576"/>
                  <a:gd name="T58" fmla="*/ 509 w 516"/>
                  <a:gd name="T59" fmla="*/ 287 h 576"/>
                  <a:gd name="T60" fmla="*/ 508 w 516"/>
                  <a:gd name="T61" fmla="*/ 290 h 576"/>
                  <a:gd name="T62" fmla="*/ 507 w 516"/>
                  <a:gd name="T63" fmla="*/ 293 h 576"/>
                  <a:gd name="T64" fmla="*/ 506 w 516"/>
                  <a:gd name="T65" fmla="*/ 297 h 576"/>
                  <a:gd name="T66" fmla="*/ 505 w 516"/>
                  <a:gd name="T67" fmla="*/ 300 h 576"/>
                  <a:gd name="T68" fmla="*/ 504 w 516"/>
                  <a:gd name="T69" fmla="*/ 303 h 576"/>
                  <a:gd name="T70" fmla="*/ 502 w 516"/>
                  <a:gd name="T71" fmla="*/ 306 h 576"/>
                  <a:gd name="T72" fmla="*/ 501 w 516"/>
                  <a:gd name="T73" fmla="*/ 308 h 576"/>
                  <a:gd name="T74" fmla="*/ 369 w 516"/>
                  <a:gd name="T75" fmla="*/ 536 h 576"/>
                  <a:gd name="T76" fmla="*/ 310 w 516"/>
                  <a:gd name="T77" fmla="*/ 571 h 576"/>
                  <a:gd name="T78" fmla="*/ 46 w 516"/>
                  <a:gd name="T79" fmla="*/ 571 h 576"/>
                  <a:gd name="T80" fmla="*/ 0 w 516"/>
                  <a:gd name="T81" fmla="*/ 553 h 576"/>
                  <a:gd name="T82" fmla="*/ 52 w 516"/>
                  <a:gd name="T83" fmla="*/ 576 h 576"/>
                  <a:gd name="T84" fmla="*/ 315 w 516"/>
                  <a:gd name="T85" fmla="*/ 576 h 576"/>
                  <a:gd name="T86" fmla="*/ 375 w 516"/>
                  <a:gd name="T87" fmla="*/ 541 h 576"/>
                  <a:gd name="T88" fmla="*/ 506 w 516"/>
                  <a:gd name="T89" fmla="*/ 313 h 576"/>
                  <a:gd name="T90" fmla="*/ 507 w 516"/>
                  <a:gd name="T91" fmla="*/ 312 h 576"/>
                  <a:gd name="T92" fmla="*/ 509 w 516"/>
                  <a:gd name="T93" fmla="*/ 308 h 576"/>
                  <a:gd name="T94" fmla="*/ 510 w 516"/>
                  <a:gd name="T95" fmla="*/ 305 h 576"/>
                  <a:gd name="T96" fmla="*/ 512 w 516"/>
                  <a:gd name="T97" fmla="*/ 302 h 576"/>
                  <a:gd name="T98" fmla="*/ 513 w 516"/>
                  <a:gd name="T99" fmla="*/ 298 h 576"/>
                  <a:gd name="T100" fmla="*/ 514 w 516"/>
                  <a:gd name="T101" fmla="*/ 296 h 576"/>
                  <a:gd name="T102" fmla="*/ 514 w 516"/>
                  <a:gd name="T103" fmla="*/ 292 h 576"/>
                  <a:gd name="T104" fmla="*/ 515 w 516"/>
                  <a:gd name="T105" fmla="*/ 289 h 576"/>
                  <a:gd name="T106" fmla="*/ 515 w 516"/>
                  <a:gd name="T107" fmla="*/ 285 h 576"/>
                  <a:gd name="T108" fmla="*/ 516 w 516"/>
                  <a:gd name="T109" fmla="*/ 282 h 576"/>
                  <a:gd name="T110" fmla="*/ 516 w 516"/>
                  <a:gd name="T111" fmla="*/ 279 h 576"/>
                  <a:gd name="T112" fmla="*/ 516 w 516"/>
                  <a:gd name="T113" fmla="*/ 2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6" h="576">
                    <a:moveTo>
                      <a:pt x="516" y="276"/>
                    </a:moveTo>
                    <a:cubicBezTo>
                      <a:pt x="515" y="275"/>
                      <a:pt x="515" y="274"/>
                      <a:pt x="515" y="273"/>
                    </a:cubicBezTo>
                    <a:cubicBezTo>
                      <a:pt x="515" y="271"/>
                      <a:pt x="515" y="270"/>
                      <a:pt x="515" y="269"/>
                    </a:cubicBezTo>
                    <a:cubicBezTo>
                      <a:pt x="515" y="268"/>
                      <a:pt x="515" y="267"/>
                      <a:pt x="514" y="266"/>
                    </a:cubicBezTo>
                    <a:cubicBezTo>
                      <a:pt x="514" y="265"/>
                      <a:pt x="514" y="263"/>
                      <a:pt x="514" y="262"/>
                    </a:cubicBezTo>
                    <a:cubicBezTo>
                      <a:pt x="513" y="261"/>
                      <a:pt x="513" y="260"/>
                      <a:pt x="513" y="260"/>
                    </a:cubicBezTo>
                    <a:cubicBezTo>
                      <a:pt x="512" y="258"/>
                      <a:pt x="512" y="257"/>
                      <a:pt x="512" y="256"/>
                    </a:cubicBezTo>
                    <a:cubicBezTo>
                      <a:pt x="511" y="255"/>
                      <a:pt x="511" y="254"/>
                      <a:pt x="510" y="253"/>
                    </a:cubicBezTo>
                    <a:cubicBezTo>
                      <a:pt x="510" y="252"/>
                      <a:pt x="510" y="251"/>
                      <a:pt x="509" y="250"/>
                    </a:cubicBezTo>
                    <a:cubicBezTo>
                      <a:pt x="509" y="249"/>
                      <a:pt x="508" y="247"/>
                      <a:pt x="507" y="246"/>
                    </a:cubicBezTo>
                    <a:cubicBezTo>
                      <a:pt x="507" y="246"/>
                      <a:pt x="507" y="245"/>
                      <a:pt x="506" y="245"/>
                    </a:cubicBezTo>
                    <a:cubicBezTo>
                      <a:pt x="375" y="16"/>
                      <a:pt x="375" y="16"/>
                      <a:pt x="375" y="16"/>
                    </a:cubicBezTo>
                    <a:cubicBezTo>
                      <a:pt x="371" y="10"/>
                      <a:pt x="366" y="4"/>
                      <a:pt x="361" y="0"/>
                    </a:cubicBezTo>
                    <a:cubicBezTo>
                      <a:pt x="364" y="3"/>
                      <a:pt x="367" y="7"/>
                      <a:pt x="369" y="11"/>
                    </a:cubicBezTo>
                    <a:cubicBezTo>
                      <a:pt x="501" y="239"/>
                      <a:pt x="501" y="239"/>
                      <a:pt x="501" y="239"/>
                    </a:cubicBezTo>
                    <a:cubicBezTo>
                      <a:pt x="501" y="240"/>
                      <a:pt x="502" y="240"/>
                      <a:pt x="502" y="241"/>
                    </a:cubicBezTo>
                    <a:cubicBezTo>
                      <a:pt x="503" y="242"/>
                      <a:pt x="503" y="243"/>
                      <a:pt x="504" y="245"/>
                    </a:cubicBezTo>
                    <a:cubicBezTo>
                      <a:pt x="504" y="246"/>
                      <a:pt x="505" y="247"/>
                      <a:pt x="505" y="248"/>
                    </a:cubicBezTo>
                    <a:cubicBezTo>
                      <a:pt x="506" y="249"/>
                      <a:pt x="506" y="250"/>
                      <a:pt x="506" y="251"/>
                    </a:cubicBezTo>
                    <a:cubicBezTo>
                      <a:pt x="507" y="252"/>
                      <a:pt x="507" y="253"/>
                      <a:pt x="507" y="254"/>
                    </a:cubicBezTo>
                    <a:cubicBezTo>
                      <a:pt x="508" y="255"/>
                      <a:pt x="508" y="256"/>
                      <a:pt x="508" y="257"/>
                    </a:cubicBezTo>
                    <a:cubicBezTo>
                      <a:pt x="509" y="258"/>
                      <a:pt x="509" y="259"/>
                      <a:pt x="509" y="261"/>
                    </a:cubicBezTo>
                    <a:cubicBezTo>
                      <a:pt x="509" y="262"/>
                      <a:pt x="509" y="263"/>
                      <a:pt x="510" y="263"/>
                    </a:cubicBezTo>
                    <a:cubicBezTo>
                      <a:pt x="510" y="265"/>
                      <a:pt x="510" y="266"/>
                      <a:pt x="510" y="267"/>
                    </a:cubicBezTo>
                    <a:cubicBezTo>
                      <a:pt x="510" y="268"/>
                      <a:pt x="510" y="269"/>
                      <a:pt x="510" y="270"/>
                    </a:cubicBezTo>
                    <a:cubicBezTo>
                      <a:pt x="510" y="271"/>
                      <a:pt x="510" y="273"/>
                      <a:pt x="510" y="274"/>
                    </a:cubicBezTo>
                    <a:cubicBezTo>
                      <a:pt x="510" y="275"/>
                      <a:pt x="510" y="276"/>
                      <a:pt x="510" y="277"/>
                    </a:cubicBezTo>
                    <a:cubicBezTo>
                      <a:pt x="510" y="278"/>
                      <a:pt x="510" y="279"/>
                      <a:pt x="510" y="280"/>
                    </a:cubicBezTo>
                    <a:cubicBezTo>
                      <a:pt x="510" y="281"/>
                      <a:pt x="510" y="283"/>
                      <a:pt x="510" y="284"/>
                    </a:cubicBezTo>
                    <a:cubicBezTo>
                      <a:pt x="509" y="285"/>
                      <a:pt x="509" y="286"/>
                      <a:pt x="509" y="287"/>
                    </a:cubicBezTo>
                    <a:cubicBezTo>
                      <a:pt x="509" y="288"/>
                      <a:pt x="509" y="289"/>
                      <a:pt x="508" y="290"/>
                    </a:cubicBezTo>
                    <a:cubicBezTo>
                      <a:pt x="508" y="291"/>
                      <a:pt x="508" y="292"/>
                      <a:pt x="507" y="293"/>
                    </a:cubicBezTo>
                    <a:cubicBezTo>
                      <a:pt x="507" y="294"/>
                      <a:pt x="507" y="295"/>
                      <a:pt x="506" y="297"/>
                    </a:cubicBezTo>
                    <a:cubicBezTo>
                      <a:pt x="506" y="298"/>
                      <a:pt x="506" y="299"/>
                      <a:pt x="505" y="300"/>
                    </a:cubicBezTo>
                    <a:cubicBezTo>
                      <a:pt x="505" y="301"/>
                      <a:pt x="504" y="302"/>
                      <a:pt x="504" y="303"/>
                    </a:cubicBezTo>
                    <a:cubicBezTo>
                      <a:pt x="503" y="304"/>
                      <a:pt x="503" y="305"/>
                      <a:pt x="502" y="306"/>
                    </a:cubicBezTo>
                    <a:cubicBezTo>
                      <a:pt x="502" y="307"/>
                      <a:pt x="501" y="308"/>
                      <a:pt x="501" y="308"/>
                    </a:cubicBezTo>
                    <a:cubicBezTo>
                      <a:pt x="369" y="536"/>
                      <a:pt x="369" y="536"/>
                      <a:pt x="369" y="536"/>
                    </a:cubicBezTo>
                    <a:cubicBezTo>
                      <a:pt x="357" y="557"/>
                      <a:pt x="334" y="571"/>
                      <a:pt x="310" y="571"/>
                    </a:cubicBezTo>
                    <a:cubicBezTo>
                      <a:pt x="46" y="571"/>
                      <a:pt x="46" y="571"/>
                      <a:pt x="46" y="571"/>
                    </a:cubicBezTo>
                    <a:cubicBezTo>
                      <a:pt x="29" y="571"/>
                      <a:pt x="13" y="564"/>
                      <a:pt x="0" y="553"/>
                    </a:cubicBezTo>
                    <a:cubicBezTo>
                      <a:pt x="13" y="567"/>
                      <a:pt x="32" y="576"/>
                      <a:pt x="52" y="576"/>
                    </a:cubicBezTo>
                    <a:cubicBezTo>
                      <a:pt x="315" y="576"/>
                      <a:pt x="315" y="576"/>
                      <a:pt x="315" y="576"/>
                    </a:cubicBezTo>
                    <a:cubicBezTo>
                      <a:pt x="340" y="576"/>
                      <a:pt x="362" y="563"/>
                      <a:pt x="375" y="541"/>
                    </a:cubicBezTo>
                    <a:cubicBezTo>
                      <a:pt x="506" y="313"/>
                      <a:pt x="506" y="313"/>
                      <a:pt x="506" y="313"/>
                    </a:cubicBezTo>
                    <a:cubicBezTo>
                      <a:pt x="507" y="313"/>
                      <a:pt x="507" y="312"/>
                      <a:pt x="507" y="312"/>
                    </a:cubicBezTo>
                    <a:cubicBezTo>
                      <a:pt x="508" y="310"/>
                      <a:pt x="509" y="309"/>
                      <a:pt x="509" y="308"/>
                    </a:cubicBezTo>
                    <a:cubicBezTo>
                      <a:pt x="510" y="307"/>
                      <a:pt x="510" y="306"/>
                      <a:pt x="510" y="305"/>
                    </a:cubicBezTo>
                    <a:cubicBezTo>
                      <a:pt x="511" y="304"/>
                      <a:pt x="511" y="303"/>
                      <a:pt x="512" y="302"/>
                    </a:cubicBezTo>
                    <a:cubicBezTo>
                      <a:pt x="512" y="301"/>
                      <a:pt x="512" y="300"/>
                      <a:pt x="513" y="298"/>
                    </a:cubicBezTo>
                    <a:cubicBezTo>
                      <a:pt x="513" y="297"/>
                      <a:pt x="513" y="297"/>
                      <a:pt x="514" y="296"/>
                    </a:cubicBezTo>
                    <a:cubicBezTo>
                      <a:pt x="514" y="294"/>
                      <a:pt x="514" y="293"/>
                      <a:pt x="514" y="292"/>
                    </a:cubicBezTo>
                    <a:cubicBezTo>
                      <a:pt x="515" y="291"/>
                      <a:pt x="515" y="290"/>
                      <a:pt x="515" y="289"/>
                    </a:cubicBezTo>
                    <a:cubicBezTo>
                      <a:pt x="515" y="288"/>
                      <a:pt x="515" y="287"/>
                      <a:pt x="515" y="285"/>
                    </a:cubicBezTo>
                    <a:cubicBezTo>
                      <a:pt x="515" y="284"/>
                      <a:pt x="515" y="283"/>
                      <a:pt x="516" y="282"/>
                    </a:cubicBezTo>
                    <a:cubicBezTo>
                      <a:pt x="516" y="281"/>
                      <a:pt x="516" y="280"/>
                      <a:pt x="516" y="279"/>
                    </a:cubicBezTo>
                    <a:cubicBezTo>
                      <a:pt x="516" y="278"/>
                      <a:pt x="516" y="277"/>
                      <a:pt x="516" y="276"/>
                    </a:cubicBez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sp>
            <p:nvSpPr>
              <p:cNvPr id="238" name="Freeform 137">
                <a:extLst>
                  <a:ext uri="{FF2B5EF4-FFF2-40B4-BE49-F238E27FC236}">
                    <a16:creationId xmlns:a16="http://schemas.microsoft.com/office/drawing/2014/main" id="{B662E5E6-138C-4A20-0B92-3F3ED4CDEF2E}"/>
                  </a:ext>
                </a:extLst>
              </p:cNvPr>
              <p:cNvSpPr>
                <a:spLocks/>
              </p:cNvSpPr>
              <p:nvPr/>
            </p:nvSpPr>
            <p:spPr bwMode="auto">
              <a:xfrm>
                <a:off x="4489450" y="2590800"/>
                <a:ext cx="998538" cy="1144588"/>
              </a:xfrm>
              <a:custGeom>
                <a:avLst/>
                <a:gdLst>
                  <a:gd name="T0" fmla="*/ 212 w 629"/>
                  <a:gd name="T1" fmla="*/ 721 h 721"/>
                  <a:gd name="T2" fmla="*/ 11 w 629"/>
                  <a:gd name="T3" fmla="*/ 373 h 721"/>
                  <a:gd name="T4" fmla="*/ 218 w 629"/>
                  <a:gd name="T5" fmla="*/ 14 h 721"/>
                  <a:gd name="T6" fmla="*/ 629 w 629"/>
                  <a:gd name="T7" fmla="*/ 14 h 721"/>
                  <a:gd name="T8" fmla="*/ 622 w 629"/>
                  <a:gd name="T9" fmla="*/ 0 h 721"/>
                  <a:gd name="T10" fmla="*/ 207 w 629"/>
                  <a:gd name="T11" fmla="*/ 0 h 721"/>
                  <a:gd name="T12" fmla="*/ 0 w 629"/>
                  <a:gd name="T13" fmla="*/ 362 h 721"/>
                  <a:gd name="T14" fmla="*/ 207 w 629"/>
                  <a:gd name="T15" fmla="*/ 721 h 721"/>
                  <a:gd name="T16" fmla="*/ 212 w 629"/>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721">
                    <a:moveTo>
                      <a:pt x="212" y="721"/>
                    </a:moveTo>
                    <a:lnTo>
                      <a:pt x="11" y="373"/>
                    </a:lnTo>
                    <a:lnTo>
                      <a:pt x="218" y="14"/>
                    </a:lnTo>
                    <a:lnTo>
                      <a:pt x="629" y="14"/>
                    </a:lnTo>
                    <a:lnTo>
                      <a:pt x="622" y="0"/>
                    </a:lnTo>
                    <a:lnTo>
                      <a:pt x="207" y="0"/>
                    </a:lnTo>
                    <a:lnTo>
                      <a:pt x="0" y="362"/>
                    </a:lnTo>
                    <a:lnTo>
                      <a:pt x="207" y="721"/>
                    </a:lnTo>
                    <a:lnTo>
                      <a:pt x="212"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39" name="Freeform 140">
                <a:extLst>
                  <a:ext uri="{FF2B5EF4-FFF2-40B4-BE49-F238E27FC236}">
                    <a16:creationId xmlns:a16="http://schemas.microsoft.com/office/drawing/2014/main" id="{4855B6A6-E8B5-55D4-AEAD-58E6BB6CB69B}"/>
                  </a:ext>
                </a:extLst>
              </p:cNvPr>
              <p:cNvSpPr>
                <a:spLocks/>
              </p:cNvSpPr>
              <p:nvPr/>
            </p:nvSpPr>
            <p:spPr bwMode="auto">
              <a:xfrm>
                <a:off x="8258175" y="2590800"/>
                <a:ext cx="998538" cy="1144588"/>
              </a:xfrm>
              <a:custGeom>
                <a:avLst/>
                <a:gdLst>
                  <a:gd name="T0" fmla="*/ 212 w 629"/>
                  <a:gd name="T1" fmla="*/ 721 h 721"/>
                  <a:gd name="T2" fmla="*/ 14 w 629"/>
                  <a:gd name="T3" fmla="*/ 373 h 721"/>
                  <a:gd name="T4" fmla="*/ 221 w 629"/>
                  <a:gd name="T5" fmla="*/ 14 h 721"/>
                  <a:gd name="T6" fmla="*/ 629 w 629"/>
                  <a:gd name="T7" fmla="*/ 14 h 721"/>
                  <a:gd name="T8" fmla="*/ 622 w 629"/>
                  <a:gd name="T9" fmla="*/ 0 h 721"/>
                  <a:gd name="T10" fmla="*/ 207 w 629"/>
                  <a:gd name="T11" fmla="*/ 0 h 721"/>
                  <a:gd name="T12" fmla="*/ 0 w 629"/>
                  <a:gd name="T13" fmla="*/ 362 h 721"/>
                  <a:gd name="T14" fmla="*/ 207 w 629"/>
                  <a:gd name="T15" fmla="*/ 721 h 721"/>
                  <a:gd name="T16" fmla="*/ 212 w 629"/>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721">
                    <a:moveTo>
                      <a:pt x="212" y="721"/>
                    </a:moveTo>
                    <a:lnTo>
                      <a:pt x="14" y="373"/>
                    </a:lnTo>
                    <a:lnTo>
                      <a:pt x="221" y="14"/>
                    </a:lnTo>
                    <a:lnTo>
                      <a:pt x="629" y="14"/>
                    </a:lnTo>
                    <a:lnTo>
                      <a:pt x="622" y="0"/>
                    </a:lnTo>
                    <a:lnTo>
                      <a:pt x="207" y="0"/>
                    </a:lnTo>
                    <a:lnTo>
                      <a:pt x="0" y="362"/>
                    </a:lnTo>
                    <a:lnTo>
                      <a:pt x="207" y="721"/>
                    </a:lnTo>
                    <a:lnTo>
                      <a:pt x="212"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40" name="Freeform 141">
                <a:extLst>
                  <a:ext uri="{FF2B5EF4-FFF2-40B4-BE49-F238E27FC236}">
                    <a16:creationId xmlns:a16="http://schemas.microsoft.com/office/drawing/2014/main" id="{C9E00BA7-815B-4077-B6B1-E8F76ECE0025}"/>
                  </a:ext>
                </a:extLst>
              </p:cNvPr>
              <p:cNvSpPr>
                <a:spLocks/>
              </p:cNvSpPr>
              <p:nvPr/>
            </p:nvSpPr>
            <p:spPr bwMode="auto">
              <a:xfrm>
                <a:off x="6375400" y="2590800"/>
                <a:ext cx="995363" cy="1144588"/>
              </a:xfrm>
              <a:custGeom>
                <a:avLst/>
                <a:gdLst>
                  <a:gd name="T0" fmla="*/ 212 w 627"/>
                  <a:gd name="T1" fmla="*/ 721 h 721"/>
                  <a:gd name="T2" fmla="*/ 11 w 627"/>
                  <a:gd name="T3" fmla="*/ 373 h 721"/>
                  <a:gd name="T4" fmla="*/ 219 w 627"/>
                  <a:gd name="T5" fmla="*/ 14 h 721"/>
                  <a:gd name="T6" fmla="*/ 627 w 627"/>
                  <a:gd name="T7" fmla="*/ 14 h 721"/>
                  <a:gd name="T8" fmla="*/ 620 w 627"/>
                  <a:gd name="T9" fmla="*/ 0 h 721"/>
                  <a:gd name="T10" fmla="*/ 207 w 627"/>
                  <a:gd name="T11" fmla="*/ 0 h 721"/>
                  <a:gd name="T12" fmla="*/ 0 w 627"/>
                  <a:gd name="T13" fmla="*/ 362 h 721"/>
                  <a:gd name="T14" fmla="*/ 207 w 627"/>
                  <a:gd name="T15" fmla="*/ 721 h 721"/>
                  <a:gd name="T16" fmla="*/ 212 w 627"/>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7" h="721">
                    <a:moveTo>
                      <a:pt x="212" y="721"/>
                    </a:moveTo>
                    <a:lnTo>
                      <a:pt x="11" y="373"/>
                    </a:lnTo>
                    <a:lnTo>
                      <a:pt x="219" y="14"/>
                    </a:lnTo>
                    <a:lnTo>
                      <a:pt x="627" y="14"/>
                    </a:lnTo>
                    <a:lnTo>
                      <a:pt x="620" y="0"/>
                    </a:lnTo>
                    <a:lnTo>
                      <a:pt x="207" y="0"/>
                    </a:lnTo>
                    <a:lnTo>
                      <a:pt x="0" y="362"/>
                    </a:lnTo>
                    <a:lnTo>
                      <a:pt x="207" y="721"/>
                    </a:lnTo>
                    <a:lnTo>
                      <a:pt x="212"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nvGrpSpPr>
              <p:cNvPr id="241" name="Group 240">
                <a:extLst>
                  <a:ext uri="{FF2B5EF4-FFF2-40B4-BE49-F238E27FC236}">
                    <a16:creationId xmlns:a16="http://schemas.microsoft.com/office/drawing/2014/main" id="{CBCA337C-5F3B-087D-2297-265B1042A244}"/>
                  </a:ext>
                </a:extLst>
              </p:cNvPr>
              <p:cNvGrpSpPr/>
              <p:nvPr/>
            </p:nvGrpSpPr>
            <p:grpSpPr>
              <a:xfrm>
                <a:off x="2624138" y="3165475"/>
                <a:ext cx="1879600" cy="1082676"/>
                <a:chOff x="2624138" y="3165475"/>
                <a:chExt cx="1879600" cy="1082676"/>
              </a:xfrm>
              <a:grpFill/>
            </p:grpSpPr>
            <p:sp>
              <p:nvSpPr>
                <p:cNvPr id="271" name="Freeform 145">
                  <a:extLst>
                    <a:ext uri="{FF2B5EF4-FFF2-40B4-BE49-F238E27FC236}">
                      <a16:creationId xmlns:a16="http://schemas.microsoft.com/office/drawing/2014/main" id="{F0DE39F4-E2B8-5E8A-9CDF-52F00409C433}"/>
                    </a:ext>
                  </a:extLst>
                </p:cNvPr>
                <p:cNvSpPr>
                  <a:spLocks/>
                </p:cNvSpPr>
                <p:nvPr/>
              </p:nvSpPr>
              <p:spPr bwMode="auto">
                <a:xfrm>
                  <a:off x="2624138" y="3656013"/>
                  <a:ext cx="1595438" cy="592138"/>
                </a:xfrm>
                <a:custGeom>
                  <a:avLst/>
                  <a:gdLst>
                    <a:gd name="T0" fmla="*/ 441 w 446"/>
                    <a:gd name="T1" fmla="*/ 0 h 165"/>
                    <a:gd name="T2" fmla="*/ 369 w 446"/>
                    <a:gd name="T3" fmla="*/ 125 h 165"/>
                    <a:gd name="T4" fmla="*/ 310 w 446"/>
                    <a:gd name="T5" fmla="*/ 160 h 165"/>
                    <a:gd name="T6" fmla="*/ 46 w 446"/>
                    <a:gd name="T7" fmla="*/ 160 h 165"/>
                    <a:gd name="T8" fmla="*/ 0 w 446"/>
                    <a:gd name="T9" fmla="*/ 142 h 165"/>
                    <a:gd name="T10" fmla="*/ 52 w 446"/>
                    <a:gd name="T11" fmla="*/ 165 h 165"/>
                    <a:gd name="T12" fmla="*/ 315 w 446"/>
                    <a:gd name="T13" fmla="*/ 165 h 165"/>
                    <a:gd name="T14" fmla="*/ 375 w 446"/>
                    <a:gd name="T15" fmla="*/ 130 h 165"/>
                    <a:gd name="T16" fmla="*/ 446 w 446"/>
                    <a:gd name="T17" fmla="*/ 8 h 165"/>
                    <a:gd name="T18" fmla="*/ 441 w 446"/>
                    <a:gd name="T19"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165">
                      <a:moveTo>
                        <a:pt x="441" y="0"/>
                      </a:moveTo>
                      <a:cubicBezTo>
                        <a:pt x="369" y="125"/>
                        <a:pt x="369" y="125"/>
                        <a:pt x="369" y="125"/>
                      </a:cubicBezTo>
                      <a:cubicBezTo>
                        <a:pt x="357" y="146"/>
                        <a:pt x="334" y="160"/>
                        <a:pt x="310" y="160"/>
                      </a:cubicBezTo>
                      <a:cubicBezTo>
                        <a:pt x="46" y="160"/>
                        <a:pt x="46" y="160"/>
                        <a:pt x="46" y="160"/>
                      </a:cubicBezTo>
                      <a:cubicBezTo>
                        <a:pt x="29" y="160"/>
                        <a:pt x="13" y="153"/>
                        <a:pt x="0" y="142"/>
                      </a:cubicBezTo>
                      <a:cubicBezTo>
                        <a:pt x="13" y="156"/>
                        <a:pt x="32" y="165"/>
                        <a:pt x="52" y="165"/>
                      </a:cubicBezTo>
                      <a:cubicBezTo>
                        <a:pt x="315" y="165"/>
                        <a:pt x="315" y="165"/>
                        <a:pt x="315" y="165"/>
                      </a:cubicBezTo>
                      <a:cubicBezTo>
                        <a:pt x="340" y="165"/>
                        <a:pt x="362" y="152"/>
                        <a:pt x="375" y="130"/>
                      </a:cubicBezTo>
                      <a:cubicBezTo>
                        <a:pt x="446" y="8"/>
                        <a:pt x="446" y="8"/>
                        <a:pt x="446" y="8"/>
                      </a:cubicBezTo>
                      <a:lnTo>
                        <a:pt x="4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72" name="Freeform 146">
                  <a:extLst>
                    <a:ext uri="{FF2B5EF4-FFF2-40B4-BE49-F238E27FC236}">
                      <a16:creationId xmlns:a16="http://schemas.microsoft.com/office/drawing/2014/main" id="{0DB20A36-41F2-CE35-3EDC-A33FC50F65AD}"/>
                    </a:ext>
                  </a:extLst>
                </p:cNvPr>
                <p:cNvSpPr>
                  <a:spLocks/>
                </p:cNvSpPr>
                <p:nvPr/>
              </p:nvSpPr>
              <p:spPr bwMode="auto">
                <a:xfrm>
                  <a:off x="4198938" y="3165475"/>
                  <a:ext cx="304800" cy="527050"/>
                </a:xfrm>
                <a:custGeom>
                  <a:avLst/>
                  <a:gdLst>
                    <a:gd name="T0" fmla="*/ 183 w 192"/>
                    <a:gd name="T1" fmla="*/ 0 h 332"/>
                    <a:gd name="T2" fmla="*/ 0 w 192"/>
                    <a:gd name="T3" fmla="*/ 316 h 332"/>
                    <a:gd name="T4" fmla="*/ 9 w 192"/>
                    <a:gd name="T5" fmla="*/ 332 h 332"/>
                    <a:gd name="T6" fmla="*/ 192 w 192"/>
                    <a:gd name="T7" fmla="*/ 16 h 332"/>
                    <a:gd name="T8" fmla="*/ 183 w 192"/>
                    <a:gd name="T9" fmla="*/ 0 h 332"/>
                  </a:gdLst>
                  <a:ahLst/>
                  <a:cxnLst>
                    <a:cxn ang="0">
                      <a:pos x="T0" y="T1"/>
                    </a:cxn>
                    <a:cxn ang="0">
                      <a:pos x="T2" y="T3"/>
                    </a:cxn>
                    <a:cxn ang="0">
                      <a:pos x="T4" y="T5"/>
                    </a:cxn>
                    <a:cxn ang="0">
                      <a:pos x="T6" y="T7"/>
                    </a:cxn>
                    <a:cxn ang="0">
                      <a:pos x="T8" y="T9"/>
                    </a:cxn>
                  </a:cxnLst>
                  <a:rect l="0" t="0" r="r" b="b"/>
                  <a:pathLst>
                    <a:path w="192" h="332">
                      <a:moveTo>
                        <a:pt x="183" y="0"/>
                      </a:moveTo>
                      <a:lnTo>
                        <a:pt x="0" y="316"/>
                      </a:lnTo>
                      <a:lnTo>
                        <a:pt x="9" y="332"/>
                      </a:lnTo>
                      <a:lnTo>
                        <a:pt x="192" y="16"/>
                      </a:ln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grpSp>
            <p:nvGrpSpPr>
              <p:cNvPr id="242" name="Group 241">
                <a:extLst>
                  <a:ext uri="{FF2B5EF4-FFF2-40B4-BE49-F238E27FC236}">
                    <a16:creationId xmlns:a16="http://schemas.microsoft.com/office/drawing/2014/main" id="{FA8DBBE0-8B13-4423-2FAA-F3DE1AD699FC}"/>
                  </a:ext>
                </a:extLst>
              </p:cNvPr>
              <p:cNvGrpSpPr/>
              <p:nvPr/>
            </p:nvGrpSpPr>
            <p:grpSpPr>
              <a:xfrm>
                <a:off x="4510088" y="3165475"/>
                <a:ext cx="1879600" cy="1082676"/>
                <a:chOff x="4510088" y="3165475"/>
                <a:chExt cx="1879600" cy="1082676"/>
              </a:xfrm>
              <a:grpFill/>
            </p:grpSpPr>
            <p:sp>
              <p:nvSpPr>
                <p:cNvPr id="269" name="Freeform 144">
                  <a:extLst>
                    <a:ext uri="{FF2B5EF4-FFF2-40B4-BE49-F238E27FC236}">
                      <a16:creationId xmlns:a16="http://schemas.microsoft.com/office/drawing/2014/main" id="{54ED624F-616A-7F48-7765-B755B7B72FBC}"/>
                    </a:ext>
                  </a:extLst>
                </p:cNvPr>
                <p:cNvSpPr>
                  <a:spLocks/>
                </p:cNvSpPr>
                <p:nvPr/>
              </p:nvSpPr>
              <p:spPr bwMode="auto">
                <a:xfrm>
                  <a:off x="4510088" y="3656013"/>
                  <a:ext cx="1593850" cy="592138"/>
                </a:xfrm>
                <a:custGeom>
                  <a:avLst/>
                  <a:gdLst>
                    <a:gd name="T0" fmla="*/ 441 w 445"/>
                    <a:gd name="T1" fmla="*/ 0 h 165"/>
                    <a:gd name="T2" fmla="*/ 369 w 445"/>
                    <a:gd name="T3" fmla="*/ 125 h 165"/>
                    <a:gd name="T4" fmla="*/ 309 w 445"/>
                    <a:gd name="T5" fmla="*/ 160 h 165"/>
                    <a:gd name="T6" fmla="*/ 46 w 445"/>
                    <a:gd name="T7" fmla="*/ 160 h 165"/>
                    <a:gd name="T8" fmla="*/ 0 w 445"/>
                    <a:gd name="T9" fmla="*/ 142 h 165"/>
                    <a:gd name="T10" fmla="*/ 51 w 445"/>
                    <a:gd name="T11" fmla="*/ 165 h 165"/>
                    <a:gd name="T12" fmla="*/ 315 w 445"/>
                    <a:gd name="T13" fmla="*/ 165 h 165"/>
                    <a:gd name="T14" fmla="*/ 374 w 445"/>
                    <a:gd name="T15" fmla="*/ 130 h 165"/>
                    <a:gd name="T16" fmla="*/ 445 w 445"/>
                    <a:gd name="T17" fmla="*/ 8 h 165"/>
                    <a:gd name="T18" fmla="*/ 441 w 445"/>
                    <a:gd name="T19"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65">
                      <a:moveTo>
                        <a:pt x="441" y="0"/>
                      </a:moveTo>
                      <a:cubicBezTo>
                        <a:pt x="369" y="125"/>
                        <a:pt x="369" y="125"/>
                        <a:pt x="369" y="125"/>
                      </a:cubicBezTo>
                      <a:cubicBezTo>
                        <a:pt x="357" y="146"/>
                        <a:pt x="334" y="160"/>
                        <a:pt x="309" y="160"/>
                      </a:cubicBezTo>
                      <a:cubicBezTo>
                        <a:pt x="46" y="160"/>
                        <a:pt x="46" y="160"/>
                        <a:pt x="46" y="160"/>
                      </a:cubicBezTo>
                      <a:cubicBezTo>
                        <a:pt x="29" y="160"/>
                        <a:pt x="13" y="153"/>
                        <a:pt x="0" y="142"/>
                      </a:cubicBezTo>
                      <a:cubicBezTo>
                        <a:pt x="13" y="156"/>
                        <a:pt x="32" y="165"/>
                        <a:pt x="51" y="165"/>
                      </a:cubicBezTo>
                      <a:cubicBezTo>
                        <a:pt x="315" y="165"/>
                        <a:pt x="315" y="165"/>
                        <a:pt x="315" y="165"/>
                      </a:cubicBezTo>
                      <a:cubicBezTo>
                        <a:pt x="339" y="165"/>
                        <a:pt x="362" y="152"/>
                        <a:pt x="374" y="130"/>
                      </a:cubicBezTo>
                      <a:cubicBezTo>
                        <a:pt x="445" y="8"/>
                        <a:pt x="445" y="8"/>
                        <a:pt x="445" y="8"/>
                      </a:cubicBezTo>
                      <a:lnTo>
                        <a:pt x="4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70" name="Freeform 147">
                  <a:extLst>
                    <a:ext uri="{FF2B5EF4-FFF2-40B4-BE49-F238E27FC236}">
                      <a16:creationId xmlns:a16="http://schemas.microsoft.com/office/drawing/2014/main" id="{986DF5FA-6DE8-97EF-5ED6-43DCE6286DFD}"/>
                    </a:ext>
                  </a:extLst>
                </p:cNvPr>
                <p:cNvSpPr>
                  <a:spLocks/>
                </p:cNvSpPr>
                <p:nvPr/>
              </p:nvSpPr>
              <p:spPr bwMode="auto">
                <a:xfrm>
                  <a:off x="6081713" y="3165475"/>
                  <a:ext cx="307975" cy="530225"/>
                </a:xfrm>
                <a:custGeom>
                  <a:avLst/>
                  <a:gdLst>
                    <a:gd name="T0" fmla="*/ 185 w 194"/>
                    <a:gd name="T1" fmla="*/ 0 h 334"/>
                    <a:gd name="T2" fmla="*/ 0 w 194"/>
                    <a:gd name="T3" fmla="*/ 319 h 334"/>
                    <a:gd name="T4" fmla="*/ 9 w 194"/>
                    <a:gd name="T5" fmla="*/ 334 h 334"/>
                    <a:gd name="T6" fmla="*/ 194 w 194"/>
                    <a:gd name="T7" fmla="*/ 16 h 334"/>
                    <a:gd name="T8" fmla="*/ 185 w 194"/>
                    <a:gd name="T9" fmla="*/ 0 h 334"/>
                  </a:gdLst>
                  <a:ahLst/>
                  <a:cxnLst>
                    <a:cxn ang="0">
                      <a:pos x="T0" y="T1"/>
                    </a:cxn>
                    <a:cxn ang="0">
                      <a:pos x="T2" y="T3"/>
                    </a:cxn>
                    <a:cxn ang="0">
                      <a:pos x="T4" y="T5"/>
                    </a:cxn>
                    <a:cxn ang="0">
                      <a:pos x="T6" y="T7"/>
                    </a:cxn>
                    <a:cxn ang="0">
                      <a:pos x="T8" y="T9"/>
                    </a:cxn>
                  </a:cxnLst>
                  <a:rect l="0" t="0" r="r" b="b"/>
                  <a:pathLst>
                    <a:path w="194" h="334">
                      <a:moveTo>
                        <a:pt x="185" y="0"/>
                      </a:moveTo>
                      <a:lnTo>
                        <a:pt x="0" y="319"/>
                      </a:lnTo>
                      <a:lnTo>
                        <a:pt x="9" y="334"/>
                      </a:lnTo>
                      <a:lnTo>
                        <a:pt x="194" y="16"/>
                      </a:lnTo>
                      <a:lnTo>
                        <a:pt x="1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grpSp>
            <p:nvGrpSpPr>
              <p:cNvPr id="243" name="Group 242">
                <a:extLst>
                  <a:ext uri="{FF2B5EF4-FFF2-40B4-BE49-F238E27FC236}">
                    <a16:creationId xmlns:a16="http://schemas.microsoft.com/office/drawing/2014/main" id="{20C06E41-EA76-0F41-A0AC-C9F39446DB43}"/>
                  </a:ext>
                </a:extLst>
              </p:cNvPr>
              <p:cNvGrpSpPr/>
              <p:nvPr/>
            </p:nvGrpSpPr>
            <p:grpSpPr>
              <a:xfrm>
                <a:off x="6396038" y="3165475"/>
                <a:ext cx="1879600" cy="1082676"/>
                <a:chOff x="6396038" y="3165475"/>
                <a:chExt cx="1879600" cy="1082676"/>
              </a:xfrm>
              <a:grpFill/>
            </p:grpSpPr>
            <p:sp>
              <p:nvSpPr>
                <p:cNvPr id="267" name="Freeform 143">
                  <a:extLst>
                    <a:ext uri="{FF2B5EF4-FFF2-40B4-BE49-F238E27FC236}">
                      <a16:creationId xmlns:a16="http://schemas.microsoft.com/office/drawing/2014/main" id="{1EFFBBE8-0347-CD37-D07E-4B26D53759F5}"/>
                    </a:ext>
                  </a:extLst>
                </p:cNvPr>
                <p:cNvSpPr>
                  <a:spLocks/>
                </p:cNvSpPr>
                <p:nvPr/>
              </p:nvSpPr>
              <p:spPr bwMode="auto">
                <a:xfrm>
                  <a:off x="6396038" y="3656013"/>
                  <a:ext cx="1593850" cy="592138"/>
                </a:xfrm>
                <a:custGeom>
                  <a:avLst/>
                  <a:gdLst>
                    <a:gd name="T0" fmla="*/ 441 w 445"/>
                    <a:gd name="T1" fmla="*/ 0 h 165"/>
                    <a:gd name="T2" fmla="*/ 369 w 445"/>
                    <a:gd name="T3" fmla="*/ 125 h 165"/>
                    <a:gd name="T4" fmla="*/ 309 w 445"/>
                    <a:gd name="T5" fmla="*/ 160 h 165"/>
                    <a:gd name="T6" fmla="*/ 46 w 445"/>
                    <a:gd name="T7" fmla="*/ 160 h 165"/>
                    <a:gd name="T8" fmla="*/ 0 w 445"/>
                    <a:gd name="T9" fmla="*/ 142 h 165"/>
                    <a:gd name="T10" fmla="*/ 51 w 445"/>
                    <a:gd name="T11" fmla="*/ 165 h 165"/>
                    <a:gd name="T12" fmla="*/ 314 w 445"/>
                    <a:gd name="T13" fmla="*/ 165 h 165"/>
                    <a:gd name="T14" fmla="*/ 374 w 445"/>
                    <a:gd name="T15" fmla="*/ 130 h 165"/>
                    <a:gd name="T16" fmla="*/ 445 w 445"/>
                    <a:gd name="T17" fmla="*/ 8 h 165"/>
                    <a:gd name="T18" fmla="*/ 441 w 445"/>
                    <a:gd name="T19"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65">
                      <a:moveTo>
                        <a:pt x="441" y="0"/>
                      </a:moveTo>
                      <a:cubicBezTo>
                        <a:pt x="369" y="125"/>
                        <a:pt x="369" y="125"/>
                        <a:pt x="369" y="125"/>
                      </a:cubicBezTo>
                      <a:cubicBezTo>
                        <a:pt x="356" y="146"/>
                        <a:pt x="334" y="160"/>
                        <a:pt x="309" y="160"/>
                      </a:cubicBezTo>
                      <a:cubicBezTo>
                        <a:pt x="46" y="160"/>
                        <a:pt x="46" y="160"/>
                        <a:pt x="46" y="160"/>
                      </a:cubicBezTo>
                      <a:cubicBezTo>
                        <a:pt x="29" y="160"/>
                        <a:pt x="12" y="153"/>
                        <a:pt x="0" y="142"/>
                      </a:cubicBezTo>
                      <a:cubicBezTo>
                        <a:pt x="13" y="156"/>
                        <a:pt x="31" y="165"/>
                        <a:pt x="51" y="165"/>
                      </a:cubicBezTo>
                      <a:cubicBezTo>
                        <a:pt x="314" y="165"/>
                        <a:pt x="314" y="165"/>
                        <a:pt x="314" y="165"/>
                      </a:cubicBezTo>
                      <a:cubicBezTo>
                        <a:pt x="339" y="165"/>
                        <a:pt x="362" y="152"/>
                        <a:pt x="374" y="130"/>
                      </a:cubicBezTo>
                      <a:cubicBezTo>
                        <a:pt x="445" y="8"/>
                        <a:pt x="445" y="8"/>
                        <a:pt x="445" y="8"/>
                      </a:cubicBezTo>
                      <a:lnTo>
                        <a:pt x="4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68" name="Freeform 148">
                  <a:extLst>
                    <a:ext uri="{FF2B5EF4-FFF2-40B4-BE49-F238E27FC236}">
                      <a16:creationId xmlns:a16="http://schemas.microsoft.com/office/drawing/2014/main" id="{F233E102-475B-3526-E07B-CE7A57DCDABC}"/>
                    </a:ext>
                  </a:extLst>
                </p:cNvPr>
                <p:cNvSpPr>
                  <a:spLocks/>
                </p:cNvSpPr>
                <p:nvPr/>
              </p:nvSpPr>
              <p:spPr bwMode="auto">
                <a:xfrm>
                  <a:off x="7967663" y="3165475"/>
                  <a:ext cx="307975" cy="527050"/>
                </a:xfrm>
                <a:custGeom>
                  <a:avLst/>
                  <a:gdLst>
                    <a:gd name="T0" fmla="*/ 183 w 194"/>
                    <a:gd name="T1" fmla="*/ 0 h 332"/>
                    <a:gd name="T2" fmla="*/ 0 w 194"/>
                    <a:gd name="T3" fmla="*/ 316 h 332"/>
                    <a:gd name="T4" fmla="*/ 9 w 194"/>
                    <a:gd name="T5" fmla="*/ 332 h 332"/>
                    <a:gd name="T6" fmla="*/ 194 w 194"/>
                    <a:gd name="T7" fmla="*/ 16 h 332"/>
                    <a:gd name="T8" fmla="*/ 183 w 194"/>
                    <a:gd name="T9" fmla="*/ 0 h 332"/>
                  </a:gdLst>
                  <a:ahLst/>
                  <a:cxnLst>
                    <a:cxn ang="0">
                      <a:pos x="T0" y="T1"/>
                    </a:cxn>
                    <a:cxn ang="0">
                      <a:pos x="T2" y="T3"/>
                    </a:cxn>
                    <a:cxn ang="0">
                      <a:pos x="T4" y="T5"/>
                    </a:cxn>
                    <a:cxn ang="0">
                      <a:pos x="T6" y="T7"/>
                    </a:cxn>
                    <a:cxn ang="0">
                      <a:pos x="T8" y="T9"/>
                    </a:cxn>
                  </a:cxnLst>
                  <a:rect l="0" t="0" r="r" b="b"/>
                  <a:pathLst>
                    <a:path w="194" h="332">
                      <a:moveTo>
                        <a:pt x="183" y="0"/>
                      </a:moveTo>
                      <a:lnTo>
                        <a:pt x="0" y="316"/>
                      </a:lnTo>
                      <a:lnTo>
                        <a:pt x="9" y="332"/>
                      </a:lnTo>
                      <a:lnTo>
                        <a:pt x="194" y="16"/>
                      </a:ln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sp>
            <p:nvSpPr>
              <p:cNvPr id="244" name="Freeform 149">
                <a:extLst>
                  <a:ext uri="{FF2B5EF4-FFF2-40B4-BE49-F238E27FC236}">
                    <a16:creationId xmlns:a16="http://schemas.microsoft.com/office/drawing/2014/main" id="{02713AAD-538C-34FE-C42C-6A2B27A5F6A4}"/>
                  </a:ext>
                </a:extLst>
              </p:cNvPr>
              <p:cNvSpPr>
                <a:spLocks/>
              </p:cNvSpPr>
              <p:nvPr/>
            </p:nvSpPr>
            <p:spPr bwMode="auto">
              <a:xfrm>
                <a:off x="2601913" y="2590800"/>
                <a:ext cx="998538" cy="1144588"/>
              </a:xfrm>
              <a:custGeom>
                <a:avLst/>
                <a:gdLst>
                  <a:gd name="T0" fmla="*/ 212 w 629"/>
                  <a:gd name="T1" fmla="*/ 721 h 721"/>
                  <a:gd name="T2" fmla="*/ 14 w 629"/>
                  <a:gd name="T3" fmla="*/ 373 h 721"/>
                  <a:gd name="T4" fmla="*/ 219 w 629"/>
                  <a:gd name="T5" fmla="*/ 14 h 721"/>
                  <a:gd name="T6" fmla="*/ 629 w 629"/>
                  <a:gd name="T7" fmla="*/ 14 h 721"/>
                  <a:gd name="T8" fmla="*/ 623 w 629"/>
                  <a:gd name="T9" fmla="*/ 0 h 721"/>
                  <a:gd name="T10" fmla="*/ 208 w 629"/>
                  <a:gd name="T11" fmla="*/ 0 h 721"/>
                  <a:gd name="T12" fmla="*/ 0 w 629"/>
                  <a:gd name="T13" fmla="*/ 362 h 721"/>
                  <a:gd name="T14" fmla="*/ 208 w 629"/>
                  <a:gd name="T15" fmla="*/ 721 h 721"/>
                  <a:gd name="T16" fmla="*/ 212 w 629"/>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721">
                    <a:moveTo>
                      <a:pt x="212" y="721"/>
                    </a:moveTo>
                    <a:lnTo>
                      <a:pt x="14" y="373"/>
                    </a:lnTo>
                    <a:lnTo>
                      <a:pt x="219" y="14"/>
                    </a:lnTo>
                    <a:lnTo>
                      <a:pt x="629" y="14"/>
                    </a:lnTo>
                    <a:lnTo>
                      <a:pt x="623" y="0"/>
                    </a:lnTo>
                    <a:lnTo>
                      <a:pt x="208" y="0"/>
                    </a:lnTo>
                    <a:lnTo>
                      <a:pt x="0" y="362"/>
                    </a:lnTo>
                    <a:lnTo>
                      <a:pt x="208" y="721"/>
                    </a:lnTo>
                    <a:lnTo>
                      <a:pt x="212"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45" name="Freeform 150">
                <a:extLst>
                  <a:ext uri="{FF2B5EF4-FFF2-40B4-BE49-F238E27FC236}">
                    <a16:creationId xmlns:a16="http://schemas.microsoft.com/office/drawing/2014/main" id="{6ABCBC94-C231-5D9A-B292-E1D1943FA7E3}"/>
                  </a:ext>
                </a:extLst>
              </p:cNvPr>
              <p:cNvSpPr>
                <a:spLocks/>
              </p:cNvSpPr>
              <p:nvPr/>
            </p:nvSpPr>
            <p:spPr bwMode="auto">
              <a:xfrm>
                <a:off x="4806950" y="2590800"/>
                <a:ext cx="998538" cy="1144588"/>
              </a:xfrm>
              <a:custGeom>
                <a:avLst/>
                <a:gdLst>
                  <a:gd name="T0" fmla="*/ 422 w 629"/>
                  <a:gd name="T1" fmla="*/ 721 h 721"/>
                  <a:gd name="T2" fmla="*/ 629 w 629"/>
                  <a:gd name="T3" fmla="*/ 362 h 721"/>
                  <a:gd name="T4" fmla="*/ 422 w 629"/>
                  <a:gd name="T5" fmla="*/ 0 h 721"/>
                  <a:gd name="T6" fmla="*/ 415 w 629"/>
                  <a:gd name="T7" fmla="*/ 0 h 721"/>
                  <a:gd name="T8" fmla="*/ 616 w 629"/>
                  <a:gd name="T9" fmla="*/ 348 h 721"/>
                  <a:gd name="T10" fmla="*/ 408 w 629"/>
                  <a:gd name="T11" fmla="*/ 710 h 721"/>
                  <a:gd name="T12" fmla="*/ 0 w 629"/>
                  <a:gd name="T13" fmla="*/ 710 h 721"/>
                  <a:gd name="T14" fmla="*/ 7 w 629"/>
                  <a:gd name="T15" fmla="*/ 721 h 721"/>
                  <a:gd name="T16" fmla="*/ 422 w 629"/>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721">
                    <a:moveTo>
                      <a:pt x="422" y="721"/>
                    </a:moveTo>
                    <a:lnTo>
                      <a:pt x="629" y="362"/>
                    </a:lnTo>
                    <a:lnTo>
                      <a:pt x="422" y="0"/>
                    </a:lnTo>
                    <a:lnTo>
                      <a:pt x="415" y="0"/>
                    </a:lnTo>
                    <a:lnTo>
                      <a:pt x="616" y="348"/>
                    </a:lnTo>
                    <a:lnTo>
                      <a:pt x="408" y="710"/>
                    </a:lnTo>
                    <a:lnTo>
                      <a:pt x="0" y="710"/>
                    </a:lnTo>
                    <a:lnTo>
                      <a:pt x="7" y="721"/>
                    </a:lnTo>
                    <a:lnTo>
                      <a:pt x="422"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nvGrpSpPr>
              <p:cNvPr id="246" name="Group 245">
                <a:extLst>
                  <a:ext uri="{FF2B5EF4-FFF2-40B4-BE49-F238E27FC236}">
                    <a16:creationId xmlns:a16="http://schemas.microsoft.com/office/drawing/2014/main" id="{CACB01CA-5456-E360-A8D9-8E7B6BD7D507}"/>
                  </a:ext>
                </a:extLst>
              </p:cNvPr>
              <p:cNvGrpSpPr/>
              <p:nvPr/>
            </p:nvGrpSpPr>
            <p:grpSpPr>
              <a:xfrm>
                <a:off x="3905250" y="2078038"/>
                <a:ext cx="1876425" cy="1087437"/>
                <a:chOff x="3905250" y="2078038"/>
                <a:chExt cx="1876425" cy="1087437"/>
              </a:xfrm>
              <a:grpFill/>
            </p:grpSpPr>
            <p:sp>
              <p:nvSpPr>
                <p:cNvPr id="265" name="Freeform 151">
                  <a:extLst>
                    <a:ext uri="{FF2B5EF4-FFF2-40B4-BE49-F238E27FC236}">
                      <a16:creationId xmlns:a16="http://schemas.microsoft.com/office/drawing/2014/main" id="{1FD23D6C-7D5A-3705-AB3D-218C084D480F}"/>
                    </a:ext>
                  </a:extLst>
                </p:cNvPr>
                <p:cNvSpPr>
                  <a:spLocks/>
                </p:cNvSpPr>
                <p:nvPr/>
              </p:nvSpPr>
              <p:spPr bwMode="auto">
                <a:xfrm>
                  <a:off x="3905250" y="2644775"/>
                  <a:ext cx="296863" cy="520700"/>
                </a:xfrm>
                <a:custGeom>
                  <a:avLst/>
                  <a:gdLst>
                    <a:gd name="T0" fmla="*/ 0 w 187"/>
                    <a:gd name="T1" fmla="*/ 310 h 328"/>
                    <a:gd name="T2" fmla="*/ 9 w 187"/>
                    <a:gd name="T3" fmla="*/ 328 h 328"/>
                    <a:gd name="T4" fmla="*/ 187 w 187"/>
                    <a:gd name="T5" fmla="*/ 16 h 328"/>
                    <a:gd name="T6" fmla="*/ 178 w 187"/>
                    <a:gd name="T7" fmla="*/ 0 h 328"/>
                    <a:gd name="T8" fmla="*/ 0 w 187"/>
                    <a:gd name="T9" fmla="*/ 310 h 328"/>
                  </a:gdLst>
                  <a:ahLst/>
                  <a:cxnLst>
                    <a:cxn ang="0">
                      <a:pos x="T0" y="T1"/>
                    </a:cxn>
                    <a:cxn ang="0">
                      <a:pos x="T2" y="T3"/>
                    </a:cxn>
                    <a:cxn ang="0">
                      <a:pos x="T4" y="T5"/>
                    </a:cxn>
                    <a:cxn ang="0">
                      <a:pos x="T6" y="T7"/>
                    </a:cxn>
                    <a:cxn ang="0">
                      <a:pos x="T8" y="T9"/>
                    </a:cxn>
                  </a:cxnLst>
                  <a:rect l="0" t="0" r="r" b="b"/>
                  <a:pathLst>
                    <a:path w="187" h="328">
                      <a:moveTo>
                        <a:pt x="0" y="310"/>
                      </a:moveTo>
                      <a:lnTo>
                        <a:pt x="9" y="328"/>
                      </a:lnTo>
                      <a:lnTo>
                        <a:pt x="187" y="16"/>
                      </a:lnTo>
                      <a:lnTo>
                        <a:pt x="178" y="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66" name="Freeform 154">
                  <a:extLst>
                    <a:ext uri="{FF2B5EF4-FFF2-40B4-BE49-F238E27FC236}">
                      <a16:creationId xmlns:a16="http://schemas.microsoft.com/office/drawing/2014/main" id="{BF3647B2-48EA-C76C-8EF5-BB044B0AA4C2}"/>
                    </a:ext>
                  </a:extLst>
                </p:cNvPr>
                <p:cNvSpPr>
                  <a:spLocks/>
                </p:cNvSpPr>
                <p:nvPr/>
              </p:nvSpPr>
              <p:spPr bwMode="auto">
                <a:xfrm>
                  <a:off x="4187825" y="2078038"/>
                  <a:ext cx="1593850" cy="592138"/>
                </a:xfrm>
                <a:custGeom>
                  <a:avLst/>
                  <a:gdLst>
                    <a:gd name="T0" fmla="*/ 4 w 445"/>
                    <a:gd name="T1" fmla="*/ 165 h 165"/>
                    <a:gd name="T2" fmla="*/ 76 w 445"/>
                    <a:gd name="T3" fmla="*/ 40 h 165"/>
                    <a:gd name="T4" fmla="*/ 136 w 445"/>
                    <a:gd name="T5" fmla="*/ 6 h 165"/>
                    <a:gd name="T6" fmla="*/ 399 w 445"/>
                    <a:gd name="T7" fmla="*/ 6 h 165"/>
                    <a:gd name="T8" fmla="*/ 445 w 445"/>
                    <a:gd name="T9" fmla="*/ 23 h 165"/>
                    <a:gd name="T10" fmla="*/ 394 w 445"/>
                    <a:gd name="T11" fmla="*/ 0 h 165"/>
                    <a:gd name="T12" fmla="*/ 131 w 445"/>
                    <a:gd name="T13" fmla="*/ 0 h 165"/>
                    <a:gd name="T14" fmla="*/ 71 w 445"/>
                    <a:gd name="T15" fmla="*/ 35 h 165"/>
                    <a:gd name="T16" fmla="*/ 0 w 445"/>
                    <a:gd name="T17" fmla="*/ 158 h 165"/>
                    <a:gd name="T18" fmla="*/ 4 w 445"/>
                    <a:gd name="T1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65">
                      <a:moveTo>
                        <a:pt x="4" y="165"/>
                      </a:moveTo>
                      <a:cubicBezTo>
                        <a:pt x="76" y="40"/>
                        <a:pt x="76" y="40"/>
                        <a:pt x="76" y="40"/>
                      </a:cubicBezTo>
                      <a:cubicBezTo>
                        <a:pt x="89" y="19"/>
                        <a:pt x="112" y="6"/>
                        <a:pt x="136" y="6"/>
                      </a:cubicBezTo>
                      <a:cubicBezTo>
                        <a:pt x="399" y="6"/>
                        <a:pt x="399" y="6"/>
                        <a:pt x="399" y="6"/>
                      </a:cubicBezTo>
                      <a:cubicBezTo>
                        <a:pt x="417" y="6"/>
                        <a:pt x="433" y="12"/>
                        <a:pt x="445" y="23"/>
                      </a:cubicBezTo>
                      <a:cubicBezTo>
                        <a:pt x="433" y="9"/>
                        <a:pt x="414" y="0"/>
                        <a:pt x="394" y="0"/>
                      </a:cubicBezTo>
                      <a:cubicBezTo>
                        <a:pt x="131" y="0"/>
                        <a:pt x="131" y="0"/>
                        <a:pt x="131" y="0"/>
                      </a:cubicBezTo>
                      <a:cubicBezTo>
                        <a:pt x="106" y="0"/>
                        <a:pt x="83" y="14"/>
                        <a:pt x="71" y="35"/>
                      </a:cubicBezTo>
                      <a:cubicBezTo>
                        <a:pt x="0" y="158"/>
                        <a:pt x="0" y="158"/>
                        <a:pt x="0" y="158"/>
                      </a:cubicBezTo>
                      <a:lnTo>
                        <a:pt x="4"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grpSp>
            <p:nvGrpSpPr>
              <p:cNvPr id="247" name="Group 246">
                <a:extLst>
                  <a:ext uri="{FF2B5EF4-FFF2-40B4-BE49-F238E27FC236}">
                    <a16:creationId xmlns:a16="http://schemas.microsoft.com/office/drawing/2014/main" id="{C44DF18F-A0AD-137A-7CCD-944CF72A54BA}"/>
                  </a:ext>
                </a:extLst>
              </p:cNvPr>
              <p:cNvGrpSpPr/>
              <p:nvPr/>
            </p:nvGrpSpPr>
            <p:grpSpPr>
              <a:xfrm>
                <a:off x="5788025" y="2078038"/>
                <a:ext cx="1879600" cy="1087437"/>
                <a:chOff x="5788025" y="2078038"/>
                <a:chExt cx="1879600" cy="1087437"/>
              </a:xfrm>
              <a:grpFill/>
            </p:grpSpPr>
            <p:sp>
              <p:nvSpPr>
                <p:cNvPr id="263" name="Freeform 152">
                  <a:extLst>
                    <a:ext uri="{FF2B5EF4-FFF2-40B4-BE49-F238E27FC236}">
                      <a16:creationId xmlns:a16="http://schemas.microsoft.com/office/drawing/2014/main" id="{053D6A69-2E38-DAAA-3498-0AA4AF2AE40F}"/>
                    </a:ext>
                  </a:extLst>
                </p:cNvPr>
                <p:cNvSpPr>
                  <a:spLocks/>
                </p:cNvSpPr>
                <p:nvPr/>
              </p:nvSpPr>
              <p:spPr bwMode="auto">
                <a:xfrm>
                  <a:off x="5788025" y="2644775"/>
                  <a:ext cx="301625" cy="520700"/>
                </a:xfrm>
                <a:custGeom>
                  <a:avLst/>
                  <a:gdLst>
                    <a:gd name="T0" fmla="*/ 0 w 190"/>
                    <a:gd name="T1" fmla="*/ 310 h 328"/>
                    <a:gd name="T2" fmla="*/ 11 w 190"/>
                    <a:gd name="T3" fmla="*/ 328 h 328"/>
                    <a:gd name="T4" fmla="*/ 190 w 190"/>
                    <a:gd name="T5" fmla="*/ 16 h 328"/>
                    <a:gd name="T6" fmla="*/ 180 w 190"/>
                    <a:gd name="T7" fmla="*/ 0 h 328"/>
                    <a:gd name="T8" fmla="*/ 0 w 190"/>
                    <a:gd name="T9" fmla="*/ 310 h 328"/>
                  </a:gdLst>
                  <a:ahLst/>
                  <a:cxnLst>
                    <a:cxn ang="0">
                      <a:pos x="T0" y="T1"/>
                    </a:cxn>
                    <a:cxn ang="0">
                      <a:pos x="T2" y="T3"/>
                    </a:cxn>
                    <a:cxn ang="0">
                      <a:pos x="T4" y="T5"/>
                    </a:cxn>
                    <a:cxn ang="0">
                      <a:pos x="T6" y="T7"/>
                    </a:cxn>
                    <a:cxn ang="0">
                      <a:pos x="T8" y="T9"/>
                    </a:cxn>
                  </a:cxnLst>
                  <a:rect l="0" t="0" r="r" b="b"/>
                  <a:pathLst>
                    <a:path w="190" h="328">
                      <a:moveTo>
                        <a:pt x="0" y="310"/>
                      </a:moveTo>
                      <a:lnTo>
                        <a:pt x="11" y="328"/>
                      </a:lnTo>
                      <a:lnTo>
                        <a:pt x="190" y="16"/>
                      </a:lnTo>
                      <a:lnTo>
                        <a:pt x="180" y="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64" name="Freeform 155">
                  <a:extLst>
                    <a:ext uri="{FF2B5EF4-FFF2-40B4-BE49-F238E27FC236}">
                      <a16:creationId xmlns:a16="http://schemas.microsoft.com/office/drawing/2014/main" id="{6F8CD733-A14D-2A3D-418B-D750FF480354}"/>
                    </a:ext>
                  </a:extLst>
                </p:cNvPr>
                <p:cNvSpPr>
                  <a:spLocks/>
                </p:cNvSpPr>
                <p:nvPr/>
              </p:nvSpPr>
              <p:spPr bwMode="auto">
                <a:xfrm>
                  <a:off x="6073775" y="2078038"/>
                  <a:ext cx="1593850" cy="592138"/>
                </a:xfrm>
                <a:custGeom>
                  <a:avLst/>
                  <a:gdLst>
                    <a:gd name="T0" fmla="*/ 4 w 445"/>
                    <a:gd name="T1" fmla="*/ 165 h 165"/>
                    <a:gd name="T2" fmla="*/ 76 w 445"/>
                    <a:gd name="T3" fmla="*/ 40 h 165"/>
                    <a:gd name="T4" fmla="*/ 136 w 445"/>
                    <a:gd name="T5" fmla="*/ 6 h 165"/>
                    <a:gd name="T6" fmla="*/ 399 w 445"/>
                    <a:gd name="T7" fmla="*/ 6 h 165"/>
                    <a:gd name="T8" fmla="*/ 445 w 445"/>
                    <a:gd name="T9" fmla="*/ 23 h 165"/>
                    <a:gd name="T10" fmla="*/ 394 w 445"/>
                    <a:gd name="T11" fmla="*/ 0 h 165"/>
                    <a:gd name="T12" fmla="*/ 130 w 445"/>
                    <a:gd name="T13" fmla="*/ 0 h 165"/>
                    <a:gd name="T14" fmla="*/ 71 w 445"/>
                    <a:gd name="T15" fmla="*/ 35 h 165"/>
                    <a:gd name="T16" fmla="*/ 0 w 445"/>
                    <a:gd name="T17" fmla="*/ 158 h 165"/>
                    <a:gd name="T18" fmla="*/ 4 w 445"/>
                    <a:gd name="T1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65">
                      <a:moveTo>
                        <a:pt x="4" y="165"/>
                      </a:moveTo>
                      <a:cubicBezTo>
                        <a:pt x="76" y="40"/>
                        <a:pt x="76" y="40"/>
                        <a:pt x="76" y="40"/>
                      </a:cubicBezTo>
                      <a:cubicBezTo>
                        <a:pt x="88" y="19"/>
                        <a:pt x="111" y="6"/>
                        <a:pt x="136" y="6"/>
                      </a:cubicBezTo>
                      <a:cubicBezTo>
                        <a:pt x="399" y="6"/>
                        <a:pt x="399" y="6"/>
                        <a:pt x="399" y="6"/>
                      </a:cubicBezTo>
                      <a:cubicBezTo>
                        <a:pt x="416" y="6"/>
                        <a:pt x="433" y="12"/>
                        <a:pt x="445" y="23"/>
                      </a:cubicBezTo>
                      <a:cubicBezTo>
                        <a:pt x="432" y="9"/>
                        <a:pt x="414" y="0"/>
                        <a:pt x="394" y="0"/>
                      </a:cubicBezTo>
                      <a:cubicBezTo>
                        <a:pt x="130" y="0"/>
                        <a:pt x="130" y="0"/>
                        <a:pt x="130" y="0"/>
                      </a:cubicBezTo>
                      <a:cubicBezTo>
                        <a:pt x="106" y="0"/>
                        <a:pt x="83" y="14"/>
                        <a:pt x="71" y="35"/>
                      </a:cubicBezTo>
                      <a:cubicBezTo>
                        <a:pt x="0" y="158"/>
                        <a:pt x="0" y="158"/>
                        <a:pt x="0" y="158"/>
                      </a:cubicBezTo>
                      <a:lnTo>
                        <a:pt x="4"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sp>
            <p:nvSpPr>
              <p:cNvPr id="248" name="Freeform 156">
                <a:extLst>
                  <a:ext uri="{FF2B5EF4-FFF2-40B4-BE49-F238E27FC236}">
                    <a16:creationId xmlns:a16="http://schemas.microsoft.com/office/drawing/2014/main" id="{A927548D-991D-41B7-CCD2-6A39774999C1}"/>
                  </a:ext>
                </a:extLst>
              </p:cNvPr>
              <p:cNvSpPr>
                <a:spLocks/>
              </p:cNvSpPr>
              <p:nvPr/>
            </p:nvSpPr>
            <p:spPr bwMode="auto">
              <a:xfrm>
                <a:off x="6689725" y="2590800"/>
                <a:ext cx="998538" cy="1144588"/>
              </a:xfrm>
              <a:custGeom>
                <a:avLst/>
                <a:gdLst>
                  <a:gd name="T0" fmla="*/ 422 w 629"/>
                  <a:gd name="T1" fmla="*/ 721 h 721"/>
                  <a:gd name="T2" fmla="*/ 629 w 629"/>
                  <a:gd name="T3" fmla="*/ 362 h 721"/>
                  <a:gd name="T4" fmla="*/ 422 w 629"/>
                  <a:gd name="T5" fmla="*/ 0 h 721"/>
                  <a:gd name="T6" fmla="*/ 417 w 629"/>
                  <a:gd name="T7" fmla="*/ 0 h 721"/>
                  <a:gd name="T8" fmla="*/ 618 w 629"/>
                  <a:gd name="T9" fmla="*/ 348 h 721"/>
                  <a:gd name="T10" fmla="*/ 411 w 629"/>
                  <a:gd name="T11" fmla="*/ 710 h 721"/>
                  <a:gd name="T12" fmla="*/ 0 w 629"/>
                  <a:gd name="T13" fmla="*/ 710 h 721"/>
                  <a:gd name="T14" fmla="*/ 9 w 629"/>
                  <a:gd name="T15" fmla="*/ 721 h 721"/>
                  <a:gd name="T16" fmla="*/ 422 w 629"/>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721">
                    <a:moveTo>
                      <a:pt x="422" y="721"/>
                    </a:moveTo>
                    <a:lnTo>
                      <a:pt x="629" y="362"/>
                    </a:lnTo>
                    <a:lnTo>
                      <a:pt x="422" y="0"/>
                    </a:lnTo>
                    <a:lnTo>
                      <a:pt x="417" y="0"/>
                    </a:lnTo>
                    <a:lnTo>
                      <a:pt x="618" y="348"/>
                    </a:lnTo>
                    <a:lnTo>
                      <a:pt x="411" y="710"/>
                    </a:lnTo>
                    <a:lnTo>
                      <a:pt x="0" y="710"/>
                    </a:lnTo>
                    <a:lnTo>
                      <a:pt x="9" y="721"/>
                    </a:lnTo>
                    <a:lnTo>
                      <a:pt x="422"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49" name="Freeform 158">
                <a:extLst>
                  <a:ext uri="{FF2B5EF4-FFF2-40B4-BE49-F238E27FC236}">
                    <a16:creationId xmlns:a16="http://schemas.microsoft.com/office/drawing/2014/main" id="{84DC2DA5-764B-ED9C-4039-EC84A10B0CF9}"/>
                  </a:ext>
                </a:extLst>
              </p:cNvPr>
              <p:cNvSpPr>
                <a:spLocks/>
              </p:cNvSpPr>
              <p:nvPr/>
            </p:nvSpPr>
            <p:spPr bwMode="auto">
              <a:xfrm>
                <a:off x="8577263" y="2590800"/>
                <a:ext cx="998538" cy="1144588"/>
              </a:xfrm>
              <a:custGeom>
                <a:avLst/>
                <a:gdLst>
                  <a:gd name="T0" fmla="*/ 421 w 629"/>
                  <a:gd name="T1" fmla="*/ 721 h 721"/>
                  <a:gd name="T2" fmla="*/ 629 w 629"/>
                  <a:gd name="T3" fmla="*/ 362 h 721"/>
                  <a:gd name="T4" fmla="*/ 421 w 629"/>
                  <a:gd name="T5" fmla="*/ 0 h 721"/>
                  <a:gd name="T6" fmla="*/ 417 w 629"/>
                  <a:gd name="T7" fmla="*/ 0 h 721"/>
                  <a:gd name="T8" fmla="*/ 618 w 629"/>
                  <a:gd name="T9" fmla="*/ 348 h 721"/>
                  <a:gd name="T10" fmla="*/ 410 w 629"/>
                  <a:gd name="T11" fmla="*/ 710 h 721"/>
                  <a:gd name="T12" fmla="*/ 0 w 629"/>
                  <a:gd name="T13" fmla="*/ 710 h 721"/>
                  <a:gd name="T14" fmla="*/ 6 w 629"/>
                  <a:gd name="T15" fmla="*/ 721 h 721"/>
                  <a:gd name="T16" fmla="*/ 421 w 629"/>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721">
                    <a:moveTo>
                      <a:pt x="421" y="721"/>
                    </a:moveTo>
                    <a:lnTo>
                      <a:pt x="629" y="362"/>
                    </a:lnTo>
                    <a:lnTo>
                      <a:pt x="421" y="0"/>
                    </a:lnTo>
                    <a:lnTo>
                      <a:pt x="417" y="0"/>
                    </a:lnTo>
                    <a:lnTo>
                      <a:pt x="618" y="348"/>
                    </a:lnTo>
                    <a:lnTo>
                      <a:pt x="410" y="710"/>
                    </a:lnTo>
                    <a:lnTo>
                      <a:pt x="0" y="710"/>
                    </a:lnTo>
                    <a:lnTo>
                      <a:pt x="6" y="721"/>
                    </a:lnTo>
                    <a:lnTo>
                      <a:pt x="421"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50" name="Freeform 161">
                <a:extLst>
                  <a:ext uri="{FF2B5EF4-FFF2-40B4-BE49-F238E27FC236}">
                    <a16:creationId xmlns:a16="http://schemas.microsoft.com/office/drawing/2014/main" id="{F0B2415A-C65F-E0E3-F1EE-EE85F0854ADE}"/>
                  </a:ext>
                </a:extLst>
              </p:cNvPr>
              <p:cNvSpPr>
                <a:spLocks/>
              </p:cNvSpPr>
              <p:nvPr/>
            </p:nvSpPr>
            <p:spPr bwMode="auto">
              <a:xfrm>
                <a:off x="6084888" y="3656013"/>
                <a:ext cx="4763" cy="7938"/>
              </a:xfrm>
              <a:custGeom>
                <a:avLst/>
                <a:gdLst>
                  <a:gd name="T0" fmla="*/ 3 w 3"/>
                  <a:gd name="T1" fmla="*/ 0 h 5"/>
                  <a:gd name="T2" fmla="*/ 3 w 3"/>
                  <a:gd name="T3" fmla="*/ 0 h 5"/>
                  <a:gd name="T4" fmla="*/ 0 w 3"/>
                  <a:gd name="T5" fmla="*/ 5 h 5"/>
                  <a:gd name="T6" fmla="*/ 0 w 3"/>
                  <a:gd name="T7" fmla="*/ 5 h 5"/>
                  <a:gd name="T8" fmla="*/ 3 w 3"/>
                  <a:gd name="T9" fmla="*/ 0 h 5"/>
                </a:gdLst>
                <a:ahLst/>
                <a:cxnLst>
                  <a:cxn ang="0">
                    <a:pos x="T0" y="T1"/>
                  </a:cxn>
                  <a:cxn ang="0">
                    <a:pos x="T2" y="T3"/>
                  </a:cxn>
                  <a:cxn ang="0">
                    <a:pos x="T4" y="T5"/>
                  </a:cxn>
                  <a:cxn ang="0">
                    <a:pos x="T6" y="T7"/>
                  </a:cxn>
                  <a:cxn ang="0">
                    <a:pos x="T8" y="T9"/>
                  </a:cxn>
                </a:cxnLst>
                <a:rect l="0" t="0" r="r" b="b"/>
                <a:pathLst>
                  <a:path w="3" h="5">
                    <a:moveTo>
                      <a:pt x="3" y="0"/>
                    </a:moveTo>
                    <a:lnTo>
                      <a:pt x="3" y="0"/>
                    </a:lnTo>
                    <a:lnTo>
                      <a:pt x="0" y="5"/>
                    </a:lnTo>
                    <a:lnTo>
                      <a:pt x="0" y="5"/>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51" name="Freeform 162">
                <a:extLst>
                  <a:ext uri="{FF2B5EF4-FFF2-40B4-BE49-F238E27FC236}">
                    <a16:creationId xmlns:a16="http://schemas.microsoft.com/office/drawing/2014/main" id="{1B7B3299-E7E6-B44F-42DB-BF7F70320D38}"/>
                  </a:ext>
                </a:extLst>
              </p:cNvPr>
              <p:cNvSpPr>
                <a:spLocks/>
              </p:cNvSpPr>
              <p:nvPr/>
            </p:nvSpPr>
            <p:spPr bwMode="auto">
              <a:xfrm>
                <a:off x="2921000" y="2590800"/>
                <a:ext cx="998538" cy="1144588"/>
              </a:xfrm>
              <a:custGeom>
                <a:avLst/>
                <a:gdLst>
                  <a:gd name="T0" fmla="*/ 422 w 629"/>
                  <a:gd name="T1" fmla="*/ 721 h 721"/>
                  <a:gd name="T2" fmla="*/ 629 w 629"/>
                  <a:gd name="T3" fmla="*/ 362 h 721"/>
                  <a:gd name="T4" fmla="*/ 422 w 629"/>
                  <a:gd name="T5" fmla="*/ 0 h 721"/>
                  <a:gd name="T6" fmla="*/ 417 w 629"/>
                  <a:gd name="T7" fmla="*/ 0 h 721"/>
                  <a:gd name="T8" fmla="*/ 618 w 629"/>
                  <a:gd name="T9" fmla="*/ 348 h 721"/>
                  <a:gd name="T10" fmla="*/ 410 w 629"/>
                  <a:gd name="T11" fmla="*/ 710 h 721"/>
                  <a:gd name="T12" fmla="*/ 0 w 629"/>
                  <a:gd name="T13" fmla="*/ 710 h 721"/>
                  <a:gd name="T14" fmla="*/ 7 w 629"/>
                  <a:gd name="T15" fmla="*/ 721 h 721"/>
                  <a:gd name="T16" fmla="*/ 422 w 629"/>
                  <a:gd name="T17" fmla="*/ 72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721">
                    <a:moveTo>
                      <a:pt x="422" y="721"/>
                    </a:moveTo>
                    <a:lnTo>
                      <a:pt x="629" y="362"/>
                    </a:lnTo>
                    <a:lnTo>
                      <a:pt x="422" y="0"/>
                    </a:lnTo>
                    <a:lnTo>
                      <a:pt x="417" y="0"/>
                    </a:lnTo>
                    <a:lnTo>
                      <a:pt x="618" y="348"/>
                    </a:lnTo>
                    <a:lnTo>
                      <a:pt x="410" y="710"/>
                    </a:lnTo>
                    <a:lnTo>
                      <a:pt x="0" y="710"/>
                    </a:lnTo>
                    <a:lnTo>
                      <a:pt x="7" y="721"/>
                    </a:lnTo>
                    <a:lnTo>
                      <a:pt x="422"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52" name="Freeform 163">
                <a:extLst>
                  <a:ext uri="{FF2B5EF4-FFF2-40B4-BE49-F238E27FC236}">
                    <a16:creationId xmlns:a16="http://schemas.microsoft.com/office/drawing/2014/main" id="{EAB82BC5-59B5-7FC8-675A-E98AE0891116}"/>
                  </a:ext>
                </a:extLst>
              </p:cNvPr>
              <p:cNvSpPr>
                <a:spLocks/>
              </p:cNvSpPr>
              <p:nvPr/>
            </p:nvSpPr>
            <p:spPr bwMode="auto">
              <a:xfrm>
                <a:off x="2054225" y="2078038"/>
                <a:ext cx="1844675" cy="2070100"/>
              </a:xfrm>
              <a:custGeom>
                <a:avLst/>
                <a:gdLst>
                  <a:gd name="T0" fmla="*/ 146 w 515"/>
                  <a:gd name="T1" fmla="*/ 565 h 577"/>
                  <a:gd name="T2" fmla="*/ 14 w 515"/>
                  <a:gd name="T3" fmla="*/ 337 h 577"/>
                  <a:gd name="T4" fmla="*/ 13 w 515"/>
                  <a:gd name="T5" fmla="*/ 335 h 577"/>
                  <a:gd name="T6" fmla="*/ 11 w 515"/>
                  <a:gd name="T7" fmla="*/ 332 h 577"/>
                  <a:gd name="T8" fmla="*/ 10 w 515"/>
                  <a:gd name="T9" fmla="*/ 329 h 577"/>
                  <a:gd name="T10" fmla="*/ 9 w 515"/>
                  <a:gd name="T11" fmla="*/ 326 h 577"/>
                  <a:gd name="T12" fmla="*/ 8 w 515"/>
                  <a:gd name="T13" fmla="*/ 322 h 577"/>
                  <a:gd name="T14" fmla="*/ 7 w 515"/>
                  <a:gd name="T15" fmla="*/ 319 h 577"/>
                  <a:gd name="T16" fmla="*/ 6 w 515"/>
                  <a:gd name="T17" fmla="*/ 316 h 577"/>
                  <a:gd name="T18" fmla="*/ 6 w 515"/>
                  <a:gd name="T19" fmla="*/ 313 h 577"/>
                  <a:gd name="T20" fmla="*/ 5 w 515"/>
                  <a:gd name="T21" fmla="*/ 309 h 577"/>
                  <a:gd name="T22" fmla="*/ 5 w 515"/>
                  <a:gd name="T23" fmla="*/ 306 h 577"/>
                  <a:gd name="T24" fmla="*/ 5 w 515"/>
                  <a:gd name="T25" fmla="*/ 303 h 577"/>
                  <a:gd name="T26" fmla="*/ 5 w 515"/>
                  <a:gd name="T27" fmla="*/ 299 h 577"/>
                  <a:gd name="T28" fmla="*/ 5 w 515"/>
                  <a:gd name="T29" fmla="*/ 296 h 577"/>
                  <a:gd name="T30" fmla="*/ 6 w 515"/>
                  <a:gd name="T31" fmla="*/ 292 h 577"/>
                  <a:gd name="T32" fmla="*/ 6 w 515"/>
                  <a:gd name="T33" fmla="*/ 290 h 577"/>
                  <a:gd name="T34" fmla="*/ 7 w 515"/>
                  <a:gd name="T35" fmla="*/ 286 h 577"/>
                  <a:gd name="T36" fmla="*/ 8 w 515"/>
                  <a:gd name="T37" fmla="*/ 283 h 577"/>
                  <a:gd name="T38" fmla="*/ 9 w 515"/>
                  <a:gd name="T39" fmla="*/ 280 h 577"/>
                  <a:gd name="T40" fmla="*/ 10 w 515"/>
                  <a:gd name="T41" fmla="*/ 277 h 577"/>
                  <a:gd name="T42" fmla="*/ 11 w 515"/>
                  <a:gd name="T43" fmla="*/ 274 h 577"/>
                  <a:gd name="T44" fmla="*/ 13 w 515"/>
                  <a:gd name="T45" fmla="*/ 270 h 577"/>
                  <a:gd name="T46" fmla="*/ 14 w 515"/>
                  <a:gd name="T47" fmla="*/ 268 h 577"/>
                  <a:gd name="T48" fmla="*/ 146 w 515"/>
                  <a:gd name="T49" fmla="*/ 40 h 577"/>
                  <a:gd name="T50" fmla="*/ 205 w 515"/>
                  <a:gd name="T51" fmla="*/ 6 h 577"/>
                  <a:gd name="T52" fmla="*/ 469 w 515"/>
                  <a:gd name="T53" fmla="*/ 6 h 577"/>
                  <a:gd name="T54" fmla="*/ 515 w 515"/>
                  <a:gd name="T55" fmla="*/ 23 h 577"/>
                  <a:gd name="T56" fmla="*/ 463 w 515"/>
                  <a:gd name="T57" fmla="*/ 0 h 577"/>
                  <a:gd name="T58" fmla="*/ 200 w 515"/>
                  <a:gd name="T59" fmla="*/ 0 h 577"/>
                  <a:gd name="T60" fmla="*/ 141 w 515"/>
                  <a:gd name="T61" fmla="*/ 35 h 577"/>
                  <a:gd name="T62" fmla="*/ 9 w 515"/>
                  <a:gd name="T63" fmla="*/ 263 h 577"/>
                  <a:gd name="T64" fmla="*/ 8 w 515"/>
                  <a:gd name="T65" fmla="*/ 265 h 577"/>
                  <a:gd name="T66" fmla="*/ 6 w 515"/>
                  <a:gd name="T67" fmla="*/ 268 h 577"/>
                  <a:gd name="T68" fmla="*/ 5 w 515"/>
                  <a:gd name="T69" fmla="*/ 271 h 577"/>
                  <a:gd name="T70" fmla="*/ 4 w 515"/>
                  <a:gd name="T71" fmla="*/ 274 h 577"/>
                  <a:gd name="T72" fmla="*/ 2 w 515"/>
                  <a:gd name="T73" fmla="*/ 278 h 577"/>
                  <a:gd name="T74" fmla="*/ 2 w 515"/>
                  <a:gd name="T75" fmla="*/ 281 h 577"/>
                  <a:gd name="T76" fmla="*/ 1 w 515"/>
                  <a:gd name="T77" fmla="*/ 284 h 577"/>
                  <a:gd name="T78" fmla="*/ 0 w 515"/>
                  <a:gd name="T79" fmla="*/ 287 h 577"/>
                  <a:gd name="T80" fmla="*/ 0 w 515"/>
                  <a:gd name="T81" fmla="*/ 291 h 577"/>
                  <a:gd name="T82" fmla="*/ 0 w 515"/>
                  <a:gd name="T83" fmla="*/ 294 h 577"/>
                  <a:gd name="T84" fmla="*/ 0 w 515"/>
                  <a:gd name="T85" fmla="*/ 297 h 577"/>
                  <a:gd name="T86" fmla="*/ 0 w 515"/>
                  <a:gd name="T87" fmla="*/ 301 h 577"/>
                  <a:gd name="T88" fmla="*/ 0 w 515"/>
                  <a:gd name="T89" fmla="*/ 304 h 577"/>
                  <a:gd name="T90" fmla="*/ 0 w 515"/>
                  <a:gd name="T91" fmla="*/ 308 h 577"/>
                  <a:gd name="T92" fmla="*/ 1 w 515"/>
                  <a:gd name="T93" fmla="*/ 310 h 577"/>
                  <a:gd name="T94" fmla="*/ 2 w 515"/>
                  <a:gd name="T95" fmla="*/ 314 h 577"/>
                  <a:gd name="T96" fmla="*/ 2 w 515"/>
                  <a:gd name="T97" fmla="*/ 317 h 577"/>
                  <a:gd name="T98" fmla="*/ 4 w 515"/>
                  <a:gd name="T99" fmla="*/ 320 h 577"/>
                  <a:gd name="T100" fmla="*/ 5 w 515"/>
                  <a:gd name="T101" fmla="*/ 324 h 577"/>
                  <a:gd name="T102" fmla="*/ 6 w 515"/>
                  <a:gd name="T103" fmla="*/ 326 h 577"/>
                  <a:gd name="T104" fmla="*/ 8 w 515"/>
                  <a:gd name="T105" fmla="*/ 330 h 577"/>
                  <a:gd name="T106" fmla="*/ 9 w 515"/>
                  <a:gd name="T107" fmla="*/ 332 h 577"/>
                  <a:gd name="T108" fmla="*/ 141 w 515"/>
                  <a:gd name="T109" fmla="*/ 560 h 577"/>
                  <a:gd name="T110" fmla="*/ 154 w 515"/>
                  <a:gd name="T111" fmla="*/ 577 h 577"/>
                  <a:gd name="T112" fmla="*/ 146 w 515"/>
                  <a:gd name="T113" fmla="*/ 56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5" h="577">
                    <a:moveTo>
                      <a:pt x="146" y="565"/>
                    </a:moveTo>
                    <a:cubicBezTo>
                      <a:pt x="14" y="337"/>
                      <a:pt x="14" y="337"/>
                      <a:pt x="14" y="337"/>
                    </a:cubicBezTo>
                    <a:cubicBezTo>
                      <a:pt x="14" y="337"/>
                      <a:pt x="14" y="336"/>
                      <a:pt x="13" y="335"/>
                    </a:cubicBezTo>
                    <a:cubicBezTo>
                      <a:pt x="13" y="334"/>
                      <a:pt x="12" y="333"/>
                      <a:pt x="11" y="332"/>
                    </a:cubicBezTo>
                    <a:cubicBezTo>
                      <a:pt x="11" y="331"/>
                      <a:pt x="11" y="330"/>
                      <a:pt x="10" y="329"/>
                    </a:cubicBezTo>
                    <a:cubicBezTo>
                      <a:pt x="10" y="328"/>
                      <a:pt x="9" y="327"/>
                      <a:pt x="9" y="326"/>
                    </a:cubicBezTo>
                    <a:cubicBezTo>
                      <a:pt x="8" y="324"/>
                      <a:pt x="8" y="323"/>
                      <a:pt x="8" y="322"/>
                    </a:cubicBezTo>
                    <a:cubicBezTo>
                      <a:pt x="8" y="321"/>
                      <a:pt x="7" y="320"/>
                      <a:pt x="7" y="319"/>
                    </a:cubicBezTo>
                    <a:cubicBezTo>
                      <a:pt x="7" y="318"/>
                      <a:pt x="6" y="317"/>
                      <a:pt x="6" y="316"/>
                    </a:cubicBezTo>
                    <a:cubicBezTo>
                      <a:pt x="6" y="315"/>
                      <a:pt x="6" y="314"/>
                      <a:pt x="6" y="313"/>
                    </a:cubicBezTo>
                    <a:cubicBezTo>
                      <a:pt x="6" y="312"/>
                      <a:pt x="5" y="310"/>
                      <a:pt x="5" y="309"/>
                    </a:cubicBezTo>
                    <a:cubicBezTo>
                      <a:pt x="5" y="308"/>
                      <a:pt x="5" y="307"/>
                      <a:pt x="5" y="306"/>
                    </a:cubicBezTo>
                    <a:cubicBezTo>
                      <a:pt x="5" y="305"/>
                      <a:pt x="5" y="304"/>
                      <a:pt x="5" y="303"/>
                    </a:cubicBezTo>
                    <a:cubicBezTo>
                      <a:pt x="5" y="302"/>
                      <a:pt x="5" y="300"/>
                      <a:pt x="5" y="299"/>
                    </a:cubicBezTo>
                    <a:cubicBezTo>
                      <a:pt x="5" y="298"/>
                      <a:pt x="5" y="297"/>
                      <a:pt x="5" y="296"/>
                    </a:cubicBezTo>
                    <a:cubicBezTo>
                      <a:pt x="5" y="295"/>
                      <a:pt x="6" y="294"/>
                      <a:pt x="6" y="292"/>
                    </a:cubicBezTo>
                    <a:cubicBezTo>
                      <a:pt x="6" y="292"/>
                      <a:pt x="6" y="291"/>
                      <a:pt x="6" y="290"/>
                    </a:cubicBezTo>
                    <a:cubicBezTo>
                      <a:pt x="6" y="288"/>
                      <a:pt x="7" y="287"/>
                      <a:pt x="7" y="286"/>
                    </a:cubicBezTo>
                    <a:cubicBezTo>
                      <a:pt x="7" y="285"/>
                      <a:pt x="8" y="284"/>
                      <a:pt x="8" y="283"/>
                    </a:cubicBezTo>
                    <a:cubicBezTo>
                      <a:pt x="8" y="282"/>
                      <a:pt x="8" y="281"/>
                      <a:pt x="9" y="280"/>
                    </a:cubicBezTo>
                    <a:cubicBezTo>
                      <a:pt x="9" y="279"/>
                      <a:pt x="10" y="278"/>
                      <a:pt x="10" y="277"/>
                    </a:cubicBezTo>
                    <a:cubicBezTo>
                      <a:pt x="11" y="276"/>
                      <a:pt x="11" y="275"/>
                      <a:pt x="11" y="274"/>
                    </a:cubicBezTo>
                    <a:cubicBezTo>
                      <a:pt x="12" y="272"/>
                      <a:pt x="13" y="271"/>
                      <a:pt x="13" y="270"/>
                    </a:cubicBezTo>
                    <a:cubicBezTo>
                      <a:pt x="14" y="269"/>
                      <a:pt x="14" y="269"/>
                      <a:pt x="14" y="268"/>
                    </a:cubicBezTo>
                    <a:cubicBezTo>
                      <a:pt x="146" y="40"/>
                      <a:pt x="146" y="40"/>
                      <a:pt x="146" y="40"/>
                    </a:cubicBezTo>
                    <a:cubicBezTo>
                      <a:pt x="158" y="19"/>
                      <a:pt x="181" y="6"/>
                      <a:pt x="205" y="6"/>
                    </a:cubicBezTo>
                    <a:cubicBezTo>
                      <a:pt x="469" y="6"/>
                      <a:pt x="469" y="6"/>
                      <a:pt x="469" y="6"/>
                    </a:cubicBezTo>
                    <a:cubicBezTo>
                      <a:pt x="486" y="6"/>
                      <a:pt x="502" y="12"/>
                      <a:pt x="515" y="23"/>
                    </a:cubicBezTo>
                    <a:cubicBezTo>
                      <a:pt x="502" y="9"/>
                      <a:pt x="483" y="0"/>
                      <a:pt x="463" y="0"/>
                    </a:cubicBezTo>
                    <a:cubicBezTo>
                      <a:pt x="200" y="0"/>
                      <a:pt x="200" y="0"/>
                      <a:pt x="200" y="0"/>
                    </a:cubicBezTo>
                    <a:cubicBezTo>
                      <a:pt x="176" y="0"/>
                      <a:pt x="153" y="14"/>
                      <a:pt x="141" y="35"/>
                    </a:cubicBezTo>
                    <a:cubicBezTo>
                      <a:pt x="9" y="263"/>
                      <a:pt x="9" y="263"/>
                      <a:pt x="9" y="263"/>
                    </a:cubicBezTo>
                    <a:cubicBezTo>
                      <a:pt x="9" y="263"/>
                      <a:pt x="8" y="264"/>
                      <a:pt x="8" y="265"/>
                    </a:cubicBezTo>
                    <a:cubicBezTo>
                      <a:pt x="7" y="266"/>
                      <a:pt x="7" y="267"/>
                      <a:pt x="6" y="268"/>
                    </a:cubicBezTo>
                    <a:cubicBezTo>
                      <a:pt x="6" y="269"/>
                      <a:pt x="5" y="270"/>
                      <a:pt x="5" y="271"/>
                    </a:cubicBezTo>
                    <a:cubicBezTo>
                      <a:pt x="4" y="272"/>
                      <a:pt x="4" y="273"/>
                      <a:pt x="4" y="274"/>
                    </a:cubicBezTo>
                    <a:cubicBezTo>
                      <a:pt x="3" y="276"/>
                      <a:pt x="3" y="277"/>
                      <a:pt x="2" y="278"/>
                    </a:cubicBezTo>
                    <a:cubicBezTo>
                      <a:pt x="2" y="279"/>
                      <a:pt x="2" y="280"/>
                      <a:pt x="2" y="281"/>
                    </a:cubicBezTo>
                    <a:cubicBezTo>
                      <a:pt x="1" y="282"/>
                      <a:pt x="1" y="283"/>
                      <a:pt x="1" y="284"/>
                    </a:cubicBezTo>
                    <a:cubicBezTo>
                      <a:pt x="1" y="285"/>
                      <a:pt x="1" y="286"/>
                      <a:pt x="0" y="287"/>
                    </a:cubicBezTo>
                    <a:cubicBezTo>
                      <a:pt x="0" y="288"/>
                      <a:pt x="0" y="290"/>
                      <a:pt x="0" y="291"/>
                    </a:cubicBezTo>
                    <a:cubicBezTo>
                      <a:pt x="0" y="292"/>
                      <a:pt x="0" y="293"/>
                      <a:pt x="0" y="294"/>
                    </a:cubicBezTo>
                    <a:cubicBezTo>
                      <a:pt x="0" y="295"/>
                      <a:pt x="0" y="296"/>
                      <a:pt x="0" y="297"/>
                    </a:cubicBezTo>
                    <a:cubicBezTo>
                      <a:pt x="0" y="298"/>
                      <a:pt x="0" y="300"/>
                      <a:pt x="0" y="301"/>
                    </a:cubicBezTo>
                    <a:cubicBezTo>
                      <a:pt x="0" y="302"/>
                      <a:pt x="0" y="303"/>
                      <a:pt x="0" y="304"/>
                    </a:cubicBezTo>
                    <a:cubicBezTo>
                      <a:pt x="0" y="305"/>
                      <a:pt x="0" y="306"/>
                      <a:pt x="0" y="308"/>
                    </a:cubicBezTo>
                    <a:cubicBezTo>
                      <a:pt x="1" y="308"/>
                      <a:pt x="1" y="309"/>
                      <a:pt x="1" y="310"/>
                    </a:cubicBezTo>
                    <a:cubicBezTo>
                      <a:pt x="1" y="312"/>
                      <a:pt x="1" y="313"/>
                      <a:pt x="2" y="314"/>
                    </a:cubicBezTo>
                    <a:cubicBezTo>
                      <a:pt x="2" y="315"/>
                      <a:pt x="2" y="316"/>
                      <a:pt x="2" y="317"/>
                    </a:cubicBezTo>
                    <a:cubicBezTo>
                      <a:pt x="3" y="318"/>
                      <a:pt x="3" y="319"/>
                      <a:pt x="4" y="320"/>
                    </a:cubicBezTo>
                    <a:cubicBezTo>
                      <a:pt x="4" y="321"/>
                      <a:pt x="4" y="322"/>
                      <a:pt x="5" y="324"/>
                    </a:cubicBezTo>
                    <a:cubicBezTo>
                      <a:pt x="5" y="324"/>
                      <a:pt x="6" y="325"/>
                      <a:pt x="6" y="326"/>
                    </a:cubicBezTo>
                    <a:cubicBezTo>
                      <a:pt x="7" y="328"/>
                      <a:pt x="7" y="329"/>
                      <a:pt x="8" y="330"/>
                    </a:cubicBezTo>
                    <a:cubicBezTo>
                      <a:pt x="8" y="331"/>
                      <a:pt x="9" y="331"/>
                      <a:pt x="9" y="332"/>
                    </a:cubicBezTo>
                    <a:cubicBezTo>
                      <a:pt x="141" y="560"/>
                      <a:pt x="141" y="560"/>
                      <a:pt x="141" y="560"/>
                    </a:cubicBezTo>
                    <a:cubicBezTo>
                      <a:pt x="144" y="566"/>
                      <a:pt x="149" y="572"/>
                      <a:pt x="154" y="577"/>
                    </a:cubicBezTo>
                    <a:cubicBezTo>
                      <a:pt x="151" y="573"/>
                      <a:pt x="148" y="569"/>
                      <a:pt x="146" y="565"/>
                    </a:cubicBez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sp>
            <p:nvSpPr>
              <p:cNvPr id="253" name="Freeform 164">
                <a:extLst>
                  <a:ext uri="{FF2B5EF4-FFF2-40B4-BE49-F238E27FC236}">
                    <a16:creationId xmlns:a16="http://schemas.microsoft.com/office/drawing/2014/main" id="{E10ECC34-B464-EAB3-CEEE-06CB1592C8EA}"/>
                  </a:ext>
                </a:extLst>
              </p:cNvPr>
              <p:cNvSpPr>
                <a:spLocks/>
              </p:cNvSpPr>
              <p:nvPr/>
            </p:nvSpPr>
            <p:spPr bwMode="auto">
              <a:xfrm>
                <a:off x="4198938" y="3656013"/>
                <a:ext cx="3175" cy="7938"/>
              </a:xfrm>
              <a:custGeom>
                <a:avLst/>
                <a:gdLst>
                  <a:gd name="T0" fmla="*/ 2 w 2"/>
                  <a:gd name="T1" fmla="*/ 0 h 5"/>
                  <a:gd name="T2" fmla="*/ 2 w 2"/>
                  <a:gd name="T3" fmla="*/ 0 h 5"/>
                  <a:gd name="T4" fmla="*/ 0 w 2"/>
                  <a:gd name="T5" fmla="*/ 5 h 5"/>
                  <a:gd name="T6" fmla="*/ 0 w 2"/>
                  <a:gd name="T7" fmla="*/ 5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lnTo>
                      <a:pt x="2" y="0"/>
                    </a:lnTo>
                    <a:lnTo>
                      <a:pt x="0" y="5"/>
                    </a:lnTo>
                    <a:lnTo>
                      <a:pt x="0" y="5"/>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54" name="Freeform 166">
                <a:extLst>
                  <a:ext uri="{FF2B5EF4-FFF2-40B4-BE49-F238E27FC236}">
                    <a16:creationId xmlns:a16="http://schemas.microsoft.com/office/drawing/2014/main" id="{4D48F736-DB60-CBFF-8F65-FF39348217BF}"/>
                  </a:ext>
                </a:extLst>
              </p:cNvPr>
              <p:cNvSpPr>
                <a:spLocks/>
              </p:cNvSpPr>
              <p:nvPr/>
            </p:nvSpPr>
            <p:spPr bwMode="auto">
              <a:xfrm>
                <a:off x="3768725" y="2408238"/>
                <a:ext cx="419100" cy="728663"/>
              </a:xfrm>
              <a:custGeom>
                <a:avLst/>
                <a:gdLst>
                  <a:gd name="T0" fmla="*/ 181 w 264"/>
                  <a:gd name="T1" fmla="*/ 0 h 459"/>
                  <a:gd name="T2" fmla="*/ 0 w 264"/>
                  <a:gd name="T3" fmla="*/ 312 h 459"/>
                  <a:gd name="T4" fmla="*/ 86 w 264"/>
                  <a:gd name="T5" fmla="*/ 459 h 459"/>
                  <a:gd name="T6" fmla="*/ 264 w 264"/>
                  <a:gd name="T7" fmla="*/ 149 h 459"/>
                  <a:gd name="T8" fmla="*/ 181 w 264"/>
                  <a:gd name="T9" fmla="*/ 0 h 459"/>
                </a:gdLst>
                <a:ahLst/>
                <a:cxnLst>
                  <a:cxn ang="0">
                    <a:pos x="T0" y="T1"/>
                  </a:cxn>
                  <a:cxn ang="0">
                    <a:pos x="T2" y="T3"/>
                  </a:cxn>
                  <a:cxn ang="0">
                    <a:pos x="T4" y="T5"/>
                  </a:cxn>
                  <a:cxn ang="0">
                    <a:pos x="T6" y="T7"/>
                  </a:cxn>
                  <a:cxn ang="0">
                    <a:pos x="T8" y="T9"/>
                  </a:cxn>
                </a:cxnLst>
                <a:rect l="0" t="0" r="r" b="b"/>
                <a:pathLst>
                  <a:path w="264" h="459">
                    <a:moveTo>
                      <a:pt x="181" y="0"/>
                    </a:moveTo>
                    <a:lnTo>
                      <a:pt x="0" y="312"/>
                    </a:lnTo>
                    <a:lnTo>
                      <a:pt x="86" y="459"/>
                    </a:lnTo>
                    <a:lnTo>
                      <a:pt x="264" y="149"/>
                    </a:lnTo>
                    <a:lnTo>
                      <a:pt x="181" y="0"/>
                    </a:ln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sp>
            <p:nvSpPr>
              <p:cNvPr id="255" name="Freeform 167">
                <a:extLst>
                  <a:ext uri="{FF2B5EF4-FFF2-40B4-BE49-F238E27FC236}">
                    <a16:creationId xmlns:a16="http://schemas.microsoft.com/office/drawing/2014/main" id="{C0F69C42-5731-A61B-420F-ECC5D0E446A1}"/>
                  </a:ext>
                </a:extLst>
              </p:cNvPr>
              <p:cNvSpPr>
                <a:spLocks/>
              </p:cNvSpPr>
              <p:nvPr/>
            </p:nvSpPr>
            <p:spPr bwMode="auto">
              <a:xfrm>
                <a:off x="4219575" y="3190875"/>
                <a:ext cx="412750" cy="717550"/>
              </a:xfrm>
              <a:custGeom>
                <a:avLst/>
                <a:gdLst>
                  <a:gd name="T0" fmla="*/ 260 w 260"/>
                  <a:gd name="T1" fmla="*/ 140 h 452"/>
                  <a:gd name="T2" fmla="*/ 179 w 260"/>
                  <a:gd name="T3" fmla="*/ 0 h 452"/>
                  <a:gd name="T4" fmla="*/ 0 w 260"/>
                  <a:gd name="T5" fmla="*/ 312 h 452"/>
                  <a:gd name="T6" fmla="*/ 82 w 260"/>
                  <a:gd name="T7" fmla="*/ 452 h 452"/>
                  <a:gd name="T8" fmla="*/ 260 w 260"/>
                  <a:gd name="T9" fmla="*/ 140 h 452"/>
                </a:gdLst>
                <a:ahLst/>
                <a:cxnLst>
                  <a:cxn ang="0">
                    <a:pos x="T0" y="T1"/>
                  </a:cxn>
                  <a:cxn ang="0">
                    <a:pos x="T2" y="T3"/>
                  </a:cxn>
                  <a:cxn ang="0">
                    <a:pos x="T4" y="T5"/>
                  </a:cxn>
                  <a:cxn ang="0">
                    <a:pos x="T6" y="T7"/>
                  </a:cxn>
                  <a:cxn ang="0">
                    <a:pos x="T8" y="T9"/>
                  </a:cxn>
                </a:cxnLst>
                <a:rect l="0" t="0" r="r" b="b"/>
                <a:pathLst>
                  <a:path w="260" h="452">
                    <a:moveTo>
                      <a:pt x="260" y="140"/>
                    </a:moveTo>
                    <a:lnTo>
                      <a:pt x="179" y="0"/>
                    </a:lnTo>
                    <a:lnTo>
                      <a:pt x="0" y="312"/>
                    </a:lnTo>
                    <a:lnTo>
                      <a:pt x="82" y="452"/>
                    </a:lnTo>
                    <a:lnTo>
                      <a:pt x="260" y="140"/>
                    </a:ln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sp>
            <p:nvSpPr>
              <p:cNvPr id="256" name="Freeform 168">
                <a:extLst>
                  <a:ext uri="{FF2B5EF4-FFF2-40B4-BE49-F238E27FC236}">
                    <a16:creationId xmlns:a16="http://schemas.microsoft.com/office/drawing/2014/main" id="{738551D9-7BB2-5698-5DE9-3649E9AD5DF7}"/>
                  </a:ext>
                </a:extLst>
              </p:cNvPr>
              <p:cNvSpPr>
                <a:spLocks/>
              </p:cNvSpPr>
              <p:nvPr/>
            </p:nvSpPr>
            <p:spPr bwMode="auto">
              <a:xfrm>
                <a:off x="5648325" y="2397125"/>
                <a:ext cx="425450" cy="739775"/>
              </a:xfrm>
              <a:custGeom>
                <a:avLst/>
                <a:gdLst>
                  <a:gd name="T0" fmla="*/ 178 w 268"/>
                  <a:gd name="T1" fmla="*/ 0 h 466"/>
                  <a:gd name="T2" fmla="*/ 0 w 268"/>
                  <a:gd name="T3" fmla="*/ 312 h 466"/>
                  <a:gd name="T4" fmla="*/ 88 w 268"/>
                  <a:gd name="T5" fmla="*/ 466 h 466"/>
                  <a:gd name="T6" fmla="*/ 268 w 268"/>
                  <a:gd name="T7" fmla="*/ 156 h 466"/>
                  <a:gd name="T8" fmla="*/ 178 w 268"/>
                  <a:gd name="T9" fmla="*/ 0 h 466"/>
                </a:gdLst>
                <a:ahLst/>
                <a:cxnLst>
                  <a:cxn ang="0">
                    <a:pos x="T0" y="T1"/>
                  </a:cxn>
                  <a:cxn ang="0">
                    <a:pos x="T2" y="T3"/>
                  </a:cxn>
                  <a:cxn ang="0">
                    <a:pos x="T4" y="T5"/>
                  </a:cxn>
                  <a:cxn ang="0">
                    <a:pos x="T6" y="T7"/>
                  </a:cxn>
                  <a:cxn ang="0">
                    <a:pos x="T8" y="T9"/>
                  </a:cxn>
                </a:cxnLst>
                <a:rect l="0" t="0" r="r" b="b"/>
                <a:pathLst>
                  <a:path w="268" h="466">
                    <a:moveTo>
                      <a:pt x="178" y="0"/>
                    </a:moveTo>
                    <a:lnTo>
                      <a:pt x="0" y="312"/>
                    </a:lnTo>
                    <a:lnTo>
                      <a:pt x="88" y="466"/>
                    </a:lnTo>
                    <a:lnTo>
                      <a:pt x="268" y="156"/>
                    </a:lnTo>
                    <a:lnTo>
                      <a:pt x="178" y="0"/>
                    </a:ln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sp>
            <p:nvSpPr>
              <p:cNvPr id="257" name="Freeform 169">
                <a:extLst>
                  <a:ext uri="{FF2B5EF4-FFF2-40B4-BE49-F238E27FC236}">
                    <a16:creationId xmlns:a16="http://schemas.microsoft.com/office/drawing/2014/main" id="{7664917B-C5CA-8419-61C6-D73546BD1E7D}"/>
                  </a:ext>
                </a:extLst>
              </p:cNvPr>
              <p:cNvSpPr>
                <a:spLocks/>
              </p:cNvSpPr>
              <p:nvPr/>
            </p:nvSpPr>
            <p:spPr bwMode="auto">
              <a:xfrm>
                <a:off x="6103938" y="3190875"/>
                <a:ext cx="411163" cy="709613"/>
              </a:xfrm>
              <a:custGeom>
                <a:avLst/>
                <a:gdLst>
                  <a:gd name="T0" fmla="*/ 259 w 259"/>
                  <a:gd name="T1" fmla="*/ 135 h 447"/>
                  <a:gd name="T2" fmla="*/ 180 w 259"/>
                  <a:gd name="T3" fmla="*/ 0 h 447"/>
                  <a:gd name="T4" fmla="*/ 0 w 259"/>
                  <a:gd name="T5" fmla="*/ 312 h 447"/>
                  <a:gd name="T6" fmla="*/ 78 w 259"/>
                  <a:gd name="T7" fmla="*/ 447 h 447"/>
                  <a:gd name="T8" fmla="*/ 259 w 259"/>
                  <a:gd name="T9" fmla="*/ 135 h 447"/>
                </a:gdLst>
                <a:ahLst/>
                <a:cxnLst>
                  <a:cxn ang="0">
                    <a:pos x="T0" y="T1"/>
                  </a:cxn>
                  <a:cxn ang="0">
                    <a:pos x="T2" y="T3"/>
                  </a:cxn>
                  <a:cxn ang="0">
                    <a:pos x="T4" y="T5"/>
                  </a:cxn>
                  <a:cxn ang="0">
                    <a:pos x="T6" y="T7"/>
                  </a:cxn>
                  <a:cxn ang="0">
                    <a:pos x="T8" y="T9"/>
                  </a:cxn>
                </a:cxnLst>
                <a:rect l="0" t="0" r="r" b="b"/>
                <a:pathLst>
                  <a:path w="259" h="447">
                    <a:moveTo>
                      <a:pt x="259" y="135"/>
                    </a:moveTo>
                    <a:lnTo>
                      <a:pt x="180" y="0"/>
                    </a:lnTo>
                    <a:lnTo>
                      <a:pt x="0" y="312"/>
                    </a:lnTo>
                    <a:lnTo>
                      <a:pt x="78" y="447"/>
                    </a:lnTo>
                    <a:lnTo>
                      <a:pt x="259" y="135"/>
                    </a:ln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grpSp>
            <p:nvGrpSpPr>
              <p:cNvPr id="258" name="Group 257">
                <a:extLst>
                  <a:ext uri="{FF2B5EF4-FFF2-40B4-BE49-F238E27FC236}">
                    <a16:creationId xmlns:a16="http://schemas.microsoft.com/office/drawing/2014/main" id="{19EB09C6-6380-CA58-6A34-F844A8BCCB9E}"/>
                  </a:ext>
                </a:extLst>
              </p:cNvPr>
              <p:cNvGrpSpPr/>
              <p:nvPr/>
            </p:nvGrpSpPr>
            <p:grpSpPr>
              <a:xfrm>
                <a:off x="7673975" y="2078038"/>
                <a:ext cx="1879601" cy="1087437"/>
                <a:chOff x="7673975" y="2078038"/>
                <a:chExt cx="1879601" cy="1087437"/>
              </a:xfrm>
              <a:grpFill/>
            </p:grpSpPr>
            <p:sp>
              <p:nvSpPr>
                <p:cNvPr id="261" name="Freeform 153">
                  <a:extLst>
                    <a:ext uri="{FF2B5EF4-FFF2-40B4-BE49-F238E27FC236}">
                      <a16:creationId xmlns:a16="http://schemas.microsoft.com/office/drawing/2014/main" id="{D0A41905-ED8E-98C7-057B-9249BF08D571}"/>
                    </a:ext>
                  </a:extLst>
                </p:cNvPr>
                <p:cNvSpPr>
                  <a:spLocks/>
                </p:cNvSpPr>
                <p:nvPr/>
              </p:nvSpPr>
              <p:spPr bwMode="auto">
                <a:xfrm>
                  <a:off x="7673975" y="2644775"/>
                  <a:ext cx="301625" cy="520700"/>
                </a:xfrm>
                <a:custGeom>
                  <a:avLst/>
                  <a:gdLst>
                    <a:gd name="T0" fmla="*/ 0 w 190"/>
                    <a:gd name="T1" fmla="*/ 310 h 328"/>
                    <a:gd name="T2" fmla="*/ 9 w 190"/>
                    <a:gd name="T3" fmla="*/ 328 h 328"/>
                    <a:gd name="T4" fmla="*/ 190 w 190"/>
                    <a:gd name="T5" fmla="*/ 16 h 328"/>
                    <a:gd name="T6" fmla="*/ 181 w 190"/>
                    <a:gd name="T7" fmla="*/ 0 h 328"/>
                    <a:gd name="T8" fmla="*/ 0 w 190"/>
                    <a:gd name="T9" fmla="*/ 310 h 328"/>
                  </a:gdLst>
                  <a:ahLst/>
                  <a:cxnLst>
                    <a:cxn ang="0">
                      <a:pos x="T0" y="T1"/>
                    </a:cxn>
                    <a:cxn ang="0">
                      <a:pos x="T2" y="T3"/>
                    </a:cxn>
                    <a:cxn ang="0">
                      <a:pos x="T4" y="T5"/>
                    </a:cxn>
                    <a:cxn ang="0">
                      <a:pos x="T6" y="T7"/>
                    </a:cxn>
                    <a:cxn ang="0">
                      <a:pos x="T8" y="T9"/>
                    </a:cxn>
                  </a:cxnLst>
                  <a:rect l="0" t="0" r="r" b="b"/>
                  <a:pathLst>
                    <a:path w="190" h="328">
                      <a:moveTo>
                        <a:pt x="0" y="310"/>
                      </a:moveTo>
                      <a:lnTo>
                        <a:pt x="9" y="328"/>
                      </a:lnTo>
                      <a:lnTo>
                        <a:pt x="190" y="16"/>
                      </a:lnTo>
                      <a:lnTo>
                        <a:pt x="181" y="0"/>
                      </a:lnTo>
                      <a:lnTo>
                        <a:pt x="0"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sp>
              <p:nvSpPr>
                <p:cNvPr id="262" name="Freeform 157">
                  <a:extLst>
                    <a:ext uri="{FF2B5EF4-FFF2-40B4-BE49-F238E27FC236}">
                      <a16:creationId xmlns:a16="http://schemas.microsoft.com/office/drawing/2014/main" id="{1EE38526-DB6B-9BBB-1525-5F4057F101A9}"/>
                    </a:ext>
                  </a:extLst>
                </p:cNvPr>
                <p:cNvSpPr>
                  <a:spLocks/>
                </p:cNvSpPr>
                <p:nvPr/>
              </p:nvSpPr>
              <p:spPr bwMode="auto">
                <a:xfrm>
                  <a:off x="7961313" y="2078038"/>
                  <a:ext cx="1592263" cy="592138"/>
                </a:xfrm>
                <a:custGeom>
                  <a:avLst/>
                  <a:gdLst>
                    <a:gd name="T0" fmla="*/ 4 w 445"/>
                    <a:gd name="T1" fmla="*/ 165 h 165"/>
                    <a:gd name="T2" fmla="*/ 76 w 445"/>
                    <a:gd name="T3" fmla="*/ 40 h 165"/>
                    <a:gd name="T4" fmla="*/ 135 w 445"/>
                    <a:gd name="T5" fmla="*/ 6 h 165"/>
                    <a:gd name="T6" fmla="*/ 399 w 445"/>
                    <a:gd name="T7" fmla="*/ 6 h 165"/>
                    <a:gd name="T8" fmla="*/ 445 w 445"/>
                    <a:gd name="T9" fmla="*/ 23 h 165"/>
                    <a:gd name="T10" fmla="*/ 394 w 445"/>
                    <a:gd name="T11" fmla="*/ 0 h 165"/>
                    <a:gd name="T12" fmla="*/ 130 w 445"/>
                    <a:gd name="T13" fmla="*/ 0 h 165"/>
                    <a:gd name="T14" fmla="*/ 71 w 445"/>
                    <a:gd name="T15" fmla="*/ 35 h 165"/>
                    <a:gd name="T16" fmla="*/ 0 w 445"/>
                    <a:gd name="T17" fmla="*/ 158 h 165"/>
                    <a:gd name="T18" fmla="*/ 4 w 445"/>
                    <a:gd name="T1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65">
                      <a:moveTo>
                        <a:pt x="4" y="165"/>
                      </a:moveTo>
                      <a:cubicBezTo>
                        <a:pt x="76" y="40"/>
                        <a:pt x="76" y="40"/>
                        <a:pt x="76" y="40"/>
                      </a:cubicBezTo>
                      <a:cubicBezTo>
                        <a:pt x="88" y="19"/>
                        <a:pt x="111" y="6"/>
                        <a:pt x="135" y="6"/>
                      </a:cubicBezTo>
                      <a:cubicBezTo>
                        <a:pt x="399" y="6"/>
                        <a:pt x="399" y="6"/>
                        <a:pt x="399" y="6"/>
                      </a:cubicBezTo>
                      <a:cubicBezTo>
                        <a:pt x="416" y="6"/>
                        <a:pt x="432" y="12"/>
                        <a:pt x="445" y="23"/>
                      </a:cubicBezTo>
                      <a:cubicBezTo>
                        <a:pt x="432" y="9"/>
                        <a:pt x="413" y="0"/>
                        <a:pt x="394" y="0"/>
                      </a:cubicBezTo>
                      <a:cubicBezTo>
                        <a:pt x="130" y="0"/>
                        <a:pt x="130" y="0"/>
                        <a:pt x="130" y="0"/>
                      </a:cubicBezTo>
                      <a:cubicBezTo>
                        <a:pt x="106" y="0"/>
                        <a:pt x="83" y="14"/>
                        <a:pt x="71" y="35"/>
                      </a:cubicBezTo>
                      <a:cubicBezTo>
                        <a:pt x="0" y="158"/>
                        <a:pt x="0" y="158"/>
                        <a:pt x="0" y="158"/>
                      </a:cubicBezTo>
                      <a:lnTo>
                        <a:pt x="4"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sz="1200"/>
                </a:p>
              </p:txBody>
            </p:sp>
          </p:grpSp>
          <p:sp>
            <p:nvSpPr>
              <p:cNvPr id="259" name="Freeform 170">
                <a:extLst>
                  <a:ext uri="{FF2B5EF4-FFF2-40B4-BE49-F238E27FC236}">
                    <a16:creationId xmlns:a16="http://schemas.microsoft.com/office/drawing/2014/main" id="{6E9C0486-FADA-8B2B-7CEF-289C24A3A194}"/>
                  </a:ext>
                </a:extLst>
              </p:cNvPr>
              <p:cNvSpPr>
                <a:spLocks/>
              </p:cNvSpPr>
              <p:nvPr/>
            </p:nvSpPr>
            <p:spPr bwMode="auto">
              <a:xfrm>
                <a:off x="7550150" y="2430463"/>
                <a:ext cx="411163" cy="706438"/>
              </a:xfrm>
              <a:custGeom>
                <a:avLst/>
                <a:gdLst>
                  <a:gd name="T0" fmla="*/ 180 w 259"/>
                  <a:gd name="T1" fmla="*/ 0 h 445"/>
                  <a:gd name="T2" fmla="*/ 0 w 259"/>
                  <a:gd name="T3" fmla="*/ 309 h 445"/>
                  <a:gd name="T4" fmla="*/ 78 w 259"/>
                  <a:gd name="T5" fmla="*/ 445 h 445"/>
                  <a:gd name="T6" fmla="*/ 259 w 259"/>
                  <a:gd name="T7" fmla="*/ 135 h 445"/>
                  <a:gd name="T8" fmla="*/ 180 w 259"/>
                  <a:gd name="T9" fmla="*/ 0 h 445"/>
                </a:gdLst>
                <a:ahLst/>
                <a:cxnLst>
                  <a:cxn ang="0">
                    <a:pos x="T0" y="T1"/>
                  </a:cxn>
                  <a:cxn ang="0">
                    <a:pos x="T2" y="T3"/>
                  </a:cxn>
                  <a:cxn ang="0">
                    <a:pos x="T4" y="T5"/>
                  </a:cxn>
                  <a:cxn ang="0">
                    <a:pos x="T6" y="T7"/>
                  </a:cxn>
                  <a:cxn ang="0">
                    <a:pos x="T8" y="T9"/>
                  </a:cxn>
                </a:cxnLst>
                <a:rect l="0" t="0" r="r" b="b"/>
                <a:pathLst>
                  <a:path w="259" h="445">
                    <a:moveTo>
                      <a:pt x="180" y="0"/>
                    </a:moveTo>
                    <a:lnTo>
                      <a:pt x="0" y="309"/>
                    </a:lnTo>
                    <a:lnTo>
                      <a:pt x="78" y="445"/>
                    </a:lnTo>
                    <a:lnTo>
                      <a:pt x="259" y="135"/>
                    </a:lnTo>
                    <a:lnTo>
                      <a:pt x="180" y="0"/>
                    </a:ln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sp>
            <p:nvSpPr>
              <p:cNvPr id="260" name="Freeform 171">
                <a:extLst>
                  <a:ext uri="{FF2B5EF4-FFF2-40B4-BE49-F238E27FC236}">
                    <a16:creationId xmlns:a16="http://schemas.microsoft.com/office/drawing/2014/main" id="{ECA9CCB1-5B5C-0825-8ED9-E476F2CB995D}"/>
                  </a:ext>
                </a:extLst>
              </p:cNvPr>
              <p:cNvSpPr>
                <a:spLocks/>
              </p:cNvSpPr>
              <p:nvPr/>
            </p:nvSpPr>
            <p:spPr bwMode="auto">
              <a:xfrm>
                <a:off x="7989888" y="3190875"/>
                <a:ext cx="404813" cy="698500"/>
              </a:xfrm>
              <a:custGeom>
                <a:avLst/>
                <a:gdLst>
                  <a:gd name="T0" fmla="*/ 255 w 255"/>
                  <a:gd name="T1" fmla="*/ 131 h 440"/>
                  <a:gd name="T2" fmla="*/ 180 w 255"/>
                  <a:gd name="T3" fmla="*/ 0 h 440"/>
                  <a:gd name="T4" fmla="*/ 0 w 255"/>
                  <a:gd name="T5" fmla="*/ 312 h 440"/>
                  <a:gd name="T6" fmla="*/ 74 w 255"/>
                  <a:gd name="T7" fmla="*/ 440 h 440"/>
                  <a:gd name="T8" fmla="*/ 255 w 255"/>
                  <a:gd name="T9" fmla="*/ 131 h 440"/>
                </a:gdLst>
                <a:ahLst/>
                <a:cxnLst>
                  <a:cxn ang="0">
                    <a:pos x="T0" y="T1"/>
                  </a:cxn>
                  <a:cxn ang="0">
                    <a:pos x="T2" y="T3"/>
                  </a:cxn>
                  <a:cxn ang="0">
                    <a:pos x="T4" y="T5"/>
                  </a:cxn>
                  <a:cxn ang="0">
                    <a:pos x="T6" y="T7"/>
                  </a:cxn>
                  <a:cxn ang="0">
                    <a:pos x="T8" y="T9"/>
                  </a:cxn>
                </a:cxnLst>
                <a:rect l="0" t="0" r="r" b="b"/>
                <a:pathLst>
                  <a:path w="255" h="440">
                    <a:moveTo>
                      <a:pt x="255" y="131"/>
                    </a:moveTo>
                    <a:lnTo>
                      <a:pt x="180" y="0"/>
                    </a:lnTo>
                    <a:lnTo>
                      <a:pt x="0" y="312"/>
                    </a:lnTo>
                    <a:lnTo>
                      <a:pt x="74" y="440"/>
                    </a:lnTo>
                    <a:lnTo>
                      <a:pt x="255" y="131"/>
                    </a:lnTo>
                    <a:close/>
                  </a:path>
                </a:pathLst>
              </a:custGeom>
              <a:grpFill/>
              <a:ln>
                <a:noFill/>
              </a:ln>
            </p:spPr>
            <p:txBody>
              <a:bodyPr vert="horz" wrap="square" lIns="91440" tIns="45720" rIns="91440" bIns="45720" numCol="1" anchor="t" anchorCtr="0" compatLnSpc="1">
                <a:prstTxWarp prst="textNoShape">
                  <a:avLst/>
                </a:prstTxWarp>
              </a:bodyPr>
              <a:lstStyle/>
              <a:p>
                <a:endParaRPr lang="aa-ET" sz="1200"/>
              </a:p>
            </p:txBody>
          </p:sp>
        </p:grpSp>
        <p:grpSp>
          <p:nvGrpSpPr>
            <p:cNvPr id="192" name="Group 191">
              <a:extLst>
                <a:ext uri="{FF2B5EF4-FFF2-40B4-BE49-F238E27FC236}">
                  <a16:creationId xmlns:a16="http://schemas.microsoft.com/office/drawing/2014/main" id="{4034B18C-6888-B4F0-7005-FF700DA264F1}"/>
                </a:ext>
              </a:extLst>
            </p:cNvPr>
            <p:cNvGrpSpPr/>
            <p:nvPr/>
          </p:nvGrpSpPr>
          <p:grpSpPr>
            <a:xfrm>
              <a:off x="6337300" y="2841625"/>
              <a:ext cx="1309688" cy="1150938"/>
              <a:chOff x="6375400" y="2584450"/>
              <a:chExt cx="1309688" cy="1150938"/>
            </a:xfrm>
            <a:effectLst>
              <a:outerShdw blurRad="152400" dist="63500" dir="2700000" algn="tl" rotWithShape="0">
                <a:prstClr val="black">
                  <a:alpha val="34000"/>
                </a:prstClr>
              </a:outerShdw>
            </a:effectLst>
          </p:grpSpPr>
          <p:sp>
            <p:nvSpPr>
              <p:cNvPr id="234" name="Freeform 172">
                <a:extLst>
                  <a:ext uri="{FF2B5EF4-FFF2-40B4-BE49-F238E27FC236}">
                    <a16:creationId xmlns:a16="http://schemas.microsoft.com/office/drawing/2014/main" id="{0F002574-B39A-7CA9-A22C-73CE29A2FF58}"/>
                  </a:ext>
                </a:extLst>
              </p:cNvPr>
              <p:cNvSpPr>
                <a:spLocks/>
              </p:cNvSpPr>
              <p:nvPr/>
            </p:nvSpPr>
            <p:spPr bwMode="auto">
              <a:xfrm>
                <a:off x="6375400" y="2584450"/>
                <a:ext cx="1309688" cy="1150938"/>
              </a:xfrm>
              <a:custGeom>
                <a:avLst/>
                <a:gdLst>
                  <a:gd name="T0" fmla="*/ 100 w 366"/>
                  <a:gd name="T1" fmla="*/ 321 h 321"/>
                  <a:gd name="T2" fmla="*/ 86 w 366"/>
                  <a:gd name="T3" fmla="*/ 313 h 321"/>
                  <a:gd name="T4" fmla="*/ 3 w 366"/>
                  <a:gd name="T5" fmla="*/ 169 h 321"/>
                  <a:gd name="T6" fmla="*/ 3 w 366"/>
                  <a:gd name="T7" fmla="*/ 152 h 321"/>
                  <a:gd name="T8" fmla="*/ 86 w 366"/>
                  <a:gd name="T9" fmla="*/ 9 h 321"/>
                  <a:gd name="T10" fmla="*/ 100 w 366"/>
                  <a:gd name="T11" fmla="*/ 0 h 321"/>
                  <a:gd name="T12" fmla="*/ 266 w 366"/>
                  <a:gd name="T13" fmla="*/ 0 h 321"/>
                  <a:gd name="T14" fmla="*/ 281 w 366"/>
                  <a:gd name="T15" fmla="*/ 9 h 321"/>
                  <a:gd name="T16" fmla="*/ 364 w 366"/>
                  <a:gd name="T17" fmla="*/ 152 h 321"/>
                  <a:gd name="T18" fmla="*/ 364 w 366"/>
                  <a:gd name="T19" fmla="*/ 169 h 321"/>
                  <a:gd name="T20" fmla="*/ 281 w 366"/>
                  <a:gd name="T21" fmla="*/ 313 h 321"/>
                  <a:gd name="T22" fmla="*/ 266 w 366"/>
                  <a:gd name="T23" fmla="*/ 321 h 321"/>
                  <a:gd name="T24" fmla="*/ 100 w 366"/>
                  <a:gd name="T25"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6" h="321">
                    <a:moveTo>
                      <a:pt x="100" y="321"/>
                    </a:moveTo>
                    <a:cubicBezTo>
                      <a:pt x="95" y="321"/>
                      <a:pt x="88" y="318"/>
                      <a:pt x="86" y="313"/>
                    </a:cubicBezTo>
                    <a:cubicBezTo>
                      <a:pt x="3" y="169"/>
                      <a:pt x="3" y="169"/>
                      <a:pt x="3" y="169"/>
                    </a:cubicBezTo>
                    <a:cubicBezTo>
                      <a:pt x="0" y="165"/>
                      <a:pt x="0" y="157"/>
                      <a:pt x="3" y="152"/>
                    </a:cubicBezTo>
                    <a:cubicBezTo>
                      <a:pt x="86" y="9"/>
                      <a:pt x="86" y="9"/>
                      <a:pt x="86" y="9"/>
                    </a:cubicBezTo>
                    <a:cubicBezTo>
                      <a:pt x="88" y="4"/>
                      <a:pt x="95" y="0"/>
                      <a:pt x="100" y="0"/>
                    </a:cubicBezTo>
                    <a:cubicBezTo>
                      <a:pt x="266" y="0"/>
                      <a:pt x="266" y="0"/>
                      <a:pt x="266" y="0"/>
                    </a:cubicBezTo>
                    <a:cubicBezTo>
                      <a:pt x="272" y="0"/>
                      <a:pt x="278" y="4"/>
                      <a:pt x="281" y="9"/>
                    </a:cubicBezTo>
                    <a:cubicBezTo>
                      <a:pt x="364" y="152"/>
                      <a:pt x="364" y="152"/>
                      <a:pt x="364" y="152"/>
                    </a:cubicBezTo>
                    <a:cubicBezTo>
                      <a:pt x="366" y="157"/>
                      <a:pt x="366" y="165"/>
                      <a:pt x="364" y="169"/>
                    </a:cubicBezTo>
                    <a:cubicBezTo>
                      <a:pt x="281" y="313"/>
                      <a:pt x="281" y="313"/>
                      <a:pt x="281" y="313"/>
                    </a:cubicBezTo>
                    <a:cubicBezTo>
                      <a:pt x="278" y="318"/>
                      <a:pt x="272" y="321"/>
                      <a:pt x="266" y="321"/>
                    </a:cubicBezTo>
                    <a:lnTo>
                      <a:pt x="100" y="321"/>
                    </a:lnTo>
                    <a:close/>
                  </a:path>
                </a:pathLst>
              </a:custGeom>
              <a:gradFill flip="none" rotWithShape="1">
                <a:gsLst>
                  <a:gs pos="100000">
                    <a:schemeClr val="accent3">
                      <a:lumMod val="75000"/>
                    </a:schemeClr>
                  </a:gs>
                  <a:gs pos="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sp>
            <p:nvSpPr>
              <p:cNvPr id="235" name="Freeform 173">
                <a:extLst>
                  <a:ext uri="{FF2B5EF4-FFF2-40B4-BE49-F238E27FC236}">
                    <a16:creationId xmlns:a16="http://schemas.microsoft.com/office/drawing/2014/main" id="{70C55C85-7F15-AF46-A050-834B27A1FFD3}"/>
                  </a:ext>
                </a:extLst>
              </p:cNvPr>
              <p:cNvSpPr>
                <a:spLocks/>
              </p:cNvSpPr>
              <p:nvPr/>
            </p:nvSpPr>
            <p:spPr bwMode="auto">
              <a:xfrm>
                <a:off x="6403975" y="2609850"/>
                <a:ext cx="1252538" cy="1100138"/>
              </a:xfrm>
              <a:custGeom>
                <a:avLst/>
                <a:gdLst>
                  <a:gd name="T0" fmla="*/ 96 w 350"/>
                  <a:gd name="T1" fmla="*/ 307 h 307"/>
                  <a:gd name="T2" fmla="*/ 82 w 350"/>
                  <a:gd name="T3" fmla="*/ 299 h 307"/>
                  <a:gd name="T4" fmla="*/ 3 w 350"/>
                  <a:gd name="T5" fmla="*/ 162 h 307"/>
                  <a:gd name="T6" fmla="*/ 3 w 350"/>
                  <a:gd name="T7" fmla="*/ 145 h 307"/>
                  <a:gd name="T8" fmla="*/ 82 w 350"/>
                  <a:gd name="T9" fmla="*/ 9 h 307"/>
                  <a:gd name="T10" fmla="*/ 96 w 350"/>
                  <a:gd name="T11" fmla="*/ 0 h 307"/>
                  <a:gd name="T12" fmla="*/ 254 w 350"/>
                  <a:gd name="T13" fmla="*/ 0 h 307"/>
                  <a:gd name="T14" fmla="*/ 269 w 350"/>
                  <a:gd name="T15" fmla="*/ 9 h 307"/>
                  <a:gd name="T16" fmla="*/ 347 w 350"/>
                  <a:gd name="T17" fmla="*/ 145 h 307"/>
                  <a:gd name="T18" fmla="*/ 347 w 350"/>
                  <a:gd name="T19" fmla="*/ 162 h 307"/>
                  <a:gd name="T20" fmla="*/ 269 w 350"/>
                  <a:gd name="T21" fmla="*/ 299 h 307"/>
                  <a:gd name="T22" fmla="*/ 254 w 350"/>
                  <a:gd name="T23" fmla="*/ 307 h 307"/>
                  <a:gd name="T24" fmla="*/ 96 w 350"/>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0" h="307">
                    <a:moveTo>
                      <a:pt x="96" y="307"/>
                    </a:moveTo>
                    <a:cubicBezTo>
                      <a:pt x="91" y="307"/>
                      <a:pt x="84" y="303"/>
                      <a:pt x="82" y="299"/>
                    </a:cubicBezTo>
                    <a:cubicBezTo>
                      <a:pt x="3" y="162"/>
                      <a:pt x="3" y="162"/>
                      <a:pt x="3" y="162"/>
                    </a:cubicBezTo>
                    <a:cubicBezTo>
                      <a:pt x="0" y="158"/>
                      <a:pt x="0" y="150"/>
                      <a:pt x="3" y="145"/>
                    </a:cubicBezTo>
                    <a:cubicBezTo>
                      <a:pt x="82" y="9"/>
                      <a:pt x="82" y="9"/>
                      <a:pt x="82" y="9"/>
                    </a:cubicBezTo>
                    <a:cubicBezTo>
                      <a:pt x="84" y="4"/>
                      <a:pt x="91" y="0"/>
                      <a:pt x="96" y="0"/>
                    </a:cubicBezTo>
                    <a:cubicBezTo>
                      <a:pt x="254" y="0"/>
                      <a:pt x="254" y="0"/>
                      <a:pt x="254" y="0"/>
                    </a:cubicBezTo>
                    <a:cubicBezTo>
                      <a:pt x="259" y="0"/>
                      <a:pt x="266" y="4"/>
                      <a:pt x="269" y="9"/>
                    </a:cubicBezTo>
                    <a:cubicBezTo>
                      <a:pt x="347" y="145"/>
                      <a:pt x="347" y="145"/>
                      <a:pt x="347" y="145"/>
                    </a:cubicBezTo>
                    <a:cubicBezTo>
                      <a:pt x="350" y="150"/>
                      <a:pt x="350" y="158"/>
                      <a:pt x="347" y="162"/>
                    </a:cubicBezTo>
                    <a:cubicBezTo>
                      <a:pt x="269" y="299"/>
                      <a:pt x="269" y="299"/>
                      <a:pt x="269" y="299"/>
                    </a:cubicBezTo>
                    <a:cubicBezTo>
                      <a:pt x="266" y="303"/>
                      <a:pt x="259" y="307"/>
                      <a:pt x="254" y="307"/>
                    </a:cubicBezTo>
                    <a:lnTo>
                      <a:pt x="96" y="307"/>
                    </a:lnTo>
                    <a:close/>
                  </a:path>
                </a:pathLst>
              </a:custGeom>
              <a:gradFill flip="none" rotWithShape="1">
                <a:gsLst>
                  <a:gs pos="0">
                    <a:schemeClr val="accent3">
                      <a:lumMod val="75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grpSp>
        <p:grpSp>
          <p:nvGrpSpPr>
            <p:cNvPr id="193" name="Group 192">
              <a:extLst>
                <a:ext uri="{FF2B5EF4-FFF2-40B4-BE49-F238E27FC236}">
                  <a16:creationId xmlns:a16="http://schemas.microsoft.com/office/drawing/2014/main" id="{C9DCC018-1FBD-CF0C-D0AC-5B100180E99D}"/>
                </a:ext>
              </a:extLst>
            </p:cNvPr>
            <p:cNvGrpSpPr/>
            <p:nvPr/>
          </p:nvGrpSpPr>
          <p:grpSpPr>
            <a:xfrm>
              <a:off x="8220075" y="2841625"/>
              <a:ext cx="1309688" cy="1150938"/>
              <a:chOff x="8258175" y="2584450"/>
              <a:chExt cx="1309688" cy="1150938"/>
            </a:xfrm>
            <a:effectLst>
              <a:outerShdw blurRad="152400" dist="63500" dir="2700000" algn="tl" rotWithShape="0">
                <a:prstClr val="black">
                  <a:alpha val="34000"/>
                </a:prstClr>
              </a:outerShdw>
            </a:effectLst>
          </p:grpSpPr>
          <p:sp>
            <p:nvSpPr>
              <p:cNvPr id="232" name="Freeform 174">
                <a:extLst>
                  <a:ext uri="{FF2B5EF4-FFF2-40B4-BE49-F238E27FC236}">
                    <a16:creationId xmlns:a16="http://schemas.microsoft.com/office/drawing/2014/main" id="{0B8D0367-86AC-B9C6-A679-4210BC5A8B62}"/>
                  </a:ext>
                </a:extLst>
              </p:cNvPr>
              <p:cNvSpPr>
                <a:spLocks/>
              </p:cNvSpPr>
              <p:nvPr/>
            </p:nvSpPr>
            <p:spPr bwMode="auto">
              <a:xfrm>
                <a:off x="8258175" y="2584450"/>
                <a:ext cx="1309688" cy="1150938"/>
              </a:xfrm>
              <a:custGeom>
                <a:avLst/>
                <a:gdLst>
                  <a:gd name="T0" fmla="*/ 100 w 366"/>
                  <a:gd name="T1" fmla="*/ 321 h 321"/>
                  <a:gd name="T2" fmla="*/ 85 w 366"/>
                  <a:gd name="T3" fmla="*/ 313 h 321"/>
                  <a:gd name="T4" fmla="*/ 3 w 366"/>
                  <a:gd name="T5" fmla="*/ 169 h 321"/>
                  <a:gd name="T6" fmla="*/ 3 w 366"/>
                  <a:gd name="T7" fmla="*/ 152 h 321"/>
                  <a:gd name="T8" fmla="*/ 85 w 366"/>
                  <a:gd name="T9" fmla="*/ 9 h 321"/>
                  <a:gd name="T10" fmla="*/ 100 w 366"/>
                  <a:gd name="T11" fmla="*/ 0 h 321"/>
                  <a:gd name="T12" fmla="*/ 266 w 366"/>
                  <a:gd name="T13" fmla="*/ 0 h 321"/>
                  <a:gd name="T14" fmla="*/ 281 w 366"/>
                  <a:gd name="T15" fmla="*/ 9 h 321"/>
                  <a:gd name="T16" fmla="*/ 364 w 366"/>
                  <a:gd name="T17" fmla="*/ 152 h 321"/>
                  <a:gd name="T18" fmla="*/ 364 w 366"/>
                  <a:gd name="T19" fmla="*/ 169 h 321"/>
                  <a:gd name="T20" fmla="*/ 281 w 366"/>
                  <a:gd name="T21" fmla="*/ 313 h 321"/>
                  <a:gd name="T22" fmla="*/ 266 w 366"/>
                  <a:gd name="T23" fmla="*/ 321 h 321"/>
                  <a:gd name="T24" fmla="*/ 100 w 366"/>
                  <a:gd name="T25"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6" h="321">
                    <a:moveTo>
                      <a:pt x="100" y="321"/>
                    </a:moveTo>
                    <a:cubicBezTo>
                      <a:pt x="95" y="321"/>
                      <a:pt x="88" y="318"/>
                      <a:pt x="85" y="313"/>
                    </a:cubicBezTo>
                    <a:cubicBezTo>
                      <a:pt x="3" y="169"/>
                      <a:pt x="3" y="169"/>
                      <a:pt x="3" y="169"/>
                    </a:cubicBezTo>
                    <a:cubicBezTo>
                      <a:pt x="0" y="165"/>
                      <a:pt x="0" y="157"/>
                      <a:pt x="3" y="152"/>
                    </a:cubicBezTo>
                    <a:cubicBezTo>
                      <a:pt x="85" y="9"/>
                      <a:pt x="85" y="9"/>
                      <a:pt x="85" y="9"/>
                    </a:cubicBezTo>
                    <a:cubicBezTo>
                      <a:pt x="88" y="4"/>
                      <a:pt x="95" y="0"/>
                      <a:pt x="100" y="0"/>
                    </a:cubicBezTo>
                    <a:cubicBezTo>
                      <a:pt x="266" y="0"/>
                      <a:pt x="266" y="0"/>
                      <a:pt x="266" y="0"/>
                    </a:cubicBezTo>
                    <a:cubicBezTo>
                      <a:pt x="271" y="0"/>
                      <a:pt x="278" y="4"/>
                      <a:pt x="281" y="9"/>
                    </a:cubicBezTo>
                    <a:cubicBezTo>
                      <a:pt x="364" y="152"/>
                      <a:pt x="364" y="152"/>
                      <a:pt x="364" y="152"/>
                    </a:cubicBezTo>
                    <a:cubicBezTo>
                      <a:pt x="366" y="157"/>
                      <a:pt x="366" y="165"/>
                      <a:pt x="364" y="169"/>
                    </a:cubicBezTo>
                    <a:cubicBezTo>
                      <a:pt x="281" y="313"/>
                      <a:pt x="281" y="313"/>
                      <a:pt x="281" y="313"/>
                    </a:cubicBezTo>
                    <a:cubicBezTo>
                      <a:pt x="278" y="318"/>
                      <a:pt x="271" y="321"/>
                      <a:pt x="266" y="321"/>
                    </a:cubicBezTo>
                    <a:lnTo>
                      <a:pt x="100" y="321"/>
                    </a:lnTo>
                    <a:close/>
                  </a:path>
                </a:pathLst>
              </a:custGeom>
              <a:gradFill flip="none" rotWithShape="1">
                <a:gsLst>
                  <a:gs pos="100000">
                    <a:schemeClr val="accent4">
                      <a:lumMod val="75000"/>
                    </a:schemeClr>
                  </a:gs>
                  <a:gs pos="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sp>
            <p:nvSpPr>
              <p:cNvPr id="233" name="Freeform 175">
                <a:extLst>
                  <a:ext uri="{FF2B5EF4-FFF2-40B4-BE49-F238E27FC236}">
                    <a16:creationId xmlns:a16="http://schemas.microsoft.com/office/drawing/2014/main" id="{E637C8EC-EF44-244A-3992-A160E33022BC}"/>
                  </a:ext>
                </a:extLst>
              </p:cNvPr>
              <p:cNvSpPr>
                <a:spLocks/>
              </p:cNvSpPr>
              <p:nvPr/>
            </p:nvSpPr>
            <p:spPr bwMode="auto">
              <a:xfrm>
                <a:off x="8286750" y="2609850"/>
                <a:ext cx="1252538" cy="1100138"/>
              </a:xfrm>
              <a:custGeom>
                <a:avLst/>
                <a:gdLst>
                  <a:gd name="T0" fmla="*/ 96 w 350"/>
                  <a:gd name="T1" fmla="*/ 307 h 307"/>
                  <a:gd name="T2" fmla="*/ 82 w 350"/>
                  <a:gd name="T3" fmla="*/ 299 h 307"/>
                  <a:gd name="T4" fmla="*/ 3 w 350"/>
                  <a:gd name="T5" fmla="*/ 162 h 307"/>
                  <a:gd name="T6" fmla="*/ 3 w 350"/>
                  <a:gd name="T7" fmla="*/ 145 h 307"/>
                  <a:gd name="T8" fmla="*/ 82 w 350"/>
                  <a:gd name="T9" fmla="*/ 9 h 307"/>
                  <a:gd name="T10" fmla="*/ 96 w 350"/>
                  <a:gd name="T11" fmla="*/ 0 h 307"/>
                  <a:gd name="T12" fmla="*/ 254 w 350"/>
                  <a:gd name="T13" fmla="*/ 0 h 307"/>
                  <a:gd name="T14" fmla="*/ 269 w 350"/>
                  <a:gd name="T15" fmla="*/ 9 h 307"/>
                  <a:gd name="T16" fmla="*/ 347 w 350"/>
                  <a:gd name="T17" fmla="*/ 145 h 307"/>
                  <a:gd name="T18" fmla="*/ 347 w 350"/>
                  <a:gd name="T19" fmla="*/ 162 h 307"/>
                  <a:gd name="T20" fmla="*/ 269 w 350"/>
                  <a:gd name="T21" fmla="*/ 299 h 307"/>
                  <a:gd name="T22" fmla="*/ 254 w 350"/>
                  <a:gd name="T23" fmla="*/ 307 h 307"/>
                  <a:gd name="T24" fmla="*/ 96 w 350"/>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0" h="307">
                    <a:moveTo>
                      <a:pt x="96" y="307"/>
                    </a:moveTo>
                    <a:cubicBezTo>
                      <a:pt x="91" y="307"/>
                      <a:pt x="84" y="303"/>
                      <a:pt x="82" y="299"/>
                    </a:cubicBezTo>
                    <a:cubicBezTo>
                      <a:pt x="3" y="162"/>
                      <a:pt x="3" y="162"/>
                      <a:pt x="3" y="162"/>
                    </a:cubicBezTo>
                    <a:cubicBezTo>
                      <a:pt x="0" y="158"/>
                      <a:pt x="0" y="150"/>
                      <a:pt x="3" y="145"/>
                    </a:cubicBezTo>
                    <a:cubicBezTo>
                      <a:pt x="82" y="9"/>
                      <a:pt x="82" y="9"/>
                      <a:pt x="82" y="9"/>
                    </a:cubicBezTo>
                    <a:cubicBezTo>
                      <a:pt x="84" y="4"/>
                      <a:pt x="91" y="0"/>
                      <a:pt x="96" y="0"/>
                    </a:cubicBezTo>
                    <a:cubicBezTo>
                      <a:pt x="254" y="0"/>
                      <a:pt x="254" y="0"/>
                      <a:pt x="254" y="0"/>
                    </a:cubicBezTo>
                    <a:cubicBezTo>
                      <a:pt x="259" y="0"/>
                      <a:pt x="266" y="4"/>
                      <a:pt x="269" y="9"/>
                    </a:cubicBezTo>
                    <a:cubicBezTo>
                      <a:pt x="347" y="145"/>
                      <a:pt x="347" y="145"/>
                      <a:pt x="347" y="145"/>
                    </a:cubicBezTo>
                    <a:cubicBezTo>
                      <a:pt x="350" y="150"/>
                      <a:pt x="350" y="158"/>
                      <a:pt x="347" y="162"/>
                    </a:cubicBezTo>
                    <a:cubicBezTo>
                      <a:pt x="269" y="299"/>
                      <a:pt x="269" y="299"/>
                      <a:pt x="269" y="299"/>
                    </a:cubicBezTo>
                    <a:cubicBezTo>
                      <a:pt x="266" y="303"/>
                      <a:pt x="259" y="307"/>
                      <a:pt x="254" y="307"/>
                    </a:cubicBezTo>
                    <a:lnTo>
                      <a:pt x="96" y="307"/>
                    </a:lnTo>
                    <a:close/>
                  </a:path>
                </a:pathLst>
              </a:custGeom>
              <a:gradFill flip="none" rotWithShape="1">
                <a:gsLst>
                  <a:gs pos="0">
                    <a:schemeClr val="accent4">
                      <a:lumMod val="75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grpSp>
        <p:grpSp>
          <p:nvGrpSpPr>
            <p:cNvPr id="194" name="Group 193">
              <a:extLst>
                <a:ext uri="{FF2B5EF4-FFF2-40B4-BE49-F238E27FC236}">
                  <a16:creationId xmlns:a16="http://schemas.microsoft.com/office/drawing/2014/main" id="{FD2167CB-D088-D416-9706-F7DD0D4EFCB6}"/>
                </a:ext>
              </a:extLst>
            </p:cNvPr>
            <p:cNvGrpSpPr/>
            <p:nvPr/>
          </p:nvGrpSpPr>
          <p:grpSpPr>
            <a:xfrm>
              <a:off x="4454525" y="2841625"/>
              <a:ext cx="1309688" cy="1150938"/>
              <a:chOff x="4492625" y="2584450"/>
              <a:chExt cx="1309688" cy="1150938"/>
            </a:xfrm>
            <a:effectLst>
              <a:outerShdw blurRad="152400" dist="63500" dir="2700000" algn="tl" rotWithShape="0">
                <a:prstClr val="black">
                  <a:alpha val="34000"/>
                </a:prstClr>
              </a:outerShdw>
            </a:effectLst>
          </p:grpSpPr>
          <p:sp>
            <p:nvSpPr>
              <p:cNvPr id="230" name="Freeform 176">
                <a:extLst>
                  <a:ext uri="{FF2B5EF4-FFF2-40B4-BE49-F238E27FC236}">
                    <a16:creationId xmlns:a16="http://schemas.microsoft.com/office/drawing/2014/main" id="{23493C20-B1BA-CC6F-891E-DB06F759CBC4}"/>
                  </a:ext>
                </a:extLst>
              </p:cNvPr>
              <p:cNvSpPr>
                <a:spLocks/>
              </p:cNvSpPr>
              <p:nvPr/>
            </p:nvSpPr>
            <p:spPr bwMode="auto">
              <a:xfrm>
                <a:off x="4492625" y="2584450"/>
                <a:ext cx="1309688" cy="1150938"/>
              </a:xfrm>
              <a:custGeom>
                <a:avLst/>
                <a:gdLst>
                  <a:gd name="T0" fmla="*/ 100 w 366"/>
                  <a:gd name="T1" fmla="*/ 321 h 321"/>
                  <a:gd name="T2" fmla="*/ 85 w 366"/>
                  <a:gd name="T3" fmla="*/ 313 h 321"/>
                  <a:gd name="T4" fmla="*/ 2 w 366"/>
                  <a:gd name="T5" fmla="*/ 169 h 321"/>
                  <a:gd name="T6" fmla="*/ 2 w 366"/>
                  <a:gd name="T7" fmla="*/ 152 h 321"/>
                  <a:gd name="T8" fmla="*/ 85 w 366"/>
                  <a:gd name="T9" fmla="*/ 9 h 321"/>
                  <a:gd name="T10" fmla="*/ 100 w 366"/>
                  <a:gd name="T11" fmla="*/ 0 h 321"/>
                  <a:gd name="T12" fmla="*/ 266 w 366"/>
                  <a:gd name="T13" fmla="*/ 0 h 321"/>
                  <a:gd name="T14" fmla="*/ 281 w 366"/>
                  <a:gd name="T15" fmla="*/ 9 h 321"/>
                  <a:gd name="T16" fmla="*/ 364 w 366"/>
                  <a:gd name="T17" fmla="*/ 152 h 321"/>
                  <a:gd name="T18" fmla="*/ 364 w 366"/>
                  <a:gd name="T19" fmla="*/ 169 h 321"/>
                  <a:gd name="T20" fmla="*/ 281 w 366"/>
                  <a:gd name="T21" fmla="*/ 313 h 321"/>
                  <a:gd name="T22" fmla="*/ 266 w 366"/>
                  <a:gd name="T23" fmla="*/ 321 h 321"/>
                  <a:gd name="T24" fmla="*/ 100 w 366"/>
                  <a:gd name="T25"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6" h="321">
                    <a:moveTo>
                      <a:pt x="100" y="321"/>
                    </a:moveTo>
                    <a:cubicBezTo>
                      <a:pt x="95" y="321"/>
                      <a:pt x="88" y="318"/>
                      <a:pt x="85" y="313"/>
                    </a:cubicBezTo>
                    <a:cubicBezTo>
                      <a:pt x="2" y="169"/>
                      <a:pt x="2" y="169"/>
                      <a:pt x="2" y="169"/>
                    </a:cubicBezTo>
                    <a:cubicBezTo>
                      <a:pt x="0" y="165"/>
                      <a:pt x="0" y="157"/>
                      <a:pt x="2" y="152"/>
                    </a:cubicBezTo>
                    <a:cubicBezTo>
                      <a:pt x="85" y="9"/>
                      <a:pt x="85" y="9"/>
                      <a:pt x="85" y="9"/>
                    </a:cubicBezTo>
                    <a:cubicBezTo>
                      <a:pt x="88" y="4"/>
                      <a:pt x="95" y="0"/>
                      <a:pt x="100" y="0"/>
                    </a:cubicBezTo>
                    <a:cubicBezTo>
                      <a:pt x="266" y="0"/>
                      <a:pt x="266" y="0"/>
                      <a:pt x="266" y="0"/>
                    </a:cubicBezTo>
                    <a:cubicBezTo>
                      <a:pt x="271" y="0"/>
                      <a:pt x="278" y="4"/>
                      <a:pt x="281" y="9"/>
                    </a:cubicBezTo>
                    <a:cubicBezTo>
                      <a:pt x="364" y="152"/>
                      <a:pt x="364" y="152"/>
                      <a:pt x="364" y="152"/>
                    </a:cubicBezTo>
                    <a:cubicBezTo>
                      <a:pt x="366" y="157"/>
                      <a:pt x="366" y="165"/>
                      <a:pt x="364" y="169"/>
                    </a:cubicBezTo>
                    <a:cubicBezTo>
                      <a:pt x="281" y="313"/>
                      <a:pt x="281" y="313"/>
                      <a:pt x="281" y="313"/>
                    </a:cubicBezTo>
                    <a:cubicBezTo>
                      <a:pt x="278" y="318"/>
                      <a:pt x="271" y="321"/>
                      <a:pt x="266" y="321"/>
                    </a:cubicBezTo>
                    <a:lnTo>
                      <a:pt x="100" y="321"/>
                    </a:lnTo>
                    <a:close/>
                  </a:path>
                </a:pathLst>
              </a:custGeom>
              <a:gradFill flip="none" rotWithShape="1">
                <a:gsLst>
                  <a:gs pos="100000">
                    <a:schemeClr val="accent1">
                      <a:shade val="30000"/>
                      <a:satMod val="115000"/>
                    </a:schemeClr>
                  </a:gs>
                  <a:gs pos="0">
                    <a:schemeClr val="accent1">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sp>
            <p:nvSpPr>
              <p:cNvPr id="231" name="Freeform 177">
                <a:extLst>
                  <a:ext uri="{FF2B5EF4-FFF2-40B4-BE49-F238E27FC236}">
                    <a16:creationId xmlns:a16="http://schemas.microsoft.com/office/drawing/2014/main" id="{7F6932DC-7737-34D7-56C8-A93B1BEFC25D}"/>
                  </a:ext>
                </a:extLst>
              </p:cNvPr>
              <p:cNvSpPr>
                <a:spLocks/>
              </p:cNvSpPr>
              <p:nvPr/>
            </p:nvSpPr>
            <p:spPr bwMode="auto">
              <a:xfrm>
                <a:off x="4521200" y="2609850"/>
                <a:ext cx="1252538" cy="1100138"/>
              </a:xfrm>
              <a:custGeom>
                <a:avLst/>
                <a:gdLst>
                  <a:gd name="T0" fmla="*/ 96 w 350"/>
                  <a:gd name="T1" fmla="*/ 307 h 307"/>
                  <a:gd name="T2" fmla="*/ 81 w 350"/>
                  <a:gd name="T3" fmla="*/ 299 h 307"/>
                  <a:gd name="T4" fmla="*/ 3 w 350"/>
                  <a:gd name="T5" fmla="*/ 162 h 307"/>
                  <a:gd name="T6" fmla="*/ 3 w 350"/>
                  <a:gd name="T7" fmla="*/ 145 h 307"/>
                  <a:gd name="T8" fmla="*/ 81 w 350"/>
                  <a:gd name="T9" fmla="*/ 9 h 307"/>
                  <a:gd name="T10" fmla="*/ 96 w 350"/>
                  <a:gd name="T11" fmla="*/ 0 h 307"/>
                  <a:gd name="T12" fmla="*/ 254 w 350"/>
                  <a:gd name="T13" fmla="*/ 0 h 307"/>
                  <a:gd name="T14" fmla="*/ 268 w 350"/>
                  <a:gd name="T15" fmla="*/ 9 h 307"/>
                  <a:gd name="T16" fmla="*/ 347 w 350"/>
                  <a:gd name="T17" fmla="*/ 145 h 307"/>
                  <a:gd name="T18" fmla="*/ 347 w 350"/>
                  <a:gd name="T19" fmla="*/ 162 h 307"/>
                  <a:gd name="T20" fmla="*/ 268 w 350"/>
                  <a:gd name="T21" fmla="*/ 299 h 307"/>
                  <a:gd name="T22" fmla="*/ 254 w 350"/>
                  <a:gd name="T23" fmla="*/ 307 h 307"/>
                  <a:gd name="T24" fmla="*/ 96 w 350"/>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0" h="307">
                    <a:moveTo>
                      <a:pt x="96" y="307"/>
                    </a:moveTo>
                    <a:cubicBezTo>
                      <a:pt x="91" y="307"/>
                      <a:pt x="84" y="303"/>
                      <a:pt x="81" y="299"/>
                    </a:cubicBezTo>
                    <a:cubicBezTo>
                      <a:pt x="3" y="162"/>
                      <a:pt x="3" y="162"/>
                      <a:pt x="3" y="162"/>
                    </a:cubicBezTo>
                    <a:cubicBezTo>
                      <a:pt x="0" y="158"/>
                      <a:pt x="0" y="150"/>
                      <a:pt x="3" y="145"/>
                    </a:cubicBezTo>
                    <a:cubicBezTo>
                      <a:pt x="81" y="9"/>
                      <a:pt x="81" y="9"/>
                      <a:pt x="81" y="9"/>
                    </a:cubicBezTo>
                    <a:cubicBezTo>
                      <a:pt x="84" y="4"/>
                      <a:pt x="91" y="0"/>
                      <a:pt x="96" y="0"/>
                    </a:cubicBezTo>
                    <a:cubicBezTo>
                      <a:pt x="254" y="0"/>
                      <a:pt x="254" y="0"/>
                      <a:pt x="254" y="0"/>
                    </a:cubicBezTo>
                    <a:cubicBezTo>
                      <a:pt x="259" y="0"/>
                      <a:pt x="266" y="4"/>
                      <a:pt x="268" y="9"/>
                    </a:cubicBezTo>
                    <a:cubicBezTo>
                      <a:pt x="347" y="145"/>
                      <a:pt x="347" y="145"/>
                      <a:pt x="347" y="145"/>
                    </a:cubicBezTo>
                    <a:cubicBezTo>
                      <a:pt x="350" y="150"/>
                      <a:pt x="350" y="158"/>
                      <a:pt x="347" y="162"/>
                    </a:cubicBezTo>
                    <a:cubicBezTo>
                      <a:pt x="268" y="299"/>
                      <a:pt x="268" y="299"/>
                      <a:pt x="268" y="299"/>
                    </a:cubicBezTo>
                    <a:cubicBezTo>
                      <a:pt x="266" y="303"/>
                      <a:pt x="259" y="307"/>
                      <a:pt x="254" y="307"/>
                    </a:cubicBezTo>
                    <a:lnTo>
                      <a:pt x="96" y="307"/>
                    </a:lnTo>
                    <a:close/>
                  </a:path>
                </a:pathLst>
              </a:custGeom>
              <a:gradFill flip="none" rotWithShape="1">
                <a:gsLst>
                  <a:gs pos="0">
                    <a:schemeClr val="accent1">
                      <a:shade val="30000"/>
                      <a:satMod val="115000"/>
                    </a:schemeClr>
                  </a:gs>
                  <a:gs pos="100000">
                    <a:schemeClr val="accent1">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grpSp>
        <p:grpSp>
          <p:nvGrpSpPr>
            <p:cNvPr id="195" name="Group 194">
              <a:extLst>
                <a:ext uri="{FF2B5EF4-FFF2-40B4-BE49-F238E27FC236}">
                  <a16:creationId xmlns:a16="http://schemas.microsoft.com/office/drawing/2014/main" id="{470FDE52-785B-338F-8CA5-3461EDAD7E5E}"/>
                </a:ext>
              </a:extLst>
            </p:cNvPr>
            <p:cNvGrpSpPr/>
            <p:nvPr/>
          </p:nvGrpSpPr>
          <p:grpSpPr>
            <a:xfrm>
              <a:off x="2563813" y="2841625"/>
              <a:ext cx="1311275" cy="1150938"/>
              <a:chOff x="2601913" y="2584450"/>
              <a:chExt cx="1311275" cy="1150938"/>
            </a:xfrm>
            <a:effectLst>
              <a:outerShdw blurRad="152400" dist="63500" dir="2700000" algn="tl" rotWithShape="0">
                <a:prstClr val="black">
                  <a:alpha val="34000"/>
                </a:prstClr>
              </a:outerShdw>
            </a:effectLst>
          </p:grpSpPr>
          <p:sp>
            <p:nvSpPr>
              <p:cNvPr id="228" name="Freeform 178">
                <a:extLst>
                  <a:ext uri="{FF2B5EF4-FFF2-40B4-BE49-F238E27FC236}">
                    <a16:creationId xmlns:a16="http://schemas.microsoft.com/office/drawing/2014/main" id="{98DC7A8C-B29A-EF25-DC1B-B764C6735121}"/>
                  </a:ext>
                </a:extLst>
              </p:cNvPr>
              <p:cNvSpPr>
                <a:spLocks/>
              </p:cNvSpPr>
              <p:nvPr/>
            </p:nvSpPr>
            <p:spPr bwMode="auto">
              <a:xfrm>
                <a:off x="2601913" y="2584450"/>
                <a:ext cx="1311275" cy="1150938"/>
              </a:xfrm>
              <a:custGeom>
                <a:avLst/>
                <a:gdLst>
                  <a:gd name="T0" fmla="*/ 100 w 366"/>
                  <a:gd name="T1" fmla="*/ 321 h 321"/>
                  <a:gd name="T2" fmla="*/ 85 w 366"/>
                  <a:gd name="T3" fmla="*/ 313 h 321"/>
                  <a:gd name="T4" fmla="*/ 3 w 366"/>
                  <a:gd name="T5" fmla="*/ 169 h 321"/>
                  <a:gd name="T6" fmla="*/ 3 w 366"/>
                  <a:gd name="T7" fmla="*/ 152 h 321"/>
                  <a:gd name="T8" fmla="*/ 85 w 366"/>
                  <a:gd name="T9" fmla="*/ 9 h 321"/>
                  <a:gd name="T10" fmla="*/ 100 w 366"/>
                  <a:gd name="T11" fmla="*/ 0 h 321"/>
                  <a:gd name="T12" fmla="*/ 266 w 366"/>
                  <a:gd name="T13" fmla="*/ 0 h 321"/>
                  <a:gd name="T14" fmla="*/ 281 w 366"/>
                  <a:gd name="T15" fmla="*/ 9 h 321"/>
                  <a:gd name="T16" fmla="*/ 364 w 366"/>
                  <a:gd name="T17" fmla="*/ 152 h 321"/>
                  <a:gd name="T18" fmla="*/ 364 w 366"/>
                  <a:gd name="T19" fmla="*/ 169 h 321"/>
                  <a:gd name="T20" fmla="*/ 281 w 366"/>
                  <a:gd name="T21" fmla="*/ 313 h 321"/>
                  <a:gd name="T22" fmla="*/ 266 w 366"/>
                  <a:gd name="T23" fmla="*/ 321 h 321"/>
                  <a:gd name="T24" fmla="*/ 100 w 366"/>
                  <a:gd name="T25"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6" h="321">
                    <a:moveTo>
                      <a:pt x="100" y="321"/>
                    </a:moveTo>
                    <a:cubicBezTo>
                      <a:pt x="95" y="321"/>
                      <a:pt x="88" y="318"/>
                      <a:pt x="85" y="313"/>
                    </a:cubicBezTo>
                    <a:cubicBezTo>
                      <a:pt x="3" y="169"/>
                      <a:pt x="3" y="169"/>
                      <a:pt x="3" y="169"/>
                    </a:cubicBezTo>
                    <a:cubicBezTo>
                      <a:pt x="0" y="165"/>
                      <a:pt x="0" y="157"/>
                      <a:pt x="3" y="152"/>
                    </a:cubicBezTo>
                    <a:cubicBezTo>
                      <a:pt x="85" y="9"/>
                      <a:pt x="85" y="9"/>
                      <a:pt x="85" y="9"/>
                    </a:cubicBezTo>
                    <a:cubicBezTo>
                      <a:pt x="88" y="4"/>
                      <a:pt x="95" y="0"/>
                      <a:pt x="100" y="0"/>
                    </a:cubicBezTo>
                    <a:cubicBezTo>
                      <a:pt x="266" y="0"/>
                      <a:pt x="266" y="0"/>
                      <a:pt x="266" y="0"/>
                    </a:cubicBezTo>
                    <a:cubicBezTo>
                      <a:pt x="271" y="0"/>
                      <a:pt x="278" y="4"/>
                      <a:pt x="281" y="9"/>
                    </a:cubicBezTo>
                    <a:cubicBezTo>
                      <a:pt x="364" y="152"/>
                      <a:pt x="364" y="152"/>
                      <a:pt x="364" y="152"/>
                    </a:cubicBezTo>
                    <a:cubicBezTo>
                      <a:pt x="366" y="157"/>
                      <a:pt x="366" y="165"/>
                      <a:pt x="364" y="169"/>
                    </a:cubicBezTo>
                    <a:cubicBezTo>
                      <a:pt x="281" y="313"/>
                      <a:pt x="281" y="313"/>
                      <a:pt x="281" y="313"/>
                    </a:cubicBezTo>
                    <a:cubicBezTo>
                      <a:pt x="278" y="318"/>
                      <a:pt x="271" y="321"/>
                      <a:pt x="266" y="321"/>
                    </a:cubicBezTo>
                    <a:lnTo>
                      <a:pt x="100" y="321"/>
                    </a:lnTo>
                    <a:close/>
                  </a:path>
                </a:pathLst>
              </a:custGeom>
              <a:gradFill flip="none" rotWithShape="1">
                <a:gsLst>
                  <a:gs pos="100000">
                    <a:schemeClr val="accent6">
                      <a:shade val="30000"/>
                      <a:satMod val="115000"/>
                    </a:schemeClr>
                  </a:gs>
                  <a:gs pos="0">
                    <a:schemeClr val="accent6">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sp>
            <p:nvSpPr>
              <p:cNvPr id="229" name="Freeform 179">
                <a:extLst>
                  <a:ext uri="{FF2B5EF4-FFF2-40B4-BE49-F238E27FC236}">
                    <a16:creationId xmlns:a16="http://schemas.microsoft.com/office/drawing/2014/main" id="{80903060-A9AC-489E-5BFC-4863771031B9}"/>
                  </a:ext>
                </a:extLst>
              </p:cNvPr>
              <p:cNvSpPr>
                <a:spLocks/>
              </p:cNvSpPr>
              <p:nvPr/>
            </p:nvSpPr>
            <p:spPr bwMode="auto">
              <a:xfrm>
                <a:off x="2630488" y="2609850"/>
                <a:ext cx="1252538" cy="1100138"/>
              </a:xfrm>
              <a:custGeom>
                <a:avLst/>
                <a:gdLst>
                  <a:gd name="T0" fmla="*/ 96 w 350"/>
                  <a:gd name="T1" fmla="*/ 307 h 307"/>
                  <a:gd name="T2" fmla="*/ 82 w 350"/>
                  <a:gd name="T3" fmla="*/ 299 h 307"/>
                  <a:gd name="T4" fmla="*/ 3 w 350"/>
                  <a:gd name="T5" fmla="*/ 162 h 307"/>
                  <a:gd name="T6" fmla="*/ 3 w 350"/>
                  <a:gd name="T7" fmla="*/ 145 h 307"/>
                  <a:gd name="T8" fmla="*/ 82 w 350"/>
                  <a:gd name="T9" fmla="*/ 9 h 307"/>
                  <a:gd name="T10" fmla="*/ 96 w 350"/>
                  <a:gd name="T11" fmla="*/ 0 h 307"/>
                  <a:gd name="T12" fmla="*/ 254 w 350"/>
                  <a:gd name="T13" fmla="*/ 0 h 307"/>
                  <a:gd name="T14" fmla="*/ 269 w 350"/>
                  <a:gd name="T15" fmla="*/ 9 h 307"/>
                  <a:gd name="T16" fmla="*/ 347 w 350"/>
                  <a:gd name="T17" fmla="*/ 145 h 307"/>
                  <a:gd name="T18" fmla="*/ 347 w 350"/>
                  <a:gd name="T19" fmla="*/ 162 h 307"/>
                  <a:gd name="T20" fmla="*/ 269 w 350"/>
                  <a:gd name="T21" fmla="*/ 299 h 307"/>
                  <a:gd name="T22" fmla="*/ 254 w 350"/>
                  <a:gd name="T23" fmla="*/ 307 h 307"/>
                  <a:gd name="T24" fmla="*/ 96 w 350"/>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0" h="307">
                    <a:moveTo>
                      <a:pt x="96" y="307"/>
                    </a:moveTo>
                    <a:cubicBezTo>
                      <a:pt x="91" y="307"/>
                      <a:pt x="84" y="303"/>
                      <a:pt x="82" y="299"/>
                    </a:cubicBezTo>
                    <a:cubicBezTo>
                      <a:pt x="3" y="162"/>
                      <a:pt x="3" y="162"/>
                      <a:pt x="3" y="162"/>
                    </a:cubicBezTo>
                    <a:cubicBezTo>
                      <a:pt x="0" y="158"/>
                      <a:pt x="0" y="150"/>
                      <a:pt x="3" y="145"/>
                    </a:cubicBezTo>
                    <a:cubicBezTo>
                      <a:pt x="82" y="9"/>
                      <a:pt x="82" y="9"/>
                      <a:pt x="82" y="9"/>
                    </a:cubicBezTo>
                    <a:cubicBezTo>
                      <a:pt x="84" y="4"/>
                      <a:pt x="91" y="0"/>
                      <a:pt x="96" y="0"/>
                    </a:cubicBezTo>
                    <a:cubicBezTo>
                      <a:pt x="254" y="0"/>
                      <a:pt x="254" y="0"/>
                      <a:pt x="254" y="0"/>
                    </a:cubicBezTo>
                    <a:cubicBezTo>
                      <a:pt x="259" y="0"/>
                      <a:pt x="266" y="4"/>
                      <a:pt x="269" y="9"/>
                    </a:cubicBezTo>
                    <a:cubicBezTo>
                      <a:pt x="347" y="145"/>
                      <a:pt x="347" y="145"/>
                      <a:pt x="347" y="145"/>
                    </a:cubicBezTo>
                    <a:cubicBezTo>
                      <a:pt x="350" y="150"/>
                      <a:pt x="350" y="158"/>
                      <a:pt x="347" y="162"/>
                    </a:cubicBezTo>
                    <a:cubicBezTo>
                      <a:pt x="269" y="299"/>
                      <a:pt x="269" y="299"/>
                      <a:pt x="269" y="299"/>
                    </a:cubicBezTo>
                    <a:cubicBezTo>
                      <a:pt x="266" y="303"/>
                      <a:pt x="259" y="307"/>
                      <a:pt x="254" y="307"/>
                    </a:cubicBezTo>
                    <a:lnTo>
                      <a:pt x="96" y="307"/>
                    </a:lnTo>
                    <a:close/>
                  </a:path>
                </a:pathLst>
              </a:custGeom>
              <a:gradFill flip="none" rotWithShape="1">
                <a:gsLst>
                  <a:gs pos="0">
                    <a:schemeClr val="accent6">
                      <a:shade val="30000"/>
                      <a:satMod val="115000"/>
                    </a:schemeClr>
                  </a:gs>
                  <a:gs pos="100000">
                    <a:schemeClr val="accent6">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aa-ET" sz="1200"/>
              </a:p>
            </p:txBody>
          </p:sp>
        </p:grpSp>
        <p:sp>
          <p:nvSpPr>
            <p:cNvPr id="196" name="Rectangle 180">
              <a:extLst>
                <a:ext uri="{FF2B5EF4-FFF2-40B4-BE49-F238E27FC236}">
                  <a16:creationId xmlns:a16="http://schemas.microsoft.com/office/drawing/2014/main" id="{812F05D7-B19D-DF14-38C0-7C325ACC8084}"/>
                </a:ext>
              </a:extLst>
            </p:cNvPr>
            <p:cNvSpPr>
              <a:spLocks noChangeArrowheads="1"/>
            </p:cNvSpPr>
            <p:nvPr/>
          </p:nvSpPr>
          <p:spPr bwMode="auto">
            <a:xfrm>
              <a:off x="2613703" y="5211762"/>
              <a:ext cx="1224189"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a-ET" altLang="aa-ET" sz="1400" b="1" i="0" u="none" strike="noStrike" cap="none" normalizeH="0" baseline="0" dirty="0">
                  <a:ln>
                    <a:noFill/>
                  </a:ln>
                  <a:solidFill>
                    <a:schemeClr val="accent1"/>
                  </a:solidFill>
                  <a:effectLst/>
                  <a:latin typeface="Montserrat Black" panose="00000A00000000000000" pitchFamily="50" charset="0"/>
                </a:rPr>
                <a:t>STEP 01</a:t>
              </a:r>
              <a:endParaRPr kumimoji="0" lang="aa-ET" altLang="aa-ET" sz="1200" b="0" i="0" u="none" strike="noStrike" cap="none" normalizeH="0" baseline="0" dirty="0">
                <a:ln>
                  <a:noFill/>
                </a:ln>
                <a:solidFill>
                  <a:schemeClr val="accent1"/>
                </a:solidFill>
                <a:effectLst/>
                <a:latin typeface="Montserrat Black" panose="00000A00000000000000" pitchFamily="50" charset="0"/>
              </a:endParaRPr>
            </a:p>
          </p:txBody>
        </p:sp>
        <p:sp>
          <p:nvSpPr>
            <p:cNvPr id="197" name="Rectangle 181">
              <a:extLst>
                <a:ext uri="{FF2B5EF4-FFF2-40B4-BE49-F238E27FC236}">
                  <a16:creationId xmlns:a16="http://schemas.microsoft.com/office/drawing/2014/main" id="{A4E2CC63-9434-031B-2F5F-D0EA3B66568F}"/>
                </a:ext>
              </a:extLst>
            </p:cNvPr>
            <p:cNvSpPr>
              <a:spLocks noChangeArrowheads="1"/>
            </p:cNvSpPr>
            <p:nvPr/>
          </p:nvSpPr>
          <p:spPr bwMode="auto">
            <a:xfrm>
              <a:off x="8226435" y="5211762"/>
              <a:ext cx="1311254"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a-ET" altLang="aa-ET" sz="1400" b="1" i="0" u="none" strike="noStrike" cap="none" normalizeH="0" baseline="0" dirty="0">
                  <a:ln>
                    <a:noFill/>
                  </a:ln>
                  <a:solidFill>
                    <a:schemeClr val="accent4"/>
                  </a:solidFill>
                  <a:effectLst/>
                  <a:latin typeface="Montserrat Black" panose="00000A00000000000000" pitchFamily="50" charset="0"/>
                </a:rPr>
                <a:t>STEP 04</a:t>
              </a:r>
              <a:endParaRPr kumimoji="0" lang="aa-ET" altLang="aa-ET" sz="1200" b="0" i="0" u="none" strike="noStrike" cap="none" normalizeH="0" baseline="0" dirty="0">
                <a:ln>
                  <a:noFill/>
                </a:ln>
                <a:solidFill>
                  <a:schemeClr val="accent4"/>
                </a:solidFill>
                <a:effectLst/>
                <a:latin typeface="Montserrat Black" panose="00000A00000000000000" pitchFamily="50" charset="0"/>
              </a:endParaRPr>
            </a:p>
          </p:txBody>
        </p:sp>
        <p:sp>
          <p:nvSpPr>
            <p:cNvPr id="198" name="Rectangle 182">
              <a:extLst>
                <a:ext uri="{FF2B5EF4-FFF2-40B4-BE49-F238E27FC236}">
                  <a16:creationId xmlns:a16="http://schemas.microsoft.com/office/drawing/2014/main" id="{A9C7353E-1DC7-1B86-86A7-9CFDB4114952}"/>
                </a:ext>
              </a:extLst>
            </p:cNvPr>
            <p:cNvSpPr>
              <a:spLocks noChangeArrowheads="1"/>
            </p:cNvSpPr>
            <p:nvPr/>
          </p:nvSpPr>
          <p:spPr bwMode="auto">
            <a:xfrm>
              <a:off x="6354996" y="5211762"/>
              <a:ext cx="1282233"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a-ET" altLang="aa-ET" sz="1400" b="1" i="0" u="none" strike="noStrike" cap="none" normalizeH="0" baseline="0">
                  <a:ln>
                    <a:noFill/>
                  </a:ln>
                  <a:solidFill>
                    <a:schemeClr val="accent3"/>
                  </a:solidFill>
                  <a:effectLst/>
                  <a:latin typeface="Montserrat Black" panose="00000A00000000000000" pitchFamily="50" charset="0"/>
                </a:rPr>
                <a:t>STEP 03</a:t>
              </a:r>
              <a:endParaRPr kumimoji="0" lang="aa-ET" altLang="aa-ET" sz="1200" b="0" i="0" u="none" strike="noStrike" cap="none" normalizeH="0" baseline="0">
                <a:ln>
                  <a:noFill/>
                </a:ln>
                <a:solidFill>
                  <a:schemeClr val="accent3"/>
                </a:solidFill>
                <a:effectLst/>
                <a:latin typeface="Montserrat Black" panose="00000A00000000000000" pitchFamily="50" charset="0"/>
              </a:endParaRPr>
            </a:p>
          </p:txBody>
        </p:sp>
        <p:sp>
          <p:nvSpPr>
            <p:cNvPr id="199" name="Rectangle 183">
              <a:extLst>
                <a:ext uri="{FF2B5EF4-FFF2-40B4-BE49-F238E27FC236}">
                  <a16:creationId xmlns:a16="http://schemas.microsoft.com/office/drawing/2014/main" id="{2EB4A593-34A2-5C4A-F33E-B91E40D22C96}"/>
                </a:ext>
              </a:extLst>
            </p:cNvPr>
            <p:cNvSpPr>
              <a:spLocks noChangeArrowheads="1"/>
            </p:cNvSpPr>
            <p:nvPr/>
          </p:nvSpPr>
          <p:spPr bwMode="auto">
            <a:xfrm>
              <a:off x="4473540" y="5211762"/>
              <a:ext cx="1279594"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a-ET" altLang="aa-ET" sz="1400" b="1" i="0" u="none" strike="noStrike" cap="none" normalizeH="0" baseline="0">
                  <a:ln>
                    <a:noFill/>
                  </a:ln>
                  <a:solidFill>
                    <a:schemeClr val="accent2"/>
                  </a:solidFill>
                  <a:effectLst/>
                  <a:latin typeface="Montserrat Black" panose="00000A00000000000000" pitchFamily="50" charset="0"/>
                </a:rPr>
                <a:t>STEP 02</a:t>
              </a:r>
              <a:endParaRPr kumimoji="0" lang="aa-ET" altLang="aa-ET" sz="1200" b="0" i="0" u="none" strike="noStrike" cap="none" normalizeH="0" baseline="0">
                <a:ln>
                  <a:noFill/>
                </a:ln>
                <a:solidFill>
                  <a:schemeClr val="accent2"/>
                </a:solidFill>
                <a:effectLst/>
                <a:latin typeface="Montserrat Black" panose="00000A00000000000000" pitchFamily="50" charset="0"/>
              </a:endParaRPr>
            </a:p>
          </p:txBody>
        </p:sp>
        <p:sp>
          <p:nvSpPr>
            <p:cNvPr id="200" name="Text Placeholder 33">
              <a:extLst>
                <a:ext uri="{FF2B5EF4-FFF2-40B4-BE49-F238E27FC236}">
                  <a16:creationId xmlns:a16="http://schemas.microsoft.com/office/drawing/2014/main" id="{CFA48A92-5A69-DEB4-30EC-74F102E61EE7}"/>
                </a:ext>
              </a:extLst>
            </p:cNvPr>
            <p:cNvSpPr txBox="1">
              <a:spLocks/>
            </p:cNvSpPr>
            <p:nvPr/>
          </p:nvSpPr>
          <p:spPr>
            <a:xfrm>
              <a:off x="2338933" y="5504151"/>
              <a:ext cx="1773732" cy="9683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900" dirty="0">
                  <a:latin typeface="Montserrat Light" panose="00000400000000000000" pitchFamily="50" charset="0"/>
                </a:rPr>
                <a:t>Blog</a:t>
              </a:r>
            </a:p>
            <a:p>
              <a:pPr algn="ctr">
                <a:lnSpc>
                  <a:spcPct val="100000"/>
                </a:lnSpc>
              </a:pPr>
              <a:r>
                <a:rPr lang="en-US" sz="900" dirty="0">
                  <a:latin typeface="Montserrat Light" panose="00000400000000000000" pitchFamily="50" charset="0"/>
                </a:rPr>
                <a:t>Keywords</a:t>
              </a:r>
            </a:p>
            <a:p>
              <a:pPr algn="ctr">
                <a:lnSpc>
                  <a:spcPct val="100000"/>
                </a:lnSpc>
              </a:pPr>
              <a:r>
                <a:rPr lang="en-US" sz="900" dirty="0">
                  <a:latin typeface="Montserrat Light" panose="00000400000000000000" pitchFamily="50" charset="0"/>
                </a:rPr>
                <a:t>Social Publishing</a:t>
              </a:r>
            </a:p>
          </p:txBody>
        </p:sp>
        <p:sp>
          <p:nvSpPr>
            <p:cNvPr id="201" name="Text Placeholder 33">
              <a:extLst>
                <a:ext uri="{FF2B5EF4-FFF2-40B4-BE49-F238E27FC236}">
                  <a16:creationId xmlns:a16="http://schemas.microsoft.com/office/drawing/2014/main" id="{F9A857C5-6AD3-BBD9-307E-FAB5E57050ED}"/>
                </a:ext>
              </a:extLst>
            </p:cNvPr>
            <p:cNvSpPr txBox="1">
              <a:spLocks/>
            </p:cNvSpPr>
            <p:nvPr/>
          </p:nvSpPr>
          <p:spPr>
            <a:xfrm>
              <a:off x="4226938" y="5504151"/>
              <a:ext cx="1773732" cy="9683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900" dirty="0">
                  <a:latin typeface="Montserrat Light" panose="00000400000000000000" pitchFamily="50" charset="0"/>
                </a:rPr>
                <a:t>Forms </a:t>
              </a:r>
            </a:p>
            <a:p>
              <a:pPr algn="ctr">
                <a:lnSpc>
                  <a:spcPct val="100000"/>
                </a:lnSpc>
              </a:pPr>
              <a:r>
                <a:rPr lang="en-US" sz="900" dirty="0">
                  <a:latin typeface="Montserrat Light" panose="00000400000000000000" pitchFamily="50" charset="0"/>
                </a:rPr>
                <a:t>Calls to Action</a:t>
              </a:r>
            </a:p>
            <a:p>
              <a:pPr algn="ctr">
                <a:lnSpc>
                  <a:spcPct val="100000"/>
                </a:lnSpc>
              </a:pPr>
              <a:r>
                <a:rPr lang="en-US" sz="900" dirty="0">
                  <a:latin typeface="Montserrat Light" panose="00000400000000000000" pitchFamily="50" charset="0"/>
                </a:rPr>
                <a:t>Landing </a:t>
              </a:r>
              <a:r>
                <a:rPr lang="en-US" sz="900" dirty="0" err="1">
                  <a:latin typeface="Montserrat Light" panose="00000400000000000000" pitchFamily="50" charset="0"/>
                </a:rPr>
                <a:t>Pges</a:t>
              </a:r>
              <a:endParaRPr lang="en-US" sz="900" dirty="0">
                <a:latin typeface="Montserrat Light" panose="00000400000000000000" pitchFamily="50" charset="0"/>
              </a:endParaRPr>
            </a:p>
          </p:txBody>
        </p:sp>
        <p:sp>
          <p:nvSpPr>
            <p:cNvPr id="202" name="Text Placeholder 33">
              <a:extLst>
                <a:ext uri="{FF2B5EF4-FFF2-40B4-BE49-F238E27FC236}">
                  <a16:creationId xmlns:a16="http://schemas.microsoft.com/office/drawing/2014/main" id="{7EA3BCE4-ED50-731B-49A3-ED5D6648C76D}"/>
                </a:ext>
              </a:extLst>
            </p:cNvPr>
            <p:cNvSpPr txBox="1">
              <a:spLocks/>
            </p:cNvSpPr>
            <p:nvPr/>
          </p:nvSpPr>
          <p:spPr>
            <a:xfrm>
              <a:off x="6101787" y="5504151"/>
              <a:ext cx="1773732" cy="9683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900" dirty="0">
                  <a:latin typeface="Montserrat Light" panose="00000400000000000000" pitchFamily="50" charset="0"/>
                </a:rPr>
                <a:t>CRM</a:t>
              </a:r>
            </a:p>
            <a:p>
              <a:pPr algn="ctr">
                <a:lnSpc>
                  <a:spcPct val="100000"/>
                </a:lnSpc>
              </a:pPr>
              <a:r>
                <a:rPr lang="en-US" sz="900" dirty="0">
                  <a:latin typeface="Montserrat Light" panose="00000400000000000000" pitchFamily="50" charset="0"/>
                </a:rPr>
                <a:t>Email</a:t>
              </a:r>
            </a:p>
            <a:p>
              <a:pPr algn="ctr">
                <a:lnSpc>
                  <a:spcPct val="100000"/>
                </a:lnSpc>
              </a:pPr>
              <a:r>
                <a:rPr lang="en-US" sz="900" dirty="0">
                  <a:latin typeface="Montserrat Light" panose="00000400000000000000" pitchFamily="50" charset="0"/>
                </a:rPr>
                <a:t>workflows</a:t>
              </a:r>
            </a:p>
          </p:txBody>
        </p:sp>
        <p:sp>
          <p:nvSpPr>
            <p:cNvPr id="203" name="Text Placeholder 33">
              <a:extLst>
                <a:ext uri="{FF2B5EF4-FFF2-40B4-BE49-F238E27FC236}">
                  <a16:creationId xmlns:a16="http://schemas.microsoft.com/office/drawing/2014/main" id="{81433A78-4DE0-5E2C-93FF-95A9B7694102}"/>
                </a:ext>
              </a:extLst>
            </p:cNvPr>
            <p:cNvSpPr txBox="1">
              <a:spLocks/>
            </p:cNvSpPr>
            <p:nvPr/>
          </p:nvSpPr>
          <p:spPr>
            <a:xfrm>
              <a:off x="8029263" y="5504151"/>
              <a:ext cx="1773732" cy="9683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900" dirty="0">
                  <a:latin typeface="Montserrat Light" panose="00000400000000000000" pitchFamily="50" charset="0"/>
                </a:rPr>
                <a:t>Surveys</a:t>
              </a:r>
            </a:p>
            <a:p>
              <a:pPr algn="ctr">
                <a:lnSpc>
                  <a:spcPct val="100000"/>
                </a:lnSpc>
              </a:pPr>
              <a:r>
                <a:rPr lang="en-US" sz="900" dirty="0">
                  <a:latin typeface="Montserrat Light" panose="00000400000000000000" pitchFamily="50" charset="0"/>
                </a:rPr>
                <a:t>Smart Content</a:t>
              </a:r>
            </a:p>
            <a:p>
              <a:pPr algn="ctr">
                <a:lnSpc>
                  <a:spcPct val="100000"/>
                </a:lnSpc>
              </a:pPr>
              <a:r>
                <a:rPr lang="en-US" sz="900" dirty="0">
                  <a:latin typeface="Montserrat Light" panose="00000400000000000000" pitchFamily="50" charset="0"/>
                </a:rPr>
                <a:t>Social Monitoring</a:t>
              </a:r>
            </a:p>
          </p:txBody>
        </p:sp>
        <p:sp>
          <p:nvSpPr>
            <p:cNvPr id="204" name="CuadroTexto 1">
              <a:extLst>
                <a:ext uri="{FF2B5EF4-FFF2-40B4-BE49-F238E27FC236}">
                  <a16:creationId xmlns:a16="http://schemas.microsoft.com/office/drawing/2014/main" id="{C6DB2B5D-9B4A-8EF5-26C6-7CD25508071E}"/>
                </a:ext>
              </a:extLst>
            </p:cNvPr>
            <p:cNvSpPr txBox="1"/>
            <p:nvPr/>
          </p:nvSpPr>
          <p:spPr>
            <a:xfrm>
              <a:off x="2654300" y="3228976"/>
              <a:ext cx="1143000" cy="709185"/>
            </a:xfrm>
            <a:prstGeom prst="rect">
              <a:avLst/>
            </a:prstGeom>
            <a:noFill/>
          </p:spPr>
          <p:txBody>
            <a:bodyPr wrap="square" rtlCol="0">
              <a:spAutoFit/>
            </a:bodyPr>
            <a:lstStyle/>
            <a:p>
              <a:pPr algn="ctr"/>
              <a:r>
                <a:rPr lang="es-CO" sz="1100" dirty="0">
                  <a:solidFill>
                    <a:schemeClr val="bg1"/>
                  </a:solidFill>
                </a:rPr>
                <a:t>ATTRACT</a:t>
              </a:r>
            </a:p>
          </p:txBody>
        </p:sp>
        <p:sp>
          <p:nvSpPr>
            <p:cNvPr id="205" name="CuadroTexto 143">
              <a:extLst>
                <a:ext uri="{FF2B5EF4-FFF2-40B4-BE49-F238E27FC236}">
                  <a16:creationId xmlns:a16="http://schemas.microsoft.com/office/drawing/2014/main" id="{6315D3B2-96BA-ADA8-6EE7-E80243BAFCF4}"/>
                </a:ext>
              </a:extLst>
            </p:cNvPr>
            <p:cNvSpPr txBox="1"/>
            <p:nvPr/>
          </p:nvSpPr>
          <p:spPr>
            <a:xfrm>
              <a:off x="4546601" y="3254375"/>
              <a:ext cx="1143000" cy="709185"/>
            </a:xfrm>
            <a:prstGeom prst="rect">
              <a:avLst/>
            </a:prstGeom>
            <a:noFill/>
          </p:spPr>
          <p:txBody>
            <a:bodyPr wrap="square" rtlCol="0">
              <a:spAutoFit/>
            </a:bodyPr>
            <a:lstStyle/>
            <a:p>
              <a:pPr algn="ctr"/>
              <a:r>
                <a:rPr lang="es-CO" sz="1100" dirty="0">
                  <a:solidFill>
                    <a:schemeClr val="bg1"/>
                  </a:solidFill>
                </a:rPr>
                <a:t>CONVERT</a:t>
              </a:r>
            </a:p>
          </p:txBody>
        </p:sp>
        <p:sp>
          <p:nvSpPr>
            <p:cNvPr id="206" name="CuadroTexto 144">
              <a:extLst>
                <a:ext uri="{FF2B5EF4-FFF2-40B4-BE49-F238E27FC236}">
                  <a16:creationId xmlns:a16="http://schemas.microsoft.com/office/drawing/2014/main" id="{E4D36BE3-C457-921C-F44C-51A67BE07559}"/>
                </a:ext>
              </a:extLst>
            </p:cNvPr>
            <p:cNvSpPr txBox="1"/>
            <p:nvPr/>
          </p:nvSpPr>
          <p:spPr>
            <a:xfrm>
              <a:off x="6451600" y="3228976"/>
              <a:ext cx="1143000" cy="430577"/>
            </a:xfrm>
            <a:prstGeom prst="rect">
              <a:avLst/>
            </a:prstGeom>
            <a:noFill/>
          </p:spPr>
          <p:txBody>
            <a:bodyPr wrap="square" rtlCol="0">
              <a:spAutoFit/>
            </a:bodyPr>
            <a:lstStyle/>
            <a:p>
              <a:pPr algn="ctr"/>
              <a:r>
                <a:rPr lang="es-CO" sz="1100" dirty="0">
                  <a:solidFill>
                    <a:schemeClr val="bg1"/>
                  </a:solidFill>
                </a:rPr>
                <a:t>CLOSE</a:t>
              </a:r>
            </a:p>
          </p:txBody>
        </p:sp>
        <p:sp>
          <p:nvSpPr>
            <p:cNvPr id="207" name="CuadroTexto 147">
              <a:extLst>
                <a:ext uri="{FF2B5EF4-FFF2-40B4-BE49-F238E27FC236}">
                  <a16:creationId xmlns:a16="http://schemas.microsoft.com/office/drawing/2014/main" id="{258DEC3D-4BF5-1D54-606E-4EB21C291309}"/>
                </a:ext>
              </a:extLst>
            </p:cNvPr>
            <p:cNvSpPr txBox="1"/>
            <p:nvPr/>
          </p:nvSpPr>
          <p:spPr>
            <a:xfrm>
              <a:off x="8305800" y="3228976"/>
              <a:ext cx="1143000" cy="709185"/>
            </a:xfrm>
            <a:prstGeom prst="rect">
              <a:avLst/>
            </a:prstGeom>
            <a:noFill/>
          </p:spPr>
          <p:txBody>
            <a:bodyPr wrap="square" rtlCol="0">
              <a:spAutoFit/>
            </a:bodyPr>
            <a:lstStyle/>
            <a:p>
              <a:pPr algn="ctr"/>
              <a:r>
                <a:rPr lang="es-CO" sz="1100" dirty="0">
                  <a:solidFill>
                    <a:schemeClr val="bg1"/>
                  </a:solidFill>
                </a:rPr>
                <a:t>DELIGHT</a:t>
              </a:r>
            </a:p>
          </p:txBody>
        </p:sp>
        <p:sp>
          <p:nvSpPr>
            <p:cNvPr id="208" name="Rectangle 180">
              <a:extLst>
                <a:ext uri="{FF2B5EF4-FFF2-40B4-BE49-F238E27FC236}">
                  <a16:creationId xmlns:a16="http://schemas.microsoft.com/office/drawing/2014/main" id="{BBEB42BE-F3E9-4814-9BB3-129A5A73C478}"/>
                </a:ext>
              </a:extLst>
            </p:cNvPr>
            <p:cNvSpPr>
              <a:spLocks noChangeArrowheads="1"/>
            </p:cNvSpPr>
            <p:nvPr/>
          </p:nvSpPr>
          <p:spPr bwMode="auto">
            <a:xfrm>
              <a:off x="1150798" y="1566360"/>
              <a:ext cx="1495939"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aa-ET" sz="1400" i="0" u="none" strike="noStrike" cap="none" normalizeH="0" baseline="0" dirty="0">
                  <a:ln>
                    <a:noFill/>
                  </a:ln>
                  <a:solidFill>
                    <a:schemeClr val="tx2"/>
                  </a:solidFill>
                  <a:effectLst/>
                  <a:latin typeface="Montserrat Light" panose="00000400000000000000" pitchFamily="50" charset="0"/>
                </a:rPr>
                <a:t>Strangers</a:t>
              </a:r>
              <a:r>
                <a:rPr kumimoji="0" lang="es-CO" altLang="aa-ET" sz="1400" i="0" u="none" strike="noStrike" cap="none" normalizeH="0" baseline="0" dirty="0">
                  <a:ln>
                    <a:noFill/>
                  </a:ln>
                  <a:solidFill>
                    <a:schemeClr val="tx2"/>
                  </a:solidFill>
                  <a:effectLst/>
                  <a:latin typeface="Montserrat Light" panose="00000400000000000000" pitchFamily="50" charset="0"/>
                </a:rPr>
                <a:t> </a:t>
              </a:r>
              <a:endParaRPr kumimoji="0" lang="aa-ET" altLang="aa-ET" sz="1400" i="0" u="none" strike="noStrike" cap="none" normalizeH="0" baseline="0" dirty="0">
                <a:ln>
                  <a:noFill/>
                </a:ln>
                <a:solidFill>
                  <a:schemeClr val="tx2"/>
                </a:solidFill>
                <a:effectLst/>
                <a:latin typeface="Montserrat Light" panose="00000400000000000000" pitchFamily="50" charset="0"/>
              </a:endParaRPr>
            </a:p>
          </p:txBody>
        </p:sp>
        <p:sp>
          <p:nvSpPr>
            <p:cNvPr id="209" name="Rectangle 180">
              <a:extLst>
                <a:ext uri="{FF2B5EF4-FFF2-40B4-BE49-F238E27FC236}">
                  <a16:creationId xmlns:a16="http://schemas.microsoft.com/office/drawing/2014/main" id="{16ADE17E-4C28-26D5-A0F6-B6D136BBA01D}"/>
                </a:ext>
              </a:extLst>
            </p:cNvPr>
            <p:cNvSpPr>
              <a:spLocks noChangeArrowheads="1"/>
            </p:cNvSpPr>
            <p:nvPr/>
          </p:nvSpPr>
          <p:spPr bwMode="auto">
            <a:xfrm>
              <a:off x="9105901" y="4822524"/>
              <a:ext cx="1559259"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aa-ET" sz="1400" i="0" u="none" strike="noStrike" cap="none" normalizeH="0" baseline="0" dirty="0">
                  <a:ln>
                    <a:noFill/>
                  </a:ln>
                  <a:solidFill>
                    <a:schemeClr val="tx2"/>
                  </a:solidFill>
                  <a:effectLst/>
                  <a:latin typeface="Montserrat Light" panose="00000400000000000000" pitchFamily="50" charset="0"/>
                </a:rPr>
                <a:t>Promoters</a:t>
              </a:r>
            </a:p>
          </p:txBody>
        </p:sp>
        <p:sp>
          <p:nvSpPr>
            <p:cNvPr id="210" name="Rectangle 180">
              <a:extLst>
                <a:ext uri="{FF2B5EF4-FFF2-40B4-BE49-F238E27FC236}">
                  <a16:creationId xmlns:a16="http://schemas.microsoft.com/office/drawing/2014/main" id="{CBB92DF0-7BF2-930A-DAB8-48D701A38F80}"/>
                </a:ext>
              </a:extLst>
            </p:cNvPr>
            <p:cNvSpPr>
              <a:spLocks noChangeArrowheads="1"/>
            </p:cNvSpPr>
            <p:nvPr/>
          </p:nvSpPr>
          <p:spPr bwMode="auto">
            <a:xfrm>
              <a:off x="3662016" y="1452563"/>
              <a:ext cx="1057974"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aa-ET" sz="1400" i="0" u="none" strike="noStrike" cap="none" normalizeH="0" baseline="0" dirty="0">
                  <a:ln>
                    <a:noFill/>
                  </a:ln>
                  <a:solidFill>
                    <a:schemeClr val="tx2"/>
                  </a:solidFill>
                  <a:effectLst/>
                  <a:latin typeface="Montserrat Light" panose="00000400000000000000" pitchFamily="50" charset="0"/>
                </a:rPr>
                <a:t>Visitors</a:t>
              </a:r>
              <a:endParaRPr kumimoji="0" lang="aa-ET" altLang="aa-ET" sz="1400" i="0" u="none" strike="noStrike" cap="none" normalizeH="0" baseline="0" dirty="0">
                <a:ln>
                  <a:noFill/>
                </a:ln>
                <a:solidFill>
                  <a:schemeClr val="tx2"/>
                </a:solidFill>
                <a:effectLst/>
                <a:latin typeface="Montserrat Light" panose="00000400000000000000" pitchFamily="50" charset="0"/>
              </a:endParaRPr>
            </a:p>
          </p:txBody>
        </p:sp>
        <p:sp>
          <p:nvSpPr>
            <p:cNvPr id="211" name="Rectangle 180">
              <a:extLst>
                <a:ext uri="{FF2B5EF4-FFF2-40B4-BE49-F238E27FC236}">
                  <a16:creationId xmlns:a16="http://schemas.microsoft.com/office/drawing/2014/main" id="{A992ABBD-96AF-CB26-8130-A0DDC3727E7A}"/>
                </a:ext>
              </a:extLst>
            </p:cNvPr>
            <p:cNvSpPr>
              <a:spLocks noChangeArrowheads="1"/>
            </p:cNvSpPr>
            <p:nvPr/>
          </p:nvSpPr>
          <p:spPr bwMode="auto">
            <a:xfrm>
              <a:off x="5752214" y="1439864"/>
              <a:ext cx="865376"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aa-ET" sz="1400" i="0" u="none" strike="noStrike" cap="none" normalizeH="0" baseline="0" dirty="0">
                  <a:ln>
                    <a:noFill/>
                  </a:ln>
                  <a:solidFill>
                    <a:schemeClr val="tx2"/>
                  </a:solidFill>
                  <a:effectLst/>
                  <a:latin typeface="Montserrat Light" panose="00000400000000000000" pitchFamily="50" charset="0"/>
                </a:rPr>
                <a:t>Leads</a:t>
              </a:r>
              <a:endParaRPr kumimoji="0" lang="aa-ET" altLang="aa-ET" sz="1400" i="0" u="none" strike="noStrike" cap="none" normalizeH="0" baseline="0" dirty="0">
                <a:ln>
                  <a:noFill/>
                </a:ln>
                <a:solidFill>
                  <a:schemeClr val="tx2"/>
                </a:solidFill>
                <a:effectLst/>
                <a:latin typeface="Montserrat Light" panose="00000400000000000000" pitchFamily="50" charset="0"/>
              </a:endParaRPr>
            </a:p>
          </p:txBody>
        </p:sp>
        <p:sp>
          <p:nvSpPr>
            <p:cNvPr id="212" name="Rectangle 180">
              <a:extLst>
                <a:ext uri="{FF2B5EF4-FFF2-40B4-BE49-F238E27FC236}">
                  <a16:creationId xmlns:a16="http://schemas.microsoft.com/office/drawing/2014/main" id="{5DA4C307-4733-14FF-61B9-33C44C711D20}"/>
                </a:ext>
              </a:extLst>
            </p:cNvPr>
            <p:cNvSpPr>
              <a:spLocks noChangeArrowheads="1"/>
            </p:cNvSpPr>
            <p:nvPr/>
          </p:nvSpPr>
          <p:spPr bwMode="auto">
            <a:xfrm>
              <a:off x="7378072" y="1389064"/>
              <a:ext cx="1601471" cy="35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aa-ET" sz="1400" i="0" u="none" strike="noStrike" cap="none" normalizeH="0" baseline="0" dirty="0">
                  <a:ln>
                    <a:noFill/>
                  </a:ln>
                  <a:solidFill>
                    <a:schemeClr val="tx2"/>
                  </a:solidFill>
                  <a:effectLst/>
                  <a:latin typeface="Montserrat Light" panose="00000400000000000000" pitchFamily="50" charset="0"/>
                </a:rPr>
                <a:t>Customers</a:t>
              </a:r>
              <a:endParaRPr kumimoji="0" lang="aa-ET" altLang="aa-ET" sz="1400" i="0" u="none" strike="noStrike" cap="none" normalizeH="0" baseline="0" dirty="0">
                <a:ln>
                  <a:noFill/>
                </a:ln>
                <a:solidFill>
                  <a:schemeClr val="tx2"/>
                </a:solidFill>
                <a:effectLst/>
                <a:latin typeface="Montserrat Light" panose="00000400000000000000" pitchFamily="50" charset="0"/>
              </a:endParaRPr>
            </a:p>
          </p:txBody>
        </p:sp>
        <p:cxnSp>
          <p:nvCxnSpPr>
            <p:cNvPr id="213" name="Conector recto 3">
              <a:extLst>
                <a:ext uri="{FF2B5EF4-FFF2-40B4-BE49-F238E27FC236}">
                  <a16:creationId xmlns:a16="http://schemas.microsoft.com/office/drawing/2014/main" id="{3CF630DE-62B5-AFD5-7416-33435DDA7F49}"/>
                </a:ext>
              </a:extLst>
            </p:cNvPr>
            <p:cNvCxnSpPr/>
            <p:nvPr/>
          </p:nvCxnSpPr>
          <p:spPr>
            <a:xfrm flipV="1">
              <a:off x="4203700" y="1717676"/>
              <a:ext cx="1" cy="1511299"/>
            </a:xfrm>
            <a:prstGeom prst="line">
              <a:avLst/>
            </a:prstGeom>
            <a:ln w="38100">
              <a:solidFill>
                <a:schemeClr val="accent6"/>
              </a:solidFill>
              <a:prstDash val="dashDot"/>
            </a:ln>
          </p:spPr>
          <p:style>
            <a:lnRef idx="1">
              <a:schemeClr val="accent1"/>
            </a:lnRef>
            <a:fillRef idx="0">
              <a:schemeClr val="accent1"/>
            </a:fillRef>
            <a:effectRef idx="0">
              <a:schemeClr val="accent1"/>
            </a:effectRef>
            <a:fontRef idx="minor">
              <a:schemeClr val="tx1"/>
            </a:fontRef>
          </p:style>
        </p:cxnSp>
        <p:cxnSp>
          <p:nvCxnSpPr>
            <p:cNvPr id="214" name="Conector recto 212">
              <a:extLst>
                <a:ext uri="{FF2B5EF4-FFF2-40B4-BE49-F238E27FC236}">
                  <a16:creationId xmlns:a16="http://schemas.microsoft.com/office/drawing/2014/main" id="{56B716B8-5C88-75A0-6AD4-2F7D68D944D5}"/>
                </a:ext>
              </a:extLst>
            </p:cNvPr>
            <p:cNvCxnSpPr/>
            <p:nvPr/>
          </p:nvCxnSpPr>
          <p:spPr>
            <a:xfrm flipV="1">
              <a:off x="6057900" y="1768476"/>
              <a:ext cx="1" cy="1485899"/>
            </a:xfrm>
            <a:prstGeom prst="line">
              <a:avLst/>
            </a:prstGeom>
            <a:ln w="38100">
              <a:solidFill>
                <a:schemeClr val="accent6"/>
              </a:solidFill>
              <a:prstDash val="dashDot"/>
            </a:ln>
          </p:spPr>
          <p:style>
            <a:lnRef idx="1">
              <a:schemeClr val="accent1"/>
            </a:lnRef>
            <a:fillRef idx="0">
              <a:schemeClr val="accent1"/>
            </a:fillRef>
            <a:effectRef idx="0">
              <a:schemeClr val="accent1"/>
            </a:effectRef>
            <a:fontRef idx="minor">
              <a:schemeClr val="tx1"/>
            </a:fontRef>
          </p:style>
        </p:cxnSp>
        <p:cxnSp>
          <p:nvCxnSpPr>
            <p:cNvPr id="215" name="Conector recto 214">
              <a:extLst>
                <a:ext uri="{FF2B5EF4-FFF2-40B4-BE49-F238E27FC236}">
                  <a16:creationId xmlns:a16="http://schemas.microsoft.com/office/drawing/2014/main" id="{93B758E4-47BA-9311-A694-7384E8D2F3E7}"/>
                </a:ext>
              </a:extLst>
            </p:cNvPr>
            <p:cNvCxnSpPr/>
            <p:nvPr/>
          </p:nvCxnSpPr>
          <p:spPr>
            <a:xfrm flipV="1">
              <a:off x="7950200" y="1895476"/>
              <a:ext cx="1" cy="1447799"/>
            </a:xfrm>
            <a:prstGeom prst="line">
              <a:avLst/>
            </a:prstGeom>
            <a:ln w="38100">
              <a:solidFill>
                <a:schemeClr val="accent6"/>
              </a:solidFill>
              <a:prstDash val="dashDot"/>
            </a:ln>
          </p:spPr>
          <p:style>
            <a:lnRef idx="1">
              <a:schemeClr val="accent1"/>
            </a:lnRef>
            <a:fillRef idx="0">
              <a:schemeClr val="accent1"/>
            </a:fillRef>
            <a:effectRef idx="0">
              <a:schemeClr val="accent1"/>
            </a:effectRef>
            <a:fontRef idx="minor">
              <a:schemeClr val="tx1"/>
            </a:fontRef>
          </p:style>
        </p:cxnSp>
        <p:sp>
          <p:nvSpPr>
            <p:cNvPr id="216" name="Elipse 7">
              <a:extLst>
                <a:ext uri="{FF2B5EF4-FFF2-40B4-BE49-F238E27FC236}">
                  <a16:creationId xmlns:a16="http://schemas.microsoft.com/office/drawing/2014/main" id="{28F54A9A-FC2D-2D51-E5E2-350BCFEFA831}"/>
                </a:ext>
              </a:extLst>
            </p:cNvPr>
            <p:cNvSpPr/>
            <p:nvPr/>
          </p:nvSpPr>
          <p:spPr>
            <a:xfrm>
              <a:off x="3987800" y="3140075"/>
              <a:ext cx="431800" cy="4318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217" name="Elipse 215">
              <a:extLst>
                <a:ext uri="{FF2B5EF4-FFF2-40B4-BE49-F238E27FC236}">
                  <a16:creationId xmlns:a16="http://schemas.microsoft.com/office/drawing/2014/main" id="{0A5D7AAD-9D20-F597-E462-2A2BB3573C7C}"/>
                </a:ext>
              </a:extLst>
            </p:cNvPr>
            <p:cNvSpPr/>
            <p:nvPr/>
          </p:nvSpPr>
          <p:spPr>
            <a:xfrm>
              <a:off x="5892800" y="3152775"/>
              <a:ext cx="431800" cy="4318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sp>
          <p:nvSpPr>
            <p:cNvPr id="218" name="Elipse 221">
              <a:extLst>
                <a:ext uri="{FF2B5EF4-FFF2-40B4-BE49-F238E27FC236}">
                  <a16:creationId xmlns:a16="http://schemas.microsoft.com/office/drawing/2014/main" id="{6FCB817D-75CB-D888-B29E-04945DA88A3E}"/>
                </a:ext>
              </a:extLst>
            </p:cNvPr>
            <p:cNvSpPr/>
            <p:nvPr/>
          </p:nvSpPr>
          <p:spPr>
            <a:xfrm>
              <a:off x="7785100" y="3190875"/>
              <a:ext cx="431800" cy="4318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200"/>
            </a:p>
          </p:txBody>
        </p:sp>
        <p:grpSp>
          <p:nvGrpSpPr>
            <p:cNvPr id="219" name="Grupo 189">
              <a:extLst>
                <a:ext uri="{FF2B5EF4-FFF2-40B4-BE49-F238E27FC236}">
                  <a16:creationId xmlns:a16="http://schemas.microsoft.com/office/drawing/2014/main" id="{FDA6131D-898F-E5E3-92ED-08E3817647EB}"/>
                </a:ext>
              </a:extLst>
            </p:cNvPr>
            <p:cNvGrpSpPr/>
            <p:nvPr/>
          </p:nvGrpSpPr>
          <p:grpSpPr>
            <a:xfrm>
              <a:off x="3698681" y="399963"/>
              <a:ext cx="4527391" cy="655939"/>
              <a:chOff x="3927048" y="167975"/>
              <a:chExt cx="4527391" cy="655939"/>
            </a:xfrm>
          </p:grpSpPr>
          <p:sp>
            <p:nvSpPr>
              <p:cNvPr id="220" name="Rectangle 14">
                <a:extLst>
                  <a:ext uri="{FF2B5EF4-FFF2-40B4-BE49-F238E27FC236}">
                    <a16:creationId xmlns:a16="http://schemas.microsoft.com/office/drawing/2014/main" id="{285BAB16-7D12-0E16-1DEF-BE3D0D697EB7}"/>
                  </a:ext>
                </a:extLst>
              </p:cNvPr>
              <p:cNvSpPr>
                <a:spLocks noChangeArrowheads="1"/>
              </p:cNvSpPr>
              <p:nvPr/>
            </p:nvSpPr>
            <p:spPr bwMode="auto">
              <a:xfrm>
                <a:off x="3927048" y="167975"/>
                <a:ext cx="4527391" cy="506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altLang="ru-RU" sz="2000" b="1" dirty="0" err="1">
                    <a:solidFill>
                      <a:schemeClr val="accent1"/>
                    </a:solidFill>
                    <a:latin typeface="Montserrat Black" panose="00000A00000000000000" pitchFamily="50" charset="0"/>
                  </a:rPr>
                  <a:t>Your</a:t>
                </a:r>
                <a:r>
                  <a:rPr lang="es-ES" altLang="ru-RU" sz="2000" b="1" dirty="0">
                    <a:solidFill>
                      <a:schemeClr val="accent1"/>
                    </a:solidFill>
                    <a:latin typeface="Montserrat Black" panose="00000A00000000000000" pitchFamily="50" charset="0"/>
                  </a:rPr>
                  <a:t> </a:t>
                </a:r>
                <a:r>
                  <a:rPr lang="en-US" altLang="ru-RU" sz="2000" b="1" dirty="0">
                    <a:solidFill>
                      <a:schemeClr val="accent1"/>
                    </a:solidFill>
                    <a:latin typeface="Montserrat Black" panose="00000A00000000000000" pitchFamily="50" charset="0"/>
                  </a:rPr>
                  <a:t>title</a:t>
                </a:r>
                <a:r>
                  <a:rPr lang="es-ES" altLang="ru-RU" sz="2000" b="1" dirty="0">
                    <a:solidFill>
                      <a:schemeClr val="accent1"/>
                    </a:solidFill>
                    <a:latin typeface="Montserrat Black" panose="00000A00000000000000" pitchFamily="50" charset="0"/>
                  </a:rPr>
                  <a:t> </a:t>
                </a:r>
                <a:r>
                  <a:rPr lang="es-ES" altLang="ru-RU" sz="2000" b="1" dirty="0" err="1">
                    <a:solidFill>
                      <a:schemeClr val="accent5"/>
                    </a:solidFill>
                    <a:latin typeface="Montserrat Black" panose="00000A00000000000000" pitchFamily="50" charset="0"/>
                  </a:rPr>
                  <a:t>goes</a:t>
                </a:r>
                <a:r>
                  <a:rPr lang="es-ES" altLang="ru-RU" sz="2000" b="1" dirty="0">
                    <a:solidFill>
                      <a:schemeClr val="accent5"/>
                    </a:solidFill>
                    <a:latin typeface="Montserrat Black" panose="00000A00000000000000" pitchFamily="50" charset="0"/>
                  </a:rPr>
                  <a:t> </a:t>
                </a:r>
                <a:r>
                  <a:rPr lang="es-ES" altLang="ru-RU" sz="2000" b="1" dirty="0" err="1">
                    <a:solidFill>
                      <a:schemeClr val="accent5"/>
                    </a:solidFill>
                    <a:latin typeface="Montserrat Black" panose="00000A00000000000000" pitchFamily="50" charset="0"/>
                  </a:rPr>
                  <a:t>here</a:t>
                </a:r>
                <a:endParaRPr lang="ru-RU" altLang="ru-RU" sz="2000" b="1" dirty="0">
                  <a:solidFill>
                    <a:schemeClr val="accent5"/>
                  </a:solidFill>
                  <a:latin typeface="Montserrat Black" panose="00000A00000000000000" pitchFamily="50" charset="0"/>
                </a:endParaRPr>
              </a:p>
            </p:txBody>
          </p:sp>
          <p:grpSp>
            <p:nvGrpSpPr>
              <p:cNvPr id="221" name="Grupo 191">
                <a:extLst>
                  <a:ext uri="{FF2B5EF4-FFF2-40B4-BE49-F238E27FC236}">
                    <a16:creationId xmlns:a16="http://schemas.microsoft.com/office/drawing/2014/main" id="{BCB6FCB0-3037-3D97-66A9-A05F29845676}"/>
                  </a:ext>
                </a:extLst>
              </p:cNvPr>
              <p:cNvGrpSpPr/>
              <p:nvPr/>
            </p:nvGrpSpPr>
            <p:grpSpPr>
              <a:xfrm>
                <a:off x="5521099" y="688522"/>
                <a:ext cx="1018835" cy="135392"/>
                <a:chOff x="5521099" y="688522"/>
                <a:chExt cx="1018835" cy="135392"/>
              </a:xfrm>
            </p:grpSpPr>
            <p:sp>
              <p:nvSpPr>
                <p:cNvPr id="222" name="Elipse 192">
                  <a:extLst>
                    <a:ext uri="{FF2B5EF4-FFF2-40B4-BE49-F238E27FC236}">
                      <a16:creationId xmlns:a16="http://schemas.microsoft.com/office/drawing/2014/main" id="{52891F43-3747-3499-C31D-4CC8297F2CDA}"/>
                    </a:ext>
                  </a:extLst>
                </p:cNvPr>
                <p:cNvSpPr/>
                <p:nvPr/>
              </p:nvSpPr>
              <p:spPr>
                <a:xfrm>
                  <a:off x="5521099" y="688522"/>
                  <a:ext cx="116342" cy="1163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200" dirty="0">
                    <a:latin typeface="Montserrat Light" panose="00000400000000000000" pitchFamily="50" charset="0"/>
                  </a:endParaRPr>
                </a:p>
              </p:txBody>
            </p:sp>
            <p:sp>
              <p:nvSpPr>
                <p:cNvPr id="223" name="Elipse 193">
                  <a:extLst>
                    <a:ext uri="{FF2B5EF4-FFF2-40B4-BE49-F238E27FC236}">
                      <a16:creationId xmlns:a16="http://schemas.microsoft.com/office/drawing/2014/main" id="{49204D2D-D562-D10D-D46A-E47A58606E65}"/>
                    </a:ext>
                  </a:extLst>
                </p:cNvPr>
                <p:cNvSpPr/>
                <p:nvPr/>
              </p:nvSpPr>
              <p:spPr>
                <a:xfrm>
                  <a:off x="5698740" y="692876"/>
                  <a:ext cx="116342" cy="1163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200" dirty="0">
                    <a:latin typeface="Montserrat Light" panose="00000400000000000000" pitchFamily="50" charset="0"/>
                  </a:endParaRPr>
                </a:p>
              </p:txBody>
            </p:sp>
            <p:sp>
              <p:nvSpPr>
                <p:cNvPr id="224" name="Elipse 194">
                  <a:extLst>
                    <a:ext uri="{FF2B5EF4-FFF2-40B4-BE49-F238E27FC236}">
                      <a16:creationId xmlns:a16="http://schemas.microsoft.com/office/drawing/2014/main" id="{384234A5-3DAF-EC63-D2B4-E2E730274DE7}"/>
                    </a:ext>
                  </a:extLst>
                </p:cNvPr>
                <p:cNvSpPr/>
                <p:nvPr/>
              </p:nvSpPr>
              <p:spPr>
                <a:xfrm>
                  <a:off x="5887811" y="695666"/>
                  <a:ext cx="116342" cy="1163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200" dirty="0">
                    <a:latin typeface="Montserrat Light" panose="00000400000000000000" pitchFamily="50" charset="0"/>
                  </a:endParaRPr>
                </a:p>
              </p:txBody>
            </p:sp>
            <p:sp>
              <p:nvSpPr>
                <p:cNvPr id="225" name="Elipse 195">
                  <a:extLst>
                    <a:ext uri="{FF2B5EF4-FFF2-40B4-BE49-F238E27FC236}">
                      <a16:creationId xmlns:a16="http://schemas.microsoft.com/office/drawing/2014/main" id="{08A1BF7D-0568-CE4F-46C2-0D86AC417C60}"/>
                    </a:ext>
                  </a:extLst>
                </p:cNvPr>
                <p:cNvSpPr/>
                <p:nvPr/>
              </p:nvSpPr>
              <p:spPr>
                <a:xfrm>
                  <a:off x="6068786" y="700428"/>
                  <a:ext cx="116342" cy="1163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200" dirty="0">
                    <a:latin typeface="Montserrat Light" panose="00000400000000000000" pitchFamily="50" charset="0"/>
                  </a:endParaRPr>
                </a:p>
              </p:txBody>
            </p:sp>
            <p:sp>
              <p:nvSpPr>
                <p:cNvPr id="226" name="Elipse 196">
                  <a:extLst>
                    <a:ext uri="{FF2B5EF4-FFF2-40B4-BE49-F238E27FC236}">
                      <a16:creationId xmlns:a16="http://schemas.microsoft.com/office/drawing/2014/main" id="{546AA062-BE19-0686-00F7-32461648B9CE}"/>
                    </a:ext>
                  </a:extLst>
                </p:cNvPr>
                <p:cNvSpPr/>
                <p:nvPr/>
              </p:nvSpPr>
              <p:spPr>
                <a:xfrm>
                  <a:off x="6255952" y="704782"/>
                  <a:ext cx="116342" cy="1163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200" dirty="0">
                    <a:latin typeface="Montserrat Light" panose="00000400000000000000" pitchFamily="50" charset="0"/>
                  </a:endParaRPr>
                </a:p>
              </p:txBody>
            </p:sp>
            <p:sp>
              <p:nvSpPr>
                <p:cNvPr id="227" name="Elipse 197">
                  <a:extLst>
                    <a:ext uri="{FF2B5EF4-FFF2-40B4-BE49-F238E27FC236}">
                      <a16:creationId xmlns:a16="http://schemas.microsoft.com/office/drawing/2014/main" id="{FD477926-B50A-5A61-9796-E50130192EA9}"/>
                    </a:ext>
                  </a:extLst>
                </p:cNvPr>
                <p:cNvSpPr/>
                <p:nvPr/>
              </p:nvSpPr>
              <p:spPr>
                <a:xfrm>
                  <a:off x="6423592" y="707572"/>
                  <a:ext cx="116342" cy="11634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CO" sz="1200" dirty="0">
                    <a:latin typeface="Montserrat Light" panose="00000400000000000000" pitchFamily="50" charset="0"/>
                  </a:endParaRPr>
                </a:p>
              </p:txBody>
            </p:sp>
          </p:grpSp>
        </p:grpSp>
      </p:grpSp>
    </p:spTree>
    <p:extLst>
      <p:ext uri="{BB962C8B-B14F-4D97-AF65-F5344CB8AC3E}">
        <p14:creationId xmlns:p14="http://schemas.microsoft.com/office/powerpoint/2010/main" val="118432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A399124D-BEDB-ECBB-2D7D-7C45078E3EEE}"/>
              </a:ext>
            </a:extLst>
          </p:cNvPr>
          <p:cNvGrpSpPr/>
          <p:nvPr/>
        </p:nvGrpSpPr>
        <p:grpSpPr>
          <a:xfrm>
            <a:off x="-67649" y="0"/>
            <a:ext cx="12192000" cy="6858000"/>
            <a:chOff x="-3498574" y="0"/>
            <a:chExt cx="12192000" cy="6858000"/>
          </a:xfrm>
        </p:grpSpPr>
        <p:sp>
          <p:nvSpPr>
            <p:cNvPr id="63" name="Rectangle 62">
              <a:extLst>
                <a:ext uri="{FF2B5EF4-FFF2-40B4-BE49-F238E27FC236}">
                  <a16:creationId xmlns:a16="http://schemas.microsoft.com/office/drawing/2014/main" id="{8E36589D-272D-E452-64A0-9DEAF392F10D}"/>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65">
              <a:extLst>
                <a:ext uri="{FF2B5EF4-FFF2-40B4-BE49-F238E27FC236}">
                  <a16:creationId xmlns:a16="http://schemas.microsoft.com/office/drawing/2014/main" id="{D953446F-EDD6-2B86-BD4F-EFD365EC8702}"/>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10">
              <a:extLst>
                <a:ext uri="{FF2B5EF4-FFF2-40B4-BE49-F238E27FC236}">
                  <a16:creationId xmlns:a16="http://schemas.microsoft.com/office/drawing/2014/main" id="{CC6A286C-B5F2-BD1E-8ACA-8A268DFE5AD7}"/>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68" name="TextBox 67">
              <a:extLst>
                <a:ext uri="{FF2B5EF4-FFF2-40B4-BE49-F238E27FC236}">
                  <a16:creationId xmlns:a16="http://schemas.microsoft.com/office/drawing/2014/main" id="{5E427238-8908-8876-88B1-81D939EF6833}"/>
                </a:ext>
              </a:extLst>
            </p:cNvPr>
            <p:cNvSpPr txBox="1"/>
            <p:nvPr/>
          </p:nvSpPr>
          <p:spPr>
            <a:xfrm rot="16200000">
              <a:off x="7457248" y="3198166"/>
              <a:ext cx="1789043" cy="461665"/>
            </a:xfrm>
            <a:prstGeom prst="rect">
              <a:avLst/>
            </a:prstGeom>
            <a:noFill/>
          </p:spPr>
          <p:txBody>
            <a:bodyPr wrap="square" rtlCol="0">
              <a:spAutoFit/>
            </a:bodyPr>
            <a:lstStyle/>
            <a:p>
              <a:pPr algn="ctr"/>
              <a:r>
                <a:rPr lang="en-US" sz="2400" b="1" dirty="0">
                  <a:solidFill>
                    <a:schemeClr val="bg1"/>
                  </a:solidFill>
                </a:rPr>
                <a:t>ABOUT</a:t>
              </a:r>
            </a:p>
          </p:txBody>
        </p:sp>
      </p:grpSp>
      <p:grpSp>
        <p:nvGrpSpPr>
          <p:cNvPr id="76" name="Group 75">
            <a:extLst>
              <a:ext uri="{FF2B5EF4-FFF2-40B4-BE49-F238E27FC236}">
                <a16:creationId xmlns:a16="http://schemas.microsoft.com/office/drawing/2014/main" id="{AB8ED7BE-A90F-6573-EC0E-7908573B10B5}"/>
              </a:ext>
            </a:extLst>
          </p:cNvPr>
          <p:cNvGrpSpPr/>
          <p:nvPr/>
        </p:nvGrpSpPr>
        <p:grpSpPr>
          <a:xfrm>
            <a:off x="-640138" y="-2"/>
            <a:ext cx="12192000" cy="6858000"/>
            <a:chOff x="-3498574" y="0"/>
            <a:chExt cx="12192000" cy="6858000"/>
          </a:xfrm>
        </p:grpSpPr>
        <p:sp>
          <p:nvSpPr>
            <p:cNvPr id="77" name="Rectangle 76">
              <a:extLst>
                <a:ext uri="{FF2B5EF4-FFF2-40B4-BE49-F238E27FC236}">
                  <a16:creationId xmlns:a16="http://schemas.microsoft.com/office/drawing/2014/main" id="{5F197BF1-C40D-C6AC-CD37-3BEAD6C01B1F}"/>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77">
              <a:extLst>
                <a:ext uri="{FF2B5EF4-FFF2-40B4-BE49-F238E27FC236}">
                  <a16:creationId xmlns:a16="http://schemas.microsoft.com/office/drawing/2014/main" id="{1612824D-5496-49CA-4AB8-ACCC51E7F8F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10">
              <a:extLst>
                <a:ext uri="{FF2B5EF4-FFF2-40B4-BE49-F238E27FC236}">
                  <a16:creationId xmlns:a16="http://schemas.microsoft.com/office/drawing/2014/main" id="{B7A55771-C667-8795-C821-C3FEDC1F775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0" name="TextBox 79">
              <a:extLst>
                <a:ext uri="{FF2B5EF4-FFF2-40B4-BE49-F238E27FC236}">
                  <a16:creationId xmlns:a16="http://schemas.microsoft.com/office/drawing/2014/main" id="{50EBBE0B-3BD5-82C3-2AFC-81A6B9BDBE3F}"/>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STORY</a:t>
              </a:r>
            </a:p>
          </p:txBody>
        </p:sp>
      </p:grpSp>
      <p:grpSp>
        <p:nvGrpSpPr>
          <p:cNvPr id="81" name="Group 80">
            <a:extLst>
              <a:ext uri="{FF2B5EF4-FFF2-40B4-BE49-F238E27FC236}">
                <a16:creationId xmlns:a16="http://schemas.microsoft.com/office/drawing/2014/main" id="{1010B4F4-7FAE-0672-FD5D-C461BE230546}"/>
              </a:ext>
            </a:extLst>
          </p:cNvPr>
          <p:cNvGrpSpPr/>
          <p:nvPr/>
        </p:nvGrpSpPr>
        <p:grpSpPr>
          <a:xfrm>
            <a:off x="-1294050" y="0"/>
            <a:ext cx="12192000" cy="6858000"/>
            <a:chOff x="-3498574" y="0"/>
            <a:chExt cx="12192000" cy="6858000"/>
          </a:xfrm>
        </p:grpSpPr>
        <p:sp>
          <p:nvSpPr>
            <p:cNvPr id="82" name="Rectangle 81">
              <a:extLst>
                <a:ext uri="{FF2B5EF4-FFF2-40B4-BE49-F238E27FC236}">
                  <a16:creationId xmlns:a16="http://schemas.microsoft.com/office/drawing/2014/main" id="{501FCCFD-93EE-B255-FD4F-4F8A0B19F003}"/>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82">
              <a:extLst>
                <a:ext uri="{FF2B5EF4-FFF2-40B4-BE49-F238E27FC236}">
                  <a16:creationId xmlns:a16="http://schemas.microsoft.com/office/drawing/2014/main" id="{7F2000BC-6ADB-9FBF-7CA0-2CE66C14623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10">
              <a:extLst>
                <a:ext uri="{FF2B5EF4-FFF2-40B4-BE49-F238E27FC236}">
                  <a16:creationId xmlns:a16="http://schemas.microsoft.com/office/drawing/2014/main" id="{BD952E51-4E04-5A99-2575-101CF5D01042}"/>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5" name="TextBox 84">
              <a:extLst>
                <a:ext uri="{FF2B5EF4-FFF2-40B4-BE49-F238E27FC236}">
                  <a16:creationId xmlns:a16="http://schemas.microsoft.com/office/drawing/2014/main" id="{3F15F45F-EB30-140C-0B25-B9E8FDF5564D}"/>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TEAM</a:t>
              </a:r>
            </a:p>
          </p:txBody>
        </p:sp>
      </p:grpSp>
      <p:grpSp>
        <p:nvGrpSpPr>
          <p:cNvPr id="86" name="Group 85">
            <a:extLst>
              <a:ext uri="{FF2B5EF4-FFF2-40B4-BE49-F238E27FC236}">
                <a16:creationId xmlns:a16="http://schemas.microsoft.com/office/drawing/2014/main" id="{D49AE224-85EB-3524-AAE7-AC5BDE2304FC}"/>
              </a:ext>
            </a:extLst>
          </p:cNvPr>
          <p:cNvGrpSpPr/>
          <p:nvPr/>
        </p:nvGrpSpPr>
        <p:grpSpPr>
          <a:xfrm>
            <a:off x="-1907251" y="-4"/>
            <a:ext cx="12192000" cy="6858000"/>
            <a:chOff x="-3498574" y="0"/>
            <a:chExt cx="12192000" cy="6858000"/>
          </a:xfrm>
        </p:grpSpPr>
        <p:sp>
          <p:nvSpPr>
            <p:cNvPr id="88" name="Rectangle 87">
              <a:extLst>
                <a:ext uri="{FF2B5EF4-FFF2-40B4-BE49-F238E27FC236}">
                  <a16:creationId xmlns:a16="http://schemas.microsoft.com/office/drawing/2014/main" id="{83A850E4-9F76-F700-87D3-FEBAB298980B}"/>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88">
              <a:extLst>
                <a:ext uri="{FF2B5EF4-FFF2-40B4-BE49-F238E27FC236}">
                  <a16:creationId xmlns:a16="http://schemas.microsoft.com/office/drawing/2014/main" id="{6FD5A232-78FC-1284-F00A-F5DFFE9CB63F}"/>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10">
              <a:extLst>
                <a:ext uri="{FF2B5EF4-FFF2-40B4-BE49-F238E27FC236}">
                  <a16:creationId xmlns:a16="http://schemas.microsoft.com/office/drawing/2014/main" id="{4FFE5454-B834-0684-A22D-2131677F3EE1}"/>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1" name="TextBox 90">
              <a:extLst>
                <a:ext uri="{FF2B5EF4-FFF2-40B4-BE49-F238E27FC236}">
                  <a16:creationId xmlns:a16="http://schemas.microsoft.com/office/drawing/2014/main" id="{B6F2E81D-8411-ACEC-FE4B-91295DD17F63}"/>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SWOT ANALYSIS</a:t>
              </a:r>
            </a:p>
          </p:txBody>
        </p:sp>
      </p:grpSp>
      <p:grpSp>
        <p:nvGrpSpPr>
          <p:cNvPr id="92" name="Group 91">
            <a:extLst>
              <a:ext uri="{FF2B5EF4-FFF2-40B4-BE49-F238E27FC236}">
                <a16:creationId xmlns:a16="http://schemas.microsoft.com/office/drawing/2014/main" id="{7E06E9A5-C034-F9E4-536A-2D9DF9A615D3}"/>
              </a:ext>
            </a:extLst>
          </p:cNvPr>
          <p:cNvGrpSpPr/>
          <p:nvPr/>
        </p:nvGrpSpPr>
        <p:grpSpPr>
          <a:xfrm>
            <a:off x="-2479740" y="0"/>
            <a:ext cx="12192000" cy="6858000"/>
            <a:chOff x="-3498574" y="0"/>
            <a:chExt cx="12192000" cy="6858000"/>
          </a:xfrm>
        </p:grpSpPr>
        <p:sp>
          <p:nvSpPr>
            <p:cNvPr id="93" name="Rectangle 92">
              <a:extLst>
                <a:ext uri="{FF2B5EF4-FFF2-40B4-BE49-F238E27FC236}">
                  <a16:creationId xmlns:a16="http://schemas.microsoft.com/office/drawing/2014/main" id="{3DB9B163-F43C-D295-36BB-27AD79C6FCA6}"/>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201F75EB-DD71-23C2-9068-D7647485D297}"/>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10">
              <a:extLst>
                <a:ext uri="{FF2B5EF4-FFF2-40B4-BE49-F238E27FC236}">
                  <a16:creationId xmlns:a16="http://schemas.microsoft.com/office/drawing/2014/main" id="{65EAE81A-70F7-A793-EE03-F3F6F224795A}"/>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6" name="TextBox 95">
              <a:extLst>
                <a:ext uri="{FF2B5EF4-FFF2-40B4-BE49-F238E27FC236}">
                  <a16:creationId xmlns:a16="http://schemas.microsoft.com/office/drawing/2014/main" id="{45E911E5-5BF7-D1A8-39B5-7AC6D4C9D49E}"/>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THE STRATEGY</a:t>
              </a:r>
            </a:p>
          </p:txBody>
        </p:sp>
      </p:grpSp>
      <p:grpSp>
        <p:nvGrpSpPr>
          <p:cNvPr id="97" name="Group 96">
            <a:extLst>
              <a:ext uri="{FF2B5EF4-FFF2-40B4-BE49-F238E27FC236}">
                <a16:creationId xmlns:a16="http://schemas.microsoft.com/office/drawing/2014/main" id="{598FCADD-2F78-DBD7-91BA-12F767787B47}"/>
              </a:ext>
            </a:extLst>
          </p:cNvPr>
          <p:cNvGrpSpPr/>
          <p:nvPr/>
        </p:nvGrpSpPr>
        <p:grpSpPr>
          <a:xfrm>
            <a:off x="-3074845" y="0"/>
            <a:ext cx="12192000" cy="6858000"/>
            <a:chOff x="-3498574" y="0"/>
            <a:chExt cx="12192000" cy="6858000"/>
          </a:xfrm>
        </p:grpSpPr>
        <p:sp>
          <p:nvSpPr>
            <p:cNvPr id="98" name="Rectangle 97">
              <a:extLst>
                <a:ext uri="{FF2B5EF4-FFF2-40B4-BE49-F238E27FC236}">
                  <a16:creationId xmlns:a16="http://schemas.microsoft.com/office/drawing/2014/main" id="{B966E6AD-7E98-D247-A4D5-B6D85C78B481}"/>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a:extLst>
                <a:ext uri="{FF2B5EF4-FFF2-40B4-BE49-F238E27FC236}">
                  <a16:creationId xmlns:a16="http://schemas.microsoft.com/office/drawing/2014/main" id="{C7D578E0-50E8-E200-3075-9A25E88273F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10">
              <a:extLst>
                <a:ext uri="{FF2B5EF4-FFF2-40B4-BE49-F238E27FC236}">
                  <a16:creationId xmlns:a16="http://schemas.microsoft.com/office/drawing/2014/main" id="{A0590FCC-96A0-13A1-7209-397648BD62B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2" name="TextBox 101">
              <a:extLst>
                <a:ext uri="{FF2B5EF4-FFF2-40B4-BE49-F238E27FC236}">
                  <a16:creationId xmlns:a16="http://schemas.microsoft.com/office/drawing/2014/main" id="{D06B76F9-2BEA-E6A4-382F-21DE18024D1B}"/>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TESTIMONIALS</a:t>
              </a:r>
            </a:p>
          </p:txBody>
        </p:sp>
      </p:grpSp>
      <p:grpSp>
        <p:nvGrpSpPr>
          <p:cNvPr id="103" name="Group 102">
            <a:extLst>
              <a:ext uri="{FF2B5EF4-FFF2-40B4-BE49-F238E27FC236}">
                <a16:creationId xmlns:a16="http://schemas.microsoft.com/office/drawing/2014/main" id="{0D9146F9-E4E2-3E96-3914-97E761F50C61}"/>
              </a:ext>
            </a:extLst>
          </p:cNvPr>
          <p:cNvGrpSpPr/>
          <p:nvPr/>
        </p:nvGrpSpPr>
        <p:grpSpPr>
          <a:xfrm>
            <a:off x="-10893019" y="0"/>
            <a:ext cx="12192000" cy="6858000"/>
            <a:chOff x="-3498574" y="0"/>
            <a:chExt cx="12192000" cy="6858000"/>
          </a:xfrm>
        </p:grpSpPr>
        <p:sp>
          <p:nvSpPr>
            <p:cNvPr id="104" name="Rectangle 103">
              <a:extLst>
                <a:ext uri="{FF2B5EF4-FFF2-40B4-BE49-F238E27FC236}">
                  <a16:creationId xmlns:a16="http://schemas.microsoft.com/office/drawing/2014/main" id="{B4D33AB8-10C5-883E-44FB-BE5445AB7599}"/>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F27F5D68-1571-14B4-4C32-5F023C70C9C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
              <a:extLst>
                <a:ext uri="{FF2B5EF4-FFF2-40B4-BE49-F238E27FC236}">
                  <a16:creationId xmlns:a16="http://schemas.microsoft.com/office/drawing/2014/main" id="{225A2B07-83D2-92E1-E04D-A1B6BA25A84E}"/>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7" name="TextBox 106">
              <a:extLst>
                <a:ext uri="{FF2B5EF4-FFF2-40B4-BE49-F238E27FC236}">
                  <a16:creationId xmlns:a16="http://schemas.microsoft.com/office/drawing/2014/main" id="{593BD2D9-5079-6D9D-4A1C-EEB5F379C04D}"/>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FOLLOW US</a:t>
              </a:r>
            </a:p>
          </p:txBody>
        </p:sp>
      </p:grpSp>
      <p:grpSp>
        <p:nvGrpSpPr>
          <p:cNvPr id="72" name="Group 71">
            <a:extLst>
              <a:ext uri="{FF2B5EF4-FFF2-40B4-BE49-F238E27FC236}">
                <a16:creationId xmlns:a16="http://schemas.microsoft.com/office/drawing/2014/main" id="{2FF2A7D6-07F4-0C65-A610-ABC7FDE60C6D}"/>
              </a:ext>
            </a:extLst>
          </p:cNvPr>
          <p:cNvGrpSpPr/>
          <p:nvPr/>
        </p:nvGrpSpPr>
        <p:grpSpPr>
          <a:xfrm>
            <a:off x="1997807" y="2571750"/>
            <a:ext cx="5225767" cy="2779713"/>
            <a:chOff x="1997807" y="2571750"/>
            <a:chExt cx="5225767" cy="2779713"/>
          </a:xfrm>
        </p:grpSpPr>
        <p:sp>
          <p:nvSpPr>
            <p:cNvPr id="73" name="Freeform 47">
              <a:extLst>
                <a:ext uri="{FF2B5EF4-FFF2-40B4-BE49-F238E27FC236}">
                  <a16:creationId xmlns:a16="http://schemas.microsoft.com/office/drawing/2014/main" id="{E00F0166-E5A5-5565-B653-D70E19C0753B}"/>
                </a:ext>
              </a:extLst>
            </p:cNvPr>
            <p:cNvSpPr>
              <a:spLocks/>
            </p:cNvSpPr>
            <p:nvPr/>
          </p:nvSpPr>
          <p:spPr bwMode="auto">
            <a:xfrm>
              <a:off x="5031289" y="4157808"/>
              <a:ext cx="437047" cy="1193655"/>
            </a:xfrm>
            <a:custGeom>
              <a:avLst/>
              <a:gdLst>
                <a:gd name="T0" fmla="*/ 18 w 138"/>
                <a:gd name="T1" fmla="*/ 0 h 376"/>
                <a:gd name="T2" fmla="*/ 0 w 138"/>
                <a:gd name="T3" fmla="*/ 18 h 376"/>
                <a:gd name="T4" fmla="*/ 0 w 138"/>
                <a:gd name="T5" fmla="*/ 238 h 376"/>
                <a:gd name="T6" fmla="*/ 41 w 138"/>
                <a:gd name="T7" fmla="*/ 336 h 376"/>
                <a:gd name="T8" fmla="*/ 138 w 138"/>
                <a:gd name="T9" fmla="*/ 376 h 376"/>
                <a:gd name="T10" fmla="*/ 138 w 138"/>
                <a:gd name="T11" fmla="*/ 376 h 376"/>
                <a:gd name="T12" fmla="*/ 138 w 138"/>
                <a:gd name="T13" fmla="*/ 376 h 376"/>
                <a:gd name="T14" fmla="*/ 120 w 138"/>
                <a:gd name="T15" fmla="*/ 358 h 376"/>
                <a:gd name="T16" fmla="*/ 138 w 138"/>
                <a:gd name="T17" fmla="*/ 340 h 376"/>
                <a:gd name="T18" fmla="*/ 66 w 138"/>
                <a:gd name="T19" fmla="*/ 311 h 376"/>
                <a:gd name="T20" fmla="*/ 36 w 138"/>
                <a:gd name="T21" fmla="*/ 238 h 376"/>
                <a:gd name="T22" fmla="*/ 36 w 138"/>
                <a:gd name="T23" fmla="*/ 18 h 376"/>
                <a:gd name="T24" fmla="*/ 18 w 138"/>
                <a:gd name="T25"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376">
                  <a:moveTo>
                    <a:pt x="18" y="0"/>
                  </a:moveTo>
                  <a:cubicBezTo>
                    <a:pt x="8" y="0"/>
                    <a:pt x="0" y="9"/>
                    <a:pt x="0" y="18"/>
                  </a:cubicBezTo>
                  <a:cubicBezTo>
                    <a:pt x="0" y="238"/>
                    <a:pt x="0" y="238"/>
                    <a:pt x="0" y="238"/>
                  </a:cubicBezTo>
                  <a:cubicBezTo>
                    <a:pt x="0" y="277"/>
                    <a:pt x="16" y="311"/>
                    <a:pt x="41" y="336"/>
                  </a:cubicBezTo>
                  <a:cubicBezTo>
                    <a:pt x="66" y="361"/>
                    <a:pt x="100" y="376"/>
                    <a:pt x="138" y="376"/>
                  </a:cubicBezTo>
                  <a:cubicBezTo>
                    <a:pt x="138" y="376"/>
                    <a:pt x="138" y="376"/>
                    <a:pt x="138" y="376"/>
                  </a:cubicBezTo>
                  <a:cubicBezTo>
                    <a:pt x="138" y="376"/>
                    <a:pt x="138" y="376"/>
                    <a:pt x="138" y="376"/>
                  </a:cubicBezTo>
                  <a:cubicBezTo>
                    <a:pt x="128" y="376"/>
                    <a:pt x="120" y="368"/>
                    <a:pt x="120" y="358"/>
                  </a:cubicBezTo>
                  <a:cubicBezTo>
                    <a:pt x="120" y="349"/>
                    <a:pt x="128" y="340"/>
                    <a:pt x="138" y="340"/>
                  </a:cubicBezTo>
                  <a:cubicBezTo>
                    <a:pt x="110" y="340"/>
                    <a:pt x="85" y="329"/>
                    <a:pt x="66" y="311"/>
                  </a:cubicBezTo>
                  <a:cubicBezTo>
                    <a:pt x="48" y="292"/>
                    <a:pt x="36" y="267"/>
                    <a:pt x="36" y="238"/>
                  </a:cubicBezTo>
                  <a:cubicBezTo>
                    <a:pt x="36" y="18"/>
                    <a:pt x="36" y="18"/>
                    <a:pt x="36" y="18"/>
                  </a:cubicBezTo>
                  <a:cubicBezTo>
                    <a:pt x="36" y="9"/>
                    <a:pt x="28" y="0"/>
                    <a:pt x="18"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s-CO"/>
            </a:p>
          </p:txBody>
        </p:sp>
        <p:sp>
          <p:nvSpPr>
            <p:cNvPr id="74" name="Freeform 48">
              <a:extLst>
                <a:ext uri="{FF2B5EF4-FFF2-40B4-BE49-F238E27FC236}">
                  <a16:creationId xmlns:a16="http://schemas.microsoft.com/office/drawing/2014/main" id="{2D44D126-1969-3844-FC3D-F732F0776A04}"/>
                </a:ext>
              </a:extLst>
            </p:cNvPr>
            <p:cNvSpPr>
              <a:spLocks/>
            </p:cNvSpPr>
            <p:nvPr/>
          </p:nvSpPr>
          <p:spPr bwMode="auto">
            <a:xfrm>
              <a:off x="5468336" y="4912066"/>
              <a:ext cx="1755238" cy="439397"/>
            </a:xfrm>
            <a:custGeom>
              <a:avLst/>
              <a:gdLst>
                <a:gd name="T0" fmla="*/ 553 w 553"/>
                <a:gd name="T1" fmla="*/ 0 h 138"/>
                <a:gd name="T2" fmla="*/ 535 w 553"/>
                <a:gd name="T3" fmla="*/ 18 h 138"/>
                <a:gd name="T4" fmla="*/ 517 w 553"/>
                <a:gd name="T5" fmla="*/ 0 h 138"/>
                <a:gd name="T6" fmla="*/ 517 w 553"/>
                <a:gd name="T7" fmla="*/ 0 h 138"/>
                <a:gd name="T8" fmla="*/ 487 w 553"/>
                <a:gd name="T9" fmla="*/ 73 h 138"/>
                <a:gd name="T10" fmla="*/ 415 w 553"/>
                <a:gd name="T11" fmla="*/ 102 h 138"/>
                <a:gd name="T12" fmla="*/ 0 w 553"/>
                <a:gd name="T13" fmla="*/ 102 h 138"/>
                <a:gd name="T14" fmla="*/ 0 w 553"/>
                <a:gd name="T15" fmla="*/ 102 h 138"/>
                <a:gd name="T16" fmla="*/ 0 w 553"/>
                <a:gd name="T17" fmla="*/ 102 h 138"/>
                <a:gd name="T18" fmla="*/ 18 w 553"/>
                <a:gd name="T19" fmla="*/ 120 h 138"/>
                <a:gd name="T20" fmla="*/ 0 w 553"/>
                <a:gd name="T21" fmla="*/ 138 h 138"/>
                <a:gd name="T22" fmla="*/ 415 w 553"/>
                <a:gd name="T23" fmla="*/ 138 h 138"/>
                <a:gd name="T24" fmla="*/ 513 w 553"/>
                <a:gd name="T25" fmla="*/ 98 h 138"/>
                <a:gd name="T26" fmla="*/ 553 w 553"/>
                <a:gd name="T27" fmla="*/ 0 h 138"/>
                <a:gd name="T28" fmla="*/ 553 w 553"/>
                <a:gd name="T2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3" h="138">
                  <a:moveTo>
                    <a:pt x="553" y="0"/>
                  </a:moveTo>
                  <a:cubicBezTo>
                    <a:pt x="553" y="10"/>
                    <a:pt x="545" y="18"/>
                    <a:pt x="535" y="18"/>
                  </a:cubicBezTo>
                  <a:cubicBezTo>
                    <a:pt x="525" y="18"/>
                    <a:pt x="517" y="10"/>
                    <a:pt x="517" y="0"/>
                  </a:cubicBezTo>
                  <a:cubicBezTo>
                    <a:pt x="517" y="0"/>
                    <a:pt x="517" y="0"/>
                    <a:pt x="517" y="0"/>
                  </a:cubicBezTo>
                  <a:cubicBezTo>
                    <a:pt x="517" y="29"/>
                    <a:pt x="506" y="54"/>
                    <a:pt x="487" y="73"/>
                  </a:cubicBezTo>
                  <a:cubicBezTo>
                    <a:pt x="469" y="91"/>
                    <a:pt x="443" y="102"/>
                    <a:pt x="415" y="102"/>
                  </a:cubicBezTo>
                  <a:cubicBezTo>
                    <a:pt x="0" y="102"/>
                    <a:pt x="0" y="102"/>
                    <a:pt x="0" y="102"/>
                  </a:cubicBezTo>
                  <a:cubicBezTo>
                    <a:pt x="0" y="102"/>
                    <a:pt x="0" y="102"/>
                    <a:pt x="0" y="102"/>
                  </a:cubicBezTo>
                  <a:cubicBezTo>
                    <a:pt x="0" y="102"/>
                    <a:pt x="0" y="102"/>
                    <a:pt x="0" y="102"/>
                  </a:cubicBezTo>
                  <a:cubicBezTo>
                    <a:pt x="10" y="102"/>
                    <a:pt x="18" y="111"/>
                    <a:pt x="18" y="120"/>
                  </a:cubicBezTo>
                  <a:cubicBezTo>
                    <a:pt x="18" y="130"/>
                    <a:pt x="10" y="138"/>
                    <a:pt x="0" y="138"/>
                  </a:cubicBezTo>
                  <a:cubicBezTo>
                    <a:pt x="415" y="138"/>
                    <a:pt x="415" y="138"/>
                    <a:pt x="415" y="138"/>
                  </a:cubicBezTo>
                  <a:cubicBezTo>
                    <a:pt x="453" y="138"/>
                    <a:pt x="488" y="123"/>
                    <a:pt x="513" y="98"/>
                  </a:cubicBezTo>
                  <a:cubicBezTo>
                    <a:pt x="537" y="73"/>
                    <a:pt x="553" y="39"/>
                    <a:pt x="553" y="0"/>
                  </a:cubicBezTo>
                  <a:cubicBezTo>
                    <a:pt x="553" y="0"/>
                    <a:pt x="553" y="0"/>
                    <a:pt x="553"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s-CO"/>
            </a:p>
          </p:txBody>
        </p:sp>
        <p:sp>
          <p:nvSpPr>
            <p:cNvPr id="75" name="Freeform 49">
              <a:extLst>
                <a:ext uri="{FF2B5EF4-FFF2-40B4-BE49-F238E27FC236}">
                  <a16:creationId xmlns:a16="http://schemas.microsoft.com/office/drawing/2014/main" id="{5658979D-6ECD-E58B-3866-86D7B73FC1A7}"/>
                </a:ext>
              </a:extLst>
            </p:cNvPr>
            <p:cNvSpPr>
              <a:spLocks/>
            </p:cNvSpPr>
            <p:nvPr/>
          </p:nvSpPr>
          <p:spPr bwMode="auto">
            <a:xfrm>
              <a:off x="5411943" y="5236326"/>
              <a:ext cx="115137" cy="115137"/>
            </a:xfrm>
            <a:custGeom>
              <a:avLst/>
              <a:gdLst>
                <a:gd name="T0" fmla="*/ 18 w 36"/>
                <a:gd name="T1" fmla="*/ 0 h 36"/>
                <a:gd name="T2" fmla="*/ 0 w 36"/>
                <a:gd name="T3" fmla="*/ 18 h 36"/>
                <a:gd name="T4" fmla="*/ 18 w 36"/>
                <a:gd name="T5" fmla="*/ 36 h 36"/>
                <a:gd name="T6" fmla="*/ 18 w 36"/>
                <a:gd name="T7" fmla="*/ 36 h 36"/>
                <a:gd name="T8" fmla="*/ 36 w 36"/>
                <a:gd name="T9" fmla="*/ 18 h 36"/>
                <a:gd name="T10" fmla="*/ 18 w 36"/>
                <a:gd name="T11" fmla="*/ 0 h 36"/>
                <a:gd name="T12" fmla="*/ 18 w 36"/>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18" y="0"/>
                  </a:moveTo>
                  <a:cubicBezTo>
                    <a:pt x="8" y="0"/>
                    <a:pt x="0" y="9"/>
                    <a:pt x="0" y="18"/>
                  </a:cubicBezTo>
                  <a:cubicBezTo>
                    <a:pt x="0" y="28"/>
                    <a:pt x="8" y="36"/>
                    <a:pt x="18" y="36"/>
                  </a:cubicBezTo>
                  <a:cubicBezTo>
                    <a:pt x="18" y="36"/>
                    <a:pt x="18" y="36"/>
                    <a:pt x="18" y="36"/>
                  </a:cubicBezTo>
                  <a:cubicBezTo>
                    <a:pt x="28" y="36"/>
                    <a:pt x="36" y="28"/>
                    <a:pt x="36" y="18"/>
                  </a:cubicBezTo>
                  <a:cubicBezTo>
                    <a:pt x="36" y="9"/>
                    <a:pt x="28" y="0"/>
                    <a:pt x="18" y="0"/>
                  </a:cubicBezTo>
                  <a:cubicBezTo>
                    <a:pt x="18" y="0"/>
                    <a:pt x="18" y="0"/>
                    <a:pt x="18" y="0"/>
                  </a:cubicBezTo>
                </a:path>
              </a:pathLst>
            </a:custGeom>
            <a:solidFill>
              <a:srgbClr val="461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87" name="Freeform 50">
              <a:extLst>
                <a:ext uri="{FF2B5EF4-FFF2-40B4-BE49-F238E27FC236}">
                  <a16:creationId xmlns:a16="http://schemas.microsoft.com/office/drawing/2014/main" id="{2E390EDC-15D9-BBEF-DAD7-D83F1852E4A2}"/>
                </a:ext>
              </a:extLst>
            </p:cNvPr>
            <p:cNvSpPr>
              <a:spLocks/>
            </p:cNvSpPr>
            <p:nvPr/>
          </p:nvSpPr>
          <p:spPr bwMode="auto">
            <a:xfrm>
              <a:off x="6591500" y="3079288"/>
              <a:ext cx="632074" cy="1832777"/>
            </a:xfrm>
            <a:custGeom>
              <a:avLst/>
              <a:gdLst>
                <a:gd name="T0" fmla="*/ 61 w 199"/>
                <a:gd name="T1" fmla="*/ 0 h 578"/>
                <a:gd name="T2" fmla="*/ 61 w 199"/>
                <a:gd name="T3" fmla="*/ 0 h 578"/>
                <a:gd name="T4" fmla="*/ 9 w 199"/>
                <a:gd name="T5" fmla="*/ 0 h 578"/>
                <a:gd name="T6" fmla="*/ 15 w 199"/>
                <a:gd name="T7" fmla="*/ 8 h 578"/>
                <a:gd name="T8" fmla="*/ 10 w 199"/>
                <a:gd name="T9" fmla="*/ 33 h 578"/>
                <a:gd name="T10" fmla="*/ 0 w 199"/>
                <a:gd name="T11" fmla="*/ 36 h 578"/>
                <a:gd name="T12" fmla="*/ 61 w 199"/>
                <a:gd name="T13" fmla="*/ 36 h 578"/>
                <a:gd name="T14" fmla="*/ 133 w 199"/>
                <a:gd name="T15" fmla="*/ 66 h 578"/>
                <a:gd name="T16" fmla="*/ 163 w 199"/>
                <a:gd name="T17" fmla="*/ 138 h 578"/>
                <a:gd name="T18" fmla="*/ 163 w 199"/>
                <a:gd name="T19" fmla="*/ 578 h 578"/>
                <a:gd name="T20" fmla="*/ 163 w 199"/>
                <a:gd name="T21" fmla="*/ 578 h 578"/>
                <a:gd name="T22" fmla="*/ 181 w 199"/>
                <a:gd name="T23" fmla="*/ 560 h 578"/>
                <a:gd name="T24" fmla="*/ 199 w 199"/>
                <a:gd name="T25" fmla="*/ 578 h 578"/>
                <a:gd name="T26" fmla="*/ 199 w 199"/>
                <a:gd name="T27" fmla="*/ 578 h 578"/>
                <a:gd name="T28" fmla="*/ 199 w 199"/>
                <a:gd name="T29" fmla="*/ 138 h 578"/>
                <a:gd name="T30" fmla="*/ 159 w 199"/>
                <a:gd name="T31" fmla="*/ 41 h 578"/>
                <a:gd name="T32" fmla="*/ 61 w 199"/>
                <a:gd name="T33" fmla="*/ 0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578">
                  <a:moveTo>
                    <a:pt x="61" y="0"/>
                  </a:moveTo>
                  <a:cubicBezTo>
                    <a:pt x="61" y="0"/>
                    <a:pt x="61" y="0"/>
                    <a:pt x="61" y="0"/>
                  </a:cubicBezTo>
                  <a:cubicBezTo>
                    <a:pt x="9" y="0"/>
                    <a:pt x="9" y="0"/>
                    <a:pt x="9" y="0"/>
                  </a:cubicBezTo>
                  <a:cubicBezTo>
                    <a:pt x="15" y="8"/>
                    <a:pt x="15" y="8"/>
                    <a:pt x="15" y="8"/>
                  </a:cubicBezTo>
                  <a:cubicBezTo>
                    <a:pt x="20" y="17"/>
                    <a:pt x="18" y="28"/>
                    <a:pt x="10" y="33"/>
                  </a:cubicBezTo>
                  <a:cubicBezTo>
                    <a:pt x="7" y="35"/>
                    <a:pt x="3" y="36"/>
                    <a:pt x="0" y="36"/>
                  </a:cubicBezTo>
                  <a:cubicBezTo>
                    <a:pt x="61" y="36"/>
                    <a:pt x="61" y="36"/>
                    <a:pt x="61" y="36"/>
                  </a:cubicBezTo>
                  <a:cubicBezTo>
                    <a:pt x="89" y="36"/>
                    <a:pt x="115" y="48"/>
                    <a:pt x="133" y="66"/>
                  </a:cubicBezTo>
                  <a:cubicBezTo>
                    <a:pt x="152" y="85"/>
                    <a:pt x="163" y="110"/>
                    <a:pt x="163" y="138"/>
                  </a:cubicBezTo>
                  <a:cubicBezTo>
                    <a:pt x="163" y="578"/>
                    <a:pt x="163" y="578"/>
                    <a:pt x="163" y="578"/>
                  </a:cubicBezTo>
                  <a:cubicBezTo>
                    <a:pt x="163" y="578"/>
                    <a:pt x="163" y="578"/>
                    <a:pt x="163" y="578"/>
                  </a:cubicBezTo>
                  <a:cubicBezTo>
                    <a:pt x="163" y="569"/>
                    <a:pt x="171" y="560"/>
                    <a:pt x="181" y="560"/>
                  </a:cubicBezTo>
                  <a:cubicBezTo>
                    <a:pt x="191" y="560"/>
                    <a:pt x="199" y="569"/>
                    <a:pt x="199" y="578"/>
                  </a:cubicBezTo>
                  <a:cubicBezTo>
                    <a:pt x="199" y="578"/>
                    <a:pt x="199" y="578"/>
                    <a:pt x="199" y="578"/>
                  </a:cubicBezTo>
                  <a:cubicBezTo>
                    <a:pt x="199" y="138"/>
                    <a:pt x="199" y="138"/>
                    <a:pt x="199" y="138"/>
                  </a:cubicBezTo>
                  <a:cubicBezTo>
                    <a:pt x="199" y="100"/>
                    <a:pt x="183" y="66"/>
                    <a:pt x="159" y="41"/>
                  </a:cubicBezTo>
                  <a:cubicBezTo>
                    <a:pt x="134" y="16"/>
                    <a:pt x="99" y="0"/>
                    <a:pt x="61"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s-CO"/>
            </a:p>
          </p:txBody>
        </p:sp>
        <p:sp>
          <p:nvSpPr>
            <p:cNvPr id="99" name="Oval 51">
              <a:extLst>
                <a:ext uri="{FF2B5EF4-FFF2-40B4-BE49-F238E27FC236}">
                  <a16:creationId xmlns:a16="http://schemas.microsoft.com/office/drawing/2014/main" id="{13781C11-6FF9-27EA-1FE8-DADE33CA9634}"/>
                </a:ext>
              </a:extLst>
            </p:cNvPr>
            <p:cNvSpPr>
              <a:spLocks noChangeArrowheads="1"/>
            </p:cNvSpPr>
            <p:nvPr/>
          </p:nvSpPr>
          <p:spPr bwMode="auto">
            <a:xfrm>
              <a:off x="7108437" y="4855672"/>
              <a:ext cx="115137" cy="115137"/>
            </a:xfrm>
            <a:prstGeom prst="ellipse">
              <a:avLst/>
            </a:prstGeom>
            <a:solidFill>
              <a:srgbClr val="451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8" name="Freeform 52">
              <a:extLst>
                <a:ext uri="{FF2B5EF4-FFF2-40B4-BE49-F238E27FC236}">
                  <a16:creationId xmlns:a16="http://schemas.microsoft.com/office/drawing/2014/main" id="{3E502DFF-58E9-AC85-AA9B-05B28B87AEA6}"/>
                </a:ext>
              </a:extLst>
            </p:cNvPr>
            <p:cNvSpPr>
              <a:spLocks noEditPoints="1"/>
            </p:cNvSpPr>
            <p:nvPr/>
          </p:nvSpPr>
          <p:spPr bwMode="auto">
            <a:xfrm>
              <a:off x="6544506" y="3168577"/>
              <a:ext cx="39946" cy="25848"/>
            </a:xfrm>
            <a:custGeom>
              <a:avLst/>
              <a:gdLst>
                <a:gd name="T0" fmla="*/ 7 w 13"/>
                <a:gd name="T1" fmla="*/ 6 h 8"/>
                <a:gd name="T2" fmla="*/ 13 w 13"/>
                <a:gd name="T3" fmla="*/ 8 h 8"/>
                <a:gd name="T4" fmla="*/ 7 w 13"/>
                <a:gd name="T5" fmla="*/ 6 h 8"/>
                <a:gd name="T6" fmla="*/ 0 w 13"/>
                <a:gd name="T7" fmla="*/ 1 h 8"/>
                <a:gd name="T8" fmla="*/ 0 w 13"/>
                <a:gd name="T9" fmla="*/ 1 h 8"/>
                <a:gd name="T10" fmla="*/ 0 w 13"/>
                <a:gd name="T11" fmla="*/ 1 h 8"/>
                <a:gd name="T12" fmla="*/ 0 w 13"/>
                <a:gd name="T13" fmla="*/ 0 h 8"/>
                <a:gd name="T14" fmla="*/ 0 w 13"/>
                <a:gd name="T15" fmla="*/ 1 h 8"/>
                <a:gd name="T16" fmla="*/ 0 w 13"/>
                <a:gd name="T17" fmla="*/ 1 h 8"/>
                <a:gd name="T18" fmla="*/ 0 w 1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7" y="6"/>
                  </a:moveTo>
                  <a:cubicBezTo>
                    <a:pt x="9" y="8"/>
                    <a:pt x="11" y="8"/>
                    <a:pt x="13" y="8"/>
                  </a:cubicBezTo>
                  <a:cubicBezTo>
                    <a:pt x="11" y="8"/>
                    <a:pt x="9" y="8"/>
                    <a:pt x="7" y="6"/>
                  </a:cubicBezTo>
                  <a:moveTo>
                    <a:pt x="0" y="1"/>
                  </a:moveTo>
                  <a:cubicBezTo>
                    <a:pt x="0" y="1"/>
                    <a:pt x="0" y="1"/>
                    <a:pt x="0" y="1"/>
                  </a:cubicBezTo>
                  <a:cubicBezTo>
                    <a:pt x="0" y="1"/>
                    <a:pt x="0" y="1"/>
                    <a:pt x="0" y="1"/>
                  </a:cubicBezTo>
                  <a:moveTo>
                    <a:pt x="0" y="0"/>
                  </a:moveTo>
                  <a:cubicBezTo>
                    <a:pt x="0" y="1"/>
                    <a:pt x="0" y="1"/>
                    <a:pt x="0" y="1"/>
                  </a:cubicBezTo>
                  <a:cubicBezTo>
                    <a:pt x="0" y="1"/>
                    <a:pt x="0" y="1"/>
                    <a:pt x="0" y="1"/>
                  </a:cubicBezTo>
                  <a:cubicBezTo>
                    <a:pt x="0" y="0"/>
                    <a:pt x="0" y="0"/>
                    <a:pt x="0" y="0"/>
                  </a:cubicBezTo>
                </a:path>
              </a:pathLst>
            </a:custGeom>
            <a:solidFill>
              <a:srgbClr val="661A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9" name="Freeform 53">
              <a:extLst>
                <a:ext uri="{FF2B5EF4-FFF2-40B4-BE49-F238E27FC236}">
                  <a16:creationId xmlns:a16="http://schemas.microsoft.com/office/drawing/2014/main" id="{A56431C7-ABF1-92EF-E185-9F0290E45D31}"/>
                </a:ext>
              </a:extLst>
            </p:cNvPr>
            <p:cNvSpPr>
              <a:spLocks noEditPoints="1"/>
            </p:cNvSpPr>
            <p:nvPr/>
          </p:nvSpPr>
          <p:spPr bwMode="auto">
            <a:xfrm>
              <a:off x="6201447" y="2571750"/>
              <a:ext cx="418249" cy="622675"/>
            </a:xfrm>
            <a:custGeom>
              <a:avLst/>
              <a:gdLst>
                <a:gd name="T0" fmla="*/ 121 w 132"/>
                <a:gd name="T1" fmla="*/ 196 h 196"/>
                <a:gd name="T2" fmla="*/ 123 w 132"/>
                <a:gd name="T3" fmla="*/ 196 h 196"/>
                <a:gd name="T4" fmla="*/ 123 w 132"/>
                <a:gd name="T5" fmla="*/ 196 h 196"/>
                <a:gd name="T6" fmla="*/ 123 w 132"/>
                <a:gd name="T7" fmla="*/ 196 h 196"/>
                <a:gd name="T8" fmla="*/ 121 w 132"/>
                <a:gd name="T9" fmla="*/ 196 h 196"/>
                <a:gd name="T10" fmla="*/ 108 w 132"/>
                <a:gd name="T11" fmla="*/ 189 h 196"/>
                <a:gd name="T12" fmla="*/ 115 w 132"/>
                <a:gd name="T13" fmla="*/ 194 h 196"/>
                <a:gd name="T14" fmla="*/ 108 w 132"/>
                <a:gd name="T15" fmla="*/ 189 h 196"/>
                <a:gd name="T16" fmla="*/ 108 w 132"/>
                <a:gd name="T17" fmla="*/ 189 h 196"/>
                <a:gd name="T18" fmla="*/ 108 w 132"/>
                <a:gd name="T19" fmla="*/ 189 h 196"/>
                <a:gd name="T20" fmla="*/ 108 w 132"/>
                <a:gd name="T21" fmla="*/ 189 h 196"/>
                <a:gd name="T22" fmla="*/ 30 w 132"/>
                <a:gd name="T23" fmla="*/ 9 h 196"/>
                <a:gd name="T24" fmla="*/ 30 w 132"/>
                <a:gd name="T25" fmla="*/ 29 h 196"/>
                <a:gd name="T26" fmla="*/ 15 w 132"/>
                <a:gd name="T27" fmla="*/ 50 h 196"/>
                <a:gd name="T28" fmla="*/ 108 w 132"/>
                <a:gd name="T29" fmla="*/ 188 h 196"/>
                <a:gd name="T30" fmla="*/ 105 w 132"/>
                <a:gd name="T31" fmla="*/ 178 h 196"/>
                <a:gd name="T32" fmla="*/ 123 w 132"/>
                <a:gd name="T33" fmla="*/ 160 h 196"/>
                <a:gd name="T34" fmla="*/ 132 w 132"/>
                <a:gd name="T35" fmla="*/ 160 h 196"/>
                <a:gd name="T36" fmla="*/ 30 w 132"/>
                <a:gd name="T37" fmla="*/ 9 h 196"/>
                <a:gd name="T38" fmla="*/ 28 w 132"/>
                <a:gd name="T39" fmla="*/ 6 h 196"/>
                <a:gd name="T40" fmla="*/ 28 w 132"/>
                <a:gd name="T41" fmla="*/ 6 h 196"/>
                <a:gd name="T42" fmla="*/ 28 w 132"/>
                <a:gd name="T43" fmla="*/ 6 h 196"/>
                <a:gd name="T44" fmla="*/ 2 w 132"/>
                <a:gd name="T45" fmla="*/ 5 h 196"/>
                <a:gd name="T46" fmla="*/ 0 w 132"/>
                <a:gd name="T47" fmla="*/ 9 h 196"/>
                <a:gd name="T48" fmla="*/ 0 w 132"/>
                <a:gd name="T49" fmla="*/ 8 h 196"/>
                <a:gd name="T50" fmla="*/ 2 w 132"/>
                <a:gd name="T51" fmla="*/ 5 h 196"/>
                <a:gd name="T52" fmla="*/ 7 w 132"/>
                <a:gd name="T53" fmla="*/ 2 h 196"/>
                <a:gd name="T54" fmla="*/ 7 w 132"/>
                <a:gd name="T55" fmla="*/ 2 h 196"/>
                <a:gd name="T56" fmla="*/ 7 w 132"/>
                <a:gd name="T57" fmla="*/ 2 h 196"/>
                <a:gd name="T58" fmla="*/ 22 w 132"/>
                <a:gd name="T59" fmla="*/ 2 h 196"/>
                <a:gd name="T60" fmla="*/ 25 w 132"/>
                <a:gd name="T61" fmla="*/ 4 h 196"/>
                <a:gd name="T62" fmla="*/ 28 w 132"/>
                <a:gd name="T63" fmla="*/ 6 h 196"/>
                <a:gd name="T64" fmla="*/ 22 w 132"/>
                <a:gd name="T65" fmla="*/ 2 h 196"/>
                <a:gd name="T66" fmla="*/ 15 w 132"/>
                <a:gd name="T67" fmla="*/ 0 h 196"/>
                <a:gd name="T68" fmla="*/ 7 w 132"/>
                <a:gd name="T69" fmla="*/ 2 h 196"/>
                <a:gd name="T70" fmla="*/ 15 w 132"/>
                <a:gd name="T71" fmla="*/ 0 h 196"/>
                <a:gd name="T72" fmla="*/ 15 w 132"/>
                <a:gd name="T7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96">
                  <a:moveTo>
                    <a:pt x="121" y="196"/>
                  </a:moveTo>
                  <a:cubicBezTo>
                    <a:pt x="122" y="196"/>
                    <a:pt x="122" y="196"/>
                    <a:pt x="123" y="196"/>
                  </a:cubicBezTo>
                  <a:cubicBezTo>
                    <a:pt x="123" y="196"/>
                    <a:pt x="123" y="196"/>
                    <a:pt x="123" y="196"/>
                  </a:cubicBezTo>
                  <a:cubicBezTo>
                    <a:pt x="123" y="196"/>
                    <a:pt x="123" y="196"/>
                    <a:pt x="123" y="196"/>
                  </a:cubicBezTo>
                  <a:cubicBezTo>
                    <a:pt x="122" y="196"/>
                    <a:pt x="122" y="196"/>
                    <a:pt x="121" y="196"/>
                  </a:cubicBezTo>
                  <a:moveTo>
                    <a:pt x="108" y="189"/>
                  </a:moveTo>
                  <a:cubicBezTo>
                    <a:pt x="110" y="191"/>
                    <a:pt x="112" y="193"/>
                    <a:pt x="115" y="194"/>
                  </a:cubicBezTo>
                  <a:cubicBezTo>
                    <a:pt x="112" y="193"/>
                    <a:pt x="110" y="191"/>
                    <a:pt x="108" y="189"/>
                  </a:cubicBezTo>
                  <a:moveTo>
                    <a:pt x="108" y="189"/>
                  </a:moveTo>
                  <a:cubicBezTo>
                    <a:pt x="108" y="189"/>
                    <a:pt x="108" y="189"/>
                    <a:pt x="108" y="189"/>
                  </a:cubicBezTo>
                  <a:cubicBezTo>
                    <a:pt x="108" y="189"/>
                    <a:pt x="108" y="189"/>
                    <a:pt x="108" y="189"/>
                  </a:cubicBezTo>
                  <a:moveTo>
                    <a:pt x="30" y="9"/>
                  </a:moveTo>
                  <a:cubicBezTo>
                    <a:pt x="34" y="15"/>
                    <a:pt x="34" y="22"/>
                    <a:pt x="30" y="29"/>
                  </a:cubicBezTo>
                  <a:cubicBezTo>
                    <a:pt x="15" y="50"/>
                    <a:pt x="15" y="50"/>
                    <a:pt x="15" y="50"/>
                  </a:cubicBezTo>
                  <a:cubicBezTo>
                    <a:pt x="108" y="188"/>
                    <a:pt x="108" y="188"/>
                    <a:pt x="108" y="188"/>
                  </a:cubicBezTo>
                  <a:cubicBezTo>
                    <a:pt x="106" y="186"/>
                    <a:pt x="105" y="182"/>
                    <a:pt x="105" y="178"/>
                  </a:cubicBezTo>
                  <a:cubicBezTo>
                    <a:pt x="105" y="169"/>
                    <a:pt x="113" y="160"/>
                    <a:pt x="123" y="160"/>
                  </a:cubicBezTo>
                  <a:cubicBezTo>
                    <a:pt x="132" y="160"/>
                    <a:pt x="132" y="160"/>
                    <a:pt x="132" y="160"/>
                  </a:cubicBezTo>
                  <a:cubicBezTo>
                    <a:pt x="30" y="9"/>
                    <a:pt x="30" y="9"/>
                    <a:pt x="30" y="9"/>
                  </a:cubicBezTo>
                  <a:moveTo>
                    <a:pt x="28" y="6"/>
                  </a:moveTo>
                  <a:cubicBezTo>
                    <a:pt x="28" y="6"/>
                    <a:pt x="28" y="6"/>
                    <a:pt x="28" y="6"/>
                  </a:cubicBezTo>
                  <a:cubicBezTo>
                    <a:pt x="28" y="6"/>
                    <a:pt x="28" y="6"/>
                    <a:pt x="28" y="6"/>
                  </a:cubicBezTo>
                  <a:moveTo>
                    <a:pt x="2" y="5"/>
                  </a:moveTo>
                  <a:cubicBezTo>
                    <a:pt x="1" y="6"/>
                    <a:pt x="0" y="7"/>
                    <a:pt x="0" y="9"/>
                  </a:cubicBezTo>
                  <a:cubicBezTo>
                    <a:pt x="0" y="8"/>
                    <a:pt x="0" y="8"/>
                    <a:pt x="0" y="8"/>
                  </a:cubicBezTo>
                  <a:cubicBezTo>
                    <a:pt x="1" y="7"/>
                    <a:pt x="1" y="6"/>
                    <a:pt x="2" y="5"/>
                  </a:cubicBezTo>
                  <a:moveTo>
                    <a:pt x="7" y="2"/>
                  </a:moveTo>
                  <a:cubicBezTo>
                    <a:pt x="7" y="2"/>
                    <a:pt x="7" y="2"/>
                    <a:pt x="7" y="2"/>
                  </a:cubicBezTo>
                  <a:cubicBezTo>
                    <a:pt x="7" y="2"/>
                    <a:pt x="7" y="2"/>
                    <a:pt x="7" y="2"/>
                  </a:cubicBezTo>
                  <a:moveTo>
                    <a:pt x="22" y="2"/>
                  </a:moveTo>
                  <a:cubicBezTo>
                    <a:pt x="23" y="3"/>
                    <a:pt x="24" y="3"/>
                    <a:pt x="25" y="4"/>
                  </a:cubicBezTo>
                  <a:cubicBezTo>
                    <a:pt x="26" y="4"/>
                    <a:pt x="27" y="5"/>
                    <a:pt x="28" y="6"/>
                  </a:cubicBezTo>
                  <a:cubicBezTo>
                    <a:pt x="26" y="4"/>
                    <a:pt x="24" y="3"/>
                    <a:pt x="22" y="2"/>
                  </a:cubicBezTo>
                  <a:moveTo>
                    <a:pt x="15" y="0"/>
                  </a:moveTo>
                  <a:cubicBezTo>
                    <a:pt x="12" y="0"/>
                    <a:pt x="9" y="1"/>
                    <a:pt x="7" y="2"/>
                  </a:cubicBezTo>
                  <a:cubicBezTo>
                    <a:pt x="9" y="1"/>
                    <a:pt x="12" y="0"/>
                    <a:pt x="15" y="0"/>
                  </a:cubicBezTo>
                  <a:cubicBezTo>
                    <a:pt x="15" y="0"/>
                    <a:pt x="15" y="0"/>
                    <a:pt x="15"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s-CO"/>
            </a:p>
          </p:txBody>
        </p:sp>
        <p:sp>
          <p:nvSpPr>
            <p:cNvPr id="110" name="Freeform 54">
              <a:extLst>
                <a:ext uri="{FF2B5EF4-FFF2-40B4-BE49-F238E27FC236}">
                  <a16:creationId xmlns:a16="http://schemas.microsoft.com/office/drawing/2014/main" id="{2420521B-B90A-1F05-F9EB-587FE14AF6B5}"/>
                </a:ext>
              </a:extLst>
            </p:cNvPr>
            <p:cNvSpPr>
              <a:spLocks/>
            </p:cNvSpPr>
            <p:nvPr/>
          </p:nvSpPr>
          <p:spPr bwMode="auto">
            <a:xfrm>
              <a:off x="6535107" y="3079288"/>
              <a:ext cx="119836" cy="115137"/>
            </a:xfrm>
            <a:custGeom>
              <a:avLst/>
              <a:gdLst>
                <a:gd name="T0" fmla="*/ 27 w 38"/>
                <a:gd name="T1" fmla="*/ 0 h 36"/>
                <a:gd name="T2" fmla="*/ 18 w 38"/>
                <a:gd name="T3" fmla="*/ 0 h 36"/>
                <a:gd name="T4" fmla="*/ 0 w 38"/>
                <a:gd name="T5" fmla="*/ 18 h 36"/>
                <a:gd name="T6" fmla="*/ 3 w 38"/>
                <a:gd name="T7" fmla="*/ 28 h 36"/>
                <a:gd name="T8" fmla="*/ 3 w 38"/>
                <a:gd name="T9" fmla="*/ 29 h 36"/>
                <a:gd name="T10" fmla="*/ 3 w 38"/>
                <a:gd name="T11" fmla="*/ 29 h 36"/>
                <a:gd name="T12" fmla="*/ 3 w 38"/>
                <a:gd name="T13" fmla="*/ 29 h 36"/>
                <a:gd name="T14" fmla="*/ 3 w 38"/>
                <a:gd name="T15" fmla="*/ 29 h 36"/>
                <a:gd name="T16" fmla="*/ 10 w 38"/>
                <a:gd name="T17" fmla="*/ 34 h 36"/>
                <a:gd name="T18" fmla="*/ 16 w 38"/>
                <a:gd name="T19" fmla="*/ 36 h 36"/>
                <a:gd name="T20" fmla="*/ 18 w 38"/>
                <a:gd name="T21" fmla="*/ 36 h 36"/>
                <a:gd name="T22" fmla="*/ 18 w 38"/>
                <a:gd name="T23" fmla="*/ 36 h 36"/>
                <a:gd name="T24" fmla="*/ 28 w 38"/>
                <a:gd name="T25" fmla="*/ 33 h 36"/>
                <a:gd name="T26" fmla="*/ 33 w 38"/>
                <a:gd name="T27" fmla="*/ 8 h 36"/>
                <a:gd name="T28" fmla="*/ 27 w 38"/>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36">
                  <a:moveTo>
                    <a:pt x="27" y="0"/>
                  </a:moveTo>
                  <a:cubicBezTo>
                    <a:pt x="18" y="0"/>
                    <a:pt x="18" y="0"/>
                    <a:pt x="18" y="0"/>
                  </a:cubicBezTo>
                  <a:cubicBezTo>
                    <a:pt x="8" y="0"/>
                    <a:pt x="0" y="9"/>
                    <a:pt x="0" y="18"/>
                  </a:cubicBezTo>
                  <a:cubicBezTo>
                    <a:pt x="0" y="22"/>
                    <a:pt x="1" y="26"/>
                    <a:pt x="3" y="28"/>
                  </a:cubicBezTo>
                  <a:cubicBezTo>
                    <a:pt x="3" y="29"/>
                    <a:pt x="3" y="29"/>
                    <a:pt x="3" y="29"/>
                  </a:cubicBezTo>
                  <a:cubicBezTo>
                    <a:pt x="3" y="29"/>
                    <a:pt x="3" y="29"/>
                    <a:pt x="3" y="29"/>
                  </a:cubicBezTo>
                  <a:cubicBezTo>
                    <a:pt x="3" y="29"/>
                    <a:pt x="3" y="29"/>
                    <a:pt x="3" y="29"/>
                  </a:cubicBezTo>
                  <a:cubicBezTo>
                    <a:pt x="3" y="29"/>
                    <a:pt x="3" y="29"/>
                    <a:pt x="3" y="29"/>
                  </a:cubicBezTo>
                  <a:cubicBezTo>
                    <a:pt x="5" y="31"/>
                    <a:pt x="7" y="33"/>
                    <a:pt x="10" y="34"/>
                  </a:cubicBezTo>
                  <a:cubicBezTo>
                    <a:pt x="12" y="36"/>
                    <a:pt x="14" y="36"/>
                    <a:pt x="16" y="36"/>
                  </a:cubicBezTo>
                  <a:cubicBezTo>
                    <a:pt x="17" y="36"/>
                    <a:pt x="17" y="36"/>
                    <a:pt x="18" y="36"/>
                  </a:cubicBezTo>
                  <a:cubicBezTo>
                    <a:pt x="18" y="36"/>
                    <a:pt x="18" y="36"/>
                    <a:pt x="18" y="36"/>
                  </a:cubicBezTo>
                  <a:cubicBezTo>
                    <a:pt x="21" y="36"/>
                    <a:pt x="25" y="35"/>
                    <a:pt x="28" y="33"/>
                  </a:cubicBezTo>
                  <a:cubicBezTo>
                    <a:pt x="36" y="28"/>
                    <a:pt x="38" y="17"/>
                    <a:pt x="33" y="8"/>
                  </a:cubicBezTo>
                  <a:cubicBezTo>
                    <a:pt x="27" y="0"/>
                    <a:pt x="27" y="0"/>
                    <a:pt x="27" y="0"/>
                  </a:cubicBezTo>
                </a:path>
              </a:pathLst>
            </a:custGeom>
            <a:solidFill>
              <a:srgbClr val="461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1" name="Freeform 55">
              <a:extLst>
                <a:ext uri="{FF2B5EF4-FFF2-40B4-BE49-F238E27FC236}">
                  <a16:creationId xmlns:a16="http://schemas.microsoft.com/office/drawing/2014/main" id="{99A639A3-D4D7-A669-53F7-B12A1FAD7FA6}"/>
                </a:ext>
              </a:extLst>
            </p:cNvPr>
            <p:cNvSpPr>
              <a:spLocks noEditPoints="1"/>
            </p:cNvSpPr>
            <p:nvPr/>
          </p:nvSpPr>
          <p:spPr bwMode="auto">
            <a:xfrm>
              <a:off x="5832541" y="2571750"/>
              <a:ext cx="465243" cy="622675"/>
            </a:xfrm>
            <a:custGeom>
              <a:avLst/>
              <a:gdLst>
                <a:gd name="T0" fmla="*/ 116 w 146"/>
                <a:gd name="T1" fmla="*/ 9 h 196"/>
                <a:gd name="T2" fmla="*/ 6 w 146"/>
                <a:gd name="T3" fmla="*/ 168 h 196"/>
                <a:gd name="T4" fmla="*/ 10 w 146"/>
                <a:gd name="T5" fmla="*/ 193 h 196"/>
                <a:gd name="T6" fmla="*/ 21 w 146"/>
                <a:gd name="T7" fmla="*/ 196 h 196"/>
                <a:gd name="T8" fmla="*/ 35 w 146"/>
                <a:gd name="T9" fmla="*/ 189 h 196"/>
                <a:gd name="T10" fmla="*/ 131 w 146"/>
                <a:gd name="T11" fmla="*/ 50 h 196"/>
                <a:gd name="T12" fmla="*/ 116 w 146"/>
                <a:gd name="T13" fmla="*/ 29 h 196"/>
                <a:gd name="T14" fmla="*/ 116 w 146"/>
                <a:gd name="T15" fmla="*/ 9 h 196"/>
                <a:gd name="T16" fmla="*/ 144 w 146"/>
                <a:gd name="T17" fmla="*/ 6 h 196"/>
                <a:gd name="T18" fmla="*/ 146 w 146"/>
                <a:gd name="T19" fmla="*/ 8 h 196"/>
                <a:gd name="T20" fmla="*/ 146 w 146"/>
                <a:gd name="T21" fmla="*/ 9 h 196"/>
                <a:gd name="T22" fmla="*/ 144 w 146"/>
                <a:gd name="T23" fmla="*/ 6 h 196"/>
                <a:gd name="T24" fmla="*/ 144 w 146"/>
                <a:gd name="T25" fmla="*/ 6 h 196"/>
                <a:gd name="T26" fmla="*/ 144 w 146"/>
                <a:gd name="T27" fmla="*/ 6 h 196"/>
                <a:gd name="T28" fmla="*/ 144 w 146"/>
                <a:gd name="T29" fmla="*/ 6 h 196"/>
                <a:gd name="T30" fmla="*/ 123 w 146"/>
                <a:gd name="T31" fmla="*/ 2 h 196"/>
                <a:gd name="T32" fmla="*/ 118 w 146"/>
                <a:gd name="T33" fmla="*/ 5 h 196"/>
                <a:gd name="T34" fmla="*/ 121 w 146"/>
                <a:gd name="T35" fmla="*/ 4 h 196"/>
                <a:gd name="T36" fmla="*/ 123 w 146"/>
                <a:gd name="T37" fmla="*/ 2 h 196"/>
                <a:gd name="T38" fmla="*/ 123 w 146"/>
                <a:gd name="T39" fmla="*/ 2 h 196"/>
                <a:gd name="T40" fmla="*/ 123 w 146"/>
                <a:gd name="T41" fmla="*/ 2 h 196"/>
                <a:gd name="T42" fmla="*/ 123 w 146"/>
                <a:gd name="T43" fmla="*/ 2 h 196"/>
                <a:gd name="T44" fmla="*/ 131 w 146"/>
                <a:gd name="T45" fmla="*/ 0 h 196"/>
                <a:gd name="T46" fmla="*/ 131 w 146"/>
                <a:gd name="T47" fmla="*/ 0 h 196"/>
                <a:gd name="T48" fmla="*/ 138 w 146"/>
                <a:gd name="T49" fmla="*/ 2 h 196"/>
                <a:gd name="T50" fmla="*/ 131 w 146"/>
                <a:gd name="T5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96">
                  <a:moveTo>
                    <a:pt x="116" y="9"/>
                  </a:moveTo>
                  <a:cubicBezTo>
                    <a:pt x="6" y="168"/>
                    <a:pt x="6" y="168"/>
                    <a:pt x="6" y="168"/>
                  </a:cubicBezTo>
                  <a:cubicBezTo>
                    <a:pt x="0" y="176"/>
                    <a:pt x="2" y="188"/>
                    <a:pt x="10" y="193"/>
                  </a:cubicBezTo>
                  <a:cubicBezTo>
                    <a:pt x="14" y="195"/>
                    <a:pt x="17" y="196"/>
                    <a:pt x="21" y="196"/>
                  </a:cubicBezTo>
                  <a:cubicBezTo>
                    <a:pt x="26" y="196"/>
                    <a:pt x="32" y="194"/>
                    <a:pt x="35" y="189"/>
                  </a:cubicBezTo>
                  <a:cubicBezTo>
                    <a:pt x="131" y="50"/>
                    <a:pt x="131" y="50"/>
                    <a:pt x="131" y="50"/>
                  </a:cubicBezTo>
                  <a:cubicBezTo>
                    <a:pt x="116" y="29"/>
                    <a:pt x="116" y="29"/>
                    <a:pt x="116" y="29"/>
                  </a:cubicBezTo>
                  <a:cubicBezTo>
                    <a:pt x="112" y="22"/>
                    <a:pt x="112" y="14"/>
                    <a:pt x="116" y="9"/>
                  </a:cubicBezTo>
                  <a:moveTo>
                    <a:pt x="144" y="6"/>
                  </a:moveTo>
                  <a:cubicBezTo>
                    <a:pt x="144" y="7"/>
                    <a:pt x="145" y="7"/>
                    <a:pt x="146" y="8"/>
                  </a:cubicBezTo>
                  <a:cubicBezTo>
                    <a:pt x="146" y="9"/>
                    <a:pt x="146" y="9"/>
                    <a:pt x="146" y="9"/>
                  </a:cubicBezTo>
                  <a:cubicBezTo>
                    <a:pt x="145" y="8"/>
                    <a:pt x="144" y="7"/>
                    <a:pt x="144" y="6"/>
                  </a:cubicBezTo>
                  <a:moveTo>
                    <a:pt x="144" y="6"/>
                  </a:moveTo>
                  <a:cubicBezTo>
                    <a:pt x="144" y="6"/>
                    <a:pt x="144" y="6"/>
                    <a:pt x="144" y="6"/>
                  </a:cubicBezTo>
                  <a:cubicBezTo>
                    <a:pt x="144" y="6"/>
                    <a:pt x="144" y="6"/>
                    <a:pt x="144" y="6"/>
                  </a:cubicBezTo>
                  <a:moveTo>
                    <a:pt x="123" y="2"/>
                  </a:moveTo>
                  <a:cubicBezTo>
                    <a:pt x="121" y="3"/>
                    <a:pt x="120" y="4"/>
                    <a:pt x="118" y="5"/>
                  </a:cubicBezTo>
                  <a:cubicBezTo>
                    <a:pt x="119" y="5"/>
                    <a:pt x="120" y="4"/>
                    <a:pt x="121" y="4"/>
                  </a:cubicBezTo>
                  <a:cubicBezTo>
                    <a:pt x="121" y="3"/>
                    <a:pt x="122" y="3"/>
                    <a:pt x="123" y="2"/>
                  </a:cubicBezTo>
                  <a:moveTo>
                    <a:pt x="123" y="2"/>
                  </a:moveTo>
                  <a:cubicBezTo>
                    <a:pt x="123" y="2"/>
                    <a:pt x="123" y="2"/>
                    <a:pt x="123" y="2"/>
                  </a:cubicBezTo>
                  <a:cubicBezTo>
                    <a:pt x="123" y="2"/>
                    <a:pt x="123" y="2"/>
                    <a:pt x="123" y="2"/>
                  </a:cubicBezTo>
                  <a:moveTo>
                    <a:pt x="131" y="0"/>
                  </a:moveTo>
                  <a:cubicBezTo>
                    <a:pt x="131" y="0"/>
                    <a:pt x="131" y="0"/>
                    <a:pt x="131" y="0"/>
                  </a:cubicBezTo>
                  <a:cubicBezTo>
                    <a:pt x="133" y="0"/>
                    <a:pt x="136" y="1"/>
                    <a:pt x="138" y="2"/>
                  </a:cubicBezTo>
                  <a:cubicBezTo>
                    <a:pt x="136" y="1"/>
                    <a:pt x="133" y="0"/>
                    <a:pt x="131"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2" name="Freeform 56">
              <a:extLst>
                <a:ext uri="{FF2B5EF4-FFF2-40B4-BE49-F238E27FC236}">
                  <a16:creationId xmlns:a16="http://schemas.microsoft.com/office/drawing/2014/main" id="{A3FE3C5D-1C17-D674-EF47-E484C2022F7C}"/>
                </a:ext>
              </a:extLst>
            </p:cNvPr>
            <p:cNvSpPr>
              <a:spLocks/>
            </p:cNvSpPr>
            <p:nvPr/>
          </p:nvSpPr>
          <p:spPr bwMode="auto">
            <a:xfrm>
              <a:off x="6189698" y="2571750"/>
              <a:ext cx="119836" cy="159781"/>
            </a:xfrm>
            <a:custGeom>
              <a:avLst/>
              <a:gdLst>
                <a:gd name="T0" fmla="*/ 19 w 38"/>
                <a:gd name="T1" fmla="*/ 0 h 50"/>
                <a:gd name="T2" fmla="*/ 11 w 38"/>
                <a:gd name="T3" fmla="*/ 2 h 50"/>
                <a:gd name="T4" fmla="*/ 11 w 38"/>
                <a:gd name="T5" fmla="*/ 2 h 50"/>
                <a:gd name="T6" fmla="*/ 11 w 38"/>
                <a:gd name="T7" fmla="*/ 2 h 50"/>
                <a:gd name="T8" fmla="*/ 9 w 38"/>
                <a:gd name="T9" fmla="*/ 4 h 50"/>
                <a:gd name="T10" fmla="*/ 6 w 38"/>
                <a:gd name="T11" fmla="*/ 5 h 50"/>
                <a:gd name="T12" fmla="*/ 4 w 38"/>
                <a:gd name="T13" fmla="*/ 8 h 50"/>
                <a:gd name="T14" fmla="*/ 4 w 38"/>
                <a:gd name="T15" fmla="*/ 9 h 50"/>
                <a:gd name="T16" fmla="*/ 4 w 38"/>
                <a:gd name="T17" fmla="*/ 29 h 50"/>
                <a:gd name="T18" fmla="*/ 19 w 38"/>
                <a:gd name="T19" fmla="*/ 50 h 50"/>
                <a:gd name="T20" fmla="*/ 34 w 38"/>
                <a:gd name="T21" fmla="*/ 29 h 50"/>
                <a:gd name="T22" fmla="*/ 34 w 38"/>
                <a:gd name="T23" fmla="*/ 9 h 50"/>
                <a:gd name="T24" fmla="*/ 34 w 38"/>
                <a:gd name="T25" fmla="*/ 8 h 50"/>
                <a:gd name="T26" fmla="*/ 32 w 38"/>
                <a:gd name="T27" fmla="*/ 6 h 50"/>
                <a:gd name="T28" fmla="*/ 32 w 38"/>
                <a:gd name="T29" fmla="*/ 6 h 50"/>
                <a:gd name="T30" fmla="*/ 32 w 38"/>
                <a:gd name="T31" fmla="*/ 6 h 50"/>
                <a:gd name="T32" fmla="*/ 29 w 38"/>
                <a:gd name="T33" fmla="*/ 4 h 50"/>
                <a:gd name="T34" fmla="*/ 26 w 38"/>
                <a:gd name="T35" fmla="*/ 2 h 50"/>
                <a:gd name="T36" fmla="*/ 19 w 38"/>
                <a:gd name="T3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50">
                  <a:moveTo>
                    <a:pt x="19" y="0"/>
                  </a:moveTo>
                  <a:cubicBezTo>
                    <a:pt x="16" y="0"/>
                    <a:pt x="13" y="1"/>
                    <a:pt x="11" y="2"/>
                  </a:cubicBezTo>
                  <a:cubicBezTo>
                    <a:pt x="11" y="2"/>
                    <a:pt x="11" y="2"/>
                    <a:pt x="11" y="2"/>
                  </a:cubicBezTo>
                  <a:cubicBezTo>
                    <a:pt x="11" y="2"/>
                    <a:pt x="11" y="2"/>
                    <a:pt x="11" y="2"/>
                  </a:cubicBezTo>
                  <a:cubicBezTo>
                    <a:pt x="10" y="3"/>
                    <a:pt x="9" y="3"/>
                    <a:pt x="9" y="4"/>
                  </a:cubicBezTo>
                  <a:cubicBezTo>
                    <a:pt x="8" y="4"/>
                    <a:pt x="7" y="5"/>
                    <a:pt x="6" y="5"/>
                  </a:cubicBezTo>
                  <a:cubicBezTo>
                    <a:pt x="5" y="6"/>
                    <a:pt x="5" y="7"/>
                    <a:pt x="4" y="8"/>
                  </a:cubicBezTo>
                  <a:cubicBezTo>
                    <a:pt x="4" y="9"/>
                    <a:pt x="4" y="9"/>
                    <a:pt x="4" y="9"/>
                  </a:cubicBezTo>
                  <a:cubicBezTo>
                    <a:pt x="0" y="14"/>
                    <a:pt x="0" y="22"/>
                    <a:pt x="4" y="29"/>
                  </a:cubicBezTo>
                  <a:cubicBezTo>
                    <a:pt x="19" y="50"/>
                    <a:pt x="19" y="50"/>
                    <a:pt x="19" y="50"/>
                  </a:cubicBezTo>
                  <a:cubicBezTo>
                    <a:pt x="34" y="29"/>
                    <a:pt x="34" y="29"/>
                    <a:pt x="34" y="29"/>
                  </a:cubicBezTo>
                  <a:cubicBezTo>
                    <a:pt x="38" y="22"/>
                    <a:pt x="38" y="15"/>
                    <a:pt x="34" y="9"/>
                  </a:cubicBezTo>
                  <a:cubicBezTo>
                    <a:pt x="34" y="8"/>
                    <a:pt x="34" y="8"/>
                    <a:pt x="34" y="8"/>
                  </a:cubicBezTo>
                  <a:cubicBezTo>
                    <a:pt x="33" y="7"/>
                    <a:pt x="32" y="7"/>
                    <a:pt x="32" y="6"/>
                  </a:cubicBezTo>
                  <a:cubicBezTo>
                    <a:pt x="32" y="6"/>
                    <a:pt x="32" y="6"/>
                    <a:pt x="32" y="6"/>
                  </a:cubicBezTo>
                  <a:cubicBezTo>
                    <a:pt x="32" y="6"/>
                    <a:pt x="32" y="6"/>
                    <a:pt x="32" y="6"/>
                  </a:cubicBezTo>
                  <a:cubicBezTo>
                    <a:pt x="31" y="5"/>
                    <a:pt x="30" y="4"/>
                    <a:pt x="29" y="4"/>
                  </a:cubicBezTo>
                  <a:cubicBezTo>
                    <a:pt x="28" y="3"/>
                    <a:pt x="27" y="3"/>
                    <a:pt x="26" y="2"/>
                  </a:cubicBezTo>
                  <a:cubicBezTo>
                    <a:pt x="24" y="1"/>
                    <a:pt x="21" y="0"/>
                    <a:pt x="19" y="0"/>
                  </a:cubicBezTo>
                </a:path>
              </a:pathLst>
            </a:custGeom>
            <a:solidFill>
              <a:srgbClr val="451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3" name="Freeform 91">
              <a:extLst>
                <a:ext uri="{FF2B5EF4-FFF2-40B4-BE49-F238E27FC236}">
                  <a16:creationId xmlns:a16="http://schemas.microsoft.com/office/drawing/2014/main" id="{12A529AE-C3C2-B561-2E2F-AD8EF71A2633}"/>
                </a:ext>
              </a:extLst>
            </p:cNvPr>
            <p:cNvSpPr>
              <a:spLocks/>
            </p:cNvSpPr>
            <p:nvPr/>
          </p:nvSpPr>
          <p:spPr bwMode="auto">
            <a:xfrm>
              <a:off x="2460702" y="3182676"/>
              <a:ext cx="401802" cy="601527"/>
            </a:xfrm>
            <a:custGeom>
              <a:avLst/>
              <a:gdLst>
                <a:gd name="T0" fmla="*/ 171 w 171"/>
                <a:gd name="T1" fmla="*/ 0 h 256"/>
                <a:gd name="T2" fmla="*/ 0 w 171"/>
                <a:gd name="T3" fmla="*/ 0 h 256"/>
                <a:gd name="T4" fmla="*/ 0 w 171"/>
                <a:gd name="T5" fmla="*/ 171 h 256"/>
                <a:gd name="T6" fmla="*/ 85 w 171"/>
                <a:gd name="T7" fmla="*/ 256 h 256"/>
                <a:gd name="T8" fmla="*/ 110 w 171"/>
                <a:gd name="T9" fmla="*/ 256 h 256"/>
                <a:gd name="T10" fmla="*/ 110 w 171"/>
                <a:gd name="T11" fmla="*/ 171 h 256"/>
                <a:gd name="T12" fmla="*/ 171 w 171"/>
                <a:gd name="T13" fmla="*/ 171 h 256"/>
                <a:gd name="T14" fmla="*/ 171 w 171"/>
                <a:gd name="T15" fmla="*/ 0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256">
                  <a:moveTo>
                    <a:pt x="171" y="0"/>
                  </a:moveTo>
                  <a:lnTo>
                    <a:pt x="0" y="0"/>
                  </a:lnTo>
                  <a:lnTo>
                    <a:pt x="0" y="171"/>
                  </a:lnTo>
                  <a:lnTo>
                    <a:pt x="85" y="256"/>
                  </a:lnTo>
                  <a:lnTo>
                    <a:pt x="110" y="256"/>
                  </a:lnTo>
                  <a:lnTo>
                    <a:pt x="110" y="171"/>
                  </a:lnTo>
                  <a:lnTo>
                    <a:pt x="171" y="171"/>
                  </a:lnTo>
                  <a:lnTo>
                    <a:pt x="1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4" name="Freeform 97">
              <a:extLst>
                <a:ext uri="{FF2B5EF4-FFF2-40B4-BE49-F238E27FC236}">
                  <a16:creationId xmlns:a16="http://schemas.microsoft.com/office/drawing/2014/main" id="{8B19D62B-3FA7-BC85-C443-C770926D3FA2}"/>
                </a:ext>
              </a:extLst>
            </p:cNvPr>
            <p:cNvSpPr>
              <a:spLocks/>
            </p:cNvSpPr>
            <p:nvPr/>
          </p:nvSpPr>
          <p:spPr bwMode="auto">
            <a:xfrm>
              <a:off x="2021304" y="3206173"/>
              <a:ext cx="404151" cy="603877"/>
            </a:xfrm>
            <a:custGeom>
              <a:avLst/>
              <a:gdLst>
                <a:gd name="T0" fmla="*/ 172 w 172"/>
                <a:gd name="T1" fmla="*/ 0 h 257"/>
                <a:gd name="T2" fmla="*/ 161 w 172"/>
                <a:gd name="T3" fmla="*/ 0 h 257"/>
                <a:gd name="T4" fmla="*/ 161 w 172"/>
                <a:gd name="T5" fmla="*/ 161 h 257"/>
                <a:gd name="T6" fmla="*/ 99 w 172"/>
                <a:gd name="T7" fmla="*/ 161 h 257"/>
                <a:gd name="T8" fmla="*/ 99 w 172"/>
                <a:gd name="T9" fmla="*/ 246 h 257"/>
                <a:gd name="T10" fmla="*/ 75 w 172"/>
                <a:gd name="T11" fmla="*/ 246 h 257"/>
                <a:gd name="T12" fmla="*/ 0 w 172"/>
                <a:gd name="T13" fmla="*/ 172 h 257"/>
                <a:gd name="T14" fmla="*/ 0 w 172"/>
                <a:gd name="T15" fmla="*/ 172 h 257"/>
                <a:gd name="T16" fmla="*/ 85 w 172"/>
                <a:gd name="T17" fmla="*/ 257 h 257"/>
                <a:gd name="T18" fmla="*/ 110 w 172"/>
                <a:gd name="T19" fmla="*/ 257 h 257"/>
                <a:gd name="T20" fmla="*/ 110 w 172"/>
                <a:gd name="T21" fmla="*/ 172 h 257"/>
                <a:gd name="T22" fmla="*/ 172 w 172"/>
                <a:gd name="T23" fmla="*/ 172 h 257"/>
                <a:gd name="T24" fmla="*/ 172 w 172"/>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257">
                  <a:moveTo>
                    <a:pt x="172" y="0"/>
                  </a:moveTo>
                  <a:lnTo>
                    <a:pt x="161" y="0"/>
                  </a:lnTo>
                  <a:lnTo>
                    <a:pt x="161" y="161"/>
                  </a:lnTo>
                  <a:lnTo>
                    <a:pt x="99" y="161"/>
                  </a:lnTo>
                  <a:lnTo>
                    <a:pt x="99" y="246"/>
                  </a:lnTo>
                  <a:lnTo>
                    <a:pt x="75" y="246"/>
                  </a:lnTo>
                  <a:lnTo>
                    <a:pt x="0" y="172"/>
                  </a:lnTo>
                  <a:lnTo>
                    <a:pt x="0" y="172"/>
                  </a:lnTo>
                  <a:lnTo>
                    <a:pt x="85" y="257"/>
                  </a:lnTo>
                  <a:lnTo>
                    <a:pt x="110" y="257"/>
                  </a:lnTo>
                  <a:lnTo>
                    <a:pt x="110" y="172"/>
                  </a:lnTo>
                  <a:lnTo>
                    <a:pt x="172" y="172"/>
                  </a:lnTo>
                  <a:lnTo>
                    <a:pt x="1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5" name="Freeform 99">
              <a:extLst>
                <a:ext uri="{FF2B5EF4-FFF2-40B4-BE49-F238E27FC236}">
                  <a16:creationId xmlns:a16="http://schemas.microsoft.com/office/drawing/2014/main" id="{5ED861C3-8179-5ECB-D477-86A9E4478C9D}"/>
                </a:ext>
              </a:extLst>
            </p:cNvPr>
            <p:cNvSpPr>
              <a:spLocks/>
            </p:cNvSpPr>
            <p:nvPr/>
          </p:nvSpPr>
          <p:spPr bwMode="auto">
            <a:xfrm>
              <a:off x="2021304" y="3206173"/>
              <a:ext cx="378305" cy="578030"/>
            </a:xfrm>
            <a:custGeom>
              <a:avLst/>
              <a:gdLst>
                <a:gd name="T0" fmla="*/ 161 w 161"/>
                <a:gd name="T1" fmla="*/ 0 h 246"/>
                <a:gd name="T2" fmla="*/ 0 w 161"/>
                <a:gd name="T3" fmla="*/ 0 h 246"/>
                <a:gd name="T4" fmla="*/ 0 w 161"/>
                <a:gd name="T5" fmla="*/ 172 h 246"/>
                <a:gd name="T6" fmla="*/ 75 w 161"/>
                <a:gd name="T7" fmla="*/ 246 h 246"/>
                <a:gd name="T8" fmla="*/ 99 w 161"/>
                <a:gd name="T9" fmla="*/ 246 h 246"/>
                <a:gd name="T10" fmla="*/ 99 w 161"/>
                <a:gd name="T11" fmla="*/ 161 h 246"/>
                <a:gd name="T12" fmla="*/ 161 w 161"/>
                <a:gd name="T13" fmla="*/ 161 h 246"/>
                <a:gd name="T14" fmla="*/ 161 w 161"/>
                <a:gd name="T15" fmla="*/ 0 h 2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246">
                  <a:moveTo>
                    <a:pt x="161" y="0"/>
                  </a:moveTo>
                  <a:lnTo>
                    <a:pt x="0" y="0"/>
                  </a:lnTo>
                  <a:lnTo>
                    <a:pt x="0" y="172"/>
                  </a:lnTo>
                  <a:lnTo>
                    <a:pt x="75" y="246"/>
                  </a:lnTo>
                  <a:lnTo>
                    <a:pt x="99" y="246"/>
                  </a:lnTo>
                  <a:lnTo>
                    <a:pt x="99" y="161"/>
                  </a:lnTo>
                  <a:lnTo>
                    <a:pt x="161" y="161"/>
                  </a:ln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6" name="Freeform 103">
              <a:extLst>
                <a:ext uri="{FF2B5EF4-FFF2-40B4-BE49-F238E27FC236}">
                  <a16:creationId xmlns:a16="http://schemas.microsoft.com/office/drawing/2014/main" id="{7C7DE3E9-BA33-1AC7-C156-8A36EAFE1E38}"/>
                </a:ext>
              </a:extLst>
            </p:cNvPr>
            <p:cNvSpPr>
              <a:spLocks/>
            </p:cNvSpPr>
            <p:nvPr/>
          </p:nvSpPr>
          <p:spPr bwMode="auto">
            <a:xfrm>
              <a:off x="2484199" y="3206173"/>
              <a:ext cx="378305" cy="578030"/>
            </a:xfrm>
            <a:custGeom>
              <a:avLst/>
              <a:gdLst>
                <a:gd name="T0" fmla="*/ 161 w 161"/>
                <a:gd name="T1" fmla="*/ 0 h 246"/>
                <a:gd name="T2" fmla="*/ 0 w 161"/>
                <a:gd name="T3" fmla="*/ 0 h 246"/>
                <a:gd name="T4" fmla="*/ 0 w 161"/>
                <a:gd name="T5" fmla="*/ 172 h 246"/>
                <a:gd name="T6" fmla="*/ 75 w 161"/>
                <a:gd name="T7" fmla="*/ 246 h 246"/>
                <a:gd name="T8" fmla="*/ 100 w 161"/>
                <a:gd name="T9" fmla="*/ 246 h 246"/>
                <a:gd name="T10" fmla="*/ 100 w 161"/>
                <a:gd name="T11" fmla="*/ 161 h 246"/>
                <a:gd name="T12" fmla="*/ 161 w 161"/>
                <a:gd name="T13" fmla="*/ 161 h 246"/>
                <a:gd name="T14" fmla="*/ 161 w 161"/>
                <a:gd name="T15" fmla="*/ 0 h 2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246">
                  <a:moveTo>
                    <a:pt x="161" y="0"/>
                  </a:moveTo>
                  <a:lnTo>
                    <a:pt x="0" y="0"/>
                  </a:lnTo>
                  <a:lnTo>
                    <a:pt x="0" y="172"/>
                  </a:lnTo>
                  <a:lnTo>
                    <a:pt x="75" y="246"/>
                  </a:lnTo>
                  <a:lnTo>
                    <a:pt x="100" y="246"/>
                  </a:lnTo>
                  <a:lnTo>
                    <a:pt x="100" y="161"/>
                  </a:lnTo>
                  <a:lnTo>
                    <a:pt x="161" y="161"/>
                  </a:ln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7" name="Freeform 112">
              <a:extLst>
                <a:ext uri="{FF2B5EF4-FFF2-40B4-BE49-F238E27FC236}">
                  <a16:creationId xmlns:a16="http://schemas.microsoft.com/office/drawing/2014/main" id="{5B0D6505-B013-C94F-90A4-9B34F03AA4C2}"/>
                </a:ext>
              </a:extLst>
            </p:cNvPr>
            <p:cNvSpPr>
              <a:spLocks/>
            </p:cNvSpPr>
            <p:nvPr/>
          </p:nvSpPr>
          <p:spPr bwMode="auto">
            <a:xfrm>
              <a:off x="2176385" y="4157808"/>
              <a:ext cx="115137" cy="1193655"/>
            </a:xfrm>
            <a:custGeom>
              <a:avLst/>
              <a:gdLst>
                <a:gd name="T0" fmla="*/ 18 w 36"/>
                <a:gd name="T1" fmla="*/ 0 h 376"/>
                <a:gd name="T2" fmla="*/ 0 w 36"/>
                <a:gd name="T3" fmla="*/ 18 h 376"/>
                <a:gd name="T4" fmla="*/ 0 w 36"/>
                <a:gd name="T5" fmla="*/ 358 h 376"/>
                <a:gd name="T6" fmla="*/ 18 w 36"/>
                <a:gd name="T7" fmla="*/ 376 h 376"/>
                <a:gd name="T8" fmla="*/ 18 w 36"/>
                <a:gd name="T9" fmla="*/ 376 h 376"/>
                <a:gd name="T10" fmla="*/ 0 w 36"/>
                <a:gd name="T11" fmla="*/ 358 h 376"/>
                <a:gd name="T12" fmla="*/ 18 w 36"/>
                <a:gd name="T13" fmla="*/ 340 h 376"/>
                <a:gd name="T14" fmla="*/ 36 w 36"/>
                <a:gd name="T15" fmla="*/ 340 h 376"/>
                <a:gd name="T16" fmla="*/ 36 w 36"/>
                <a:gd name="T17" fmla="*/ 18 h 376"/>
                <a:gd name="T18" fmla="*/ 18 w 36"/>
                <a:gd name="T19"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6">
                  <a:moveTo>
                    <a:pt x="18" y="0"/>
                  </a:moveTo>
                  <a:cubicBezTo>
                    <a:pt x="8" y="0"/>
                    <a:pt x="0" y="9"/>
                    <a:pt x="0" y="18"/>
                  </a:cubicBezTo>
                  <a:cubicBezTo>
                    <a:pt x="0" y="358"/>
                    <a:pt x="0" y="358"/>
                    <a:pt x="0" y="358"/>
                  </a:cubicBezTo>
                  <a:cubicBezTo>
                    <a:pt x="0" y="368"/>
                    <a:pt x="8" y="376"/>
                    <a:pt x="18" y="376"/>
                  </a:cubicBezTo>
                  <a:cubicBezTo>
                    <a:pt x="18" y="376"/>
                    <a:pt x="18" y="376"/>
                    <a:pt x="18" y="376"/>
                  </a:cubicBezTo>
                  <a:cubicBezTo>
                    <a:pt x="8" y="376"/>
                    <a:pt x="0" y="368"/>
                    <a:pt x="0" y="358"/>
                  </a:cubicBezTo>
                  <a:cubicBezTo>
                    <a:pt x="0" y="349"/>
                    <a:pt x="8" y="340"/>
                    <a:pt x="18" y="340"/>
                  </a:cubicBezTo>
                  <a:cubicBezTo>
                    <a:pt x="36" y="340"/>
                    <a:pt x="36" y="340"/>
                    <a:pt x="36" y="340"/>
                  </a:cubicBezTo>
                  <a:cubicBezTo>
                    <a:pt x="36" y="18"/>
                    <a:pt x="36" y="18"/>
                    <a:pt x="36" y="18"/>
                  </a:cubicBezTo>
                  <a:cubicBezTo>
                    <a:pt x="36" y="9"/>
                    <a:pt x="28" y="0"/>
                    <a:pt x="18"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s-CO"/>
            </a:p>
          </p:txBody>
        </p:sp>
        <p:sp>
          <p:nvSpPr>
            <p:cNvPr id="118" name="Freeform 113">
              <a:extLst>
                <a:ext uri="{FF2B5EF4-FFF2-40B4-BE49-F238E27FC236}">
                  <a16:creationId xmlns:a16="http://schemas.microsoft.com/office/drawing/2014/main" id="{EE1CEEB7-42A8-347B-40E7-307F7C822E47}"/>
                </a:ext>
              </a:extLst>
            </p:cNvPr>
            <p:cNvSpPr>
              <a:spLocks/>
            </p:cNvSpPr>
            <p:nvPr/>
          </p:nvSpPr>
          <p:spPr bwMode="auto">
            <a:xfrm>
              <a:off x="2235129" y="5236326"/>
              <a:ext cx="2213431" cy="115137"/>
            </a:xfrm>
            <a:custGeom>
              <a:avLst/>
              <a:gdLst>
                <a:gd name="T0" fmla="*/ 662 w 698"/>
                <a:gd name="T1" fmla="*/ 0 h 36"/>
                <a:gd name="T2" fmla="*/ 18 w 698"/>
                <a:gd name="T3" fmla="*/ 0 h 36"/>
                <a:gd name="T4" fmla="*/ 18 w 698"/>
                <a:gd name="T5" fmla="*/ 18 h 36"/>
                <a:gd name="T6" fmla="*/ 0 w 698"/>
                <a:gd name="T7" fmla="*/ 36 h 36"/>
                <a:gd name="T8" fmla="*/ 680 w 698"/>
                <a:gd name="T9" fmla="*/ 36 h 36"/>
                <a:gd name="T10" fmla="*/ 698 w 698"/>
                <a:gd name="T11" fmla="*/ 18 h 36"/>
                <a:gd name="T12" fmla="*/ 698 w 698"/>
                <a:gd name="T13" fmla="*/ 18 h 36"/>
                <a:gd name="T14" fmla="*/ 680 w 698"/>
                <a:gd name="T15" fmla="*/ 36 h 36"/>
                <a:gd name="T16" fmla="*/ 662 w 698"/>
                <a:gd name="T17" fmla="*/ 18 h 36"/>
                <a:gd name="T18" fmla="*/ 662 w 698"/>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36">
                  <a:moveTo>
                    <a:pt x="662" y="0"/>
                  </a:moveTo>
                  <a:cubicBezTo>
                    <a:pt x="18" y="0"/>
                    <a:pt x="18" y="0"/>
                    <a:pt x="18" y="0"/>
                  </a:cubicBezTo>
                  <a:cubicBezTo>
                    <a:pt x="18" y="18"/>
                    <a:pt x="18" y="18"/>
                    <a:pt x="18" y="18"/>
                  </a:cubicBezTo>
                  <a:cubicBezTo>
                    <a:pt x="18" y="28"/>
                    <a:pt x="10" y="36"/>
                    <a:pt x="0" y="36"/>
                  </a:cubicBezTo>
                  <a:cubicBezTo>
                    <a:pt x="680" y="36"/>
                    <a:pt x="680" y="36"/>
                    <a:pt x="680" y="36"/>
                  </a:cubicBezTo>
                  <a:cubicBezTo>
                    <a:pt x="690" y="36"/>
                    <a:pt x="698" y="28"/>
                    <a:pt x="698" y="18"/>
                  </a:cubicBezTo>
                  <a:cubicBezTo>
                    <a:pt x="698" y="18"/>
                    <a:pt x="698" y="18"/>
                    <a:pt x="698" y="18"/>
                  </a:cubicBezTo>
                  <a:cubicBezTo>
                    <a:pt x="698" y="28"/>
                    <a:pt x="690" y="36"/>
                    <a:pt x="680" y="36"/>
                  </a:cubicBezTo>
                  <a:cubicBezTo>
                    <a:pt x="670" y="36"/>
                    <a:pt x="662" y="28"/>
                    <a:pt x="662" y="18"/>
                  </a:cubicBezTo>
                  <a:cubicBezTo>
                    <a:pt x="662" y="0"/>
                    <a:pt x="662" y="0"/>
                    <a:pt x="662"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s-CO"/>
            </a:p>
          </p:txBody>
        </p:sp>
        <p:sp>
          <p:nvSpPr>
            <p:cNvPr id="119" name="Freeform 114">
              <a:extLst>
                <a:ext uri="{FF2B5EF4-FFF2-40B4-BE49-F238E27FC236}">
                  <a16:creationId xmlns:a16="http://schemas.microsoft.com/office/drawing/2014/main" id="{F7304EDE-6A5B-B8CA-011F-EE7B90D26A67}"/>
                </a:ext>
              </a:extLst>
            </p:cNvPr>
            <p:cNvSpPr>
              <a:spLocks/>
            </p:cNvSpPr>
            <p:nvPr/>
          </p:nvSpPr>
          <p:spPr bwMode="auto">
            <a:xfrm>
              <a:off x="2176385" y="5236326"/>
              <a:ext cx="115137" cy="115137"/>
            </a:xfrm>
            <a:custGeom>
              <a:avLst/>
              <a:gdLst>
                <a:gd name="T0" fmla="*/ 36 w 36"/>
                <a:gd name="T1" fmla="*/ 0 h 36"/>
                <a:gd name="T2" fmla="*/ 18 w 36"/>
                <a:gd name="T3" fmla="*/ 0 h 36"/>
                <a:gd name="T4" fmla="*/ 0 w 36"/>
                <a:gd name="T5" fmla="*/ 18 h 36"/>
                <a:gd name="T6" fmla="*/ 18 w 36"/>
                <a:gd name="T7" fmla="*/ 36 h 36"/>
                <a:gd name="T8" fmla="*/ 18 w 36"/>
                <a:gd name="T9" fmla="*/ 36 h 36"/>
                <a:gd name="T10" fmla="*/ 36 w 36"/>
                <a:gd name="T11" fmla="*/ 18 h 36"/>
                <a:gd name="T12" fmla="*/ 36 w 36"/>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6" y="0"/>
                  </a:moveTo>
                  <a:cubicBezTo>
                    <a:pt x="18" y="0"/>
                    <a:pt x="18" y="0"/>
                    <a:pt x="18" y="0"/>
                  </a:cubicBezTo>
                  <a:cubicBezTo>
                    <a:pt x="8" y="0"/>
                    <a:pt x="0" y="9"/>
                    <a:pt x="0" y="18"/>
                  </a:cubicBezTo>
                  <a:cubicBezTo>
                    <a:pt x="0" y="28"/>
                    <a:pt x="8" y="36"/>
                    <a:pt x="18" y="36"/>
                  </a:cubicBezTo>
                  <a:cubicBezTo>
                    <a:pt x="18" y="36"/>
                    <a:pt x="18" y="36"/>
                    <a:pt x="18" y="36"/>
                  </a:cubicBezTo>
                  <a:cubicBezTo>
                    <a:pt x="28" y="36"/>
                    <a:pt x="36" y="28"/>
                    <a:pt x="36" y="18"/>
                  </a:cubicBezTo>
                  <a:cubicBezTo>
                    <a:pt x="36" y="0"/>
                    <a:pt x="36" y="0"/>
                    <a:pt x="36" y="0"/>
                  </a:cubicBezTo>
                </a:path>
              </a:pathLst>
            </a:custGeom>
            <a:solidFill>
              <a:srgbClr val="451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0" name="Freeform 115">
              <a:extLst>
                <a:ext uri="{FF2B5EF4-FFF2-40B4-BE49-F238E27FC236}">
                  <a16:creationId xmlns:a16="http://schemas.microsoft.com/office/drawing/2014/main" id="{A4C88A12-54CE-DABA-85B3-FDF01BD3A2B3}"/>
                </a:ext>
              </a:extLst>
            </p:cNvPr>
            <p:cNvSpPr>
              <a:spLocks/>
            </p:cNvSpPr>
            <p:nvPr/>
          </p:nvSpPr>
          <p:spPr bwMode="auto">
            <a:xfrm>
              <a:off x="4333423" y="3138032"/>
              <a:ext cx="115137" cy="2154689"/>
            </a:xfrm>
            <a:custGeom>
              <a:avLst/>
              <a:gdLst>
                <a:gd name="T0" fmla="*/ 36 w 36"/>
                <a:gd name="T1" fmla="*/ 0 h 680"/>
                <a:gd name="T2" fmla="*/ 18 w 36"/>
                <a:gd name="T3" fmla="*/ 18 h 680"/>
                <a:gd name="T4" fmla="*/ 0 w 36"/>
                <a:gd name="T5" fmla="*/ 18 h 680"/>
                <a:gd name="T6" fmla="*/ 0 w 36"/>
                <a:gd name="T7" fmla="*/ 662 h 680"/>
                <a:gd name="T8" fmla="*/ 18 w 36"/>
                <a:gd name="T9" fmla="*/ 662 h 680"/>
                <a:gd name="T10" fmla="*/ 36 w 36"/>
                <a:gd name="T11" fmla="*/ 680 h 680"/>
                <a:gd name="T12" fmla="*/ 36 w 36"/>
                <a:gd name="T13" fmla="*/ 680 h 680"/>
                <a:gd name="T14" fmla="*/ 36 w 36"/>
                <a:gd name="T15" fmla="*/ 0 h 680"/>
                <a:gd name="T16" fmla="*/ 36 w 36"/>
                <a:gd name="T17" fmla="*/ 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80">
                  <a:moveTo>
                    <a:pt x="36" y="0"/>
                  </a:moveTo>
                  <a:cubicBezTo>
                    <a:pt x="36" y="10"/>
                    <a:pt x="28" y="18"/>
                    <a:pt x="18" y="18"/>
                  </a:cubicBezTo>
                  <a:cubicBezTo>
                    <a:pt x="0" y="18"/>
                    <a:pt x="0" y="18"/>
                    <a:pt x="0" y="18"/>
                  </a:cubicBezTo>
                  <a:cubicBezTo>
                    <a:pt x="0" y="662"/>
                    <a:pt x="0" y="662"/>
                    <a:pt x="0" y="662"/>
                  </a:cubicBezTo>
                  <a:cubicBezTo>
                    <a:pt x="18" y="662"/>
                    <a:pt x="18" y="662"/>
                    <a:pt x="18" y="662"/>
                  </a:cubicBezTo>
                  <a:cubicBezTo>
                    <a:pt x="28" y="662"/>
                    <a:pt x="36" y="671"/>
                    <a:pt x="36" y="680"/>
                  </a:cubicBezTo>
                  <a:cubicBezTo>
                    <a:pt x="36" y="680"/>
                    <a:pt x="36" y="680"/>
                    <a:pt x="36" y="680"/>
                  </a:cubicBezTo>
                  <a:cubicBezTo>
                    <a:pt x="36" y="0"/>
                    <a:pt x="36" y="0"/>
                    <a:pt x="36" y="0"/>
                  </a:cubicBezTo>
                  <a:cubicBezTo>
                    <a:pt x="36" y="0"/>
                    <a:pt x="36" y="0"/>
                    <a:pt x="36" y="0"/>
                  </a:cubicBezTo>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s-CO"/>
            </a:p>
          </p:txBody>
        </p:sp>
        <p:sp>
          <p:nvSpPr>
            <p:cNvPr id="121" name="Freeform 116">
              <a:extLst>
                <a:ext uri="{FF2B5EF4-FFF2-40B4-BE49-F238E27FC236}">
                  <a16:creationId xmlns:a16="http://schemas.microsoft.com/office/drawing/2014/main" id="{7E7151C6-99E4-DF60-D005-5E9CCAE3D3F5}"/>
                </a:ext>
              </a:extLst>
            </p:cNvPr>
            <p:cNvSpPr>
              <a:spLocks/>
            </p:cNvSpPr>
            <p:nvPr/>
          </p:nvSpPr>
          <p:spPr bwMode="auto">
            <a:xfrm>
              <a:off x="4333423" y="5236326"/>
              <a:ext cx="115137" cy="115137"/>
            </a:xfrm>
            <a:custGeom>
              <a:avLst/>
              <a:gdLst>
                <a:gd name="T0" fmla="*/ 18 w 36"/>
                <a:gd name="T1" fmla="*/ 0 h 36"/>
                <a:gd name="T2" fmla="*/ 0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0" y="0"/>
                    <a:pt x="0" y="0"/>
                    <a:pt x="0" y="0"/>
                  </a:cubicBezTo>
                  <a:cubicBezTo>
                    <a:pt x="0" y="18"/>
                    <a:pt x="0" y="18"/>
                    <a:pt x="0" y="18"/>
                  </a:cubicBezTo>
                  <a:cubicBezTo>
                    <a:pt x="0" y="28"/>
                    <a:pt x="8" y="36"/>
                    <a:pt x="18" y="36"/>
                  </a:cubicBezTo>
                  <a:cubicBezTo>
                    <a:pt x="28" y="36"/>
                    <a:pt x="36" y="28"/>
                    <a:pt x="36" y="18"/>
                  </a:cubicBezTo>
                  <a:cubicBezTo>
                    <a:pt x="36" y="9"/>
                    <a:pt x="28" y="0"/>
                    <a:pt x="18" y="0"/>
                  </a:cubicBezTo>
                </a:path>
              </a:pathLst>
            </a:custGeom>
            <a:solidFill>
              <a:srgbClr val="461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2" name="Freeform 117">
              <a:extLst>
                <a:ext uri="{FF2B5EF4-FFF2-40B4-BE49-F238E27FC236}">
                  <a16:creationId xmlns:a16="http://schemas.microsoft.com/office/drawing/2014/main" id="{8F13F933-FC15-0AC7-50A8-CC15F2C56BE2}"/>
                </a:ext>
              </a:extLst>
            </p:cNvPr>
            <p:cNvSpPr>
              <a:spLocks/>
            </p:cNvSpPr>
            <p:nvPr/>
          </p:nvSpPr>
          <p:spPr bwMode="auto">
            <a:xfrm>
              <a:off x="3245506" y="3079288"/>
              <a:ext cx="1203054" cy="115137"/>
            </a:xfrm>
            <a:custGeom>
              <a:avLst/>
              <a:gdLst>
                <a:gd name="T0" fmla="*/ 361 w 379"/>
                <a:gd name="T1" fmla="*/ 0 h 36"/>
                <a:gd name="T2" fmla="*/ 18 w 379"/>
                <a:gd name="T3" fmla="*/ 0 h 36"/>
                <a:gd name="T4" fmla="*/ 0 w 379"/>
                <a:gd name="T5" fmla="*/ 18 h 36"/>
                <a:gd name="T6" fmla="*/ 18 w 379"/>
                <a:gd name="T7" fmla="*/ 36 h 36"/>
                <a:gd name="T8" fmla="*/ 343 w 379"/>
                <a:gd name="T9" fmla="*/ 36 h 36"/>
                <a:gd name="T10" fmla="*/ 343 w 379"/>
                <a:gd name="T11" fmla="*/ 18 h 36"/>
                <a:gd name="T12" fmla="*/ 361 w 379"/>
                <a:gd name="T13" fmla="*/ 0 h 36"/>
                <a:gd name="T14" fmla="*/ 379 w 379"/>
                <a:gd name="T15" fmla="*/ 18 h 36"/>
                <a:gd name="T16" fmla="*/ 379 w 379"/>
                <a:gd name="T17" fmla="*/ 18 h 36"/>
                <a:gd name="T18" fmla="*/ 361 w 379"/>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9" h="36">
                  <a:moveTo>
                    <a:pt x="361" y="0"/>
                  </a:moveTo>
                  <a:cubicBezTo>
                    <a:pt x="18" y="0"/>
                    <a:pt x="18" y="0"/>
                    <a:pt x="18" y="0"/>
                  </a:cubicBezTo>
                  <a:cubicBezTo>
                    <a:pt x="8" y="0"/>
                    <a:pt x="0" y="9"/>
                    <a:pt x="0" y="18"/>
                  </a:cubicBezTo>
                  <a:cubicBezTo>
                    <a:pt x="0" y="28"/>
                    <a:pt x="8" y="36"/>
                    <a:pt x="18" y="36"/>
                  </a:cubicBezTo>
                  <a:cubicBezTo>
                    <a:pt x="343" y="36"/>
                    <a:pt x="343" y="36"/>
                    <a:pt x="343" y="36"/>
                  </a:cubicBezTo>
                  <a:cubicBezTo>
                    <a:pt x="343" y="18"/>
                    <a:pt x="343" y="18"/>
                    <a:pt x="343" y="18"/>
                  </a:cubicBezTo>
                  <a:cubicBezTo>
                    <a:pt x="343" y="9"/>
                    <a:pt x="351" y="0"/>
                    <a:pt x="361" y="0"/>
                  </a:cubicBezTo>
                  <a:cubicBezTo>
                    <a:pt x="371" y="0"/>
                    <a:pt x="379" y="9"/>
                    <a:pt x="379" y="18"/>
                  </a:cubicBezTo>
                  <a:cubicBezTo>
                    <a:pt x="379" y="18"/>
                    <a:pt x="379" y="18"/>
                    <a:pt x="379" y="18"/>
                  </a:cubicBezTo>
                  <a:cubicBezTo>
                    <a:pt x="379" y="9"/>
                    <a:pt x="371" y="0"/>
                    <a:pt x="361"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s-CO"/>
            </a:p>
          </p:txBody>
        </p:sp>
        <p:sp>
          <p:nvSpPr>
            <p:cNvPr id="123" name="Freeform 118">
              <a:extLst>
                <a:ext uri="{FF2B5EF4-FFF2-40B4-BE49-F238E27FC236}">
                  <a16:creationId xmlns:a16="http://schemas.microsoft.com/office/drawing/2014/main" id="{A181DC90-A5C9-AAE5-55A4-9597B136B5FA}"/>
                </a:ext>
              </a:extLst>
            </p:cNvPr>
            <p:cNvSpPr>
              <a:spLocks/>
            </p:cNvSpPr>
            <p:nvPr/>
          </p:nvSpPr>
          <p:spPr bwMode="auto">
            <a:xfrm>
              <a:off x="4333423" y="3079288"/>
              <a:ext cx="115137" cy="115137"/>
            </a:xfrm>
            <a:custGeom>
              <a:avLst/>
              <a:gdLst>
                <a:gd name="T0" fmla="*/ 18 w 36"/>
                <a:gd name="T1" fmla="*/ 0 h 36"/>
                <a:gd name="T2" fmla="*/ 0 w 36"/>
                <a:gd name="T3" fmla="*/ 18 h 36"/>
                <a:gd name="T4" fmla="*/ 0 w 36"/>
                <a:gd name="T5" fmla="*/ 36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8" y="0"/>
                    <a:pt x="0" y="9"/>
                    <a:pt x="0" y="18"/>
                  </a:cubicBezTo>
                  <a:cubicBezTo>
                    <a:pt x="0" y="36"/>
                    <a:pt x="0" y="36"/>
                    <a:pt x="0" y="36"/>
                  </a:cubicBezTo>
                  <a:cubicBezTo>
                    <a:pt x="18" y="36"/>
                    <a:pt x="18" y="36"/>
                    <a:pt x="18" y="36"/>
                  </a:cubicBezTo>
                  <a:cubicBezTo>
                    <a:pt x="28" y="36"/>
                    <a:pt x="36" y="28"/>
                    <a:pt x="36" y="18"/>
                  </a:cubicBezTo>
                  <a:cubicBezTo>
                    <a:pt x="36" y="9"/>
                    <a:pt x="28" y="0"/>
                    <a:pt x="18" y="0"/>
                  </a:cubicBezTo>
                </a:path>
              </a:pathLst>
            </a:custGeom>
            <a:solidFill>
              <a:srgbClr val="451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nvGrpSpPr>
            <p:cNvPr id="125" name="Grupo 4">
              <a:extLst>
                <a:ext uri="{FF2B5EF4-FFF2-40B4-BE49-F238E27FC236}">
                  <a16:creationId xmlns:a16="http://schemas.microsoft.com/office/drawing/2014/main" id="{27070B97-6FB3-4836-4D14-CC315F0655C6}"/>
                </a:ext>
              </a:extLst>
            </p:cNvPr>
            <p:cNvGrpSpPr/>
            <p:nvPr/>
          </p:nvGrpSpPr>
          <p:grpSpPr>
            <a:xfrm>
              <a:off x="1997807" y="3182676"/>
              <a:ext cx="2253097" cy="1856274"/>
              <a:chOff x="1997807" y="3182676"/>
              <a:chExt cx="2253097" cy="1856274"/>
            </a:xfrm>
          </p:grpSpPr>
          <p:sp>
            <p:nvSpPr>
              <p:cNvPr id="142" name="Freeform 100">
                <a:extLst>
                  <a:ext uri="{FF2B5EF4-FFF2-40B4-BE49-F238E27FC236}">
                    <a16:creationId xmlns:a16="http://schemas.microsoft.com/office/drawing/2014/main" id="{21E21A44-3DEF-EE3F-ACBE-C94E65F9F5B5}"/>
                  </a:ext>
                </a:extLst>
              </p:cNvPr>
              <p:cNvSpPr>
                <a:spLocks/>
              </p:cNvSpPr>
              <p:nvPr/>
            </p:nvSpPr>
            <p:spPr bwMode="auto">
              <a:xfrm>
                <a:off x="2660427" y="3206173"/>
                <a:ext cx="227923" cy="603877"/>
              </a:xfrm>
              <a:custGeom>
                <a:avLst/>
                <a:gdLst>
                  <a:gd name="T0" fmla="*/ 97 w 97"/>
                  <a:gd name="T1" fmla="*/ 0 h 257"/>
                  <a:gd name="T2" fmla="*/ 86 w 97"/>
                  <a:gd name="T3" fmla="*/ 0 h 257"/>
                  <a:gd name="T4" fmla="*/ 86 w 97"/>
                  <a:gd name="T5" fmla="*/ 161 h 257"/>
                  <a:gd name="T6" fmla="*/ 25 w 97"/>
                  <a:gd name="T7" fmla="*/ 161 h 257"/>
                  <a:gd name="T8" fmla="*/ 25 w 97"/>
                  <a:gd name="T9" fmla="*/ 246 h 257"/>
                  <a:gd name="T10" fmla="*/ 0 w 97"/>
                  <a:gd name="T11" fmla="*/ 246 h 257"/>
                  <a:gd name="T12" fmla="*/ 10 w 97"/>
                  <a:gd name="T13" fmla="*/ 257 h 257"/>
                  <a:gd name="T14" fmla="*/ 36 w 97"/>
                  <a:gd name="T15" fmla="*/ 257 h 257"/>
                  <a:gd name="T16" fmla="*/ 36 w 97"/>
                  <a:gd name="T17" fmla="*/ 172 h 257"/>
                  <a:gd name="T18" fmla="*/ 97 w 97"/>
                  <a:gd name="T19" fmla="*/ 172 h 257"/>
                  <a:gd name="T20" fmla="*/ 97 w 97"/>
                  <a:gd name="T21"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257">
                    <a:moveTo>
                      <a:pt x="97" y="0"/>
                    </a:moveTo>
                    <a:lnTo>
                      <a:pt x="86" y="0"/>
                    </a:lnTo>
                    <a:lnTo>
                      <a:pt x="86" y="161"/>
                    </a:lnTo>
                    <a:lnTo>
                      <a:pt x="25" y="161"/>
                    </a:lnTo>
                    <a:lnTo>
                      <a:pt x="25" y="246"/>
                    </a:lnTo>
                    <a:lnTo>
                      <a:pt x="0" y="246"/>
                    </a:lnTo>
                    <a:lnTo>
                      <a:pt x="10" y="257"/>
                    </a:lnTo>
                    <a:lnTo>
                      <a:pt x="36" y="257"/>
                    </a:lnTo>
                    <a:lnTo>
                      <a:pt x="36" y="172"/>
                    </a:lnTo>
                    <a:lnTo>
                      <a:pt x="97" y="172"/>
                    </a:lnTo>
                    <a:lnTo>
                      <a:pt x="97" y="0"/>
                    </a:lnTo>
                    <a:close/>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nvGrpSpPr>
              <p:cNvPr id="143" name="Grupo 3">
                <a:extLst>
                  <a:ext uri="{FF2B5EF4-FFF2-40B4-BE49-F238E27FC236}">
                    <a16:creationId xmlns:a16="http://schemas.microsoft.com/office/drawing/2014/main" id="{DDA1745A-0A37-D540-9C34-3094181BCC4B}"/>
                  </a:ext>
                </a:extLst>
              </p:cNvPr>
              <p:cNvGrpSpPr/>
              <p:nvPr/>
            </p:nvGrpSpPr>
            <p:grpSpPr>
              <a:xfrm>
                <a:off x="1997807" y="3182676"/>
                <a:ext cx="2253097" cy="1856274"/>
                <a:chOff x="1997807" y="3182676"/>
                <a:chExt cx="2253097" cy="1856274"/>
              </a:xfrm>
            </p:grpSpPr>
            <p:sp>
              <p:nvSpPr>
                <p:cNvPr id="144" name="Freeform 88">
                  <a:extLst>
                    <a:ext uri="{FF2B5EF4-FFF2-40B4-BE49-F238E27FC236}">
                      <a16:creationId xmlns:a16="http://schemas.microsoft.com/office/drawing/2014/main" id="{470A2E1F-16FD-E613-830E-96C3E9D61C67}"/>
                    </a:ext>
                  </a:extLst>
                </p:cNvPr>
                <p:cNvSpPr>
                  <a:spLocks/>
                </p:cNvSpPr>
                <p:nvPr/>
              </p:nvSpPr>
              <p:spPr bwMode="auto">
                <a:xfrm>
                  <a:off x="1997807" y="3182676"/>
                  <a:ext cx="401802" cy="601527"/>
                </a:xfrm>
                <a:custGeom>
                  <a:avLst/>
                  <a:gdLst>
                    <a:gd name="T0" fmla="*/ 171 w 171"/>
                    <a:gd name="T1" fmla="*/ 0 h 256"/>
                    <a:gd name="T2" fmla="*/ 0 w 171"/>
                    <a:gd name="T3" fmla="*/ 0 h 256"/>
                    <a:gd name="T4" fmla="*/ 0 w 171"/>
                    <a:gd name="T5" fmla="*/ 171 h 256"/>
                    <a:gd name="T6" fmla="*/ 85 w 171"/>
                    <a:gd name="T7" fmla="*/ 256 h 256"/>
                    <a:gd name="T8" fmla="*/ 109 w 171"/>
                    <a:gd name="T9" fmla="*/ 256 h 256"/>
                    <a:gd name="T10" fmla="*/ 109 w 171"/>
                    <a:gd name="T11" fmla="*/ 171 h 256"/>
                    <a:gd name="T12" fmla="*/ 171 w 171"/>
                    <a:gd name="T13" fmla="*/ 171 h 256"/>
                    <a:gd name="T14" fmla="*/ 171 w 171"/>
                    <a:gd name="T15" fmla="*/ 0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256">
                      <a:moveTo>
                        <a:pt x="171" y="0"/>
                      </a:moveTo>
                      <a:lnTo>
                        <a:pt x="0" y="0"/>
                      </a:lnTo>
                      <a:lnTo>
                        <a:pt x="0" y="171"/>
                      </a:lnTo>
                      <a:lnTo>
                        <a:pt x="85" y="256"/>
                      </a:lnTo>
                      <a:lnTo>
                        <a:pt x="109" y="256"/>
                      </a:lnTo>
                      <a:lnTo>
                        <a:pt x="109" y="171"/>
                      </a:lnTo>
                      <a:lnTo>
                        <a:pt x="171" y="171"/>
                      </a:lnTo>
                      <a:lnTo>
                        <a:pt x="171" y="0"/>
                      </a:lnTo>
                      <a:close/>
                    </a:path>
                  </a:pathLst>
                </a:custGeom>
                <a:solidFill>
                  <a:srgbClr val="6A1B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5" name="Freeform 89">
                  <a:extLst>
                    <a:ext uri="{FF2B5EF4-FFF2-40B4-BE49-F238E27FC236}">
                      <a16:creationId xmlns:a16="http://schemas.microsoft.com/office/drawing/2014/main" id="{590F50F0-5126-9875-AD62-E0CC19E1CA91}"/>
                    </a:ext>
                  </a:extLst>
                </p:cNvPr>
                <p:cNvSpPr>
                  <a:spLocks/>
                </p:cNvSpPr>
                <p:nvPr/>
              </p:nvSpPr>
              <p:spPr bwMode="auto">
                <a:xfrm>
                  <a:off x="1997807" y="3182676"/>
                  <a:ext cx="401802" cy="601527"/>
                </a:xfrm>
                <a:custGeom>
                  <a:avLst/>
                  <a:gdLst>
                    <a:gd name="T0" fmla="*/ 171 w 171"/>
                    <a:gd name="T1" fmla="*/ 0 h 256"/>
                    <a:gd name="T2" fmla="*/ 0 w 171"/>
                    <a:gd name="T3" fmla="*/ 0 h 256"/>
                    <a:gd name="T4" fmla="*/ 0 w 171"/>
                    <a:gd name="T5" fmla="*/ 171 h 256"/>
                    <a:gd name="T6" fmla="*/ 85 w 171"/>
                    <a:gd name="T7" fmla="*/ 256 h 256"/>
                    <a:gd name="T8" fmla="*/ 109 w 171"/>
                    <a:gd name="T9" fmla="*/ 256 h 256"/>
                    <a:gd name="T10" fmla="*/ 109 w 171"/>
                    <a:gd name="T11" fmla="*/ 171 h 256"/>
                    <a:gd name="T12" fmla="*/ 171 w 171"/>
                    <a:gd name="T13" fmla="*/ 171 h 256"/>
                    <a:gd name="T14" fmla="*/ 171 w 171"/>
                    <a:gd name="T15" fmla="*/ 0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256">
                      <a:moveTo>
                        <a:pt x="171" y="0"/>
                      </a:moveTo>
                      <a:lnTo>
                        <a:pt x="0" y="0"/>
                      </a:lnTo>
                      <a:lnTo>
                        <a:pt x="0" y="171"/>
                      </a:lnTo>
                      <a:lnTo>
                        <a:pt x="85" y="256"/>
                      </a:lnTo>
                      <a:lnTo>
                        <a:pt x="109" y="256"/>
                      </a:lnTo>
                      <a:lnTo>
                        <a:pt x="109" y="171"/>
                      </a:lnTo>
                      <a:lnTo>
                        <a:pt x="171" y="171"/>
                      </a:lnTo>
                      <a:lnTo>
                        <a:pt x="1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6" name="Freeform 90">
                  <a:extLst>
                    <a:ext uri="{FF2B5EF4-FFF2-40B4-BE49-F238E27FC236}">
                      <a16:creationId xmlns:a16="http://schemas.microsoft.com/office/drawing/2014/main" id="{A21A6022-6AC4-4C01-C65A-82603500F2C2}"/>
                    </a:ext>
                  </a:extLst>
                </p:cNvPr>
                <p:cNvSpPr>
                  <a:spLocks/>
                </p:cNvSpPr>
                <p:nvPr/>
              </p:nvSpPr>
              <p:spPr bwMode="auto">
                <a:xfrm>
                  <a:off x="2460702" y="3182676"/>
                  <a:ext cx="401802" cy="601527"/>
                </a:xfrm>
                <a:custGeom>
                  <a:avLst/>
                  <a:gdLst>
                    <a:gd name="T0" fmla="*/ 171 w 171"/>
                    <a:gd name="T1" fmla="*/ 0 h 256"/>
                    <a:gd name="T2" fmla="*/ 0 w 171"/>
                    <a:gd name="T3" fmla="*/ 0 h 256"/>
                    <a:gd name="T4" fmla="*/ 0 w 171"/>
                    <a:gd name="T5" fmla="*/ 171 h 256"/>
                    <a:gd name="T6" fmla="*/ 85 w 171"/>
                    <a:gd name="T7" fmla="*/ 256 h 256"/>
                    <a:gd name="T8" fmla="*/ 110 w 171"/>
                    <a:gd name="T9" fmla="*/ 256 h 256"/>
                    <a:gd name="T10" fmla="*/ 110 w 171"/>
                    <a:gd name="T11" fmla="*/ 171 h 256"/>
                    <a:gd name="T12" fmla="*/ 171 w 171"/>
                    <a:gd name="T13" fmla="*/ 171 h 256"/>
                    <a:gd name="T14" fmla="*/ 171 w 171"/>
                    <a:gd name="T15" fmla="*/ 0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256">
                      <a:moveTo>
                        <a:pt x="171" y="0"/>
                      </a:moveTo>
                      <a:lnTo>
                        <a:pt x="0" y="0"/>
                      </a:lnTo>
                      <a:lnTo>
                        <a:pt x="0" y="171"/>
                      </a:lnTo>
                      <a:lnTo>
                        <a:pt x="85" y="256"/>
                      </a:lnTo>
                      <a:lnTo>
                        <a:pt x="110" y="256"/>
                      </a:lnTo>
                      <a:lnTo>
                        <a:pt x="110" y="171"/>
                      </a:lnTo>
                      <a:lnTo>
                        <a:pt x="171" y="171"/>
                      </a:lnTo>
                      <a:lnTo>
                        <a:pt x="171" y="0"/>
                      </a:lnTo>
                      <a:close/>
                    </a:path>
                  </a:pathLst>
                </a:custGeom>
                <a:solidFill>
                  <a:srgbClr val="6A1B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7" name="Freeform 92">
                  <a:extLst>
                    <a:ext uri="{FF2B5EF4-FFF2-40B4-BE49-F238E27FC236}">
                      <a16:creationId xmlns:a16="http://schemas.microsoft.com/office/drawing/2014/main" id="{05217855-2D68-8FBC-991C-8D173DE16B02}"/>
                    </a:ext>
                  </a:extLst>
                </p:cNvPr>
                <p:cNvSpPr>
                  <a:spLocks/>
                </p:cNvSpPr>
                <p:nvPr/>
              </p:nvSpPr>
              <p:spPr bwMode="auto">
                <a:xfrm>
                  <a:off x="3952770" y="4766383"/>
                  <a:ext cx="183278" cy="272567"/>
                </a:xfrm>
                <a:custGeom>
                  <a:avLst/>
                  <a:gdLst>
                    <a:gd name="T0" fmla="*/ 0 w 78"/>
                    <a:gd name="T1" fmla="*/ 116 h 116"/>
                    <a:gd name="T2" fmla="*/ 78 w 78"/>
                    <a:gd name="T3" fmla="*/ 116 h 116"/>
                    <a:gd name="T4" fmla="*/ 78 w 78"/>
                    <a:gd name="T5" fmla="*/ 38 h 116"/>
                    <a:gd name="T6" fmla="*/ 41 w 78"/>
                    <a:gd name="T7" fmla="*/ 0 h 116"/>
                    <a:gd name="T8" fmla="*/ 29 w 78"/>
                    <a:gd name="T9" fmla="*/ 0 h 116"/>
                    <a:gd name="T10" fmla="*/ 29 w 78"/>
                    <a:gd name="T11" fmla="*/ 38 h 116"/>
                    <a:gd name="T12" fmla="*/ 0 w 78"/>
                    <a:gd name="T13" fmla="*/ 38 h 116"/>
                    <a:gd name="T14" fmla="*/ 0 w 78"/>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116">
                      <a:moveTo>
                        <a:pt x="0" y="116"/>
                      </a:moveTo>
                      <a:lnTo>
                        <a:pt x="78" y="116"/>
                      </a:lnTo>
                      <a:lnTo>
                        <a:pt x="78" y="38"/>
                      </a:lnTo>
                      <a:lnTo>
                        <a:pt x="41" y="0"/>
                      </a:lnTo>
                      <a:lnTo>
                        <a:pt x="29" y="0"/>
                      </a:lnTo>
                      <a:lnTo>
                        <a:pt x="29" y="38"/>
                      </a:lnTo>
                      <a:lnTo>
                        <a:pt x="0" y="38"/>
                      </a:lnTo>
                      <a:lnTo>
                        <a:pt x="0" y="116"/>
                      </a:lnTo>
                      <a:close/>
                    </a:path>
                  </a:pathLst>
                </a:custGeom>
                <a:solidFill>
                  <a:srgbClr val="6A1B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8" name="Freeform 93">
                  <a:extLst>
                    <a:ext uri="{FF2B5EF4-FFF2-40B4-BE49-F238E27FC236}">
                      <a16:creationId xmlns:a16="http://schemas.microsoft.com/office/drawing/2014/main" id="{EC6916B1-7CCE-F269-AD80-0D8E104D9B4B}"/>
                    </a:ext>
                  </a:extLst>
                </p:cNvPr>
                <p:cNvSpPr>
                  <a:spLocks/>
                </p:cNvSpPr>
                <p:nvPr/>
              </p:nvSpPr>
              <p:spPr bwMode="auto">
                <a:xfrm>
                  <a:off x="3952770" y="4766383"/>
                  <a:ext cx="183278" cy="272567"/>
                </a:xfrm>
                <a:custGeom>
                  <a:avLst/>
                  <a:gdLst>
                    <a:gd name="T0" fmla="*/ 0 w 78"/>
                    <a:gd name="T1" fmla="*/ 116 h 116"/>
                    <a:gd name="T2" fmla="*/ 78 w 78"/>
                    <a:gd name="T3" fmla="*/ 116 h 116"/>
                    <a:gd name="T4" fmla="*/ 78 w 78"/>
                    <a:gd name="T5" fmla="*/ 38 h 116"/>
                    <a:gd name="T6" fmla="*/ 41 w 78"/>
                    <a:gd name="T7" fmla="*/ 0 h 116"/>
                    <a:gd name="T8" fmla="*/ 29 w 78"/>
                    <a:gd name="T9" fmla="*/ 0 h 116"/>
                    <a:gd name="T10" fmla="*/ 29 w 78"/>
                    <a:gd name="T11" fmla="*/ 38 h 116"/>
                    <a:gd name="T12" fmla="*/ 0 w 78"/>
                    <a:gd name="T13" fmla="*/ 38 h 116"/>
                    <a:gd name="T14" fmla="*/ 0 w 78"/>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116">
                      <a:moveTo>
                        <a:pt x="0" y="116"/>
                      </a:moveTo>
                      <a:lnTo>
                        <a:pt x="78" y="116"/>
                      </a:lnTo>
                      <a:lnTo>
                        <a:pt x="78" y="38"/>
                      </a:lnTo>
                      <a:lnTo>
                        <a:pt x="41" y="0"/>
                      </a:lnTo>
                      <a:lnTo>
                        <a:pt x="29" y="0"/>
                      </a:lnTo>
                      <a:lnTo>
                        <a:pt x="29" y="38"/>
                      </a:lnTo>
                      <a:lnTo>
                        <a:pt x="0" y="38"/>
                      </a:lnTo>
                      <a:lnTo>
                        <a:pt x="0" y="1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9" name="Freeform 94">
                  <a:extLst>
                    <a:ext uri="{FF2B5EF4-FFF2-40B4-BE49-F238E27FC236}">
                      <a16:creationId xmlns:a16="http://schemas.microsoft.com/office/drawing/2014/main" id="{3524E44A-A538-CFC9-BF51-C00ABA1C9ADD}"/>
                    </a:ext>
                  </a:extLst>
                </p:cNvPr>
                <p:cNvSpPr>
                  <a:spLocks/>
                </p:cNvSpPr>
                <p:nvPr/>
              </p:nvSpPr>
              <p:spPr bwMode="auto">
                <a:xfrm>
                  <a:off x="3743646" y="4766383"/>
                  <a:ext cx="183278" cy="272567"/>
                </a:xfrm>
                <a:custGeom>
                  <a:avLst/>
                  <a:gdLst>
                    <a:gd name="T0" fmla="*/ 0 w 78"/>
                    <a:gd name="T1" fmla="*/ 116 h 116"/>
                    <a:gd name="T2" fmla="*/ 78 w 78"/>
                    <a:gd name="T3" fmla="*/ 116 h 116"/>
                    <a:gd name="T4" fmla="*/ 78 w 78"/>
                    <a:gd name="T5" fmla="*/ 38 h 116"/>
                    <a:gd name="T6" fmla="*/ 39 w 78"/>
                    <a:gd name="T7" fmla="*/ 0 h 116"/>
                    <a:gd name="T8" fmla="*/ 27 w 78"/>
                    <a:gd name="T9" fmla="*/ 0 h 116"/>
                    <a:gd name="T10" fmla="*/ 27 w 78"/>
                    <a:gd name="T11" fmla="*/ 38 h 116"/>
                    <a:gd name="T12" fmla="*/ 0 w 78"/>
                    <a:gd name="T13" fmla="*/ 38 h 116"/>
                    <a:gd name="T14" fmla="*/ 0 w 78"/>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116">
                      <a:moveTo>
                        <a:pt x="0" y="116"/>
                      </a:moveTo>
                      <a:lnTo>
                        <a:pt x="78" y="116"/>
                      </a:lnTo>
                      <a:lnTo>
                        <a:pt x="78" y="38"/>
                      </a:lnTo>
                      <a:lnTo>
                        <a:pt x="39" y="0"/>
                      </a:lnTo>
                      <a:lnTo>
                        <a:pt x="27" y="0"/>
                      </a:lnTo>
                      <a:lnTo>
                        <a:pt x="27" y="38"/>
                      </a:lnTo>
                      <a:lnTo>
                        <a:pt x="0" y="38"/>
                      </a:lnTo>
                      <a:lnTo>
                        <a:pt x="0" y="116"/>
                      </a:lnTo>
                      <a:close/>
                    </a:path>
                  </a:pathLst>
                </a:custGeom>
                <a:solidFill>
                  <a:srgbClr val="6A1B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0" name="Freeform 95">
                  <a:extLst>
                    <a:ext uri="{FF2B5EF4-FFF2-40B4-BE49-F238E27FC236}">
                      <a16:creationId xmlns:a16="http://schemas.microsoft.com/office/drawing/2014/main" id="{F7D685FA-B228-B784-A205-F9F5A29A61E9}"/>
                    </a:ext>
                  </a:extLst>
                </p:cNvPr>
                <p:cNvSpPr>
                  <a:spLocks/>
                </p:cNvSpPr>
                <p:nvPr/>
              </p:nvSpPr>
              <p:spPr bwMode="auto">
                <a:xfrm>
                  <a:off x="3743646" y="4766383"/>
                  <a:ext cx="183278" cy="272567"/>
                </a:xfrm>
                <a:custGeom>
                  <a:avLst/>
                  <a:gdLst>
                    <a:gd name="T0" fmla="*/ 0 w 78"/>
                    <a:gd name="T1" fmla="*/ 116 h 116"/>
                    <a:gd name="T2" fmla="*/ 78 w 78"/>
                    <a:gd name="T3" fmla="*/ 116 h 116"/>
                    <a:gd name="T4" fmla="*/ 78 w 78"/>
                    <a:gd name="T5" fmla="*/ 38 h 116"/>
                    <a:gd name="T6" fmla="*/ 39 w 78"/>
                    <a:gd name="T7" fmla="*/ 0 h 116"/>
                    <a:gd name="T8" fmla="*/ 27 w 78"/>
                    <a:gd name="T9" fmla="*/ 0 h 116"/>
                    <a:gd name="T10" fmla="*/ 27 w 78"/>
                    <a:gd name="T11" fmla="*/ 38 h 116"/>
                    <a:gd name="T12" fmla="*/ 0 w 78"/>
                    <a:gd name="T13" fmla="*/ 38 h 116"/>
                    <a:gd name="T14" fmla="*/ 0 w 78"/>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116">
                      <a:moveTo>
                        <a:pt x="0" y="116"/>
                      </a:moveTo>
                      <a:lnTo>
                        <a:pt x="78" y="116"/>
                      </a:lnTo>
                      <a:lnTo>
                        <a:pt x="78" y="38"/>
                      </a:lnTo>
                      <a:lnTo>
                        <a:pt x="39" y="0"/>
                      </a:lnTo>
                      <a:lnTo>
                        <a:pt x="27" y="0"/>
                      </a:lnTo>
                      <a:lnTo>
                        <a:pt x="27" y="38"/>
                      </a:lnTo>
                      <a:lnTo>
                        <a:pt x="0" y="38"/>
                      </a:lnTo>
                      <a:lnTo>
                        <a:pt x="0" y="1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1" name="Freeform 96">
                  <a:extLst>
                    <a:ext uri="{FF2B5EF4-FFF2-40B4-BE49-F238E27FC236}">
                      <a16:creationId xmlns:a16="http://schemas.microsoft.com/office/drawing/2014/main" id="{475DD669-9C78-3321-320F-C639E8C2BAA9}"/>
                    </a:ext>
                  </a:extLst>
                </p:cNvPr>
                <p:cNvSpPr>
                  <a:spLocks/>
                </p:cNvSpPr>
                <p:nvPr/>
              </p:nvSpPr>
              <p:spPr bwMode="auto">
                <a:xfrm>
                  <a:off x="2021304" y="3206173"/>
                  <a:ext cx="404151" cy="603877"/>
                </a:xfrm>
                <a:custGeom>
                  <a:avLst/>
                  <a:gdLst>
                    <a:gd name="T0" fmla="*/ 172 w 172"/>
                    <a:gd name="T1" fmla="*/ 0 h 257"/>
                    <a:gd name="T2" fmla="*/ 161 w 172"/>
                    <a:gd name="T3" fmla="*/ 0 h 257"/>
                    <a:gd name="T4" fmla="*/ 161 w 172"/>
                    <a:gd name="T5" fmla="*/ 161 h 257"/>
                    <a:gd name="T6" fmla="*/ 99 w 172"/>
                    <a:gd name="T7" fmla="*/ 161 h 257"/>
                    <a:gd name="T8" fmla="*/ 99 w 172"/>
                    <a:gd name="T9" fmla="*/ 246 h 257"/>
                    <a:gd name="T10" fmla="*/ 75 w 172"/>
                    <a:gd name="T11" fmla="*/ 246 h 257"/>
                    <a:gd name="T12" fmla="*/ 0 w 172"/>
                    <a:gd name="T13" fmla="*/ 172 h 257"/>
                    <a:gd name="T14" fmla="*/ 0 w 172"/>
                    <a:gd name="T15" fmla="*/ 172 h 257"/>
                    <a:gd name="T16" fmla="*/ 85 w 172"/>
                    <a:gd name="T17" fmla="*/ 257 h 257"/>
                    <a:gd name="T18" fmla="*/ 110 w 172"/>
                    <a:gd name="T19" fmla="*/ 257 h 257"/>
                    <a:gd name="T20" fmla="*/ 110 w 172"/>
                    <a:gd name="T21" fmla="*/ 172 h 257"/>
                    <a:gd name="T22" fmla="*/ 172 w 172"/>
                    <a:gd name="T23" fmla="*/ 172 h 257"/>
                    <a:gd name="T24" fmla="*/ 172 w 172"/>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257">
                      <a:moveTo>
                        <a:pt x="172" y="0"/>
                      </a:moveTo>
                      <a:lnTo>
                        <a:pt x="161" y="0"/>
                      </a:lnTo>
                      <a:lnTo>
                        <a:pt x="161" y="161"/>
                      </a:lnTo>
                      <a:lnTo>
                        <a:pt x="99" y="161"/>
                      </a:lnTo>
                      <a:lnTo>
                        <a:pt x="99" y="246"/>
                      </a:lnTo>
                      <a:lnTo>
                        <a:pt x="75" y="246"/>
                      </a:lnTo>
                      <a:lnTo>
                        <a:pt x="0" y="172"/>
                      </a:lnTo>
                      <a:lnTo>
                        <a:pt x="0" y="172"/>
                      </a:lnTo>
                      <a:lnTo>
                        <a:pt x="85" y="257"/>
                      </a:lnTo>
                      <a:lnTo>
                        <a:pt x="110" y="257"/>
                      </a:lnTo>
                      <a:lnTo>
                        <a:pt x="110" y="172"/>
                      </a:lnTo>
                      <a:lnTo>
                        <a:pt x="172" y="172"/>
                      </a:lnTo>
                      <a:lnTo>
                        <a:pt x="172" y="0"/>
                      </a:lnTo>
                      <a:close/>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2" name="Freeform 98">
                  <a:extLst>
                    <a:ext uri="{FF2B5EF4-FFF2-40B4-BE49-F238E27FC236}">
                      <a16:creationId xmlns:a16="http://schemas.microsoft.com/office/drawing/2014/main" id="{7EE8F110-D2EC-2219-B3F1-88B14217B0BE}"/>
                    </a:ext>
                  </a:extLst>
                </p:cNvPr>
                <p:cNvSpPr>
                  <a:spLocks/>
                </p:cNvSpPr>
                <p:nvPr/>
              </p:nvSpPr>
              <p:spPr bwMode="auto">
                <a:xfrm>
                  <a:off x="2021304" y="3206173"/>
                  <a:ext cx="378305" cy="578030"/>
                </a:xfrm>
                <a:custGeom>
                  <a:avLst/>
                  <a:gdLst>
                    <a:gd name="T0" fmla="*/ 161 w 161"/>
                    <a:gd name="T1" fmla="*/ 0 h 246"/>
                    <a:gd name="T2" fmla="*/ 0 w 161"/>
                    <a:gd name="T3" fmla="*/ 0 h 246"/>
                    <a:gd name="T4" fmla="*/ 0 w 161"/>
                    <a:gd name="T5" fmla="*/ 172 h 246"/>
                    <a:gd name="T6" fmla="*/ 75 w 161"/>
                    <a:gd name="T7" fmla="*/ 246 h 246"/>
                    <a:gd name="T8" fmla="*/ 99 w 161"/>
                    <a:gd name="T9" fmla="*/ 246 h 246"/>
                    <a:gd name="T10" fmla="*/ 99 w 161"/>
                    <a:gd name="T11" fmla="*/ 161 h 246"/>
                    <a:gd name="T12" fmla="*/ 161 w 161"/>
                    <a:gd name="T13" fmla="*/ 161 h 246"/>
                    <a:gd name="T14" fmla="*/ 161 w 161"/>
                    <a:gd name="T15" fmla="*/ 0 h 2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246">
                      <a:moveTo>
                        <a:pt x="161" y="0"/>
                      </a:moveTo>
                      <a:lnTo>
                        <a:pt x="0" y="0"/>
                      </a:lnTo>
                      <a:lnTo>
                        <a:pt x="0" y="172"/>
                      </a:lnTo>
                      <a:lnTo>
                        <a:pt x="75" y="246"/>
                      </a:lnTo>
                      <a:lnTo>
                        <a:pt x="99" y="246"/>
                      </a:lnTo>
                      <a:lnTo>
                        <a:pt x="99" y="161"/>
                      </a:lnTo>
                      <a:lnTo>
                        <a:pt x="161" y="161"/>
                      </a:lnTo>
                      <a:lnTo>
                        <a:pt x="161"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3" name="Freeform 101">
                  <a:extLst>
                    <a:ext uri="{FF2B5EF4-FFF2-40B4-BE49-F238E27FC236}">
                      <a16:creationId xmlns:a16="http://schemas.microsoft.com/office/drawing/2014/main" id="{F859D668-1C05-9EE3-2C2C-B2F167102FD0}"/>
                    </a:ext>
                  </a:extLst>
                </p:cNvPr>
                <p:cNvSpPr>
                  <a:spLocks/>
                </p:cNvSpPr>
                <p:nvPr/>
              </p:nvSpPr>
              <p:spPr bwMode="auto">
                <a:xfrm>
                  <a:off x="2660427" y="3206173"/>
                  <a:ext cx="227923" cy="603877"/>
                </a:xfrm>
                <a:custGeom>
                  <a:avLst/>
                  <a:gdLst>
                    <a:gd name="T0" fmla="*/ 97 w 97"/>
                    <a:gd name="T1" fmla="*/ 0 h 257"/>
                    <a:gd name="T2" fmla="*/ 86 w 97"/>
                    <a:gd name="T3" fmla="*/ 0 h 257"/>
                    <a:gd name="T4" fmla="*/ 86 w 97"/>
                    <a:gd name="T5" fmla="*/ 161 h 257"/>
                    <a:gd name="T6" fmla="*/ 25 w 97"/>
                    <a:gd name="T7" fmla="*/ 161 h 257"/>
                    <a:gd name="T8" fmla="*/ 25 w 97"/>
                    <a:gd name="T9" fmla="*/ 246 h 257"/>
                    <a:gd name="T10" fmla="*/ 0 w 97"/>
                    <a:gd name="T11" fmla="*/ 246 h 257"/>
                    <a:gd name="T12" fmla="*/ 10 w 97"/>
                    <a:gd name="T13" fmla="*/ 257 h 257"/>
                    <a:gd name="T14" fmla="*/ 36 w 97"/>
                    <a:gd name="T15" fmla="*/ 257 h 257"/>
                    <a:gd name="T16" fmla="*/ 36 w 97"/>
                    <a:gd name="T17" fmla="*/ 172 h 257"/>
                    <a:gd name="T18" fmla="*/ 97 w 97"/>
                    <a:gd name="T19" fmla="*/ 172 h 257"/>
                    <a:gd name="T20" fmla="*/ 97 w 97"/>
                    <a:gd name="T21"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257">
                      <a:moveTo>
                        <a:pt x="97" y="0"/>
                      </a:moveTo>
                      <a:lnTo>
                        <a:pt x="86" y="0"/>
                      </a:lnTo>
                      <a:lnTo>
                        <a:pt x="86" y="161"/>
                      </a:lnTo>
                      <a:lnTo>
                        <a:pt x="25" y="161"/>
                      </a:lnTo>
                      <a:lnTo>
                        <a:pt x="25" y="246"/>
                      </a:lnTo>
                      <a:lnTo>
                        <a:pt x="0" y="246"/>
                      </a:lnTo>
                      <a:lnTo>
                        <a:pt x="10" y="257"/>
                      </a:lnTo>
                      <a:lnTo>
                        <a:pt x="36" y="257"/>
                      </a:lnTo>
                      <a:lnTo>
                        <a:pt x="36" y="172"/>
                      </a:lnTo>
                      <a:lnTo>
                        <a:pt x="97" y="172"/>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4" name="Freeform 102">
                  <a:extLst>
                    <a:ext uri="{FF2B5EF4-FFF2-40B4-BE49-F238E27FC236}">
                      <a16:creationId xmlns:a16="http://schemas.microsoft.com/office/drawing/2014/main" id="{B9A97588-6ADC-4D8C-AE8B-C5AEFCFFE553}"/>
                    </a:ext>
                  </a:extLst>
                </p:cNvPr>
                <p:cNvSpPr>
                  <a:spLocks/>
                </p:cNvSpPr>
                <p:nvPr/>
              </p:nvSpPr>
              <p:spPr bwMode="auto">
                <a:xfrm>
                  <a:off x="2484199" y="3206173"/>
                  <a:ext cx="378305" cy="578030"/>
                </a:xfrm>
                <a:custGeom>
                  <a:avLst/>
                  <a:gdLst>
                    <a:gd name="T0" fmla="*/ 161 w 161"/>
                    <a:gd name="T1" fmla="*/ 0 h 246"/>
                    <a:gd name="T2" fmla="*/ 0 w 161"/>
                    <a:gd name="T3" fmla="*/ 0 h 246"/>
                    <a:gd name="T4" fmla="*/ 0 w 161"/>
                    <a:gd name="T5" fmla="*/ 172 h 246"/>
                    <a:gd name="T6" fmla="*/ 75 w 161"/>
                    <a:gd name="T7" fmla="*/ 246 h 246"/>
                    <a:gd name="T8" fmla="*/ 100 w 161"/>
                    <a:gd name="T9" fmla="*/ 246 h 246"/>
                    <a:gd name="T10" fmla="*/ 100 w 161"/>
                    <a:gd name="T11" fmla="*/ 161 h 246"/>
                    <a:gd name="T12" fmla="*/ 161 w 161"/>
                    <a:gd name="T13" fmla="*/ 161 h 246"/>
                    <a:gd name="T14" fmla="*/ 161 w 161"/>
                    <a:gd name="T15" fmla="*/ 0 h 2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246">
                      <a:moveTo>
                        <a:pt x="161" y="0"/>
                      </a:moveTo>
                      <a:lnTo>
                        <a:pt x="0" y="0"/>
                      </a:lnTo>
                      <a:lnTo>
                        <a:pt x="0" y="172"/>
                      </a:lnTo>
                      <a:lnTo>
                        <a:pt x="75" y="246"/>
                      </a:lnTo>
                      <a:lnTo>
                        <a:pt x="100" y="246"/>
                      </a:lnTo>
                      <a:lnTo>
                        <a:pt x="100" y="161"/>
                      </a:lnTo>
                      <a:lnTo>
                        <a:pt x="161" y="161"/>
                      </a:lnTo>
                      <a:lnTo>
                        <a:pt x="161"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5" name="Freeform 104">
                  <a:extLst>
                    <a:ext uri="{FF2B5EF4-FFF2-40B4-BE49-F238E27FC236}">
                      <a16:creationId xmlns:a16="http://schemas.microsoft.com/office/drawing/2014/main" id="{C3BD8FD5-AD96-6226-2A44-DF2B0B86C4F4}"/>
                    </a:ext>
                  </a:extLst>
                </p:cNvPr>
                <p:cNvSpPr>
                  <a:spLocks/>
                </p:cNvSpPr>
                <p:nvPr/>
              </p:nvSpPr>
              <p:spPr bwMode="auto">
                <a:xfrm>
                  <a:off x="3941022" y="4754636"/>
                  <a:ext cx="183278" cy="272567"/>
                </a:xfrm>
                <a:custGeom>
                  <a:avLst/>
                  <a:gdLst>
                    <a:gd name="T0" fmla="*/ 40 w 78"/>
                    <a:gd name="T1" fmla="*/ 0 h 116"/>
                    <a:gd name="T2" fmla="*/ 28 w 78"/>
                    <a:gd name="T3" fmla="*/ 0 h 116"/>
                    <a:gd name="T4" fmla="*/ 28 w 78"/>
                    <a:gd name="T5" fmla="*/ 38 h 116"/>
                    <a:gd name="T6" fmla="*/ 0 w 78"/>
                    <a:gd name="T7" fmla="*/ 38 h 116"/>
                    <a:gd name="T8" fmla="*/ 0 w 78"/>
                    <a:gd name="T9" fmla="*/ 116 h 116"/>
                    <a:gd name="T10" fmla="*/ 5 w 78"/>
                    <a:gd name="T11" fmla="*/ 116 h 116"/>
                    <a:gd name="T12" fmla="*/ 5 w 78"/>
                    <a:gd name="T13" fmla="*/ 43 h 116"/>
                    <a:gd name="T14" fmla="*/ 34 w 78"/>
                    <a:gd name="T15" fmla="*/ 43 h 116"/>
                    <a:gd name="T16" fmla="*/ 34 w 78"/>
                    <a:gd name="T17" fmla="*/ 5 h 116"/>
                    <a:gd name="T18" fmla="*/ 46 w 78"/>
                    <a:gd name="T19" fmla="*/ 5 h 116"/>
                    <a:gd name="T20" fmla="*/ 78 w 78"/>
                    <a:gd name="T21" fmla="*/ 38 h 116"/>
                    <a:gd name="T22" fmla="*/ 40 w 78"/>
                    <a:gd name="T2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116">
                      <a:moveTo>
                        <a:pt x="40" y="0"/>
                      </a:moveTo>
                      <a:lnTo>
                        <a:pt x="28" y="0"/>
                      </a:lnTo>
                      <a:lnTo>
                        <a:pt x="28" y="38"/>
                      </a:lnTo>
                      <a:lnTo>
                        <a:pt x="0" y="38"/>
                      </a:lnTo>
                      <a:lnTo>
                        <a:pt x="0" y="116"/>
                      </a:lnTo>
                      <a:lnTo>
                        <a:pt x="5" y="116"/>
                      </a:lnTo>
                      <a:lnTo>
                        <a:pt x="5" y="43"/>
                      </a:lnTo>
                      <a:lnTo>
                        <a:pt x="34" y="43"/>
                      </a:lnTo>
                      <a:lnTo>
                        <a:pt x="34" y="5"/>
                      </a:lnTo>
                      <a:lnTo>
                        <a:pt x="46" y="5"/>
                      </a:lnTo>
                      <a:lnTo>
                        <a:pt x="78" y="38"/>
                      </a:lnTo>
                      <a:lnTo>
                        <a:pt x="40" y="0"/>
                      </a:lnTo>
                      <a:close/>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6" name="Freeform 105">
                  <a:extLst>
                    <a:ext uri="{FF2B5EF4-FFF2-40B4-BE49-F238E27FC236}">
                      <a16:creationId xmlns:a16="http://schemas.microsoft.com/office/drawing/2014/main" id="{47E06463-3CFB-C065-0069-50A8CA565E21}"/>
                    </a:ext>
                  </a:extLst>
                </p:cNvPr>
                <p:cNvSpPr>
                  <a:spLocks/>
                </p:cNvSpPr>
                <p:nvPr/>
              </p:nvSpPr>
              <p:spPr bwMode="auto">
                <a:xfrm>
                  <a:off x="3941022" y="4754636"/>
                  <a:ext cx="183278" cy="272567"/>
                </a:xfrm>
                <a:custGeom>
                  <a:avLst/>
                  <a:gdLst>
                    <a:gd name="T0" fmla="*/ 40 w 78"/>
                    <a:gd name="T1" fmla="*/ 0 h 116"/>
                    <a:gd name="T2" fmla="*/ 28 w 78"/>
                    <a:gd name="T3" fmla="*/ 0 h 116"/>
                    <a:gd name="T4" fmla="*/ 28 w 78"/>
                    <a:gd name="T5" fmla="*/ 38 h 116"/>
                    <a:gd name="T6" fmla="*/ 0 w 78"/>
                    <a:gd name="T7" fmla="*/ 38 h 116"/>
                    <a:gd name="T8" fmla="*/ 0 w 78"/>
                    <a:gd name="T9" fmla="*/ 116 h 116"/>
                    <a:gd name="T10" fmla="*/ 5 w 78"/>
                    <a:gd name="T11" fmla="*/ 116 h 116"/>
                    <a:gd name="T12" fmla="*/ 5 w 78"/>
                    <a:gd name="T13" fmla="*/ 43 h 116"/>
                    <a:gd name="T14" fmla="*/ 34 w 78"/>
                    <a:gd name="T15" fmla="*/ 43 h 116"/>
                    <a:gd name="T16" fmla="*/ 34 w 78"/>
                    <a:gd name="T17" fmla="*/ 5 h 116"/>
                    <a:gd name="T18" fmla="*/ 46 w 78"/>
                    <a:gd name="T19" fmla="*/ 5 h 116"/>
                    <a:gd name="T20" fmla="*/ 78 w 78"/>
                    <a:gd name="T21" fmla="*/ 38 h 116"/>
                    <a:gd name="T22" fmla="*/ 40 w 78"/>
                    <a:gd name="T2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116">
                      <a:moveTo>
                        <a:pt x="40" y="0"/>
                      </a:moveTo>
                      <a:lnTo>
                        <a:pt x="28" y="0"/>
                      </a:lnTo>
                      <a:lnTo>
                        <a:pt x="28" y="38"/>
                      </a:lnTo>
                      <a:lnTo>
                        <a:pt x="0" y="38"/>
                      </a:lnTo>
                      <a:lnTo>
                        <a:pt x="0" y="116"/>
                      </a:lnTo>
                      <a:lnTo>
                        <a:pt x="5" y="116"/>
                      </a:lnTo>
                      <a:lnTo>
                        <a:pt x="5" y="43"/>
                      </a:lnTo>
                      <a:lnTo>
                        <a:pt x="34" y="43"/>
                      </a:lnTo>
                      <a:lnTo>
                        <a:pt x="34" y="5"/>
                      </a:lnTo>
                      <a:lnTo>
                        <a:pt x="46" y="5"/>
                      </a:lnTo>
                      <a:lnTo>
                        <a:pt x="78" y="38"/>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7" name="Freeform 106">
                  <a:extLst>
                    <a:ext uri="{FF2B5EF4-FFF2-40B4-BE49-F238E27FC236}">
                      <a16:creationId xmlns:a16="http://schemas.microsoft.com/office/drawing/2014/main" id="{BA565105-7DDE-DF68-ED7F-1AC978B25F19}"/>
                    </a:ext>
                  </a:extLst>
                </p:cNvPr>
                <p:cNvSpPr>
                  <a:spLocks/>
                </p:cNvSpPr>
                <p:nvPr/>
              </p:nvSpPr>
              <p:spPr bwMode="auto">
                <a:xfrm>
                  <a:off x="3952770" y="4766383"/>
                  <a:ext cx="171530" cy="260819"/>
                </a:xfrm>
                <a:custGeom>
                  <a:avLst/>
                  <a:gdLst>
                    <a:gd name="T0" fmla="*/ 41 w 73"/>
                    <a:gd name="T1" fmla="*/ 0 h 111"/>
                    <a:gd name="T2" fmla="*/ 29 w 73"/>
                    <a:gd name="T3" fmla="*/ 0 h 111"/>
                    <a:gd name="T4" fmla="*/ 29 w 73"/>
                    <a:gd name="T5" fmla="*/ 38 h 111"/>
                    <a:gd name="T6" fmla="*/ 0 w 73"/>
                    <a:gd name="T7" fmla="*/ 38 h 111"/>
                    <a:gd name="T8" fmla="*/ 0 w 73"/>
                    <a:gd name="T9" fmla="*/ 111 h 111"/>
                    <a:gd name="T10" fmla="*/ 73 w 73"/>
                    <a:gd name="T11" fmla="*/ 111 h 111"/>
                    <a:gd name="T12" fmla="*/ 73 w 73"/>
                    <a:gd name="T13" fmla="*/ 33 h 111"/>
                    <a:gd name="T14" fmla="*/ 41 w 73"/>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1">
                      <a:moveTo>
                        <a:pt x="41" y="0"/>
                      </a:moveTo>
                      <a:lnTo>
                        <a:pt x="29" y="0"/>
                      </a:lnTo>
                      <a:lnTo>
                        <a:pt x="29" y="38"/>
                      </a:lnTo>
                      <a:lnTo>
                        <a:pt x="0" y="38"/>
                      </a:lnTo>
                      <a:lnTo>
                        <a:pt x="0" y="111"/>
                      </a:lnTo>
                      <a:lnTo>
                        <a:pt x="73" y="111"/>
                      </a:lnTo>
                      <a:lnTo>
                        <a:pt x="73" y="33"/>
                      </a:lnTo>
                      <a:lnTo>
                        <a:pt x="41"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8" name="Freeform 107">
                  <a:extLst>
                    <a:ext uri="{FF2B5EF4-FFF2-40B4-BE49-F238E27FC236}">
                      <a16:creationId xmlns:a16="http://schemas.microsoft.com/office/drawing/2014/main" id="{9E94C086-9505-F34C-8142-D8F404FE6337}"/>
                    </a:ext>
                  </a:extLst>
                </p:cNvPr>
                <p:cNvSpPr>
                  <a:spLocks/>
                </p:cNvSpPr>
                <p:nvPr/>
              </p:nvSpPr>
              <p:spPr bwMode="auto">
                <a:xfrm>
                  <a:off x="3952770" y="4766383"/>
                  <a:ext cx="171530" cy="260819"/>
                </a:xfrm>
                <a:custGeom>
                  <a:avLst/>
                  <a:gdLst>
                    <a:gd name="T0" fmla="*/ 41 w 73"/>
                    <a:gd name="T1" fmla="*/ 0 h 111"/>
                    <a:gd name="T2" fmla="*/ 29 w 73"/>
                    <a:gd name="T3" fmla="*/ 0 h 111"/>
                    <a:gd name="T4" fmla="*/ 29 w 73"/>
                    <a:gd name="T5" fmla="*/ 38 h 111"/>
                    <a:gd name="T6" fmla="*/ 0 w 73"/>
                    <a:gd name="T7" fmla="*/ 38 h 111"/>
                    <a:gd name="T8" fmla="*/ 0 w 73"/>
                    <a:gd name="T9" fmla="*/ 111 h 111"/>
                    <a:gd name="T10" fmla="*/ 73 w 73"/>
                    <a:gd name="T11" fmla="*/ 111 h 111"/>
                    <a:gd name="T12" fmla="*/ 73 w 73"/>
                    <a:gd name="T13" fmla="*/ 33 h 111"/>
                    <a:gd name="T14" fmla="*/ 41 w 73"/>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11">
                      <a:moveTo>
                        <a:pt x="41" y="0"/>
                      </a:moveTo>
                      <a:lnTo>
                        <a:pt x="29" y="0"/>
                      </a:lnTo>
                      <a:lnTo>
                        <a:pt x="29" y="38"/>
                      </a:lnTo>
                      <a:lnTo>
                        <a:pt x="0" y="38"/>
                      </a:lnTo>
                      <a:lnTo>
                        <a:pt x="0" y="111"/>
                      </a:lnTo>
                      <a:lnTo>
                        <a:pt x="73" y="111"/>
                      </a:lnTo>
                      <a:lnTo>
                        <a:pt x="73" y="33"/>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9" name="Freeform 108">
                  <a:extLst>
                    <a:ext uri="{FF2B5EF4-FFF2-40B4-BE49-F238E27FC236}">
                      <a16:creationId xmlns:a16="http://schemas.microsoft.com/office/drawing/2014/main" id="{607DC70B-939C-4B45-3647-154E023D0FE6}"/>
                    </a:ext>
                  </a:extLst>
                </p:cNvPr>
                <p:cNvSpPr>
                  <a:spLocks/>
                </p:cNvSpPr>
                <p:nvPr/>
              </p:nvSpPr>
              <p:spPr bwMode="auto">
                <a:xfrm>
                  <a:off x="3731896" y="4754636"/>
                  <a:ext cx="140983" cy="272567"/>
                </a:xfrm>
                <a:custGeom>
                  <a:avLst/>
                  <a:gdLst>
                    <a:gd name="T0" fmla="*/ 39 w 60"/>
                    <a:gd name="T1" fmla="*/ 0 h 116"/>
                    <a:gd name="T2" fmla="*/ 27 w 60"/>
                    <a:gd name="T3" fmla="*/ 0 h 116"/>
                    <a:gd name="T4" fmla="*/ 27 w 60"/>
                    <a:gd name="T5" fmla="*/ 38 h 116"/>
                    <a:gd name="T6" fmla="*/ 0 w 60"/>
                    <a:gd name="T7" fmla="*/ 38 h 116"/>
                    <a:gd name="T8" fmla="*/ 0 w 60"/>
                    <a:gd name="T9" fmla="*/ 116 h 116"/>
                    <a:gd name="T10" fmla="*/ 5 w 60"/>
                    <a:gd name="T11" fmla="*/ 116 h 116"/>
                    <a:gd name="T12" fmla="*/ 5 w 60"/>
                    <a:gd name="T13" fmla="*/ 43 h 116"/>
                    <a:gd name="T14" fmla="*/ 32 w 60"/>
                    <a:gd name="T15" fmla="*/ 43 h 116"/>
                    <a:gd name="T16" fmla="*/ 32 w 60"/>
                    <a:gd name="T17" fmla="*/ 5 h 116"/>
                    <a:gd name="T18" fmla="*/ 44 w 60"/>
                    <a:gd name="T19" fmla="*/ 5 h 116"/>
                    <a:gd name="T20" fmla="*/ 60 w 60"/>
                    <a:gd name="T21" fmla="*/ 21 h 116"/>
                    <a:gd name="T22" fmla="*/ 39 w 60"/>
                    <a:gd name="T2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116">
                      <a:moveTo>
                        <a:pt x="39" y="0"/>
                      </a:moveTo>
                      <a:lnTo>
                        <a:pt x="27" y="0"/>
                      </a:lnTo>
                      <a:lnTo>
                        <a:pt x="27" y="38"/>
                      </a:lnTo>
                      <a:lnTo>
                        <a:pt x="0" y="38"/>
                      </a:lnTo>
                      <a:lnTo>
                        <a:pt x="0" y="116"/>
                      </a:lnTo>
                      <a:lnTo>
                        <a:pt x="5" y="116"/>
                      </a:lnTo>
                      <a:lnTo>
                        <a:pt x="5" y="43"/>
                      </a:lnTo>
                      <a:lnTo>
                        <a:pt x="32" y="43"/>
                      </a:lnTo>
                      <a:lnTo>
                        <a:pt x="32" y="5"/>
                      </a:lnTo>
                      <a:lnTo>
                        <a:pt x="44" y="5"/>
                      </a:lnTo>
                      <a:lnTo>
                        <a:pt x="60" y="21"/>
                      </a:lnTo>
                      <a:lnTo>
                        <a:pt x="39" y="0"/>
                      </a:lnTo>
                      <a:close/>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0" name="Freeform 109">
                  <a:extLst>
                    <a:ext uri="{FF2B5EF4-FFF2-40B4-BE49-F238E27FC236}">
                      <a16:creationId xmlns:a16="http://schemas.microsoft.com/office/drawing/2014/main" id="{CE432695-F3A3-722C-86C4-E34ADB693D06}"/>
                    </a:ext>
                  </a:extLst>
                </p:cNvPr>
                <p:cNvSpPr>
                  <a:spLocks/>
                </p:cNvSpPr>
                <p:nvPr/>
              </p:nvSpPr>
              <p:spPr bwMode="auto">
                <a:xfrm>
                  <a:off x="3731896" y="4754636"/>
                  <a:ext cx="140983" cy="272567"/>
                </a:xfrm>
                <a:custGeom>
                  <a:avLst/>
                  <a:gdLst>
                    <a:gd name="T0" fmla="*/ 39 w 60"/>
                    <a:gd name="T1" fmla="*/ 0 h 116"/>
                    <a:gd name="T2" fmla="*/ 27 w 60"/>
                    <a:gd name="T3" fmla="*/ 0 h 116"/>
                    <a:gd name="T4" fmla="*/ 27 w 60"/>
                    <a:gd name="T5" fmla="*/ 38 h 116"/>
                    <a:gd name="T6" fmla="*/ 0 w 60"/>
                    <a:gd name="T7" fmla="*/ 38 h 116"/>
                    <a:gd name="T8" fmla="*/ 0 w 60"/>
                    <a:gd name="T9" fmla="*/ 116 h 116"/>
                    <a:gd name="T10" fmla="*/ 5 w 60"/>
                    <a:gd name="T11" fmla="*/ 116 h 116"/>
                    <a:gd name="T12" fmla="*/ 5 w 60"/>
                    <a:gd name="T13" fmla="*/ 43 h 116"/>
                    <a:gd name="T14" fmla="*/ 32 w 60"/>
                    <a:gd name="T15" fmla="*/ 43 h 116"/>
                    <a:gd name="T16" fmla="*/ 32 w 60"/>
                    <a:gd name="T17" fmla="*/ 5 h 116"/>
                    <a:gd name="T18" fmla="*/ 44 w 60"/>
                    <a:gd name="T19" fmla="*/ 5 h 116"/>
                    <a:gd name="T20" fmla="*/ 60 w 60"/>
                    <a:gd name="T21" fmla="*/ 21 h 116"/>
                    <a:gd name="T22" fmla="*/ 39 w 60"/>
                    <a:gd name="T2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116">
                      <a:moveTo>
                        <a:pt x="39" y="0"/>
                      </a:moveTo>
                      <a:lnTo>
                        <a:pt x="27" y="0"/>
                      </a:lnTo>
                      <a:lnTo>
                        <a:pt x="27" y="38"/>
                      </a:lnTo>
                      <a:lnTo>
                        <a:pt x="0" y="38"/>
                      </a:lnTo>
                      <a:lnTo>
                        <a:pt x="0" y="116"/>
                      </a:lnTo>
                      <a:lnTo>
                        <a:pt x="5" y="116"/>
                      </a:lnTo>
                      <a:lnTo>
                        <a:pt x="5" y="43"/>
                      </a:lnTo>
                      <a:lnTo>
                        <a:pt x="32" y="43"/>
                      </a:lnTo>
                      <a:lnTo>
                        <a:pt x="32" y="5"/>
                      </a:lnTo>
                      <a:lnTo>
                        <a:pt x="44" y="5"/>
                      </a:lnTo>
                      <a:lnTo>
                        <a:pt x="60" y="21"/>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1" name="Freeform 110">
                  <a:extLst>
                    <a:ext uri="{FF2B5EF4-FFF2-40B4-BE49-F238E27FC236}">
                      <a16:creationId xmlns:a16="http://schemas.microsoft.com/office/drawing/2014/main" id="{953FA722-E659-26D3-1DED-2DE61DCDFCD2}"/>
                    </a:ext>
                  </a:extLst>
                </p:cNvPr>
                <p:cNvSpPr>
                  <a:spLocks/>
                </p:cNvSpPr>
                <p:nvPr/>
              </p:nvSpPr>
              <p:spPr bwMode="auto">
                <a:xfrm>
                  <a:off x="3743646" y="4766383"/>
                  <a:ext cx="171530" cy="260819"/>
                </a:xfrm>
                <a:custGeom>
                  <a:avLst/>
                  <a:gdLst>
                    <a:gd name="T0" fmla="*/ 39 w 73"/>
                    <a:gd name="T1" fmla="*/ 0 h 111"/>
                    <a:gd name="T2" fmla="*/ 27 w 73"/>
                    <a:gd name="T3" fmla="*/ 0 h 111"/>
                    <a:gd name="T4" fmla="*/ 27 w 73"/>
                    <a:gd name="T5" fmla="*/ 38 h 111"/>
                    <a:gd name="T6" fmla="*/ 0 w 73"/>
                    <a:gd name="T7" fmla="*/ 38 h 111"/>
                    <a:gd name="T8" fmla="*/ 0 w 73"/>
                    <a:gd name="T9" fmla="*/ 111 h 111"/>
                    <a:gd name="T10" fmla="*/ 73 w 73"/>
                    <a:gd name="T11" fmla="*/ 111 h 111"/>
                    <a:gd name="T12" fmla="*/ 73 w 73"/>
                    <a:gd name="T13" fmla="*/ 33 h 111"/>
                    <a:gd name="T14" fmla="*/ 55 w 73"/>
                    <a:gd name="T15" fmla="*/ 16 h 111"/>
                    <a:gd name="T16" fmla="*/ 39 w 73"/>
                    <a:gd name="T17"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11">
                      <a:moveTo>
                        <a:pt x="39" y="0"/>
                      </a:moveTo>
                      <a:lnTo>
                        <a:pt x="27" y="0"/>
                      </a:lnTo>
                      <a:lnTo>
                        <a:pt x="27" y="38"/>
                      </a:lnTo>
                      <a:lnTo>
                        <a:pt x="0" y="38"/>
                      </a:lnTo>
                      <a:lnTo>
                        <a:pt x="0" y="111"/>
                      </a:lnTo>
                      <a:lnTo>
                        <a:pt x="73" y="111"/>
                      </a:lnTo>
                      <a:lnTo>
                        <a:pt x="73" y="33"/>
                      </a:lnTo>
                      <a:lnTo>
                        <a:pt x="55" y="16"/>
                      </a:lnTo>
                      <a:lnTo>
                        <a:pt x="39"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2" name="Freeform 111">
                  <a:extLst>
                    <a:ext uri="{FF2B5EF4-FFF2-40B4-BE49-F238E27FC236}">
                      <a16:creationId xmlns:a16="http://schemas.microsoft.com/office/drawing/2014/main" id="{429B4106-EA6F-2ED4-35AD-3469EC6E7AFD}"/>
                    </a:ext>
                  </a:extLst>
                </p:cNvPr>
                <p:cNvSpPr>
                  <a:spLocks/>
                </p:cNvSpPr>
                <p:nvPr/>
              </p:nvSpPr>
              <p:spPr bwMode="auto">
                <a:xfrm>
                  <a:off x="3743646" y="4766383"/>
                  <a:ext cx="171530" cy="260819"/>
                </a:xfrm>
                <a:custGeom>
                  <a:avLst/>
                  <a:gdLst>
                    <a:gd name="T0" fmla="*/ 39 w 73"/>
                    <a:gd name="T1" fmla="*/ 0 h 111"/>
                    <a:gd name="T2" fmla="*/ 27 w 73"/>
                    <a:gd name="T3" fmla="*/ 0 h 111"/>
                    <a:gd name="T4" fmla="*/ 27 w 73"/>
                    <a:gd name="T5" fmla="*/ 38 h 111"/>
                    <a:gd name="T6" fmla="*/ 0 w 73"/>
                    <a:gd name="T7" fmla="*/ 38 h 111"/>
                    <a:gd name="T8" fmla="*/ 0 w 73"/>
                    <a:gd name="T9" fmla="*/ 111 h 111"/>
                    <a:gd name="T10" fmla="*/ 73 w 73"/>
                    <a:gd name="T11" fmla="*/ 111 h 111"/>
                    <a:gd name="T12" fmla="*/ 73 w 73"/>
                    <a:gd name="T13" fmla="*/ 33 h 111"/>
                    <a:gd name="T14" fmla="*/ 55 w 73"/>
                    <a:gd name="T15" fmla="*/ 16 h 111"/>
                    <a:gd name="T16" fmla="*/ 39 w 73"/>
                    <a:gd name="T17"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11">
                      <a:moveTo>
                        <a:pt x="39" y="0"/>
                      </a:moveTo>
                      <a:lnTo>
                        <a:pt x="27" y="0"/>
                      </a:lnTo>
                      <a:lnTo>
                        <a:pt x="27" y="38"/>
                      </a:lnTo>
                      <a:lnTo>
                        <a:pt x="0" y="38"/>
                      </a:lnTo>
                      <a:lnTo>
                        <a:pt x="0" y="111"/>
                      </a:lnTo>
                      <a:lnTo>
                        <a:pt x="73" y="111"/>
                      </a:lnTo>
                      <a:lnTo>
                        <a:pt x="73" y="33"/>
                      </a:lnTo>
                      <a:lnTo>
                        <a:pt x="55" y="16"/>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3" name="Text_02">
                  <a:extLst>
                    <a:ext uri="{FF2B5EF4-FFF2-40B4-BE49-F238E27FC236}">
                      <a16:creationId xmlns:a16="http://schemas.microsoft.com/office/drawing/2014/main" id="{DCEEC5F1-0C77-C06A-F2BD-559E02169CCE}"/>
                    </a:ext>
                  </a:extLst>
                </p:cNvPr>
                <p:cNvSpPr txBox="1"/>
                <p:nvPr/>
              </p:nvSpPr>
              <p:spPr>
                <a:xfrm>
                  <a:off x="2393524" y="3792921"/>
                  <a:ext cx="1857380" cy="830997"/>
                </a:xfrm>
                <a:prstGeom prst="rect">
                  <a:avLst/>
                </a:prstGeom>
                <a:noFill/>
              </p:spPr>
              <p:txBody>
                <a:bodyPr wrap="square" rtlCol="0">
                  <a:spAutoFit/>
                </a:bodyPr>
                <a:lstStyle/>
                <a:p>
                  <a:pPr algn="ctr"/>
                  <a:r>
                    <a:rPr lang="en-US" sz="1200" dirty="0">
                      <a:solidFill>
                        <a:schemeClr val="tx1">
                          <a:lumMod val="50000"/>
                          <a:lumOff val="50000"/>
                        </a:schemeClr>
                      </a:solidFill>
                      <a:latin typeface="Montserrat Light" panose="00000400000000000000" pitchFamily="50" charset="0"/>
                    </a:rPr>
                    <a:t>Lorem ipsum dolor sit </a:t>
                  </a:r>
                  <a:r>
                    <a:rPr lang="en-US" sz="1200" dirty="0" err="1">
                      <a:solidFill>
                        <a:schemeClr val="tx1">
                          <a:lumMod val="50000"/>
                          <a:lumOff val="50000"/>
                        </a:schemeClr>
                      </a:solidFill>
                      <a:latin typeface="Montserrat Light" panose="00000400000000000000" pitchFamily="50" charset="0"/>
                    </a:rPr>
                    <a:t>amet</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consectetur</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adipiscing</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elit</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sed</a:t>
                  </a:r>
                  <a:r>
                    <a:rPr lang="en-US" sz="1200" dirty="0">
                      <a:solidFill>
                        <a:schemeClr val="tx1">
                          <a:lumMod val="50000"/>
                          <a:lumOff val="50000"/>
                        </a:schemeClr>
                      </a:solidFill>
                      <a:latin typeface="Montserrat Light" panose="00000400000000000000" pitchFamily="50" charset="0"/>
                    </a:rPr>
                    <a:t> do </a:t>
                  </a:r>
                  <a:r>
                    <a:rPr lang="en-US" sz="1200" dirty="0" err="1">
                      <a:solidFill>
                        <a:schemeClr val="tx1">
                          <a:lumMod val="50000"/>
                          <a:lumOff val="50000"/>
                        </a:schemeClr>
                      </a:solidFill>
                      <a:latin typeface="Montserrat Light" panose="00000400000000000000" pitchFamily="50" charset="0"/>
                    </a:rPr>
                    <a:t>eiusmod</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tempor</a:t>
                  </a:r>
                  <a:endParaRPr lang="ru-RU" sz="1200" dirty="0">
                    <a:solidFill>
                      <a:schemeClr val="tx1">
                        <a:lumMod val="50000"/>
                        <a:lumOff val="50000"/>
                      </a:schemeClr>
                    </a:solidFill>
                  </a:endParaRPr>
                </a:p>
              </p:txBody>
            </p:sp>
            <p:sp>
              <p:nvSpPr>
                <p:cNvPr id="164" name="Rectángulo 204">
                  <a:extLst>
                    <a:ext uri="{FF2B5EF4-FFF2-40B4-BE49-F238E27FC236}">
                      <a16:creationId xmlns:a16="http://schemas.microsoft.com/office/drawing/2014/main" id="{C2ABBF48-62AF-2BEF-21ED-EE0F236E65CF}"/>
                    </a:ext>
                  </a:extLst>
                </p:cNvPr>
                <p:cNvSpPr/>
                <p:nvPr/>
              </p:nvSpPr>
              <p:spPr>
                <a:xfrm>
                  <a:off x="2863490" y="4581298"/>
                  <a:ext cx="954107" cy="369332"/>
                </a:xfrm>
                <a:prstGeom prst="rect">
                  <a:avLst/>
                </a:prstGeom>
              </p:spPr>
              <p:txBody>
                <a:bodyPr wrap="none">
                  <a:spAutoFit/>
                </a:bodyPr>
                <a:lstStyle/>
                <a:p>
                  <a:pPr lvl="0" algn="ctr" eaLnBrk="0" fontAlgn="base" hangingPunct="0">
                    <a:spcBef>
                      <a:spcPct val="0"/>
                    </a:spcBef>
                    <a:spcAft>
                      <a:spcPct val="0"/>
                    </a:spcAft>
                  </a:pPr>
                  <a:r>
                    <a:rPr lang="en-US" altLang="ru-RU" dirty="0">
                      <a:solidFill>
                        <a:schemeClr val="accent6">
                          <a:lumMod val="50000"/>
                        </a:schemeClr>
                      </a:solidFill>
                      <a:latin typeface="Montserrat" panose="00000500000000000000" pitchFamily="50" charset="0"/>
                    </a:rPr>
                    <a:t>Name</a:t>
                  </a:r>
                  <a:r>
                    <a:rPr lang="es-ES" altLang="ru-RU" dirty="0">
                      <a:solidFill>
                        <a:schemeClr val="accent6">
                          <a:lumMod val="50000"/>
                        </a:schemeClr>
                      </a:solidFill>
                      <a:latin typeface="Montserrat" panose="00000500000000000000" pitchFamily="50" charset="0"/>
                    </a:rPr>
                    <a:t> </a:t>
                  </a:r>
                  <a:endParaRPr lang="ru-RU" altLang="ru-RU" sz="1400" dirty="0">
                    <a:solidFill>
                      <a:schemeClr val="accent6">
                        <a:lumMod val="50000"/>
                      </a:schemeClr>
                    </a:solidFill>
                  </a:endParaRPr>
                </a:p>
              </p:txBody>
            </p:sp>
          </p:grpSp>
        </p:grpSp>
        <p:grpSp>
          <p:nvGrpSpPr>
            <p:cNvPr id="126" name="Grupo 118">
              <a:extLst>
                <a:ext uri="{FF2B5EF4-FFF2-40B4-BE49-F238E27FC236}">
                  <a16:creationId xmlns:a16="http://schemas.microsoft.com/office/drawing/2014/main" id="{43095189-5952-7CD8-B26B-F5A5DBEBB478}"/>
                </a:ext>
              </a:extLst>
            </p:cNvPr>
            <p:cNvGrpSpPr/>
            <p:nvPr/>
          </p:nvGrpSpPr>
          <p:grpSpPr>
            <a:xfrm>
              <a:off x="5085332" y="3182676"/>
              <a:ext cx="2086572" cy="1856274"/>
              <a:chOff x="5085332" y="3182676"/>
              <a:chExt cx="2086572" cy="1856274"/>
            </a:xfrm>
          </p:grpSpPr>
          <p:sp>
            <p:nvSpPr>
              <p:cNvPr id="127" name="Freeform 36">
                <a:extLst>
                  <a:ext uri="{FF2B5EF4-FFF2-40B4-BE49-F238E27FC236}">
                    <a16:creationId xmlns:a16="http://schemas.microsoft.com/office/drawing/2014/main" id="{CC4DED3F-169F-AF9F-7AB7-F4EFEBA0AE86}"/>
                  </a:ext>
                </a:extLst>
              </p:cNvPr>
              <p:cNvSpPr>
                <a:spLocks/>
              </p:cNvSpPr>
              <p:nvPr/>
            </p:nvSpPr>
            <p:spPr bwMode="auto">
              <a:xfrm>
                <a:off x="5205168" y="3232021"/>
                <a:ext cx="209125" cy="582729"/>
              </a:xfrm>
              <a:custGeom>
                <a:avLst/>
                <a:gdLst>
                  <a:gd name="T0" fmla="*/ 54 w 66"/>
                  <a:gd name="T1" fmla="*/ 0 h 184"/>
                  <a:gd name="T2" fmla="*/ 52 w 66"/>
                  <a:gd name="T3" fmla="*/ 17 h 184"/>
                  <a:gd name="T4" fmla="*/ 0 w 66"/>
                  <a:gd name="T5" fmla="*/ 81 h 184"/>
                  <a:gd name="T6" fmla="*/ 52 w 66"/>
                  <a:gd name="T7" fmla="*/ 150 h 184"/>
                  <a:gd name="T8" fmla="*/ 49 w 66"/>
                  <a:gd name="T9" fmla="*/ 173 h 184"/>
                  <a:gd name="T10" fmla="*/ 39 w 66"/>
                  <a:gd name="T11" fmla="*/ 176 h 184"/>
                  <a:gd name="T12" fmla="*/ 32 w 66"/>
                  <a:gd name="T13" fmla="*/ 174 h 184"/>
                  <a:gd name="T14" fmla="*/ 35 w 66"/>
                  <a:gd name="T15" fmla="*/ 178 h 184"/>
                  <a:gd name="T16" fmla="*/ 47 w 66"/>
                  <a:gd name="T17" fmla="*/ 184 h 184"/>
                  <a:gd name="T18" fmla="*/ 57 w 66"/>
                  <a:gd name="T19" fmla="*/ 181 h 184"/>
                  <a:gd name="T20" fmla="*/ 60 w 66"/>
                  <a:gd name="T21" fmla="*/ 158 h 184"/>
                  <a:gd name="T22" fmla="*/ 8 w 66"/>
                  <a:gd name="T23" fmla="*/ 89 h 184"/>
                  <a:gd name="T24" fmla="*/ 23 w 66"/>
                  <a:gd name="T25" fmla="*/ 70 h 184"/>
                  <a:gd name="T26" fmla="*/ 26 w 66"/>
                  <a:gd name="T27" fmla="*/ 64 h 184"/>
                  <a:gd name="T28" fmla="*/ 63 w 66"/>
                  <a:gd name="T29" fmla="*/ 19 h 184"/>
                  <a:gd name="T30" fmla="*/ 58 w 66"/>
                  <a:gd name="T31" fmla="*/ 2 h 184"/>
                  <a:gd name="T32" fmla="*/ 54 w 66"/>
                  <a:gd name="T3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84">
                    <a:moveTo>
                      <a:pt x="54" y="0"/>
                    </a:moveTo>
                    <a:cubicBezTo>
                      <a:pt x="57" y="5"/>
                      <a:pt x="56" y="12"/>
                      <a:pt x="52" y="17"/>
                    </a:cubicBezTo>
                    <a:cubicBezTo>
                      <a:pt x="0" y="81"/>
                      <a:pt x="0" y="81"/>
                      <a:pt x="0" y="81"/>
                    </a:cubicBezTo>
                    <a:cubicBezTo>
                      <a:pt x="52" y="150"/>
                      <a:pt x="52" y="150"/>
                      <a:pt x="52" y="150"/>
                    </a:cubicBezTo>
                    <a:cubicBezTo>
                      <a:pt x="58" y="157"/>
                      <a:pt x="56" y="167"/>
                      <a:pt x="49" y="173"/>
                    </a:cubicBezTo>
                    <a:cubicBezTo>
                      <a:pt x="46" y="175"/>
                      <a:pt x="43" y="176"/>
                      <a:pt x="39" y="176"/>
                    </a:cubicBezTo>
                    <a:cubicBezTo>
                      <a:pt x="37" y="176"/>
                      <a:pt x="34" y="176"/>
                      <a:pt x="32" y="174"/>
                    </a:cubicBezTo>
                    <a:cubicBezTo>
                      <a:pt x="35" y="178"/>
                      <a:pt x="35" y="178"/>
                      <a:pt x="35" y="178"/>
                    </a:cubicBezTo>
                    <a:cubicBezTo>
                      <a:pt x="38" y="182"/>
                      <a:pt x="43" y="184"/>
                      <a:pt x="47" y="184"/>
                    </a:cubicBezTo>
                    <a:cubicBezTo>
                      <a:pt x="51" y="184"/>
                      <a:pt x="54" y="183"/>
                      <a:pt x="57" y="181"/>
                    </a:cubicBezTo>
                    <a:cubicBezTo>
                      <a:pt x="64" y="175"/>
                      <a:pt x="66" y="165"/>
                      <a:pt x="60" y="158"/>
                    </a:cubicBezTo>
                    <a:cubicBezTo>
                      <a:pt x="8" y="89"/>
                      <a:pt x="8" y="89"/>
                      <a:pt x="8" y="89"/>
                    </a:cubicBezTo>
                    <a:cubicBezTo>
                      <a:pt x="23" y="70"/>
                      <a:pt x="23" y="70"/>
                      <a:pt x="23" y="70"/>
                    </a:cubicBezTo>
                    <a:cubicBezTo>
                      <a:pt x="24" y="68"/>
                      <a:pt x="25" y="66"/>
                      <a:pt x="26" y="64"/>
                    </a:cubicBezTo>
                    <a:cubicBezTo>
                      <a:pt x="63" y="19"/>
                      <a:pt x="63" y="19"/>
                      <a:pt x="63" y="19"/>
                    </a:cubicBezTo>
                    <a:cubicBezTo>
                      <a:pt x="65" y="13"/>
                      <a:pt x="63" y="6"/>
                      <a:pt x="58" y="2"/>
                    </a:cubicBezTo>
                    <a:cubicBezTo>
                      <a:pt x="57" y="1"/>
                      <a:pt x="55" y="1"/>
                      <a:pt x="54" y="0"/>
                    </a:cubicBezTo>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nvGrpSpPr>
              <p:cNvPr id="128" name="Grupo 120">
                <a:extLst>
                  <a:ext uri="{FF2B5EF4-FFF2-40B4-BE49-F238E27FC236}">
                    <a16:creationId xmlns:a16="http://schemas.microsoft.com/office/drawing/2014/main" id="{583D2C95-38D5-AB70-3C7F-2BC4AFFCC047}"/>
                  </a:ext>
                </a:extLst>
              </p:cNvPr>
              <p:cNvGrpSpPr/>
              <p:nvPr/>
            </p:nvGrpSpPr>
            <p:grpSpPr>
              <a:xfrm>
                <a:off x="5085332" y="3182676"/>
                <a:ext cx="2086572" cy="1856274"/>
                <a:chOff x="5085332" y="3182676"/>
                <a:chExt cx="2086572" cy="1856274"/>
              </a:xfrm>
            </p:grpSpPr>
            <p:sp>
              <p:nvSpPr>
                <p:cNvPr id="129" name="Freeform 34">
                  <a:extLst>
                    <a:ext uri="{FF2B5EF4-FFF2-40B4-BE49-F238E27FC236}">
                      <a16:creationId xmlns:a16="http://schemas.microsoft.com/office/drawing/2014/main" id="{C627A81A-16D7-5B29-226B-893739A91307}"/>
                    </a:ext>
                  </a:extLst>
                </p:cNvPr>
                <p:cNvSpPr>
                  <a:spLocks/>
                </p:cNvSpPr>
                <p:nvPr/>
              </p:nvSpPr>
              <p:spPr bwMode="auto">
                <a:xfrm>
                  <a:off x="5085332" y="3196774"/>
                  <a:ext cx="305463" cy="594479"/>
                </a:xfrm>
                <a:custGeom>
                  <a:avLst/>
                  <a:gdLst>
                    <a:gd name="T0" fmla="*/ 77 w 96"/>
                    <a:gd name="T1" fmla="*/ 187 h 187"/>
                    <a:gd name="T2" fmla="*/ 65 w 96"/>
                    <a:gd name="T3" fmla="*/ 181 h 187"/>
                    <a:gd name="T4" fmla="*/ 5 w 96"/>
                    <a:gd name="T5" fmla="*/ 102 h 187"/>
                    <a:gd name="T6" fmla="*/ 5 w 96"/>
                    <a:gd name="T7" fmla="*/ 82 h 187"/>
                    <a:gd name="T8" fmla="*/ 65 w 96"/>
                    <a:gd name="T9" fmla="*/ 8 h 187"/>
                    <a:gd name="T10" fmla="*/ 88 w 96"/>
                    <a:gd name="T11" fmla="*/ 5 h 187"/>
                    <a:gd name="T12" fmla="*/ 90 w 96"/>
                    <a:gd name="T13" fmla="*/ 28 h 187"/>
                    <a:gd name="T14" fmla="*/ 38 w 96"/>
                    <a:gd name="T15" fmla="*/ 92 h 187"/>
                    <a:gd name="T16" fmla="*/ 90 w 96"/>
                    <a:gd name="T17" fmla="*/ 161 h 187"/>
                    <a:gd name="T18" fmla="*/ 87 w 96"/>
                    <a:gd name="T19" fmla="*/ 184 h 187"/>
                    <a:gd name="T20" fmla="*/ 77 w 96"/>
                    <a:gd name="T21" fmla="*/ 18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87">
                      <a:moveTo>
                        <a:pt x="77" y="187"/>
                      </a:moveTo>
                      <a:cubicBezTo>
                        <a:pt x="73" y="187"/>
                        <a:pt x="68" y="185"/>
                        <a:pt x="65" y="181"/>
                      </a:cubicBezTo>
                      <a:cubicBezTo>
                        <a:pt x="5" y="102"/>
                        <a:pt x="5" y="102"/>
                        <a:pt x="5" y="102"/>
                      </a:cubicBezTo>
                      <a:cubicBezTo>
                        <a:pt x="0" y="96"/>
                        <a:pt x="0" y="88"/>
                        <a:pt x="5" y="82"/>
                      </a:cubicBezTo>
                      <a:cubicBezTo>
                        <a:pt x="65" y="8"/>
                        <a:pt x="65" y="8"/>
                        <a:pt x="65" y="8"/>
                      </a:cubicBezTo>
                      <a:cubicBezTo>
                        <a:pt x="71" y="1"/>
                        <a:pt x="81" y="0"/>
                        <a:pt x="88" y="5"/>
                      </a:cubicBezTo>
                      <a:cubicBezTo>
                        <a:pt x="95" y="11"/>
                        <a:pt x="96" y="21"/>
                        <a:pt x="90" y="28"/>
                      </a:cubicBezTo>
                      <a:cubicBezTo>
                        <a:pt x="38" y="92"/>
                        <a:pt x="38" y="92"/>
                        <a:pt x="38" y="92"/>
                      </a:cubicBezTo>
                      <a:cubicBezTo>
                        <a:pt x="90" y="161"/>
                        <a:pt x="90" y="161"/>
                        <a:pt x="90" y="161"/>
                      </a:cubicBezTo>
                      <a:cubicBezTo>
                        <a:pt x="96" y="168"/>
                        <a:pt x="94" y="178"/>
                        <a:pt x="87" y="184"/>
                      </a:cubicBezTo>
                      <a:cubicBezTo>
                        <a:pt x="84" y="186"/>
                        <a:pt x="81" y="187"/>
                        <a:pt x="77" y="187"/>
                      </a:cubicBezTo>
                    </a:path>
                  </a:pathLst>
                </a:custGeom>
                <a:solidFill>
                  <a:srgbClr val="6A1B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0" name="Freeform 35">
                  <a:extLst>
                    <a:ext uri="{FF2B5EF4-FFF2-40B4-BE49-F238E27FC236}">
                      <a16:creationId xmlns:a16="http://schemas.microsoft.com/office/drawing/2014/main" id="{95A95C3B-08E6-309B-8B99-60EC971A6966}"/>
                    </a:ext>
                  </a:extLst>
                </p:cNvPr>
                <p:cNvSpPr>
                  <a:spLocks/>
                </p:cNvSpPr>
                <p:nvPr/>
              </p:nvSpPr>
              <p:spPr bwMode="auto">
                <a:xfrm>
                  <a:off x="5275660" y="3182676"/>
                  <a:ext cx="291365" cy="582729"/>
                </a:xfrm>
                <a:custGeom>
                  <a:avLst/>
                  <a:gdLst>
                    <a:gd name="T0" fmla="*/ 77 w 92"/>
                    <a:gd name="T1" fmla="*/ 0 h 184"/>
                    <a:gd name="T2" fmla="*/ 64 w 92"/>
                    <a:gd name="T3" fmla="*/ 6 h 184"/>
                    <a:gd name="T4" fmla="*/ 41 w 92"/>
                    <a:gd name="T5" fmla="*/ 35 h 184"/>
                    <a:gd name="T6" fmla="*/ 38 w 92"/>
                    <a:gd name="T7" fmla="*/ 41 h 184"/>
                    <a:gd name="T8" fmla="*/ 1 w 92"/>
                    <a:gd name="T9" fmla="*/ 86 h 184"/>
                    <a:gd name="T10" fmla="*/ 4 w 92"/>
                    <a:gd name="T11" fmla="*/ 100 h 184"/>
                    <a:gd name="T12" fmla="*/ 64 w 92"/>
                    <a:gd name="T13" fmla="*/ 179 h 184"/>
                    <a:gd name="T14" fmla="*/ 69 w 92"/>
                    <a:gd name="T15" fmla="*/ 184 h 184"/>
                    <a:gd name="T16" fmla="*/ 12 w 92"/>
                    <a:gd name="T17" fmla="*/ 108 h 184"/>
                    <a:gd name="T18" fmla="*/ 12 w 92"/>
                    <a:gd name="T19" fmla="*/ 88 h 184"/>
                    <a:gd name="T20" fmla="*/ 72 w 92"/>
                    <a:gd name="T21" fmla="*/ 14 h 184"/>
                    <a:gd name="T22" fmla="*/ 85 w 92"/>
                    <a:gd name="T23" fmla="*/ 8 h 184"/>
                    <a:gd name="T24" fmla="*/ 92 w 92"/>
                    <a:gd name="T25" fmla="*/ 10 h 184"/>
                    <a:gd name="T26" fmla="*/ 87 w 92"/>
                    <a:gd name="T27" fmla="*/ 4 h 184"/>
                    <a:gd name="T28" fmla="*/ 77 w 92"/>
                    <a:gd name="T2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184">
                      <a:moveTo>
                        <a:pt x="77" y="0"/>
                      </a:moveTo>
                      <a:cubicBezTo>
                        <a:pt x="72" y="0"/>
                        <a:pt x="68" y="2"/>
                        <a:pt x="64" y="6"/>
                      </a:cubicBezTo>
                      <a:cubicBezTo>
                        <a:pt x="41" y="35"/>
                        <a:pt x="41" y="35"/>
                        <a:pt x="41" y="35"/>
                      </a:cubicBezTo>
                      <a:cubicBezTo>
                        <a:pt x="40" y="37"/>
                        <a:pt x="39" y="39"/>
                        <a:pt x="38" y="41"/>
                      </a:cubicBezTo>
                      <a:cubicBezTo>
                        <a:pt x="1" y="86"/>
                        <a:pt x="1" y="86"/>
                        <a:pt x="1" y="86"/>
                      </a:cubicBezTo>
                      <a:cubicBezTo>
                        <a:pt x="0" y="91"/>
                        <a:pt x="1" y="96"/>
                        <a:pt x="4" y="100"/>
                      </a:cubicBezTo>
                      <a:cubicBezTo>
                        <a:pt x="64" y="179"/>
                        <a:pt x="64" y="179"/>
                        <a:pt x="64" y="179"/>
                      </a:cubicBezTo>
                      <a:cubicBezTo>
                        <a:pt x="66" y="181"/>
                        <a:pt x="67" y="183"/>
                        <a:pt x="69" y="184"/>
                      </a:cubicBezTo>
                      <a:cubicBezTo>
                        <a:pt x="12" y="108"/>
                        <a:pt x="12" y="108"/>
                        <a:pt x="12" y="108"/>
                      </a:cubicBezTo>
                      <a:cubicBezTo>
                        <a:pt x="8" y="102"/>
                        <a:pt x="8" y="94"/>
                        <a:pt x="12" y="88"/>
                      </a:cubicBezTo>
                      <a:cubicBezTo>
                        <a:pt x="72" y="14"/>
                        <a:pt x="72" y="14"/>
                        <a:pt x="72" y="14"/>
                      </a:cubicBezTo>
                      <a:cubicBezTo>
                        <a:pt x="76" y="10"/>
                        <a:pt x="80" y="8"/>
                        <a:pt x="85" y="8"/>
                      </a:cubicBezTo>
                      <a:cubicBezTo>
                        <a:pt x="87" y="8"/>
                        <a:pt x="89" y="9"/>
                        <a:pt x="92" y="10"/>
                      </a:cubicBezTo>
                      <a:cubicBezTo>
                        <a:pt x="91" y="7"/>
                        <a:pt x="89" y="5"/>
                        <a:pt x="87" y="4"/>
                      </a:cubicBezTo>
                      <a:cubicBezTo>
                        <a:pt x="84" y="1"/>
                        <a:pt x="80" y="0"/>
                        <a:pt x="77" y="0"/>
                      </a:cubicBezTo>
                    </a:path>
                  </a:pathLst>
                </a:custGeom>
                <a:solidFill>
                  <a:srgbClr val="661A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1" name="Freeform 37">
                  <a:extLst>
                    <a:ext uri="{FF2B5EF4-FFF2-40B4-BE49-F238E27FC236}">
                      <a16:creationId xmlns:a16="http://schemas.microsoft.com/office/drawing/2014/main" id="{38F53FE0-78F7-8230-D86C-14FEF94F071E}"/>
                    </a:ext>
                  </a:extLst>
                </p:cNvPr>
                <p:cNvSpPr>
                  <a:spLocks/>
                </p:cNvSpPr>
                <p:nvPr/>
              </p:nvSpPr>
              <p:spPr bwMode="auto">
                <a:xfrm>
                  <a:off x="5111180" y="3229670"/>
                  <a:ext cx="279617" cy="561583"/>
                </a:xfrm>
                <a:custGeom>
                  <a:avLst/>
                  <a:gdLst>
                    <a:gd name="T0" fmla="*/ 77 w 88"/>
                    <a:gd name="T1" fmla="*/ 0 h 177"/>
                    <a:gd name="T2" fmla="*/ 65 w 88"/>
                    <a:gd name="T3" fmla="*/ 6 h 177"/>
                    <a:gd name="T4" fmla="*/ 5 w 88"/>
                    <a:gd name="T5" fmla="*/ 80 h 177"/>
                    <a:gd name="T6" fmla="*/ 5 w 88"/>
                    <a:gd name="T7" fmla="*/ 100 h 177"/>
                    <a:gd name="T8" fmla="*/ 62 w 88"/>
                    <a:gd name="T9" fmla="*/ 175 h 177"/>
                    <a:gd name="T10" fmla="*/ 69 w 88"/>
                    <a:gd name="T11" fmla="*/ 177 h 177"/>
                    <a:gd name="T12" fmla="*/ 79 w 88"/>
                    <a:gd name="T13" fmla="*/ 174 h 177"/>
                    <a:gd name="T14" fmla="*/ 82 w 88"/>
                    <a:gd name="T15" fmla="*/ 151 h 177"/>
                    <a:gd name="T16" fmla="*/ 30 w 88"/>
                    <a:gd name="T17" fmla="*/ 82 h 177"/>
                    <a:gd name="T18" fmla="*/ 82 w 88"/>
                    <a:gd name="T19" fmla="*/ 18 h 177"/>
                    <a:gd name="T20" fmla="*/ 84 w 88"/>
                    <a:gd name="T21" fmla="*/ 1 h 177"/>
                    <a:gd name="T22" fmla="*/ 77 w 88"/>
                    <a:gd name="T2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177">
                      <a:moveTo>
                        <a:pt x="77" y="0"/>
                      </a:moveTo>
                      <a:cubicBezTo>
                        <a:pt x="73" y="0"/>
                        <a:pt x="68" y="2"/>
                        <a:pt x="65" y="6"/>
                      </a:cubicBezTo>
                      <a:cubicBezTo>
                        <a:pt x="5" y="80"/>
                        <a:pt x="5" y="80"/>
                        <a:pt x="5" y="80"/>
                      </a:cubicBezTo>
                      <a:cubicBezTo>
                        <a:pt x="0" y="86"/>
                        <a:pt x="0" y="94"/>
                        <a:pt x="5" y="100"/>
                      </a:cubicBezTo>
                      <a:cubicBezTo>
                        <a:pt x="62" y="175"/>
                        <a:pt x="62" y="175"/>
                        <a:pt x="62" y="175"/>
                      </a:cubicBezTo>
                      <a:cubicBezTo>
                        <a:pt x="64" y="177"/>
                        <a:pt x="67" y="177"/>
                        <a:pt x="69" y="177"/>
                      </a:cubicBezTo>
                      <a:cubicBezTo>
                        <a:pt x="73" y="177"/>
                        <a:pt x="76" y="176"/>
                        <a:pt x="79" y="174"/>
                      </a:cubicBezTo>
                      <a:cubicBezTo>
                        <a:pt x="86" y="168"/>
                        <a:pt x="88" y="158"/>
                        <a:pt x="82" y="151"/>
                      </a:cubicBezTo>
                      <a:cubicBezTo>
                        <a:pt x="30" y="82"/>
                        <a:pt x="30" y="82"/>
                        <a:pt x="30" y="82"/>
                      </a:cubicBezTo>
                      <a:cubicBezTo>
                        <a:pt x="82" y="18"/>
                        <a:pt x="82" y="18"/>
                        <a:pt x="82" y="18"/>
                      </a:cubicBezTo>
                      <a:cubicBezTo>
                        <a:pt x="86" y="13"/>
                        <a:pt x="87" y="6"/>
                        <a:pt x="84" y="1"/>
                      </a:cubicBezTo>
                      <a:cubicBezTo>
                        <a:pt x="82" y="0"/>
                        <a:pt x="80" y="0"/>
                        <a:pt x="77"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2" name="Freeform 39">
                  <a:extLst>
                    <a:ext uri="{FF2B5EF4-FFF2-40B4-BE49-F238E27FC236}">
                      <a16:creationId xmlns:a16="http://schemas.microsoft.com/office/drawing/2014/main" id="{F917EC7B-4046-6EDA-C81C-3ACF17290DCA}"/>
                    </a:ext>
                  </a:extLst>
                </p:cNvPr>
                <p:cNvSpPr>
                  <a:spLocks/>
                </p:cNvSpPr>
                <p:nvPr/>
              </p:nvSpPr>
              <p:spPr bwMode="auto">
                <a:xfrm>
                  <a:off x="5393145" y="3213223"/>
                  <a:ext cx="209125" cy="582729"/>
                </a:xfrm>
                <a:custGeom>
                  <a:avLst/>
                  <a:gdLst>
                    <a:gd name="T0" fmla="*/ 55 w 66"/>
                    <a:gd name="T1" fmla="*/ 0 h 184"/>
                    <a:gd name="T2" fmla="*/ 52 w 66"/>
                    <a:gd name="T3" fmla="*/ 16 h 184"/>
                    <a:gd name="T4" fmla="*/ 0 w 66"/>
                    <a:gd name="T5" fmla="*/ 81 h 184"/>
                    <a:gd name="T6" fmla="*/ 53 w 66"/>
                    <a:gd name="T7" fmla="*/ 150 h 184"/>
                    <a:gd name="T8" fmla="*/ 50 w 66"/>
                    <a:gd name="T9" fmla="*/ 172 h 184"/>
                    <a:gd name="T10" fmla="*/ 40 w 66"/>
                    <a:gd name="T11" fmla="*/ 176 h 184"/>
                    <a:gd name="T12" fmla="*/ 32 w 66"/>
                    <a:gd name="T13" fmla="*/ 174 h 184"/>
                    <a:gd name="T14" fmla="*/ 35 w 66"/>
                    <a:gd name="T15" fmla="*/ 177 h 184"/>
                    <a:gd name="T16" fmla="*/ 48 w 66"/>
                    <a:gd name="T17" fmla="*/ 184 h 184"/>
                    <a:gd name="T18" fmla="*/ 58 w 66"/>
                    <a:gd name="T19" fmla="*/ 180 h 184"/>
                    <a:gd name="T20" fmla="*/ 61 w 66"/>
                    <a:gd name="T21" fmla="*/ 158 h 184"/>
                    <a:gd name="T22" fmla="*/ 8 w 66"/>
                    <a:gd name="T23" fmla="*/ 89 h 184"/>
                    <a:gd name="T24" fmla="*/ 60 w 66"/>
                    <a:gd name="T25" fmla="*/ 24 h 184"/>
                    <a:gd name="T26" fmla="*/ 58 w 66"/>
                    <a:gd name="T27" fmla="*/ 2 h 184"/>
                    <a:gd name="T28" fmla="*/ 55 w 66"/>
                    <a:gd name="T2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184">
                      <a:moveTo>
                        <a:pt x="55" y="0"/>
                      </a:moveTo>
                      <a:cubicBezTo>
                        <a:pt x="57" y="5"/>
                        <a:pt x="56" y="11"/>
                        <a:pt x="52" y="16"/>
                      </a:cubicBezTo>
                      <a:cubicBezTo>
                        <a:pt x="0" y="81"/>
                        <a:pt x="0" y="81"/>
                        <a:pt x="0" y="81"/>
                      </a:cubicBezTo>
                      <a:cubicBezTo>
                        <a:pt x="53" y="150"/>
                        <a:pt x="53" y="150"/>
                        <a:pt x="53" y="150"/>
                      </a:cubicBezTo>
                      <a:cubicBezTo>
                        <a:pt x="58" y="157"/>
                        <a:pt x="57" y="167"/>
                        <a:pt x="50" y="172"/>
                      </a:cubicBezTo>
                      <a:cubicBezTo>
                        <a:pt x="47" y="175"/>
                        <a:pt x="43" y="176"/>
                        <a:pt x="40" y="176"/>
                      </a:cubicBezTo>
                      <a:cubicBezTo>
                        <a:pt x="37" y="176"/>
                        <a:pt x="35" y="175"/>
                        <a:pt x="32" y="174"/>
                      </a:cubicBezTo>
                      <a:cubicBezTo>
                        <a:pt x="35" y="177"/>
                        <a:pt x="35" y="177"/>
                        <a:pt x="35" y="177"/>
                      </a:cubicBezTo>
                      <a:cubicBezTo>
                        <a:pt x="38" y="181"/>
                        <a:pt x="43" y="184"/>
                        <a:pt x="48" y="184"/>
                      </a:cubicBezTo>
                      <a:cubicBezTo>
                        <a:pt x="51" y="184"/>
                        <a:pt x="55" y="183"/>
                        <a:pt x="58" y="180"/>
                      </a:cubicBezTo>
                      <a:cubicBezTo>
                        <a:pt x="65" y="175"/>
                        <a:pt x="66" y="165"/>
                        <a:pt x="61" y="158"/>
                      </a:cubicBezTo>
                      <a:cubicBezTo>
                        <a:pt x="8" y="89"/>
                        <a:pt x="8" y="89"/>
                        <a:pt x="8" y="89"/>
                      </a:cubicBezTo>
                      <a:cubicBezTo>
                        <a:pt x="60" y="24"/>
                        <a:pt x="60" y="24"/>
                        <a:pt x="60" y="24"/>
                      </a:cubicBezTo>
                      <a:cubicBezTo>
                        <a:pt x="66" y="17"/>
                        <a:pt x="65" y="7"/>
                        <a:pt x="58" y="2"/>
                      </a:cubicBezTo>
                      <a:cubicBezTo>
                        <a:pt x="57" y="1"/>
                        <a:pt x="56" y="0"/>
                        <a:pt x="55" y="0"/>
                      </a:cubicBezTo>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3" name="Freeform 40">
                  <a:extLst>
                    <a:ext uri="{FF2B5EF4-FFF2-40B4-BE49-F238E27FC236}">
                      <a16:creationId xmlns:a16="http://schemas.microsoft.com/office/drawing/2014/main" id="{B9DD5A36-17AF-719C-9B62-A97121ABB116}"/>
                    </a:ext>
                  </a:extLst>
                </p:cNvPr>
                <p:cNvSpPr>
                  <a:spLocks/>
                </p:cNvSpPr>
                <p:nvPr/>
              </p:nvSpPr>
              <p:spPr bwMode="auto">
                <a:xfrm>
                  <a:off x="5301506" y="3206173"/>
                  <a:ext cx="274917" cy="566282"/>
                </a:xfrm>
                <a:custGeom>
                  <a:avLst/>
                  <a:gdLst>
                    <a:gd name="T0" fmla="*/ 77 w 87"/>
                    <a:gd name="T1" fmla="*/ 0 h 178"/>
                    <a:gd name="T2" fmla="*/ 64 w 87"/>
                    <a:gd name="T3" fmla="*/ 6 h 178"/>
                    <a:gd name="T4" fmla="*/ 4 w 87"/>
                    <a:gd name="T5" fmla="*/ 80 h 178"/>
                    <a:gd name="T6" fmla="*/ 4 w 87"/>
                    <a:gd name="T7" fmla="*/ 100 h 178"/>
                    <a:gd name="T8" fmla="*/ 61 w 87"/>
                    <a:gd name="T9" fmla="*/ 176 h 178"/>
                    <a:gd name="T10" fmla="*/ 69 w 87"/>
                    <a:gd name="T11" fmla="*/ 178 h 178"/>
                    <a:gd name="T12" fmla="*/ 79 w 87"/>
                    <a:gd name="T13" fmla="*/ 174 h 178"/>
                    <a:gd name="T14" fmla="*/ 82 w 87"/>
                    <a:gd name="T15" fmla="*/ 152 h 178"/>
                    <a:gd name="T16" fmla="*/ 29 w 87"/>
                    <a:gd name="T17" fmla="*/ 83 h 178"/>
                    <a:gd name="T18" fmla="*/ 81 w 87"/>
                    <a:gd name="T19" fmla="*/ 18 h 178"/>
                    <a:gd name="T20" fmla="*/ 84 w 87"/>
                    <a:gd name="T21" fmla="*/ 2 h 178"/>
                    <a:gd name="T22" fmla="*/ 77 w 87"/>
                    <a:gd name="T2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78">
                      <a:moveTo>
                        <a:pt x="77" y="0"/>
                      </a:moveTo>
                      <a:cubicBezTo>
                        <a:pt x="72" y="0"/>
                        <a:pt x="68" y="2"/>
                        <a:pt x="64" y="6"/>
                      </a:cubicBezTo>
                      <a:cubicBezTo>
                        <a:pt x="4" y="80"/>
                        <a:pt x="4" y="80"/>
                        <a:pt x="4" y="80"/>
                      </a:cubicBezTo>
                      <a:cubicBezTo>
                        <a:pt x="0" y="86"/>
                        <a:pt x="0" y="94"/>
                        <a:pt x="4" y="100"/>
                      </a:cubicBezTo>
                      <a:cubicBezTo>
                        <a:pt x="61" y="176"/>
                        <a:pt x="61" y="176"/>
                        <a:pt x="61" y="176"/>
                      </a:cubicBezTo>
                      <a:cubicBezTo>
                        <a:pt x="64" y="177"/>
                        <a:pt x="66" y="178"/>
                        <a:pt x="69" y="178"/>
                      </a:cubicBezTo>
                      <a:cubicBezTo>
                        <a:pt x="72" y="178"/>
                        <a:pt x="76" y="177"/>
                        <a:pt x="79" y="174"/>
                      </a:cubicBezTo>
                      <a:cubicBezTo>
                        <a:pt x="86" y="169"/>
                        <a:pt x="87" y="159"/>
                        <a:pt x="82" y="152"/>
                      </a:cubicBezTo>
                      <a:cubicBezTo>
                        <a:pt x="29" y="83"/>
                        <a:pt x="29" y="83"/>
                        <a:pt x="29" y="83"/>
                      </a:cubicBezTo>
                      <a:cubicBezTo>
                        <a:pt x="81" y="18"/>
                        <a:pt x="81" y="18"/>
                        <a:pt x="81" y="18"/>
                      </a:cubicBezTo>
                      <a:cubicBezTo>
                        <a:pt x="85" y="13"/>
                        <a:pt x="86" y="7"/>
                        <a:pt x="84" y="2"/>
                      </a:cubicBezTo>
                      <a:cubicBezTo>
                        <a:pt x="81" y="1"/>
                        <a:pt x="79" y="0"/>
                        <a:pt x="77"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4" name="Freeform 41">
                  <a:extLst>
                    <a:ext uri="{FF2B5EF4-FFF2-40B4-BE49-F238E27FC236}">
                      <a16:creationId xmlns:a16="http://schemas.microsoft.com/office/drawing/2014/main" id="{94C0786D-17DC-FF66-1C20-04C90A533EBF}"/>
                    </a:ext>
                  </a:extLst>
                </p:cNvPr>
                <p:cNvSpPr>
                  <a:spLocks/>
                </p:cNvSpPr>
                <p:nvPr/>
              </p:nvSpPr>
              <p:spPr bwMode="auto">
                <a:xfrm>
                  <a:off x="6765379" y="4756984"/>
                  <a:ext cx="150382" cy="281966"/>
                </a:xfrm>
                <a:custGeom>
                  <a:avLst/>
                  <a:gdLst>
                    <a:gd name="T0" fmla="*/ 10 w 47"/>
                    <a:gd name="T1" fmla="*/ 89 h 89"/>
                    <a:gd name="T2" fmla="*/ 4 w 47"/>
                    <a:gd name="T3" fmla="*/ 88 h 89"/>
                    <a:gd name="T4" fmla="*/ 3 w 47"/>
                    <a:gd name="T5" fmla="*/ 76 h 89"/>
                    <a:gd name="T6" fmla="*/ 27 w 47"/>
                    <a:gd name="T7" fmla="*/ 46 h 89"/>
                    <a:gd name="T8" fmla="*/ 3 w 47"/>
                    <a:gd name="T9" fmla="*/ 15 h 89"/>
                    <a:gd name="T10" fmla="*/ 5 w 47"/>
                    <a:gd name="T11" fmla="*/ 3 h 89"/>
                    <a:gd name="T12" fmla="*/ 16 w 47"/>
                    <a:gd name="T13" fmla="*/ 5 h 89"/>
                    <a:gd name="T14" fmla="*/ 44 w 47"/>
                    <a:gd name="T15" fmla="*/ 41 h 89"/>
                    <a:gd name="T16" fmla="*/ 44 w 47"/>
                    <a:gd name="T17" fmla="*/ 52 h 89"/>
                    <a:gd name="T18" fmla="*/ 16 w 47"/>
                    <a:gd name="T19" fmla="*/ 86 h 89"/>
                    <a:gd name="T20" fmla="*/ 10 w 47"/>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89">
                      <a:moveTo>
                        <a:pt x="10" y="89"/>
                      </a:moveTo>
                      <a:cubicBezTo>
                        <a:pt x="8" y="89"/>
                        <a:pt x="6" y="89"/>
                        <a:pt x="4" y="88"/>
                      </a:cubicBezTo>
                      <a:cubicBezTo>
                        <a:pt x="1" y="85"/>
                        <a:pt x="0" y="79"/>
                        <a:pt x="3" y="76"/>
                      </a:cubicBezTo>
                      <a:cubicBezTo>
                        <a:pt x="27" y="46"/>
                        <a:pt x="27" y="46"/>
                        <a:pt x="27" y="46"/>
                      </a:cubicBezTo>
                      <a:cubicBezTo>
                        <a:pt x="3" y="15"/>
                        <a:pt x="3" y="15"/>
                        <a:pt x="3" y="15"/>
                      </a:cubicBezTo>
                      <a:cubicBezTo>
                        <a:pt x="0" y="11"/>
                        <a:pt x="1" y="6"/>
                        <a:pt x="5" y="3"/>
                      </a:cubicBezTo>
                      <a:cubicBezTo>
                        <a:pt x="8" y="0"/>
                        <a:pt x="14" y="1"/>
                        <a:pt x="16" y="5"/>
                      </a:cubicBezTo>
                      <a:cubicBezTo>
                        <a:pt x="44" y="41"/>
                        <a:pt x="44" y="41"/>
                        <a:pt x="44" y="41"/>
                      </a:cubicBezTo>
                      <a:cubicBezTo>
                        <a:pt x="47" y="45"/>
                        <a:pt x="46" y="49"/>
                        <a:pt x="44" y="52"/>
                      </a:cubicBezTo>
                      <a:cubicBezTo>
                        <a:pt x="16" y="86"/>
                        <a:pt x="16" y="86"/>
                        <a:pt x="16" y="86"/>
                      </a:cubicBezTo>
                      <a:cubicBezTo>
                        <a:pt x="15" y="88"/>
                        <a:pt x="12" y="89"/>
                        <a:pt x="10" y="89"/>
                      </a:cubicBezTo>
                    </a:path>
                  </a:pathLst>
                </a:custGeom>
                <a:solidFill>
                  <a:srgbClr val="6A1B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5" name="Freeform 42">
                  <a:extLst>
                    <a:ext uri="{FF2B5EF4-FFF2-40B4-BE49-F238E27FC236}">
                      <a16:creationId xmlns:a16="http://schemas.microsoft.com/office/drawing/2014/main" id="{29558A7E-0C9A-C94E-DF1E-9B67DADF6BC6}"/>
                    </a:ext>
                  </a:extLst>
                </p:cNvPr>
                <p:cNvSpPr>
                  <a:spLocks/>
                </p:cNvSpPr>
                <p:nvPr/>
              </p:nvSpPr>
              <p:spPr bwMode="auto">
                <a:xfrm>
                  <a:off x="6671390" y="4756984"/>
                  <a:ext cx="145682" cy="281966"/>
                </a:xfrm>
                <a:custGeom>
                  <a:avLst/>
                  <a:gdLst>
                    <a:gd name="T0" fmla="*/ 9 w 46"/>
                    <a:gd name="T1" fmla="*/ 89 h 89"/>
                    <a:gd name="T2" fmla="*/ 4 w 46"/>
                    <a:gd name="T3" fmla="*/ 88 h 89"/>
                    <a:gd name="T4" fmla="*/ 3 w 46"/>
                    <a:gd name="T5" fmla="*/ 76 h 89"/>
                    <a:gd name="T6" fmla="*/ 26 w 46"/>
                    <a:gd name="T7" fmla="*/ 46 h 89"/>
                    <a:gd name="T8" fmla="*/ 2 w 46"/>
                    <a:gd name="T9" fmla="*/ 15 h 89"/>
                    <a:gd name="T10" fmla="*/ 4 w 46"/>
                    <a:gd name="T11" fmla="*/ 3 h 89"/>
                    <a:gd name="T12" fmla="*/ 16 w 46"/>
                    <a:gd name="T13" fmla="*/ 5 h 89"/>
                    <a:gd name="T14" fmla="*/ 44 w 46"/>
                    <a:gd name="T15" fmla="*/ 41 h 89"/>
                    <a:gd name="T16" fmla="*/ 43 w 46"/>
                    <a:gd name="T17" fmla="*/ 52 h 89"/>
                    <a:gd name="T18" fmla="*/ 16 w 46"/>
                    <a:gd name="T19" fmla="*/ 86 h 89"/>
                    <a:gd name="T20" fmla="*/ 9 w 46"/>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89">
                      <a:moveTo>
                        <a:pt x="9" y="89"/>
                      </a:moveTo>
                      <a:cubicBezTo>
                        <a:pt x="7" y="89"/>
                        <a:pt x="5" y="89"/>
                        <a:pt x="4" y="88"/>
                      </a:cubicBezTo>
                      <a:cubicBezTo>
                        <a:pt x="0" y="85"/>
                        <a:pt x="0" y="79"/>
                        <a:pt x="3" y="76"/>
                      </a:cubicBezTo>
                      <a:cubicBezTo>
                        <a:pt x="26" y="46"/>
                        <a:pt x="26" y="46"/>
                        <a:pt x="26" y="46"/>
                      </a:cubicBezTo>
                      <a:cubicBezTo>
                        <a:pt x="2" y="15"/>
                        <a:pt x="2" y="15"/>
                        <a:pt x="2" y="15"/>
                      </a:cubicBezTo>
                      <a:cubicBezTo>
                        <a:pt x="0" y="11"/>
                        <a:pt x="0" y="6"/>
                        <a:pt x="4" y="3"/>
                      </a:cubicBezTo>
                      <a:cubicBezTo>
                        <a:pt x="8" y="0"/>
                        <a:pt x="13" y="1"/>
                        <a:pt x="16" y="5"/>
                      </a:cubicBezTo>
                      <a:cubicBezTo>
                        <a:pt x="44" y="41"/>
                        <a:pt x="44" y="41"/>
                        <a:pt x="44" y="41"/>
                      </a:cubicBezTo>
                      <a:cubicBezTo>
                        <a:pt x="46" y="45"/>
                        <a:pt x="46" y="49"/>
                        <a:pt x="43" y="52"/>
                      </a:cubicBezTo>
                      <a:cubicBezTo>
                        <a:pt x="16" y="86"/>
                        <a:pt x="16" y="86"/>
                        <a:pt x="16" y="86"/>
                      </a:cubicBezTo>
                      <a:cubicBezTo>
                        <a:pt x="14" y="88"/>
                        <a:pt x="11" y="89"/>
                        <a:pt x="9" y="89"/>
                      </a:cubicBezTo>
                    </a:path>
                  </a:pathLst>
                </a:custGeom>
                <a:solidFill>
                  <a:srgbClr val="6A1B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6" name="Freeform 43">
                  <a:extLst>
                    <a:ext uri="{FF2B5EF4-FFF2-40B4-BE49-F238E27FC236}">
                      <a16:creationId xmlns:a16="http://schemas.microsoft.com/office/drawing/2014/main" id="{21B85B9F-6D8D-C5CF-55E9-F7911D8AD0C7}"/>
                    </a:ext>
                  </a:extLst>
                </p:cNvPr>
                <p:cNvSpPr>
                  <a:spLocks/>
                </p:cNvSpPr>
                <p:nvPr/>
              </p:nvSpPr>
              <p:spPr bwMode="auto">
                <a:xfrm>
                  <a:off x="6753629" y="4747586"/>
                  <a:ext cx="98688" cy="279617"/>
                </a:xfrm>
                <a:custGeom>
                  <a:avLst/>
                  <a:gdLst>
                    <a:gd name="T0" fmla="*/ 10 w 31"/>
                    <a:gd name="T1" fmla="*/ 0 h 88"/>
                    <a:gd name="T2" fmla="*/ 5 w 31"/>
                    <a:gd name="T3" fmla="*/ 2 h 88"/>
                    <a:gd name="T4" fmla="*/ 3 w 31"/>
                    <a:gd name="T5" fmla="*/ 14 h 88"/>
                    <a:gd name="T6" fmla="*/ 27 w 31"/>
                    <a:gd name="T7" fmla="*/ 45 h 88"/>
                    <a:gd name="T8" fmla="*/ 3 w 31"/>
                    <a:gd name="T9" fmla="*/ 75 h 88"/>
                    <a:gd name="T10" fmla="*/ 4 w 31"/>
                    <a:gd name="T11" fmla="*/ 87 h 88"/>
                    <a:gd name="T12" fmla="*/ 6 w 31"/>
                    <a:gd name="T13" fmla="*/ 88 h 88"/>
                    <a:gd name="T14" fmla="*/ 7 w 31"/>
                    <a:gd name="T15" fmla="*/ 79 h 88"/>
                    <a:gd name="T16" fmla="*/ 31 w 31"/>
                    <a:gd name="T17" fmla="*/ 49 h 88"/>
                    <a:gd name="T18" fmla="*/ 7 w 31"/>
                    <a:gd name="T19" fmla="*/ 18 h 88"/>
                    <a:gd name="T20" fmla="*/ 9 w 31"/>
                    <a:gd name="T21" fmla="*/ 6 h 88"/>
                    <a:gd name="T22" fmla="*/ 14 w 31"/>
                    <a:gd name="T23" fmla="*/ 4 h 88"/>
                    <a:gd name="T24" fmla="*/ 18 w 31"/>
                    <a:gd name="T25" fmla="*/ 5 h 88"/>
                    <a:gd name="T26" fmla="*/ 16 w 31"/>
                    <a:gd name="T27" fmla="*/ 4 h 88"/>
                    <a:gd name="T28" fmla="*/ 10 w 31"/>
                    <a:gd name="T2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88">
                      <a:moveTo>
                        <a:pt x="10" y="0"/>
                      </a:moveTo>
                      <a:cubicBezTo>
                        <a:pt x="8" y="0"/>
                        <a:pt x="6" y="1"/>
                        <a:pt x="5" y="2"/>
                      </a:cubicBezTo>
                      <a:cubicBezTo>
                        <a:pt x="1" y="5"/>
                        <a:pt x="0" y="10"/>
                        <a:pt x="3" y="14"/>
                      </a:cubicBezTo>
                      <a:cubicBezTo>
                        <a:pt x="27" y="45"/>
                        <a:pt x="27" y="45"/>
                        <a:pt x="27" y="45"/>
                      </a:cubicBezTo>
                      <a:cubicBezTo>
                        <a:pt x="3" y="75"/>
                        <a:pt x="3" y="75"/>
                        <a:pt x="3" y="75"/>
                      </a:cubicBezTo>
                      <a:cubicBezTo>
                        <a:pt x="0" y="78"/>
                        <a:pt x="1" y="84"/>
                        <a:pt x="4" y="87"/>
                      </a:cubicBezTo>
                      <a:cubicBezTo>
                        <a:pt x="5" y="87"/>
                        <a:pt x="6" y="87"/>
                        <a:pt x="6" y="88"/>
                      </a:cubicBezTo>
                      <a:cubicBezTo>
                        <a:pt x="5" y="85"/>
                        <a:pt x="5" y="81"/>
                        <a:pt x="7" y="79"/>
                      </a:cubicBezTo>
                      <a:cubicBezTo>
                        <a:pt x="31" y="49"/>
                        <a:pt x="31" y="49"/>
                        <a:pt x="31" y="49"/>
                      </a:cubicBezTo>
                      <a:cubicBezTo>
                        <a:pt x="7" y="18"/>
                        <a:pt x="7" y="18"/>
                        <a:pt x="7" y="18"/>
                      </a:cubicBezTo>
                      <a:cubicBezTo>
                        <a:pt x="4" y="14"/>
                        <a:pt x="5" y="9"/>
                        <a:pt x="9" y="6"/>
                      </a:cubicBezTo>
                      <a:cubicBezTo>
                        <a:pt x="10" y="5"/>
                        <a:pt x="12" y="4"/>
                        <a:pt x="14" y="4"/>
                      </a:cubicBezTo>
                      <a:cubicBezTo>
                        <a:pt x="15" y="4"/>
                        <a:pt x="16" y="5"/>
                        <a:pt x="18" y="5"/>
                      </a:cubicBezTo>
                      <a:cubicBezTo>
                        <a:pt x="16" y="4"/>
                        <a:pt x="16" y="4"/>
                        <a:pt x="16" y="4"/>
                      </a:cubicBezTo>
                      <a:cubicBezTo>
                        <a:pt x="15" y="2"/>
                        <a:pt x="12" y="0"/>
                        <a:pt x="10" y="0"/>
                      </a:cubicBezTo>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7" name="Freeform 44">
                  <a:extLst>
                    <a:ext uri="{FF2B5EF4-FFF2-40B4-BE49-F238E27FC236}">
                      <a16:creationId xmlns:a16="http://schemas.microsoft.com/office/drawing/2014/main" id="{C529ED03-4C5D-5A29-1BFA-C1E5F120E153}"/>
                    </a:ext>
                  </a:extLst>
                </p:cNvPr>
                <p:cNvSpPr>
                  <a:spLocks/>
                </p:cNvSpPr>
                <p:nvPr/>
              </p:nvSpPr>
              <p:spPr bwMode="auto">
                <a:xfrm>
                  <a:off x="6765379" y="4761684"/>
                  <a:ext cx="136283" cy="265518"/>
                </a:xfrm>
                <a:custGeom>
                  <a:avLst/>
                  <a:gdLst>
                    <a:gd name="T0" fmla="*/ 10 w 43"/>
                    <a:gd name="T1" fmla="*/ 0 h 84"/>
                    <a:gd name="T2" fmla="*/ 5 w 43"/>
                    <a:gd name="T3" fmla="*/ 2 h 84"/>
                    <a:gd name="T4" fmla="*/ 3 w 43"/>
                    <a:gd name="T5" fmla="*/ 14 h 84"/>
                    <a:gd name="T6" fmla="*/ 27 w 43"/>
                    <a:gd name="T7" fmla="*/ 45 h 84"/>
                    <a:gd name="T8" fmla="*/ 3 w 43"/>
                    <a:gd name="T9" fmla="*/ 75 h 84"/>
                    <a:gd name="T10" fmla="*/ 2 w 43"/>
                    <a:gd name="T11" fmla="*/ 84 h 84"/>
                    <a:gd name="T12" fmla="*/ 6 w 43"/>
                    <a:gd name="T13" fmla="*/ 84 h 84"/>
                    <a:gd name="T14" fmla="*/ 12 w 43"/>
                    <a:gd name="T15" fmla="*/ 81 h 84"/>
                    <a:gd name="T16" fmla="*/ 40 w 43"/>
                    <a:gd name="T17" fmla="*/ 47 h 84"/>
                    <a:gd name="T18" fmla="*/ 40 w 43"/>
                    <a:gd name="T19" fmla="*/ 36 h 84"/>
                    <a:gd name="T20" fmla="*/ 14 w 43"/>
                    <a:gd name="T21" fmla="*/ 1 h 84"/>
                    <a:gd name="T22" fmla="*/ 10 w 43"/>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84">
                      <a:moveTo>
                        <a:pt x="10" y="0"/>
                      </a:moveTo>
                      <a:cubicBezTo>
                        <a:pt x="8" y="0"/>
                        <a:pt x="6" y="1"/>
                        <a:pt x="5" y="2"/>
                      </a:cubicBezTo>
                      <a:cubicBezTo>
                        <a:pt x="1" y="5"/>
                        <a:pt x="0" y="10"/>
                        <a:pt x="3" y="14"/>
                      </a:cubicBezTo>
                      <a:cubicBezTo>
                        <a:pt x="27" y="45"/>
                        <a:pt x="27" y="45"/>
                        <a:pt x="27" y="45"/>
                      </a:cubicBezTo>
                      <a:cubicBezTo>
                        <a:pt x="3" y="75"/>
                        <a:pt x="3" y="75"/>
                        <a:pt x="3" y="75"/>
                      </a:cubicBezTo>
                      <a:cubicBezTo>
                        <a:pt x="1" y="77"/>
                        <a:pt x="1" y="81"/>
                        <a:pt x="2" y="84"/>
                      </a:cubicBezTo>
                      <a:cubicBezTo>
                        <a:pt x="3" y="84"/>
                        <a:pt x="4" y="84"/>
                        <a:pt x="6" y="84"/>
                      </a:cubicBezTo>
                      <a:cubicBezTo>
                        <a:pt x="8" y="84"/>
                        <a:pt x="11" y="83"/>
                        <a:pt x="12" y="81"/>
                      </a:cubicBezTo>
                      <a:cubicBezTo>
                        <a:pt x="40" y="47"/>
                        <a:pt x="40" y="47"/>
                        <a:pt x="40" y="47"/>
                      </a:cubicBezTo>
                      <a:cubicBezTo>
                        <a:pt x="42" y="44"/>
                        <a:pt x="43" y="40"/>
                        <a:pt x="40" y="36"/>
                      </a:cubicBezTo>
                      <a:cubicBezTo>
                        <a:pt x="14" y="1"/>
                        <a:pt x="14" y="1"/>
                        <a:pt x="14" y="1"/>
                      </a:cubicBezTo>
                      <a:cubicBezTo>
                        <a:pt x="12" y="1"/>
                        <a:pt x="11" y="0"/>
                        <a:pt x="1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8" name="Freeform 45">
                  <a:extLst>
                    <a:ext uri="{FF2B5EF4-FFF2-40B4-BE49-F238E27FC236}">
                      <a16:creationId xmlns:a16="http://schemas.microsoft.com/office/drawing/2014/main" id="{DDB12B91-026D-9795-689C-53397504607D}"/>
                    </a:ext>
                  </a:extLst>
                </p:cNvPr>
                <p:cNvSpPr>
                  <a:spLocks/>
                </p:cNvSpPr>
                <p:nvPr/>
              </p:nvSpPr>
              <p:spPr bwMode="auto">
                <a:xfrm>
                  <a:off x="6657292" y="4747586"/>
                  <a:ext cx="96339" cy="279617"/>
                </a:xfrm>
                <a:custGeom>
                  <a:avLst/>
                  <a:gdLst>
                    <a:gd name="T0" fmla="*/ 9 w 30"/>
                    <a:gd name="T1" fmla="*/ 0 h 88"/>
                    <a:gd name="T2" fmla="*/ 4 w 30"/>
                    <a:gd name="T3" fmla="*/ 2 h 88"/>
                    <a:gd name="T4" fmla="*/ 2 w 30"/>
                    <a:gd name="T5" fmla="*/ 14 h 88"/>
                    <a:gd name="T6" fmla="*/ 26 w 30"/>
                    <a:gd name="T7" fmla="*/ 45 h 88"/>
                    <a:gd name="T8" fmla="*/ 3 w 30"/>
                    <a:gd name="T9" fmla="*/ 75 h 88"/>
                    <a:gd name="T10" fmla="*/ 4 w 30"/>
                    <a:gd name="T11" fmla="*/ 87 h 88"/>
                    <a:gd name="T12" fmla="*/ 5 w 30"/>
                    <a:gd name="T13" fmla="*/ 88 h 88"/>
                    <a:gd name="T14" fmla="*/ 7 w 30"/>
                    <a:gd name="T15" fmla="*/ 79 h 88"/>
                    <a:gd name="T16" fmla="*/ 30 w 30"/>
                    <a:gd name="T17" fmla="*/ 49 h 88"/>
                    <a:gd name="T18" fmla="*/ 6 w 30"/>
                    <a:gd name="T19" fmla="*/ 18 h 88"/>
                    <a:gd name="T20" fmla="*/ 8 w 30"/>
                    <a:gd name="T21" fmla="*/ 6 h 88"/>
                    <a:gd name="T22" fmla="*/ 13 w 30"/>
                    <a:gd name="T23" fmla="*/ 4 h 88"/>
                    <a:gd name="T24" fmla="*/ 17 w 30"/>
                    <a:gd name="T25" fmla="*/ 5 h 88"/>
                    <a:gd name="T26" fmla="*/ 16 w 30"/>
                    <a:gd name="T27" fmla="*/ 4 h 88"/>
                    <a:gd name="T28" fmla="*/ 9 w 30"/>
                    <a:gd name="T2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88">
                      <a:moveTo>
                        <a:pt x="9" y="0"/>
                      </a:moveTo>
                      <a:cubicBezTo>
                        <a:pt x="7" y="0"/>
                        <a:pt x="6" y="1"/>
                        <a:pt x="4" y="2"/>
                      </a:cubicBezTo>
                      <a:cubicBezTo>
                        <a:pt x="0" y="5"/>
                        <a:pt x="0" y="10"/>
                        <a:pt x="2" y="14"/>
                      </a:cubicBezTo>
                      <a:cubicBezTo>
                        <a:pt x="26" y="45"/>
                        <a:pt x="26" y="45"/>
                        <a:pt x="26" y="45"/>
                      </a:cubicBezTo>
                      <a:cubicBezTo>
                        <a:pt x="3" y="75"/>
                        <a:pt x="3" y="75"/>
                        <a:pt x="3" y="75"/>
                      </a:cubicBezTo>
                      <a:cubicBezTo>
                        <a:pt x="0" y="78"/>
                        <a:pt x="0" y="84"/>
                        <a:pt x="4" y="87"/>
                      </a:cubicBezTo>
                      <a:cubicBezTo>
                        <a:pt x="4" y="87"/>
                        <a:pt x="5" y="87"/>
                        <a:pt x="5" y="88"/>
                      </a:cubicBezTo>
                      <a:cubicBezTo>
                        <a:pt x="4" y="85"/>
                        <a:pt x="4" y="81"/>
                        <a:pt x="7" y="79"/>
                      </a:cubicBezTo>
                      <a:cubicBezTo>
                        <a:pt x="30" y="49"/>
                        <a:pt x="30" y="49"/>
                        <a:pt x="30" y="49"/>
                      </a:cubicBezTo>
                      <a:cubicBezTo>
                        <a:pt x="6" y="18"/>
                        <a:pt x="6" y="18"/>
                        <a:pt x="6" y="18"/>
                      </a:cubicBezTo>
                      <a:cubicBezTo>
                        <a:pt x="4" y="14"/>
                        <a:pt x="4" y="9"/>
                        <a:pt x="8" y="6"/>
                      </a:cubicBezTo>
                      <a:cubicBezTo>
                        <a:pt x="10" y="5"/>
                        <a:pt x="11" y="4"/>
                        <a:pt x="13" y="4"/>
                      </a:cubicBezTo>
                      <a:cubicBezTo>
                        <a:pt x="14" y="4"/>
                        <a:pt x="16" y="5"/>
                        <a:pt x="17" y="5"/>
                      </a:cubicBezTo>
                      <a:cubicBezTo>
                        <a:pt x="16" y="4"/>
                        <a:pt x="16" y="4"/>
                        <a:pt x="16" y="4"/>
                      </a:cubicBezTo>
                      <a:cubicBezTo>
                        <a:pt x="14" y="2"/>
                        <a:pt x="12" y="0"/>
                        <a:pt x="9" y="0"/>
                      </a:cubicBezTo>
                    </a:path>
                  </a:pathLst>
                </a:custGeom>
                <a:solidFill>
                  <a:srgbClr val="A7E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9" name="Freeform 46">
                  <a:extLst>
                    <a:ext uri="{FF2B5EF4-FFF2-40B4-BE49-F238E27FC236}">
                      <a16:creationId xmlns:a16="http://schemas.microsoft.com/office/drawing/2014/main" id="{B2B24706-2EAE-DEAD-8D6B-D58985A90830}"/>
                    </a:ext>
                  </a:extLst>
                </p:cNvPr>
                <p:cNvSpPr>
                  <a:spLocks/>
                </p:cNvSpPr>
                <p:nvPr/>
              </p:nvSpPr>
              <p:spPr bwMode="auto">
                <a:xfrm>
                  <a:off x="6671390" y="4761684"/>
                  <a:ext cx="131584" cy="265518"/>
                </a:xfrm>
                <a:custGeom>
                  <a:avLst/>
                  <a:gdLst>
                    <a:gd name="T0" fmla="*/ 9 w 42"/>
                    <a:gd name="T1" fmla="*/ 0 h 84"/>
                    <a:gd name="T2" fmla="*/ 4 w 42"/>
                    <a:gd name="T3" fmla="*/ 2 h 84"/>
                    <a:gd name="T4" fmla="*/ 2 w 42"/>
                    <a:gd name="T5" fmla="*/ 14 h 84"/>
                    <a:gd name="T6" fmla="*/ 26 w 42"/>
                    <a:gd name="T7" fmla="*/ 45 h 84"/>
                    <a:gd name="T8" fmla="*/ 3 w 42"/>
                    <a:gd name="T9" fmla="*/ 75 h 84"/>
                    <a:gd name="T10" fmla="*/ 1 w 42"/>
                    <a:gd name="T11" fmla="*/ 84 h 84"/>
                    <a:gd name="T12" fmla="*/ 5 w 42"/>
                    <a:gd name="T13" fmla="*/ 84 h 84"/>
                    <a:gd name="T14" fmla="*/ 12 w 42"/>
                    <a:gd name="T15" fmla="*/ 81 h 84"/>
                    <a:gd name="T16" fmla="*/ 39 w 42"/>
                    <a:gd name="T17" fmla="*/ 47 h 84"/>
                    <a:gd name="T18" fmla="*/ 40 w 42"/>
                    <a:gd name="T19" fmla="*/ 36 h 84"/>
                    <a:gd name="T20" fmla="*/ 13 w 42"/>
                    <a:gd name="T21" fmla="*/ 1 h 84"/>
                    <a:gd name="T22" fmla="*/ 9 w 42"/>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84">
                      <a:moveTo>
                        <a:pt x="9" y="0"/>
                      </a:moveTo>
                      <a:cubicBezTo>
                        <a:pt x="7" y="0"/>
                        <a:pt x="6" y="1"/>
                        <a:pt x="4" y="2"/>
                      </a:cubicBezTo>
                      <a:cubicBezTo>
                        <a:pt x="0" y="5"/>
                        <a:pt x="0" y="10"/>
                        <a:pt x="2" y="14"/>
                      </a:cubicBezTo>
                      <a:cubicBezTo>
                        <a:pt x="26" y="45"/>
                        <a:pt x="26" y="45"/>
                        <a:pt x="26" y="45"/>
                      </a:cubicBezTo>
                      <a:cubicBezTo>
                        <a:pt x="3" y="75"/>
                        <a:pt x="3" y="75"/>
                        <a:pt x="3" y="75"/>
                      </a:cubicBezTo>
                      <a:cubicBezTo>
                        <a:pt x="0" y="77"/>
                        <a:pt x="0" y="81"/>
                        <a:pt x="1" y="84"/>
                      </a:cubicBezTo>
                      <a:cubicBezTo>
                        <a:pt x="3" y="84"/>
                        <a:pt x="4" y="84"/>
                        <a:pt x="5" y="84"/>
                      </a:cubicBezTo>
                      <a:cubicBezTo>
                        <a:pt x="7" y="84"/>
                        <a:pt x="10" y="83"/>
                        <a:pt x="12" y="81"/>
                      </a:cubicBezTo>
                      <a:cubicBezTo>
                        <a:pt x="39" y="47"/>
                        <a:pt x="39" y="47"/>
                        <a:pt x="39" y="47"/>
                      </a:cubicBezTo>
                      <a:cubicBezTo>
                        <a:pt x="42" y="44"/>
                        <a:pt x="42" y="40"/>
                        <a:pt x="40" y="36"/>
                      </a:cubicBezTo>
                      <a:cubicBezTo>
                        <a:pt x="13" y="1"/>
                        <a:pt x="13" y="1"/>
                        <a:pt x="13" y="1"/>
                      </a:cubicBezTo>
                      <a:cubicBezTo>
                        <a:pt x="12" y="1"/>
                        <a:pt x="10" y="0"/>
                        <a:pt x="9"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0" name="Text_02">
                  <a:extLst>
                    <a:ext uri="{FF2B5EF4-FFF2-40B4-BE49-F238E27FC236}">
                      <a16:creationId xmlns:a16="http://schemas.microsoft.com/office/drawing/2014/main" id="{F7875DBD-4CC2-BB1A-6A08-0DE40740069E}"/>
                    </a:ext>
                  </a:extLst>
                </p:cNvPr>
                <p:cNvSpPr txBox="1"/>
                <p:nvPr/>
              </p:nvSpPr>
              <p:spPr>
                <a:xfrm>
                  <a:off x="5314524" y="3792921"/>
                  <a:ext cx="1857380" cy="830997"/>
                </a:xfrm>
                <a:prstGeom prst="rect">
                  <a:avLst/>
                </a:prstGeom>
                <a:noFill/>
              </p:spPr>
              <p:txBody>
                <a:bodyPr wrap="square" rtlCol="0">
                  <a:spAutoFit/>
                </a:bodyPr>
                <a:lstStyle/>
                <a:p>
                  <a:pPr algn="ctr"/>
                  <a:r>
                    <a:rPr lang="en-US" sz="1200" dirty="0">
                      <a:solidFill>
                        <a:schemeClr val="tx1">
                          <a:lumMod val="50000"/>
                          <a:lumOff val="50000"/>
                        </a:schemeClr>
                      </a:solidFill>
                      <a:latin typeface="Montserrat Light" panose="00000400000000000000" pitchFamily="50" charset="0"/>
                    </a:rPr>
                    <a:t>Lorem ipsum dolor sit </a:t>
                  </a:r>
                  <a:r>
                    <a:rPr lang="en-US" sz="1200" dirty="0" err="1">
                      <a:solidFill>
                        <a:schemeClr val="tx1">
                          <a:lumMod val="50000"/>
                          <a:lumOff val="50000"/>
                        </a:schemeClr>
                      </a:solidFill>
                      <a:latin typeface="Montserrat Light" panose="00000400000000000000" pitchFamily="50" charset="0"/>
                    </a:rPr>
                    <a:t>amet</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consectetur</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adipiscing</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elit</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sed</a:t>
                  </a:r>
                  <a:r>
                    <a:rPr lang="en-US" sz="1200" dirty="0">
                      <a:solidFill>
                        <a:schemeClr val="tx1">
                          <a:lumMod val="50000"/>
                          <a:lumOff val="50000"/>
                        </a:schemeClr>
                      </a:solidFill>
                      <a:latin typeface="Montserrat Light" panose="00000400000000000000" pitchFamily="50" charset="0"/>
                    </a:rPr>
                    <a:t> do </a:t>
                  </a:r>
                  <a:r>
                    <a:rPr lang="en-US" sz="1200" dirty="0" err="1">
                      <a:solidFill>
                        <a:schemeClr val="tx1">
                          <a:lumMod val="50000"/>
                          <a:lumOff val="50000"/>
                        </a:schemeClr>
                      </a:solidFill>
                      <a:latin typeface="Montserrat Light" panose="00000400000000000000" pitchFamily="50" charset="0"/>
                    </a:rPr>
                    <a:t>eiusmod</a:t>
                  </a:r>
                  <a:r>
                    <a:rPr lang="en-US" sz="1200" dirty="0">
                      <a:solidFill>
                        <a:schemeClr val="tx1">
                          <a:lumMod val="50000"/>
                          <a:lumOff val="50000"/>
                        </a:schemeClr>
                      </a:solidFill>
                      <a:latin typeface="Montserrat Light" panose="00000400000000000000" pitchFamily="50" charset="0"/>
                    </a:rPr>
                    <a:t> </a:t>
                  </a:r>
                  <a:r>
                    <a:rPr lang="en-US" sz="1200" dirty="0" err="1">
                      <a:solidFill>
                        <a:schemeClr val="tx1">
                          <a:lumMod val="50000"/>
                          <a:lumOff val="50000"/>
                        </a:schemeClr>
                      </a:solidFill>
                      <a:latin typeface="Montserrat Light" panose="00000400000000000000" pitchFamily="50" charset="0"/>
                    </a:rPr>
                    <a:t>tempor</a:t>
                  </a:r>
                  <a:endParaRPr lang="ru-RU" sz="1200" dirty="0">
                    <a:solidFill>
                      <a:schemeClr val="tx1">
                        <a:lumMod val="50000"/>
                        <a:lumOff val="50000"/>
                      </a:schemeClr>
                    </a:solidFill>
                  </a:endParaRPr>
                </a:p>
              </p:txBody>
            </p:sp>
            <p:sp>
              <p:nvSpPr>
                <p:cNvPr id="141" name="Rectángulo 133">
                  <a:extLst>
                    <a:ext uri="{FF2B5EF4-FFF2-40B4-BE49-F238E27FC236}">
                      <a16:creationId xmlns:a16="http://schemas.microsoft.com/office/drawing/2014/main" id="{80F78209-316A-C1E4-ACC2-3F951E62F8AF}"/>
                    </a:ext>
                  </a:extLst>
                </p:cNvPr>
                <p:cNvSpPr/>
                <p:nvPr/>
              </p:nvSpPr>
              <p:spPr>
                <a:xfrm>
                  <a:off x="5784490" y="4581298"/>
                  <a:ext cx="954107" cy="369332"/>
                </a:xfrm>
                <a:prstGeom prst="rect">
                  <a:avLst/>
                </a:prstGeom>
              </p:spPr>
              <p:txBody>
                <a:bodyPr wrap="none">
                  <a:spAutoFit/>
                </a:bodyPr>
                <a:lstStyle/>
                <a:p>
                  <a:pPr lvl="0" algn="ctr" eaLnBrk="0" fontAlgn="base" hangingPunct="0">
                    <a:spcBef>
                      <a:spcPct val="0"/>
                    </a:spcBef>
                    <a:spcAft>
                      <a:spcPct val="0"/>
                    </a:spcAft>
                  </a:pPr>
                  <a:r>
                    <a:rPr lang="en-US" altLang="ru-RU" dirty="0">
                      <a:solidFill>
                        <a:schemeClr val="accent6">
                          <a:lumMod val="50000"/>
                        </a:schemeClr>
                      </a:solidFill>
                      <a:latin typeface="Montserrat" panose="00000500000000000000" pitchFamily="50" charset="0"/>
                    </a:rPr>
                    <a:t>Name</a:t>
                  </a:r>
                  <a:r>
                    <a:rPr lang="es-ES" altLang="ru-RU" dirty="0">
                      <a:solidFill>
                        <a:schemeClr val="accent6">
                          <a:lumMod val="50000"/>
                        </a:schemeClr>
                      </a:solidFill>
                      <a:latin typeface="Montserrat" panose="00000500000000000000" pitchFamily="50" charset="0"/>
                    </a:rPr>
                    <a:t> </a:t>
                  </a:r>
                  <a:endParaRPr lang="ru-RU" altLang="ru-RU" sz="1400" dirty="0">
                    <a:solidFill>
                      <a:schemeClr val="accent6">
                        <a:lumMod val="50000"/>
                      </a:schemeClr>
                    </a:solidFill>
                  </a:endParaRPr>
                </a:p>
              </p:txBody>
            </p:sp>
          </p:grpSp>
        </p:grpSp>
      </p:grpSp>
      <p:sp>
        <p:nvSpPr>
          <p:cNvPr id="165" name="Rectangle 14">
            <a:extLst>
              <a:ext uri="{FF2B5EF4-FFF2-40B4-BE49-F238E27FC236}">
                <a16:creationId xmlns:a16="http://schemas.microsoft.com/office/drawing/2014/main" id="{5327D063-6FFB-9291-369C-E5A34C92F4A5}"/>
              </a:ext>
            </a:extLst>
          </p:cNvPr>
          <p:cNvSpPr>
            <a:spLocks noChangeArrowheads="1"/>
          </p:cNvSpPr>
          <p:nvPr/>
        </p:nvSpPr>
        <p:spPr bwMode="auto">
          <a:xfrm>
            <a:off x="2846269" y="1289229"/>
            <a:ext cx="440986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altLang="ru-RU" sz="3200" b="1" dirty="0" err="1">
                <a:solidFill>
                  <a:schemeClr val="accent1"/>
                </a:solidFill>
                <a:latin typeface="Montserrat Black" panose="00000A00000000000000" pitchFamily="50" charset="0"/>
              </a:rPr>
              <a:t>Your</a:t>
            </a:r>
            <a:r>
              <a:rPr lang="es-ES" altLang="ru-RU" sz="3200" b="1" dirty="0">
                <a:solidFill>
                  <a:schemeClr val="accent1"/>
                </a:solidFill>
                <a:latin typeface="Montserrat Black" panose="00000A00000000000000" pitchFamily="50" charset="0"/>
              </a:rPr>
              <a:t> </a:t>
            </a:r>
            <a:r>
              <a:rPr lang="en-US" altLang="ru-RU" sz="3200" b="1" dirty="0">
                <a:solidFill>
                  <a:schemeClr val="accent1"/>
                </a:solidFill>
                <a:latin typeface="Montserrat Black" panose="00000A00000000000000" pitchFamily="50" charset="0"/>
              </a:rPr>
              <a:t>title</a:t>
            </a:r>
            <a:r>
              <a:rPr lang="es-ES" altLang="ru-RU" sz="3200" b="1" dirty="0">
                <a:solidFill>
                  <a:schemeClr val="accent1"/>
                </a:solidFill>
                <a:latin typeface="Montserrat Black" panose="00000A00000000000000" pitchFamily="50" charset="0"/>
              </a:rPr>
              <a:t> </a:t>
            </a:r>
            <a:r>
              <a:rPr lang="es-ES" altLang="ru-RU" sz="3200" b="1" dirty="0" err="1">
                <a:solidFill>
                  <a:schemeClr val="accent5"/>
                </a:solidFill>
                <a:latin typeface="Montserrat Black" panose="00000A00000000000000" pitchFamily="50" charset="0"/>
              </a:rPr>
              <a:t>goes</a:t>
            </a:r>
            <a:r>
              <a:rPr lang="es-ES" altLang="ru-RU" sz="3200" b="1" dirty="0">
                <a:solidFill>
                  <a:schemeClr val="accent5"/>
                </a:solidFill>
                <a:latin typeface="Montserrat Black" panose="00000A00000000000000" pitchFamily="50" charset="0"/>
              </a:rPr>
              <a:t> </a:t>
            </a:r>
            <a:r>
              <a:rPr lang="es-ES" altLang="ru-RU" sz="3200" b="1" dirty="0" err="1">
                <a:solidFill>
                  <a:schemeClr val="accent5"/>
                </a:solidFill>
                <a:latin typeface="Montserrat Black" panose="00000A00000000000000" pitchFamily="50" charset="0"/>
              </a:rPr>
              <a:t>here</a:t>
            </a:r>
            <a:endParaRPr lang="ru-RU" altLang="ru-RU" sz="3200" b="1" dirty="0">
              <a:solidFill>
                <a:schemeClr val="accent5"/>
              </a:solidFill>
              <a:latin typeface="Montserrat Black" panose="00000A00000000000000" pitchFamily="50" charset="0"/>
            </a:endParaRPr>
          </a:p>
        </p:txBody>
      </p:sp>
    </p:spTree>
    <p:extLst>
      <p:ext uri="{BB962C8B-B14F-4D97-AF65-F5344CB8AC3E}">
        <p14:creationId xmlns:p14="http://schemas.microsoft.com/office/powerpoint/2010/main" val="99630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A399124D-BEDB-ECBB-2D7D-7C45078E3EEE}"/>
              </a:ext>
            </a:extLst>
          </p:cNvPr>
          <p:cNvGrpSpPr/>
          <p:nvPr/>
        </p:nvGrpSpPr>
        <p:grpSpPr>
          <a:xfrm>
            <a:off x="0" y="0"/>
            <a:ext cx="12192000" cy="6858000"/>
            <a:chOff x="-3498574" y="0"/>
            <a:chExt cx="12192000" cy="6858000"/>
          </a:xfrm>
        </p:grpSpPr>
        <p:sp>
          <p:nvSpPr>
            <p:cNvPr id="63" name="Rectangle 62">
              <a:extLst>
                <a:ext uri="{FF2B5EF4-FFF2-40B4-BE49-F238E27FC236}">
                  <a16:creationId xmlns:a16="http://schemas.microsoft.com/office/drawing/2014/main" id="{8E36589D-272D-E452-64A0-9DEAF392F10D}"/>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65">
              <a:extLst>
                <a:ext uri="{FF2B5EF4-FFF2-40B4-BE49-F238E27FC236}">
                  <a16:creationId xmlns:a16="http://schemas.microsoft.com/office/drawing/2014/main" id="{D953446F-EDD6-2B86-BD4F-EFD365EC8702}"/>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10">
              <a:extLst>
                <a:ext uri="{FF2B5EF4-FFF2-40B4-BE49-F238E27FC236}">
                  <a16:creationId xmlns:a16="http://schemas.microsoft.com/office/drawing/2014/main" id="{CC6A286C-B5F2-BD1E-8ACA-8A268DFE5AD7}"/>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68" name="TextBox 67">
              <a:extLst>
                <a:ext uri="{FF2B5EF4-FFF2-40B4-BE49-F238E27FC236}">
                  <a16:creationId xmlns:a16="http://schemas.microsoft.com/office/drawing/2014/main" id="{5E427238-8908-8876-88B1-81D939EF6833}"/>
                </a:ext>
              </a:extLst>
            </p:cNvPr>
            <p:cNvSpPr txBox="1"/>
            <p:nvPr/>
          </p:nvSpPr>
          <p:spPr>
            <a:xfrm rot="16200000">
              <a:off x="7457248" y="3198166"/>
              <a:ext cx="1789043" cy="461665"/>
            </a:xfrm>
            <a:prstGeom prst="rect">
              <a:avLst/>
            </a:prstGeom>
            <a:noFill/>
          </p:spPr>
          <p:txBody>
            <a:bodyPr wrap="square" rtlCol="0">
              <a:spAutoFit/>
            </a:bodyPr>
            <a:lstStyle/>
            <a:p>
              <a:pPr algn="ctr"/>
              <a:r>
                <a:rPr lang="en-US" sz="2400" b="1" dirty="0">
                  <a:solidFill>
                    <a:schemeClr val="bg1"/>
                  </a:solidFill>
                </a:rPr>
                <a:t>ABOUT</a:t>
              </a:r>
            </a:p>
          </p:txBody>
        </p:sp>
      </p:grpSp>
      <p:grpSp>
        <p:nvGrpSpPr>
          <p:cNvPr id="76" name="Group 75">
            <a:extLst>
              <a:ext uri="{FF2B5EF4-FFF2-40B4-BE49-F238E27FC236}">
                <a16:creationId xmlns:a16="http://schemas.microsoft.com/office/drawing/2014/main" id="{AB8ED7BE-A90F-6573-EC0E-7908573B10B5}"/>
              </a:ext>
            </a:extLst>
          </p:cNvPr>
          <p:cNvGrpSpPr/>
          <p:nvPr/>
        </p:nvGrpSpPr>
        <p:grpSpPr>
          <a:xfrm>
            <a:off x="-572489" y="-2"/>
            <a:ext cx="12192000" cy="6858000"/>
            <a:chOff x="-3498574" y="0"/>
            <a:chExt cx="12192000" cy="6858000"/>
          </a:xfrm>
        </p:grpSpPr>
        <p:sp>
          <p:nvSpPr>
            <p:cNvPr id="77" name="Rectangle 76">
              <a:extLst>
                <a:ext uri="{FF2B5EF4-FFF2-40B4-BE49-F238E27FC236}">
                  <a16:creationId xmlns:a16="http://schemas.microsoft.com/office/drawing/2014/main" id="{5F197BF1-C40D-C6AC-CD37-3BEAD6C01B1F}"/>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77">
              <a:extLst>
                <a:ext uri="{FF2B5EF4-FFF2-40B4-BE49-F238E27FC236}">
                  <a16:creationId xmlns:a16="http://schemas.microsoft.com/office/drawing/2014/main" id="{1612824D-5496-49CA-4AB8-ACCC51E7F8F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10">
              <a:extLst>
                <a:ext uri="{FF2B5EF4-FFF2-40B4-BE49-F238E27FC236}">
                  <a16:creationId xmlns:a16="http://schemas.microsoft.com/office/drawing/2014/main" id="{B7A55771-C667-8795-C821-C3FEDC1F775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0" name="TextBox 79">
              <a:extLst>
                <a:ext uri="{FF2B5EF4-FFF2-40B4-BE49-F238E27FC236}">
                  <a16:creationId xmlns:a16="http://schemas.microsoft.com/office/drawing/2014/main" id="{50EBBE0B-3BD5-82C3-2AFC-81A6B9BDBE3F}"/>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STORY</a:t>
              </a:r>
            </a:p>
          </p:txBody>
        </p:sp>
      </p:grpSp>
      <p:grpSp>
        <p:nvGrpSpPr>
          <p:cNvPr id="81" name="Group 80">
            <a:extLst>
              <a:ext uri="{FF2B5EF4-FFF2-40B4-BE49-F238E27FC236}">
                <a16:creationId xmlns:a16="http://schemas.microsoft.com/office/drawing/2014/main" id="{1010B4F4-7FAE-0672-FD5D-C461BE230546}"/>
              </a:ext>
            </a:extLst>
          </p:cNvPr>
          <p:cNvGrpSpPr/>
          <p:nvPr/>
        </p:nvGrpSpPr>
        <p:grpSpPr>
          <a:xfrm>
            <a:off x="-1226401" y="0"/>
            <a:ext cx="12192000" cy="6858000"/>
            <a:chOff x="-3498574" y="0"/>
            <a:chExt cx="12192000" cy="6858000"/>
          </a:xfrm>
        </p:grpSpPr>
        <p:sp>
          <p:nvSpPr>
            <p:cNvPr id="82" name="Rectangle 81">
              <a:extLst>
                <a:ext uri="{FF2B5EF4-FFF2-40B4-BE49-F238E27FC236}">
                  <a16:creationId xmlns:a16="http://schemas.microsoft.com/office/drawing/2014/main" id="{501FCCFD-93EE-B255-FD4F-4F8A0B19F003}"/>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82">
              <a:extLst>
                <a:ext uri="{FF2B5EF4-FFF2-40B4-BE49-F238E27FC236}">
                  <a16:creationId xmlns:a16="http://schemas.microsoft.com/office/drawing/2014/main" id="{7F2000BC-6ADB-9FBF-7CA0-2CE66C14623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10">
              <a:extLst>
                <a:ext uri="{FF2B5EF4-FFF2-40B4-BE49-F238E27FC236}">
                  <a16:creationId xmlns:a16="http://schemas.microsoft.com/office/drawing/2014/main" id="{BD952E51-4E04-5A99-2575-101CF5D01042}"/>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85" name="TextBox 84">
              <a:extLst>
                <a:ext uri="{FF2B5EF4-FFF2-40B4-BE49-F238E27FC236}">
                  <a16:creationId xmlns:a16="http://schemas.microsoft.com/office/drawing/2014/main" id="{3F15F45F-EB30-140C-0B25-B9E8FDF5564D}"/>
                </a:ext>
              </a:extLst>
            </p:cNvPr>
            <p:cNvSpPr txBox="1"/>
            <p:nvPr/>
          </p:nvSpPr>
          <p:spPr>
            <a:xfrm rot="16200000">
              <a:off x="7221193" y="3130555"/>
              <a:ext cx="2261151" cy="461665"/>
            </a:xfrm>
            <a:prstGeom prst="rect">
              <a:avLst/>
            </a:prstGeom>
            <a:noFill/>
          </p:spPr>
          <p:txBody>
            <a:bodyPr wrap="square" rtlCol="0">
              <a:spAutoFit/>
            </a:bodyPr>
            <a:lstStyle/>
            <a:p>
              <a:pPr algn="ctr"/>
              <a:r>
                <a:rPr lang="en-US" sz="2400" b="1" dirty="0">
                  <a:solidFill>
                    <a:schemeClr val="bg1"/>
                  </a:solidFill>
                </a:rPr>
                <a:t>OUR TEAM</a:t>
              </a:r>
            </a:p>
          </p:txBody>
        </p:sp>
      </p:grpSp>
      <p:grpSp>
        <p:nvGrpSpPr>
          <p:cNvPr id="86" name="Group 85">
            <a:extLst>
              <a:ext uri="{FF2B5EF4-FFF2-40B4-BE49-F238E27FC236}">
                <a16:creationId xmlns:a16="http://schemas.microsoft.com/office/drawing/2014/main" id="{D49AE224-85EB-3524-AAE7-AC5BDE2304FC}"/>
              </a:ext>
            </a:extLst>
          </p:cNvPr>
          <p:cNvGrpSpPr/>
          <p:nvPr/>
        </p:nvGrpSpPr>
        <p:grpSpPr>
          <a:xfrm>
            <a:off x="-1839602" y="-4"/>
            <a:ext cx="12192000" cy="6858000"/>
            <a:chOff x="-3498574" y="0"/>
            <a:chExt cx="12192000" cy="6858000"/>
          </a:xfrm>
        </p:grpSpPr>
        <p:sp>
          <p:nvSpPr>
            <p:cNvPr id="88" name="Rectangle 87">
              <a:extLst>
                <a:ext uri="{FF2B5EF4-FFF2-40B4-BE49-F238E27FC236}">
                  <a16:creationId xmlns:a16="http://schemas.microsoft.com/office/drawing/2014/main" id="{83A850E4-9F76-F700-87D3-FEBAB298980B}"/>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88">
              <a:extLst>
                <a:ext uri="{FF2B5EF4-FFF2-40B4-BE49-F238E27FC236}">
                  <a16:creationId xmlns:a16="http://schemas.microsoft.com/office/drawing/2014/main" id="{6FD5A232-78FC-1284-F00A-F5DFFE9CB63F}"/>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10">
              <a:extLst>
                <a:ext uri="{FF2B5EF4-FFF2-40B4-BE49-F238E27FC236}">
                  <a16:creationId xmlns:a16="http://schemas.microsoft.com/office/drawing/2014/main" id="{4FFE5454-B834-0684-A22D-2131677F3EE1}"/>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1" name="TextBox 90">
              <a:extLst>
                <a:ext uri="{FF2B5EF4-FFF2-40B4-BE49-F238E27FC236}">
                  <a16:creationId xmlns:a16="http://schemas.microsoft.com/office/drawing/2014/main" id="{B6F2E81D-8411-ACEC-FE4B-91295DD17F63}"/>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SWOT ANALYSIS</a:t>
              </a:r>
            </a:p>
          </p:txBody>
        </p:sp>
      </p:grpSp>
      <p:grpSp>
        <p:nvGrpSpPr>
          <p:cNvPr id="92" name="Group 91">
            <a:extLst>
              <a:ext uri="{FF2B5EF4-FFF2-40B4-BE49-F238E27FC236}">
                <a16:creationId xmlns:a16="http://schemas.microsoft.com/office/drawing/2014/main" id="{7E06E9A5-C034-F9E4-536A-2D9DF9A615D3}"/>
              </a:ext>
            </a:extLst>
          </p:cNvPr>
          <p:cNvGrpSpPr/>
          <p:nvPr/>
        </p:nvGrpSpPr>
        <p:grpSpPr>
          <a:xfrm>
            <a:off x="-2412091" y="0"/>
            <a:ext cx="12192000" cy="6858000"/>
            <a:chOff x="-3498574" y="0"/>
            <a:chExt cx="12192000" cy="6858000"/>
          </a:xfrm>
        </p:grpSpPr>
        <p:sp>
          <p:nvSpPr>
            <p:cNvPr id="93" name="Rectangle 92">
              <a:extLst>
                <a:ext uri="{FF2B5EF4-FFF2-40B4-BE49-F238E27FC236}">
                  <a16:creationId xmlns:a16="http://schemas.microsoft.com/office/drawing/2014/main" id="{3DB9B163-F43C-D295-36BB-27AD79C6FCA6}"/>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201F75EB-DD71-23C2-9068-D7647485D297}"/>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Freeform 10">
              <a:extLst>
                <a:ext uri="{FF2B5EF4-FFF2-40B4-BE49-F238E27FC236}">
                  <a16:creationId xmlns:a16="http://schemas.microsoft.com/office/drawing/2014/main" id="{65EAE81A-70F7-A793-EE03-F3F6F224795A}"/>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96" name="TextBox 95">
              <a:extLst>
                <a:ext uri="{FF2B5EF4-FFF2-40B4-BE49-F238E27FC236}">
                  <a16:creationId xmlns:a16="http://schemas.microsoft.com/office/drawing/2014/main" id="{45E911E5-5BF7-D1A8-39B5-7AC6D4C9D49E}"/>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THE STRATEGY</a:t>
              </a:r>
            </a:p>
          </p:txBody>
        </p:sp>
      </p:grpSp>
      <p:grpSp>
        <p:nvGrpSpPr>
          <p:cNvPr id="97" name="Group 96">
            <a:extLst>
              <a:ext uri="{FF2B5EF4-FFF2-40B4-BE49-F238E27FC236}">
                <a16:creationId xmlns:a16="http://schemas.microsoft.com/office/drawing/2014/main" id="{598FCADD-2F78-DBD7-91BA-12F767787B47}"/>
              </a:ext>
            </a:extLst>
          </p:cNvPr>
          <p:cNvGrpSpPr/>
          <p:nvPr/>
        </p:nvGrpSpPr>
        <p:grpSpPr>
          <a:xfrm>
            <a:off x="-3007196" y="0"/>
            <a:ext cx="12192000" cy="6858000"/>
            <a:chOff x="-3498574" y="0"/>
            <a:chExt cx="12192000" cy="6858000"/>
          </a:xfrm>
        </p:grpSpPr>
        <p:sp>
          <p:nvSpPr>
            <p:cNvPr id="98" name="Rectangle 97">
              <a:extLst>
                <a:ext uri="{FF2B5EF4-FFF2-40B4-BE49-F238E27FC236}">
                  <a16:creationId xmlns:a16="http://schemas.microsoft.com/office/drawing/2014/main" id="{B966E6AD-7E98-D247-A4D5-B6D85C78B481}"/>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a:extLst>
                <a:ext uri="{FF2B5EF4-FFF2-40B4-BE49-F238E27FC236}">
                  <a16:creationId xmlns:a16="http://schemas.microsoft.com/office/drawing/2014/main" id="{C7D578E0-50E8-E200-3075-9A25E88273FA}"/>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1" name="Freeform 10">
              <a:extLst>
                <a:ext uri="{FF2B5EF4-FFF2-40B4-BE49-F238E27FC236}">
                  <a16:creationId xmlns:a16="http://schemas.microsoft.com/office/drawing/2014/main" id="{A0590FCC-96A0-13A1-7209-397648BD62BC}"/>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2" name="TextBox 101">
              <a:extLst>
                <a:ext uri="{FF2B5EF4-FFF2-40B4-BE49-F238E27FC236}">
                  <a16:creationId xmlns:a16="http://schemas.microsoft.com/office/drawing/2014/main" id="{D06B76F9-2BEA-E6A4-382F-21DE18024D1B}"/>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TESTIMONIALS</a:t>
              </a:r>
            </a:p>
          </p:txBody>
        </p:sp>
      </p:grpSp>
      <p:grpSp>
        <p:nvGrpSpPr>
          <p:cNvPr id="103" name="Group 102">
            <a:extLst>
              <a:ext uri="{FF2B5EF4-FFF2-40B4-BE49-F238E27FC236}">
                <a16:creationId xmlns:a16="http://schemas.microsoft.com/office/drawing/2014/main" id="{0D9146F9-E4E2-3E96-3914-97E761F50C61}"/>
              </a:ext>
            </a:extLst>
          </p:cNvPr>
          <p:cNvGrpSpPr/>
          <p:nvPr/>
        </p:nvGrpSpPr>
        <p:grpSpPr>
          <a:xfrm>
            <a:off x="-3600394" y="0"/>
            <a:ext cx="12192000" cy="6858000"/>
            <a:chOff x="-3498574" y="0"/>
            <a:chExt cx="12192000" cy="6858000"/>
          </a:xfrm>
        </p:grpSpPr>
        <p:sp>
          <p:nvSpPr>
            <p:cNvPr id="104" name="Rectangle 103">
              <a:extLst>
                <a:ext uri="{FF2B5EF4-FFF2-40B4-BE49-F238E27FC236}">
                  <a16:creationId xmlns:a16="http://schemas.microsoft.com/office/drawing/2014/main" id="{B4D33AB8-10C5-883E-44FB-BE5445AB7599}"/>
                </a:ext>
              </a:extLst>
            </p:cNvPr>
            <p:cNvSpPr/>
            <p:nvPr/>
          </p:nvSpPr>
          <p:spPr>
            <a:xfrm>
              <a:off x="-3498574" y="0"/>
              <a:ext cx="12192000" cy="6858000"/>
            </a:xfrm>
            <a:prstGeom prst="rect">
              <a:avLst/>
            </a:prstGeom>
            <a:solidFill>
              <a:schemeClr val="bg1">
                <a:lumMod val="95000"/>
              </a:schemeClr>
            </a:solidFill>
            <a:ln>
              <a:noFill/>
            </a:ln>
            <a:effectLst>
              <a:outerShdw blurRad="194716" dist="101897" sx="101710" sy="101710" algn="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F27F5D68-1571-14B4-4C32-5F023C70C9C5}"/>
                </a:ext>
              </a:extLst>
            </p:cNvPr>
            <p:cNvSpPr/>
            <p:nvPr/>
          </p:nvSpPr>
          <p:spPr>
            <a:xfrm>
              <a:off x="7326796" y="2062369"/>
              <a:ext cx="1366630" cy="2733262"/>
            </a:xfrm>
            <a:custGeom>
              <a:avLst/>
              <a:gdLst>
                <a:gd name="connsiteX0" fmla="*/ 1366630 w 1366630"/>
                <a:gd name="connsiteY0" fmla="*/ 0 h 2733262"/>
                <a:gd name="connsiteX1" fmla="*/ 1366630 w 1366630"/>
                <a:gd name="connsiteY1" fmla="*/ 2733262 h 2733262"/>
                <a:gd name="connsiteX2" fmla="*/ 1226901 w 1366630"/>
                <a:gd name="connsiteY2" fmla="*/ 2726206 h 2733262"/>
                <a:gd name="connsiteX3" fmla="*/ 0 w 1366630"/>
                <a:gd name="connsiteY3" fmla="*/ 1366631 h 2733262"/>
                <a:gd name="connsiteX4" fmla="*/ 1226901 w 1366630"/>
                <a:gd name="connsiteY4" fmla="*/ 7056 h 2733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630" h="2733262">
                  <a:moveTo>
                    <a:pt x="1366630" y="0"/>
                  </a:moveTo>
                  <a:lnTo>
                    <a:pt x="1366630" y="2733262"/>
                  </a:lnTo>
                  <a:lnTo>
                    <a:pt x="1226901" y="2726206"/>
                  </a:lnTo>
                  <a:cubicBezTo>
                    <a:pt x="537770" y="2656221"/>
                    <a:pt x="0" y="2074227"/>
                    <a:pt x="0" y="1366631"/>
                  </a:cubicBezTo>
                  <a:cubicBezTo>
                    <a:pt x="0" y="659035"/>
                    <a:pt x="537770" y="77041"/>
                    <a:pt x="1226901" y="7056"/>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
              <a:extLst>
                <a:ext uri="{FF2B5EF4-FFF2-40B4-BE49-F238E27FC236}">
                  <a16:creationId xmlns:a16="http://schemas.microsoft.com/office/drawing/2014/main" id="{225A2B07-83D2-92E1-E04D-A1B6BA25A84E}"/>
                </a:ext>
              </a:extLst>
            </p:cNvPr>
            <p:cNvSpPr>
              <a:spLocks noEditPoints="1"/>
            </p:cNvSpPr>
            <p:nvPr/>
          </p:nvSpPr>
          <p:spPr bwMode="auto">
            <a:xfrm rot="16200000">
              <a:off x="7421686" y="3116745"/>
              <a:ext cx="552343" cy="624508"/>
            </a:xfrm>
            <a:custGeom>
              <a:avLst/>
              <a:gdLst>
                <a:gd name="T0" fmla="*/ 202917 w 190"/>
                <a:gd name="T1" fmla="*/ 558854 h 215"/>
                <a:gd name="T2" fmla="*/ 153019 w 190"/>
                <a:gd name="T3" fmla="*/ 429120 h 215"/>
                <a:gd name="T4" fmla="*/ 119754 w 190"/>
                <a:gd name="T5" fmla="*/ 319345 h 215"/>
                <a:gd name="T6" fmla="*/ 316019 w 190"/>
                <a:gd name="T7" fmla="*/ 123081 h 215"/>
                <a:gd name="T8" fmla="*/ 515609 w 190"/>
                <a:gd name="T9" fmla="*/ 319345 h 215"/>
                <a:gd name="T10" fmla="*/ 482344 w 190"/>
                <a:gd name="T11" fmla="*/ 429120 h 215"/>
                <a:gd name="T12" fmla="*/ 432446 w 190"/>
                <a:gd name="T13" fmla="*/ 535568 h 215"/>
                <a:gd name="T14" fmla="*/ 316019 w 190"/>
                <a:gd name="T15" fmla="*/ 199591 h 215"/>
                <a:gd name="T16" fmla="*/ 199591 w 190"/>
                <a:gd name="T17" fmla="*/ 316019 h 215"/>
                <a:gd name="T18" fmla="*/ 316019 w 190"/>
                <a:gd name="T19" fmla="*/ 435773 h 215"/>
                <a:gd name="T20" fmla="*/ 435773 w 190"/>
                <a:gd name="T21" fmla="*/ 316019 h 215"/>
                <a:gd name="T22" fmla="*/ 316019 w 190"/>
                <a:gd name="T23" fmla="*/ 199591 h 215"/>
                <a:gd name="T24" fmla="*/ 272774 w 190"/>
                <a:gd name="T25" fmla="*/ 335978 h 215"/>
                <a:gd name="T26" fmla="*/ 306039 w 190"/>
                <a:gd name="T27" fmla="*/ 375896 h 215"/>
                <a:gd name="T28" fmla="*/ 362590 w 190"/>
                <a:gd name="T29" fmla="*/ 279427 h 215"/>
                <a:gd name="T30" fmla="*/ 316019 w 190"/>
                <a:gd name="T31" fmla="*/ 59877 h 215"/>
                <a:gd name="T32" fmla="*/ 316019 w 190"/>
                <a:gd name="T33" fmla="*/ 0 h 215"/>
                <a:gd name="T34" fmla="*/ 189611 w 190"/>
                <a:gd name="T35" fmla="*/ 96469 h 215"/>
                <a:gd name="T36" fmla="*/ 159673 w 190"/>
                <a:gd name="T37" fmla="*/ 43245 h 215"/>
                <a:gd name="T38" fmla="*/ 43245 w 190"/>
                <a:gd name="T39" fmla="*/ 159673 h 215"/>
                <a:gd name="T40" fmla="*/ 96469 w 190"/>
                <a:gd name="T41" fmla="*/ 189611 h 215"/>
                <a:gd name="T42" fmla="*/ 0 w 190"/>
                <a:gd name="T43" fmla="*/ 316019 h 215"/>
                <a:gd name="T44" fmla="*/ 63204 w 190"/>
                <a:gd name="T45" fmla="*/ 316019 h 215"/>
                <a:gd name="T46" fmla="*/ 475691 w 190"/>
                <a:gd name="T47" fmla="*/ 43245 h 215"/>
                <a:gd name="T48" fmla="*/ 445752 w 190"/>
                <a:gd name="T49" fmla="*/ 96469 h 215"/>
                <a:gd name="T50" fmla="*/ 592119 w 190"/>
                <a:gd name="T51" fmla="*/ 159673 h 215"/>
                <a:gd name="T52" fmla="*/ 538895 w 190"/>
                <a:gd name="T53" fmla="*/ 189611 h 215"/>
                <a:gd name="T54" fmla="*/ 572160 w 190"/>
                <a:gd name="T55" fmla="*/ 316019 h 215"/>
                <a:gd name="T56" fmla="*/ 632037 w 190"/>
                <a:gd name="T57" fmla="*/ 316019 h 215"/>
                <a:gd name="T58" fmla="*/ 389202 w 190"/>
                <a:gd name="T59" fmla="*/ 575487 h 215"/>
                <a:gd name="T60" fmla="*/ 232856 w 190"/>
                <a:gd name="T61" fmla="*/ 618731 h 215"/>
                <a:gd name="T62" fmla="*/ 216223 w 190"/>
                <a:gd name="T63" fmla="*/ 642017 h 215"/>
                <a:gd name="T64" fmla="*/ 239509 w 190"/>
                <a:gd name="T65" fmla="*/ 668629 h 215"/>
                <a:gd name="T66" fmla="*/ 252815 w 190"/>
                <a:gd name="T67" fmla="*/ 665302 h 215"/>
                <a:gd name="T68" fmla="*/ 389202 w 190"/>
                <a:gd name="T69" fmla="*/ 628711 h 215"/>
                <a:gd name="T70" fmla="*/ 389202 w 190"/>
                <a:gd name="T71" fmla="*/ 628711 h 215"/>
                <a:gd name="T72" fmla="*/ 395855 w 190"/>
                <a:gd name="T73" fmla="*/ 628711 h 215"/>
                <a:gd name="T74" fmla="*/ 419140 w 190"/>
                <a:gd name="T75" fmla="*/ 655323 h 215"/>
                <a:gd name="T76" fmla="*/ 402508 w 190"/>
                <a:gd name="T77" fmla="*/ 678608 h 215"/>
                <a:gd name="T78" fmla="*/ 269447 w 190"/>
                <a:gd name="T79" fmla="*/ 715200 h 2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90" h="215">
                  <a:moveTo>
                    <a:pt x="61" y="168"/>
                  </a:moveTo>
                  <a:cubicBezTo>
                    <a:pt x="62" y="158"/>
                    <a:pt x="59" y="148"/>
                    <a:pt x="46" y="129"/>
                  </a:cubicBezTo>
                  <a:cubicBezTo>
                    <a:pt x="40" y="119"/>
                    <a:pt x="36" y="108"/>
                    <a:pt x="36" y="96"/>
                  </a:cubicBezTo>
                  <a:cubicBezTo>
                    <a:pt x="36" y="63"/>
                    <a:pt x="63" y="37"/>
                    <a:pt x="95" y="37"/>
                  </a:cubicBezTo>
                  <a:cubicBezTo>
                    <a:pt x="128" y="37"/>
                    <a:pt x="155" y="63"/>
                    <a:pt x="155" y="96"/>
                  </a:cubicBezTo>
                  <a:cubicBezTo>
                    <a:pt x="155" y="108"/>
                    <a:pt x="151" y="119"/>
                    <a:pt x="145" y="129"/>
                  </a:cubicBezTo>
                  <a:cubicBezTo>
                    <a:pt x="135" y="144"/>
                    <a:pt x="131" y="153"/>
                    <a:pt x="130" y="161"/>
                  </a:cubicBezTo>
                  <a:moveTo>
                    <a:pt x="95" y="60"/>
                  </a:moveTo>
                  <a:cubicBezTo>
                    <a:pt x="76" y="60"/>
                    <a:pt x="60" y="76"/>
                    <a:pt x="60" y="95"/>
                  </a:cubicBezTo>
                  <a:cubicBezTo>
                    <a:pt x="60" y="115"/>
                    <a:pt x="76" y="131"/>
                    <a:pt x="95" y="131"/>
                  </a:cubicBezTo>
                  <a:cubicBezTo>
                    <a:pt x="115" y="131"/>
                    <a:pt x="131" y="115"/>
                    <a:pt x="131" y="95"/>
                  </a:cubicBezTo>
                  <a:cubicBezTo>
                    <a:pt x="131" y="76"/>
                    <a:pt x="115" y="60"/>
                    <a:pt x="95" y="60"/>
                  </a:cubicBezTo>
                  <a:close/>
                  <a:moveTo>
                    <a:pt x="82" y="101"/>
                  </a:moveTo>
                  <a:cubicBezTo>
                    <a:pt x="92" y="113"/>
                    <a:pt x="92" y="113"/>
                    <a:pt x="92" y="113"/>
                  </a:cubicBezTo>
                  <a:cubicBezTo>
                    <a:pt x="109" y="84"/>
                    <a:pt x="109" y="84"/>
                    <a:pt x="109" y="84"/>
                  </a:cubicBezTo>
                  <a:moveTo>
                    <a:pt x="95" y="18"/>
                  </a:moveTo>
                  <a:cubicBezTo>
                    <a:pt x="95" y="0"/>
                    <a:pt x="95" y="0"/>
                    <a:pt x="95" y="0"/>
                  </a:cubicBezTo>
                  <a:moveTo>
                    <a:pt x="57" y="29"/>
                  </a:moveTo>
                  <a:cubicBezTo>
                    <a:pt x="48" y="13"/>
                    <a:pt x="48" y="13"/>
                    <a:pt x="48" y="13"/>
                  </a:cubicBezTo>
                  <a:moveTo>
                    <a:pt x="13" y="48"/>
                  </a:moveTo>
                  <a:cubicBezTo>
                    <a:pt x="29" y="57"/>
                    <a:pt x="29" y="57"/>
                    <a:pt x="29" y="57"/>
                  </a:cubicBezTo>
                  <a:moveTo>
                    <a:pt x="0" y="95"/>
                  </a:moveTo>
                  <a:cubicBezTo>
                    <a:pt x="19" y="95"/>
                    <a:pt x="19" y="95"/>
                    <a:pt x="19" y="95"/>
                  </a:cubicBezTo>
                  <a:moveTo>
                    <a:pt x="143" y="13"/>
                  </a:moveTo>
                  <a:cubicBezTo>
                    <a:pt x="134" y="29"/>
                    <a:pt x="134" y="29"/>
                    <a:pt x="134" y="29"/>
                  </a:cubicBezTo>
                  <a:moveTo>
                    <a:pt x="178" y="48"/>
                  </a:moveTo>
                  <a:cubicBezTo>
                    <a:pt x="162" y="57"/>
                    <a:pt x="162" y="57"/>
                    <a:pt x="162" y="57"/>
                  </a:cubicBezTo>
                  <a:moveTo>
                    <a:pt x="172" y="95"/>
                  </a:moveTo>
                  <a:cubicBezTo>
                    <a:pt x="190" y="95"/>
                    <a:pt x="190" y="95"/>
                    <a:pt x="190" y="95"/>
                  </a:cubicBezTo>
                  <a:moveTo>
                    <a:pt x="117" y="173"/>
                  </a:moveTo>
                  <a:cubicBezTo>
                    <a:pt x="117" y="173"/>
                    <a:pt x="70" y="186"/>
                    <a:pt x="70" y="186"/>
                  </a:cubicBezTo>
                  <a:cubicBezTo>
                    <a:pt x="67" y="187"/>
                    <a:pt x="65" y="190"/>
                    <a:pt x="65" y="193"/>
                  </a:cubicBezTo>
                  <a:cubicBezTo>
                    <a:pt x="65" y="198"/>
                    <a:pt x="68" y="201"/>
                    <a:pt x="72" y="201"/>
                  </a:cubicBezTo>
                  <a:cubicBezTo>
                    <a:pt x="74" y="201"/>
                    <a:pt x="76" y="200"/>
                    <a:pt x="76" y="200"/>
                  </a:cubicBezTo>
                  <a:cubicBezTo>
                    <a:pt x="117" y="189"/>
                    <a:pt x="117" y="189"/>
                    <a:pt x="117" y="189"/>
                  </a:cubicBezTo>
                  <a:cubicBezTo>
                    <a:pt x="117" y="189"/>
                    <a:pt x="117" y="189"/>
                    <a:pt x="117" y="189"/>
                  </a:cubicBezTo>
                  <a:cubicBezTo>
                    <a:pt x="117" y="189"/>
                    <a:pt x="118" y="189"/>
                    <a:pt x="119" y="189"/>
                  </a:cubicBezTo>
                  <a:cubicBezTo>
                    <a:pt x="123" y="189"/>
                    <a:pt x="126" y="192"/>
                    <a:pt x="126" y="197"/>
                  </a:cubicBezTo>
                  <a:cubicBezTo>
                    <a:pt x="126" y="200"/>
                    <a:pt x="124" y="203"/>
                    <a:pt x="121" y="204"/>
                  </a:cubicBezTo>
                  <a:cubicBezTo>
                    <a:pt x="81" y="215"/>
                    <a:pt x="81" y="215"/>
                    <a:pt x="81" y="215"/>
                  </a:cubicBezTo>
                </a:path>
              </a:pathLst>
            </a:custGeom>
            <a:noFill/>
            <a:ln w="28575" cap="rnd">
              <a:solidFill>
                <a:schemeClr val="bg1"/>
              </a:solidFill>
              <a:prstDash val="solid"/>
              <a:round/>
              <a:headEnd/>
              <a:tailEnd/>
            </a:ln>
          </p:spPr>
          <p:txBody>
            <a:bodyPr/>
            <a:lstStyle/>
            <a:p>
              <a:endParaRPr lang="es-CO" dirty="0">
                <a:latin typeface="Montserrat Light" panose="00000400000000000000" pitchFamily="50" charset="0"/>
              </a:endParaRPr>
            </a:p>
          </p:txBody>
        </p:sp>
        <p:sp>
          <p:nvSpPr>
            <p:cNvPr id="107" name="TextBox 106">
              <a:extLst>
                <a:ext uri="{FF2B5EF4-FFF2-40B4-BE49-F238E27FC236}">
                  <a16:creationId xmlns:a16="http://schemas.microsoft.com/office/drawing/2014/main" id="{593BD2D9-5079-6D9D-4A1C-EEB5F379C04D}"/>
                </a:ext>
              </a:extLst>
            </p:cNvPr>
            <p:cNvSpPr txBox="1"/>
            <p:nvPr/>
          </p:nvSpPr>
          <p:spPr>
            <a:xfrm rot="16200000">
              <a:off x="6866520" y="3198166"/>
              <a:ext cx="3036932" cy="461665"/>
            </a:xfrm>
            <a:prstGeom prst="rect">
              <a:avLst/>
            </a:prstGeom>
            <a:noFill/>
          </p:spPr>
          <p:txBody>
            <a:bodyPr wrap="square" rtlCol="0">
              <a:spAutoFit/>
            </a:bodyPr>
            <a:lstStyle/>
            <a:p>
              <a:pPr algn="ctr"/>
              <a:r>
                <a:rPr lang="en-US" sz="2400" b="1" dirty="0">
                  <a:solidFill>
                    <a:schemeClr val="bg1"/>
                  </a:solidFill>
                </a:rPr>
                <a:t>FOLLOW US</a:t>
              </a:r>
            </a:p>
          </p:txBody>
        </p:sp>
      </p:grpSp>
      <p:grpSp>
        <p:nvGrpSpPr>
          <p:cNvPr id="2" name="Группа 492">
            <a:extLst>
              <a:ext uri="{FF2B5EF4-FFF2-40B4-BE49-F238E27FC236}">
                <a16:creationId xmlns:a16="http://schemas.microsoft.com/office/drawing/2014/main" id="{555BEABF-3624-9419-299C-33324DCBF7A9}"/>
              </a:ext>
            </a:extLst>
          </p:cNvPr>
          <p:cNvGrpSpPr>
            <a:grpSpLocks noChangeAspect="1"/>
          </p:cNvGrpSpPr>
          <p:nvPr/>
        </p:nvGrpSpPr>
        <p:grpSpPr bwMode="auto">
          <a:xfrm>
            <a:off x="3791572" y="2031436"/>
            <a:ext cx="1395839" cy="1397564"/>
            <a:chOff x="4859338" y="1822450"/>
            <a:chExt cx="2570163" cy="2573338"/>
          </a:xfrm>
          <a:effectLst>
            <a:outerShdw blurRad="228600" dist="127000" dir="2700000" algn="tl" rotWithShape="0">
              <a:srgbClr val="293E69">
                <a:alpha val="55000"/>
              </a:srgbClr>
            </a:outerShdw>
          </a:effectLst>
        </p:grpSpPr>
        <p:sp>
          <p:nvSpPr>
            <p:cNvPr id="3" name="Oval 438">
              <a:extLst>
                <a:ext uri="{FF2B5EF4-FFF2-40B4-BE49-F238E27FC236}">
                  <a16:creationId xmlns:a16="http://schemas.microsoft.com/office/drawing/2014/main" id="{E7682985-1C7D-0DB6-C9A2-CF4105B7EB6C}"/>
                </a:ext>
              </a:extLst>
            </p:cNvPr>
            <p:cNvSpPr>
              <a:spLocks noChangeArrowheads="1"/>
            </p:cNvSpPr>
            <p:nvPr/>
          </p:nvSpPr>
          <p:spPr bwMode="auto">
            <a:xfrm>
              <a:off x="4859338" y="1822450"/>
              <a:ext cx="2570163" cy="2573338"/>
            </a:xfrm>
            <a:prstGeom prst="ellipse">
              <a:avLst/>
            </a:prstGeom>
            <a:solidFill>
              <a:srgbClr val="3B599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4" name="Freeform 439">
              <a:extLst>
                <a:ext uri="{FF2B5EF4-FFF2-40B4-BE49-F238E27FC236}">
                  <a16:creationId xmlns:a16="http://schemas.microsoft.com/office/drawing/2014/main" id="{F1358366-95FD-CF56-972B-4DCEA3F017B5}"/>
                </a:ext>
              </a:extLst>
            </p:cNvPr>
            <p:cNvSpPr>
              <a:spLocks/>
            </p:cNvSpPr>
            <p:nvPr/>
          </p:nvSpPr>
          <p:spPr bwMode="auto">
            <a:xfrm>
              <a:off x="5820224" y="2483840"/>
              <a:ext cx="648393" cy="1250557"/>
            </a:xfrm>
            <a:custGeom>
              <a:avLst/>
              <a:gdLst>
                <a:gd name="T0" fmla="*/ 823913 w 214"/>
                <a:gd name="T1" fmla="*/ 262277 h 412"/>
                <a:gd name="T2" fmla="*/ 673761 w 214"/>
                <a:gd name="T3" fmla="*/ 262277 h 412"/>
                <a:gd name="T4" fmla="*/ 535158 w 214"/>
                <a:gd name="T5" fmla="*/ 401129 h 412"/>
                <a:gd name="T6" fmla="*/ 535158 w 214"/>
                <a:gd name="T7" fmla="*/ 582408 h 412"/>
                <a:gd name="T8" fmla="*/ 816213 w 214"/>
                <a:gd name="T9" fmla="*/ 582408 h 412"/>
                <a:gd name="T10" fmla="*/ 777712 w 214"/>
                <a:gd name="T11" fmla="*/ 863970 h 412"/>
                <a:gd name="T12" fmla="*/ 535158 w 214"/>
                <a:gd name="T13" fmla="*/ 863970 h 412"/>
                <a:gd name="T14" fmla="*/ 535158 w 214"/>
                <a:gd name="T15" fmla="*/ 1589088 h 412"/>
                <a:gd name="T16" fmla="*/ 242554 w 214"/>
                <a:gd name="T17" fmla="*/ 1589088 h 412"/>
                <a:gd name="T18" fmla="*/ 242554 w 214"/>
                <a:gd name="T19" fmla="*/ 863970 h 412"/>
                <a:gd name="T20" fmla="*/ 0 w 214"/>
                <a:gd name="T21" fmla="*/ 863970 h 412"/>
                <a:gd name="T22" fmla="*/ 0 w 214"/>
                <a:gd name="T23" fmla="*/ 582408 h 412"/>
                <a:gd name="T24" fmla="*/ 242554 w 214"/>
                <a:gd name="T25" fmla="*/ 582408 h 412"/>
                <a:gd name="T26" fmla="*/ 242554 w 214"/>
                <a:gd name="T27" fmla="*/ 374130 h 412"/>
                <a:gd name="T28" fmla="*/ 608310 w 214"/>
                <a:gd name="T29" fmla="*/ 0 h 412"/>
                <a:gd name="T30" fmla="*/ 823913 w 214"/>
                <a:gd name="T31" fmla="*/ 11571 h 412"/>
                <a:gd name="T32" fmla="*/ 823913 w 214"/>
                <a:gd name="T33" fmla="*/ 262277 h 4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4" h="412">
                  <a:moveTo>
                    <a:pt x="214" y="68"/>
                  </a:moveTo>
                  <a:cubicBezTo>
                    <a:pt x="175" y="68"/>
                    <a:pt x="175" y="68"/>
                    <a:pt x="175" y="68"/>
                  </a:cubicBezTo>
                  <a:cubicBezTo>
                    <a:pt x="145" y="68"/>
                    <a:pt x="139" y="83"/>
                    <a:pt x="139" y="104"/>
                  </a:cubicBezTo>
                  <a:cubicBezTo>
                    <a:pt x="139" y="151"/>
                    <a:pt x="139" y="151"/>
                    <a:pt x="139" y="151"/>
                  </a:cubicBezTo>
                  <a:cubicBezTo>
                    <a:pt x="212" y="151"/>
                    <a:pt x="212" y="151"/>
                    <a:pt x="212" y="151"/>
                  </a:cubicBezTo>
                  <a:cubicBezTo>
                    <a:pt x="202" y="224"/>
                    <a:pt x="202" y="224"/>
                    <a:pt x="202" y="224"/>
                  </a:cubicBezTo>
                  <a:cubicBezTo>
                    <a:pt x="139" y="224"/>
                    <a:pt x="139" y="224"/>
                    <a:pt x="139" y="224"/>
                  </a:cubicBezTo>
                  <a:cubicBezTo>
                    <a:pt x="139" y="412"/>
                    <a:pt x="139" y="412"/>
                    <a:pt x="139" y="412"/>
                  </a:cubicBezTo>
                  <a:cubicBezTo>
                    <a:pt x="63" y="412"/>
                    <a:pt x="63" y="412"/>
                    <a:pt x="63" y="412"/>
                  </a:cubicBezTo>
                  <a:cubicBezTo>
                    <a:pt x="63" y="224"/>
                    <a:pt x="63" y="224"/>
                    <a:pt x="63" y="224"/>
                  </a:cubicBezTo>
                  <a:cubicBezTo>
                    <a:pt x="0" y="224"/>
                    <a:pt x="0" y="224"/>
                    <a:pt x="0" y="224"/>
                  </a:cubicBezTo>
                  <a:cubicBezTo>
                    <a:pt x="0" y="151"/>
                    <a:pt x="0" y="151"/>
                    <a:pt x="0" y="151"/>
                  </a:cubicBezTo>
                  <a:cubicBezTo>
                    <a:pt x="63" y="151"/>
                    <a:pt x="63" y="151"/>
                    <a:pt x="63" y="151"/>
                  </a:cubicBezTo>
                  <a:cubicBezTo>
                    <a:pt x="63" y="97"/>
                    <a:pt x="63" y="97"/>
                    <a:pt x="63" y="97"/>
                  </a:cubicBezTo>
                  <a:cubicBezTo>
                    <a:pt x="63" y="34"/>
                    <a:pt x="102" y="0"/>
                    <a:pt x="158" y="0"/>
                  </a:cubicBezTo>
                  <a:cubicBezTo>
                    <a:pt x="185" y="0"/>
                    <a:pt x="208" y="2"/>
                    <a:pt x="214" y="3"/>
                  </a:cubicBezTo>
                  <a:lnTo>
                    <a:pt x="214"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grpSp>
      <p:grpSp>
        <p:nvGrpSpPr>
          <p:cNvPr id="5" name="Группа 491">
            <a:extLst>
              <a:ext uri="{FF2B5EF4-FFF2-40B4-BE49-F238E27FC236}">
                <a16:creationId xmlns:a16="http://schemas.microsoft.com/office/drawing/2014/main" id="{32E2A2AB-EFD6-95FD-4903-4E92AFE148C7}"/>
              </a:ext>
            </a:extLst>
          </p:cNvPr>
          <p:cNvGrpSpPr>
            <a:grpSpLocks noChangeAspect="1"/>
          </p:cNvGrpSpPr>
          <p:nvPr/>
        </p:nvGrpSpPr>
        <p:grpSpPr bwMode="auto">
          <a:xfrm>
            <a:off x="1931430" y="2025095"/>
            <a:ext cx="1399636" cy="1397564"/>
            <a:chOff x="3149600" y="2038350"/>
            <a:chExt cx="2144713" cy="2141538"/>
          </a:xfrm>
          <a:effectLst>
            <a:outerShdw blurRad="228600" dist="127000" dir="2700000" algn="tl" rotWithShape="0">
              <a:srgbClr val="0B74B5">
                <a:alpha val="54000"/>
              </a:srgbClr>
            </a:outerShdw>
          </a:effectLst>
        </p:grpSpPr>
        <p:sp>
          <p:nvSpPr>
            <p:cNvPr id="6" name="Oval 440">
              <a:extLst>
                <a:ext uri="{FF2B5EF4-FFF2-40B4-BE49-F238E27FC236}">
                  <a16:creationId xmlns:a16="http://schemas.microsoft.com/office/drawing/2014/main" id="{8AE33625-A26E-166A-A12D-09E3849A4D62}"/>
                </a:ext>
              </a:extLst>
            </p:cNvPr>
            <p:cNvSpPr>
              <a:spLocks noChangeArrowheads="1"/>
            </p:cNvSpPr>
            <p:nvPr/>
          </p:nvSpPr>
          <p:spPr bwMode="auto">
            <a:xfrm>
              <a:off x="3149600" y="2038350"/>
              <a:ext cx="2144713" cy="2141538"/>
            </a:xfrm>
            <a:prstGeom prst="ellipse">
              <a:avLst/>
            </a:prstGeom>
            <a:solidFill>
              <a:srgbClr val="1DA1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7" name="Freeform 441">
              <a:extLst>
                <a:ext uri="{FF2B5EF4-FFF2-40B4-BE49-F238E27FC236}">
                  <a16:creationId xmlns:a16="http://schemas.microsoft.com/office/drawing/2014/main" id="{27FE6EE6-E744-E4D0-7D91-CD5C54651D60}"/>
                </a:ext>
              </a:extLst>
            </p:cNvPr>
            <p:cNvSpPr>
              <a:spLocks noEditPoints="1"/>
            </p:cNvSpPr>
            <p:nvPr/>
          </p:nvSpPr>
          <p:spPr bwMode="auto">
            <a:xfrm>
              <a:off x="3761355" y="2724926"/>
              <a:ext cx="940398" cy="768387"/>
            </a:xfrm>
            <a:custGeom>
              <a:avLst/>
              <a:gdLst>
                <a:gd name="T0" fmla="*/ 1319213 w 343"/>
                <a:gd name="T1" fmla="*/ 127040 h 280"/>
                <a:gd name="T2" fmla="*/ 1165369 w 343"/>
                <a:gd name="T3" fmla="*/ 169386 h 280"/>
                <a:gd name="T4" fmla="*/ 1284598 w 343"/>
                <a:gd name="T5" fmla="*/ 19248 h 280"/>
                <a:gd name="T6" fmla="*/ 1111523 w 343"/>
                <a:gd name="T7" fmla="*/ 88543 h 280"/>
                <a:gd name="T8" fmla="*/ 911526 w 343"/>
                <a:gd name="T9" fmla="*/ 0 h 280"/>
                <a:gd name="T10" fmla="*/ 642299 w 343"/>
                <a:gd name="T11" fmla="*/ 273328 h 280"/>
                <a:gd name="T12" fmla="*/ 649991 w 343"/>
                <a:gd name="T13" fmla="*/ 334923 h 280"/>
                <a:gd name="T14" fmla="*/ 88460 w 343"/>
                <a:gd name="T15" fmla="*/ 50046 h 280"/>
                <a:gd name="T16" fmla="*/ 53845 w 343"/>
                <a:gd name="T17" fmla="*/ 188635 h 280"/>
                <a:gd name="T18" fmla="*/ 173075 w 343"/>
                <a:gd name="T19" fmla="*/ 411917 h 280"/>
                <a:gd name="T20" fmla="*/ 49999 w 343"/>
                <a:gd name="T21" fmla="*/ 381119 h 280"/>
                <a:gd name="T22" fmla="*/ 49999 w 343"/>
                <a:gd name="T23" fmla="*/ 381119 h 280"/>
                <a:gd name="T24" fmla="*/ 269227 w 343"/>
                <a:gd name="T25" fmla="*/ 650597 h 280"/>
                <a:gd name="T26" fmla="*/ 196151 w 343"/>
                <a:gd name="T27" fmla="*/ 658297 h 280"/>
                <a:gd name="T28" fmla="*/ 146152 w 343"/>
                <a:gd name="T29" fmla="*/ 654447 h 280"/>
                <a:gd name="T30" fmla="*/ 399995 w 343"/>
                <a:gd name="T31" fmla="*/ 843082 h 280"/>
                <a:gd name="T32" fmla="*/ 61538 w 343"/>
                <a:gd name="T33" fmla="*/ 958573 h 280"/>
                <a:gd name="T34" fmla="*/ 0 w 343"/>
                <a:gd name="T35" fmla="*/ 954723 h 280"/>
                <a:gd name="T36" fmla="*/ 415379 w 343"/>
                <a:gd name="T37" fmla="*/ 1077913 h 280"/>
                <a:gd name="T38" fmla="*/ 1184599 w 343"/>
                <a:gd name="T39" fmla="*/ 304125 h 280"/>
                <a:gd name="T40" fmla="*/ 1184599 w 343"/>
                <a:gd name="T41" fmla="*/ 269478 h 280"/>
                <a:gd name="T42" fmla="*/ 1319213 w 343"/>
                <a:gd name="T43" fmla="*/ 127040 h 280"/>
                <a:gd name="T44" fmla="*/ 1319213 w 343"/>
                <a:gd name="T45" fmla="*/ 127040 h 280"/>
                <a:gd name="T46" fmla="*/ 1319213 w 343"/>
                <a:gd name="T47" fmla="*/ 127040 h 2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43" h="280">
                  <a:moveTo>
                    <a:pt x="343" y="33"/>
                  </a:moveTo>
                  <a:cubicBezTo>
                    <a:pt x="331" y="39"/>
                    <a:pt x="317" y="43"/>
                    <a:pt x="303" y="44"/>
                  </a:cubicBezTo>
                  <a:cubicBezTo>
                    <a:pt x="317" y="36"/>
                    <a:pt x="328" y="22"/>
                    <a:pt x="334" y="5"/>
                  </a:cubicBezTo>
                  <a:cubicBezTo>
                    <a:pt x="320" y="14"/>
                    <a:pt x="305" y="19"/>
                    <a:pt x="289" y="23"/>
                  </a:cubicBezTo>
                  <a:cubicBezTo>
                    <a:pt x="276" y="9"/>
                    <a:pt x="258" y="0"/>
                    <a:pt x="237" y="0"/>
                  </a:cubicBezTo>
                  <a:cubicBezTo>
                    <a:pt x="199" y="0"/>
                    <a:pt x="167" y="32"/>
                    <a:pt x="167" y="71"/>
                  </a:cubicBezTo>
                  <a:cubicBezTo>
                    <a:pt x="167" y="76"/>
                    <a:pt x="168" y="82"/>
                    <a:pt x="169" y="87"/>
                  </a:cubicBezTo>
                  <a:cubicBezTo>
                    <a:pt x="110" y="84"/>
                    <a:pt x="58" y="56"/>
                    <a:pt x="23" y="13"/>
                  </a:cubicBezTo>
                  <a:cubicBezTo>
                    <a:pt x="17" y="24"/>
                    <a:pt x="14" y="36"/>
                    <a:pt x="14" y="49"/>
                  </a:cubicBezTo>
                  <a:cubicBezTo>
                    <a:pt x="14" y="73"/>
                    <a:pt x="26" y="95"/>
                    <a:pt x="45" y="107"/>
                  </a:cubicBezTo>
                  <a:cubicBezTo>
                    <a:pt x="34" y="107"/>
                    <a:pt x="23" y="104"/>
                    <a:pt x="13" y="99"/>
                  </a:cubicBezTo>
                  <a:cubicBezTo>
                    <a:pt x="13" y="99"/>
                    <a:pt x="13" y="99"/>
                    <a:pt x="13" y="99"/>
                  </a:cubicBezTo>
                  <a:cubicBezTo>
                    <a:pt x="13" y="134"/>
                    <a:pt x="38" y="162"/>
                    <a:pt x="70" y="169"/>
                  </a:cubicBezTo>
                  <a:cubicBezTo>
                    <a:pt x="64" y="170"/>
                    <a:pt x="58" y="171"/>
                    <a:pt x="51" y="171"/>
                  </a:cubicBezTo>
                  <a:cubicBezTo>
                    <a:pt x="47" y="171"/>
                    <a:pt x="42" y="171"/>
                    <a:pt x="38" y="170"/>
                  </a:cubicBezTo>
                  <a:cubicBezTo>
                    <a:pt x="47" y="198"/>
                    <a:pt x="73" y="218"/>
                    <a:pt x="104" y="219"/>
                  </a:cubicBezTo>
                  <a:cubicBezTo>
                    <a:pt x="80" y="238"/>
                    <a:pt x="49" y="249"/>
                    <a:pt x="16" y="249"/>
                  </a:cubicBezTo>
                  <a:cubicBezTo>
                    <a:pt x="11" y="249"/>
                    <a:pt x="5" y="249"/>
                    <a:pt x="0" y="248"/>
                  </a:cubicBezTo>
                  <a:cubicBezTo>
                    <a:pt x="31" y="268"/>
                    <a:pt x="68" y="280"/>
                    <a:pt x="108" y="280"/>
                  </a:cubicBezTo>
                  <a:cubicBezTo>
                    <a:pt x="237" y="280"/>
                    <a:pt x="308" y="172"/>
                    <a:pt x="308" y="79"/>
                  </a:cubicBezTo>
                  <a:cubicBezTo>
                    <a:pt x="308" y="76"/>
                    <a:pt x="308" y="73"/>
                    <a:pt x="308" y="70"/>
                  </a:cubicBezTo>
                  <a:cubicBezTo>
                    <a:pt x="322" y="60"/>
                    <a:pt x="334" y="48"/>
                    <a:pt x="343" y="33"/>
                  </a:cubicBezTo>
                  <a:close/>
                  <a:moveTo>
                    <a:pt x="343" y="33"/>
                  </a:moveTo>
                  <a:cubicBezTo>
                    <a:pt x="343" y="33"/>
                    <a:pt x="343" y="33"/>
                    <a:pt x="343" y="33"/>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grpSp>
      <p:grpSp>
        <p:nvGrpSpPr>
          <p:cNvPr id="8" name="Group 7">
            <a:extLst>
              <a:ext uri="{FF2B5EF4-FFF2-40B4-BE49-F238E27FC236}">
                <a16:creationId xmlns:a16="http://schemas.microsoft.com/office/drawing/2014/main" id="{F265A2A1-8226-804F-C8E5-018C16E68B3E}"/>
              </a:ext>
            </a:extLst>
          </p:cNvPr>
          <p:cNvGrpSpPr/>
          <p:nvPr/>
        </p:nvGrpSpPr>
        <p:grpSpPr>
          <a:xfrm>
            <a:off x="73359" y="2041261"/>
            <a:ext cx="1397565" cy="1397564"/>
            <a:chOff x="1579237" y="2310901"/>
            <a:chExt cx="1397565" cy="1397564"/>
          </a:xfrm>
        </p:grpSpPr>
        <p:sp>
          <p:nvSpPr>
            <p:cNvPr id="9" name="Oval 445">
              <a:extLst>
                <a:ext uri="{FF2B5EF4-FFF2-40B4-BE49-F238E27FC236}">
                  <a16:creationId xmlns:a16="http://schemas.microsoft.com/office/drawing/2014/main" id="{0367D6C6-4087-A186-187A-9D77266B6A5B}"/>
                </a:ext>
              </a:extLst>
            </p:cNvPr>
            <p:cNvSpPr>
              <a:spLocks noChangeArrowheads="1"/>
            </p:cNvSpPr>
            <p:nvPr/>
          </p:nvSpPr>
          <p:spPr bwMode="auto">
            <a:xfrm>
              <a:off x="1579237" y="2310901"/>
              <a:ext cx="1397565" cy="1397564"/>
            </a:xfrm>
            <a:prstGeom prst="ellipse">
              <a:avLst/>
            </a:prstGeom>
            <a:gradFill>
              <a:gsLst>
                <a:gs pos="0">
                  <a:srgbClr val="FFC100"/>
                </a:gs>
                <a:gs pos="38000">
                  <a:srgbClr val="FF4000"/>
                </a:gs>
                <a:gs pos="100000">
                  <a:srgbClr val="DF0097"/>
                </a:gs>
              </a:gsLst>
              <a:lin ang="18600000" scaled="0"/>
            </a:gradFill>
            <a:ln>
              <a:noFill/>
            </a:ln>
            <a:effectLst>
              <a:outerShdw blurRad="254000" dist="114300" dir="2700000" algn="tl" rotWithShape="0">
                <a:srgbClr val="FF0000">
                  <a:alpha val="40000"/>
                </a:srgb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lIns="365760" tIns="0" rIns="182880" bIns="1188720" rtlCol="0" anchor="b" anchorCtr="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ts val="1000"/>
                </a:spcBef>
              </a:pPr>
              <a:endParaRPr lang="ru-RU" altLang="ru-RU" sz="1000">
                <a:solidFill>
                  <a:srgbClr val="FFFFFF"/>
                </a:solidFill>
              </a:endParaRPr>
            </a:p>
          </p:txBody>
        </p:sp>
        <p:grpSp>
          <p:nvGrpSpPr>
            <p:cNvPr id="10" name="Group 9">
              <a:extLst>
                <a:ext uri="{FF2B5EF4-FFF2-40B4-BE49-F238E27FC236}">
                  <a16:creationId xmlns:a16="http://schemas.microsoft.com/office/drawing/2014/main" id="{71F400F1-8F9F-6EB0-231D-50DF0961154C}"/>
                </a:ext>
              </a:extLst>
            </p:cNvPr>
            <p:cNvGrpSpPr/>
            <p:nvPr/>
          </p:nvGrpSpPr>
          <p:grpSpPr>
            <a:xfrm>
              <a:off x="1953732" y="2683281"/>
              <a:ext cx="649768" cy="652806"/>
              <a:chOff x="2027237" y="2597151"/>
              <a:chExt cx="1019175" cy="1023938"/>
            </a:xfrm>
          </p:grpSpPr>
          <p:sp>
            <p:nvSpPr>
              <p:cNvPr id="11" name="Freeform 446">
                <a:extLst>
                  <a:ext uri="{FF2B5EF4-FFF2-40B4-BE49-F238E27FC236}">
                    <a16:creationId xmlns:a16="http://schemas.microsoft.com/office/drawing/2014/main" id="{254F4DB7-C55D-D85A-0668-366AD1DAE1F5}"/>
                  </a:ext>
                </a:extLst>
              </p:cNvPr>
              <p:cNvSpPr>
                <a:spLocks noEditPoints="1"/>
              </p:cNvSpPr>
              <p:nvPr/>
            </p:nvSpPr>
            <p:spPr bwMode="auto">
              <a:xfrm>
                <a:off x="2027237" y="2597151"/>
                <a:ext cx="1019175" cy="1023938"/>
              </a:xfrm>
              <a:custGeom>
                <a:avLst/>
                <a:gdLst>
                  <a:gd name="T0" fmla="*/ 726883 w 265"/>
                  <a:gd name="T1" fmla="*/ 0 h 266"/>
                  <a:gd name="T2" fmla="*/ 292292 w 265"/>
                  <a:gd name="T3" fmla="*/ 0 h 266"/>
                  <a:gd name="T4" fmla="*/ 0 w 265"/>
                  <a:gd name="T5" fmla="*/ 296403 h 266"/>
                  <a:gd name="T6" fmla="*/ 0 w 265"/>
                  <a:gd name="T7" fmla="*/ 727535 h 266"/>
                  <a:gd name="T8" fmla="*/ 292292 w 265"/>
                  <a:gd name="T9" fmla="*/ 1023938 h 266"/>
                  <a:gd name="T10" fmla="*/ 726883 w 265"/>
                  <a:gd name="T11" fmla="*/ 1023938 h 266"/>
                  <a:gd name="T12" fmla="*/ 1019175 w 265"/>
                  <a:gd name="T13" fmla="*/ 727535 h 266"/>
                  <a:gd name="T14" fmla="*/ 1019175 w 265"/>
                  <a:gd name="T15" fmla="*/ 296403 h 266"/>
                  <a:gd name="T16" fmla="*/ 726883 w 265"/>
                  <a:gd name="T17" fmla="*/ 0 h 266"/>
                  <a:gd name="T18" fmla="*/ 926872 w 265"/>
                  <a:gd name="T19" fmla="*/ 735234 h 266"/>
                  <a:gd name="T20" fmla="*/ 730729 w 265"/>
                  <a:gd name="T21" fmla="*/ 931553 h 266"/>
                  <a:gd name="T22" fmla="*/ 288446 w 265"/>
                  <a:gd name="T23" fmla="*/ 931553 h 266"/>
                  <a:gd name="T24" fmla="*/ 92303 w 265"/>
                  <a:gd name="T25" fmla="*/ 735234 h 266"/>
                  <a:gd name="T26" fmla="*/ 92303 w 265"/>
                  <a:gd name="T27" fmla="*/ 292554 h 266"/>
                  <a:gd name="T28" fmla="*/ 288446 w 265"/>
                  <a:gd name="T29" fmla="*/ 96235 h 266"/>
                  <a:gd name="T30" fmla="*/ 730729 w 265"/>
                  <a:gd name="T31" fmla="*/ 96235 h 266"/>
                  <a:gd name="T32" fmla="*/ 926872 w 265"/>
                  <a:gd name="T33" fmla="*/ 292554 h 266"/>
                  <a:gd name="T34" fmla="*/ 926872 w 265"/>
                  <a:gd name="T35" fmla="*/ 735234 h 2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5" h="266">
                    <a:moveTo>
                      <a:pt x="189" y="0"/>
                    </a:moveTo>
                    <a:cubicBezTo>
                      <a:pt x="76" y="0"/>
                      <a:pt x="76" y="0"/>
                      <a:pt x="76" y="0"/>
                    </a:cubicBezTo>
                    <a:cubicBezTo>
                      <a:pt x="34" y="0"/>
                      <a:pt x="0" y="34"/>
                      <a:pt x="0" y="77"/>
                    </a:cubicBezTo>
                    <a:cubicBezTo>
                      <a:pt x="0" y="189"/>
                      <a:pt x="0" y="189"/>
                      <a:pt x="0" y="189"/>
                    </a:cubicBezTo>
                    <a:cubicBezTo>
                      <a:pt x="0" y="232"/>
                      <a:pt x="34" y="266"/>
                      <a:pt x="76" y="266"/>
                    </a:cubicBezTo>
                    <a:cubicBezTo>
                      <a:pt x="189" y="266"/>
                      <a:pt x="189" y="266"/>
                      <a:pt x="189" y="266"/>
                    </a:cubicBezTo>
                    <a:cubicBezTo>
                      <a:pt x="231" y="266"/>
                      <a:pt x="265" y="232"/>
                      <a:pt x="265" y="189"/>
                    </a:cubicBezTo>
                    <a:cubicBezTo>
                      <a:pt x="265" y="77"/>
                      <a:pt x="265" y="77"/>
                      <a:pt x="265" y="77"/>
                    </a:cubicBezTo>
                    <a:cubicBezTo>
                      <a:pt x="265" y="34"/>
                      <a:pt x="231" y="0"/>
                      <a:pt x="189" y="0"/>
                    </a:cubicBezTo>
                    <a:close/>
                    <a:moveTo>
                      <a:pt x="241" y="191"/>
                    </a:moveTo>
                    <a:cubicBezTo>
                      <a:pt x="241" y="219"/>
                      <a:pt x="218" y="242"/>
                      <a:pt x="190" y="242"/>
                    </a:cubicBezTo>
                    <a:cubicBezTo>
                      <a:pt x="75" y="242"/>
                      <a:pt x="75" y="242"/>
                      <a:pt x="75" y="242"/>
                    </a:cubicBezTo>
                    <a:cubicBezTo>
                      <a:pt x="47" y="242"/>
                      <a:pt x="24" y="219"/>
                      <a:pt x="24" y="191"/>
                    </a:cubicBezTo>
                    <a:cubicBezTo>
                      <a:pt x="24" y="76"/>
                      <a:pt x="24" y="76"/>
                      <a:pt x="24" y="76"/>
                    </a:cubicBezTo>
                    <a:cubicBezTo>
                      <a:pt x="24" y="48"/>
                      <a:pt x="47" y="25"/>
                      <a:pt x="75" y="25"/>
                    </a:cubicBezTo>
                    <a:cubicBezTo>
                      <a:pt x="190" y="25"/>
                      <a:pt x="190" y="25"/>
                      <a:pt x="190" y="25"/>
                    </a:cubicBezTo>
                    <a:cubicBezTo>
                      <a:pt x="218" y="25"/>
                      <a:pt x="241" y="48"/>
                      <a:pt x="241" y="76"/>
                    </a:cubicBezTo>
                    <a:lnTo>
                      <a:pt x="241" y="1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sp>
            <p:nvSpPr>
              <p:cNvPr id="12" name="Freeform 447">
                <a:extLst>
                  <a:ext uri="{FF2B5EF4-FFF2-40B4-BE49-F238E27FC236}">
                    <a16:creationId xmlns:a16="http://schemas.microsoft.com/office/drawing/2014/main" id="{ADC12428-3CA9-23EB-8143-DEA1E022164B}"/>
                  </a:ext>
                </a:extLst>
              </p:cNvPr>
              <p:cNvSpPr>
                <a:spLocks noEditPoints="1"/>
              </p:cNvSpPr>
              <p:nvPr/>
            </p:nvSpPr>
            <p:spPr bwMode="auto">
              <a:xfrm>
                <a:off x="2268538" y="2846388"/>
                <a:ext cx="531813" cy="531813"/>
              </a:xfrm>
              <a:custGeom>
                <a:avLst/>
                <a:gdLst>
                  <a:gd name="T0" fmla="*/ 265907 w 138"/>
                  <a:gd name="T1" fmla="*/ 0 h 138"/>
                  <a:gd name="T2" fmla="*/ 0 w 138"/>
                  <a:gd name="T3" fmla="*/ 265907 h 138"/>
                  <a:gd name="T4" fmla="*/ 265907 w 138"/>
                  <a:gd name="T5" fmla="*/ 531813 h 138"/>
                  <a:gd name="T6" fmla="*/ 531813 w 138"/>
                  <a:gd name="T7" fmla="*/ 265907 h 138"/>
                  <a:gd name="T8" fmla="*/ 265907 w 138"/>
                  <a:gd name="T9" fmla="*/ 0 h 138"/>
                  <a:gd name="T10" fmla="*/ 265907 w 138"/>
                  <a:gd name="T11" fmla="*/ 435470 h 138"/>
                  <a:gd name="T12" fmla="*/ 96343 w 138"/>
                  <a:gd name="T13" fmla="*/ 265907 h 138"/>
                  <a:gd name="T14" fmla="*/ 265907 w 138"/>
                  <a:gd name="T15" fmla="*/ 92489 h 138"/>
                  <a:gd name="T16" fmla="*/ 439324 w 138"/>
                  <a:gd name="T17" fmla="*/ 265907 h 138"/>
                  <a:gd name="T18" fmla="*/ 265907 w 138"/>
                  <a:gd name="T19" fmla="*/ 435470 h 1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8" h="138">
                    <a:moveTo>
                      <a:pt x="69" y="0"/>
                    </a:moveTo>
                    <a:cubicBezTo>
                      <a:pt x="31" y="0"/>
                      <a:pt x="0" y="31"/>
                      <a:pt x="0" y="69"/>
                    </a:cubicBezTo>
                    <a:cubicBezTo>
                      <a:pt x="0" y="107"/>
                      <a:pt x="31" y="138"/>
                      <a:pt x="69" y="138"/>
                    </a:cubicBezTo>
                    <a:cubicBezTo>
                      <a:pt x="108" y="138"/>
                      <a:pt x="138" y="107"/>
                      <a:pt x="138" y="69"/>
                    </a:cubicBezTo>
                    <a:cubicBezTo>
                      <a:pt x="138" y="31"/>
                      <a:pt x="108" y="0"/>
                      <a:pt x="69" y="0"/>
                    </a:cubicBezTo>
                    <a:close/>
                    <a:moveTo>
                      <a:pt x="69" y="113"/>
                    </a:moveTo>
                    <a:cubicBezTo>
                      <a:pt x="45" y="113"/>
                      <a:pt x="25" y="93"/>
                      <a:pt x="25" y="69"/>
                    </a:cubicBezTo>
                    <a:cubicBezTo>
                      <a:pt x="25" y="44"/>
                      <a:pt x="45" y="24"/>
                      <a:pt x="69" y="24"/>
                    </a:cubicBezTo>
                    <a:cubicBezTo>
                      <a:pt x="94" y="24"/>
                      <a:pt x="114" y="44"/>
                      <a:pt x="114" y="69"/>
                    </a:cubicBezTo>
                    <a:cubicBezTo>
                      <a:pt x="114" y="93"/>
                      <a:pt x="94" y="113"/>
                      <a:pt x="69"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sp>
            <p:nvSpPr>
              <p:cNvPr id="13" name="Oval 448">
                <a:extLst>
                  <a:ext uri="{FF2B5EF4-FFF2-40B4-BE49-F238E27FC236}">
                    <a16:creationId xmlns:a16="http://schemas.microsoft.com/office/drawing/2014/main" id="{E3266535-EDBA-6177-706A-68417BC14190}"/>
                  </a:ext>
                </a:extLst>
              </p:cNvPr>
              <p:cNvSpPr>
                <a:spLocks noChangeArrowheads="1"/>
              </p:cNvSpPr>
              <p:nvPr/>
            </p:nvSpPr>
            <p:spPr bwMode="auto">
              <a:xfrm>
                <a:off x="2749550" y="2773363"/>
                <a:ext cx="123824" cy="1238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grpSp>
      <p:grpSp>
        <p:nvGrpSpPr>
          <p:cNvPr id="14" name="Group 13">
            <a:extLst>
              <a:ext uri="{FF2B5EF4-FFF2-40B4-BE49-F238E27FC236}">
                <a16:creationId xmlns:a16="http://schemas.microsoft.com/office/drawing/2014/main" id="{430C8294-0D8D-2FB1-F10C-8450A8E58C26}"/>
              </a:ext>
            </a:extLst>
          </p:cNvPr>
          <p:cNvGrpSpPr/>
          <p:nvPr/>
        </p:nvGrpSpPr>
        <p:grpSpPr>
          <a:xfrm>
            <a:off x="-1562" y="3770229"/>
            <a:ext cx="1543684" cy="1125045"/>
            <a:chOff x="1504316" y="4039869"/>
            <a:chExt cx="1543684" cy="1125045"/>
          </a:xfrm>
        </p:grpSpPr>
        <p:sp>
          <p:nvSpPr>
            <p:cNvPr id="15" name="Rectangle 425">
              <a:extLst>
                <a:ext uri="{FF2B5EF4-FFF2-40B4-BE49-F238E27FC236}">
                  <a16:creationId xmlns:a16="http://schemas.microsoft.com/office/drawing/2014/main" id="{E8DD70AD-EDFF-1005-6B44-0BD5B0A38B31}"/>
                </a:ext>
              </a:extLst>
            </p:cNvPr>
            <p:cNvSpPr>
              <a:spLocks noChangeArrowheads="1"/>
            </p:cNvSpPr>
            <p:nvPr/>
          </p:nvSpPr>
          <p:spPr bwMode="auto">
            <a:xfrm>
              <a:off x="1634957" y="4887915"/>
              <a:ext cx="12824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ru-RU" altLang="ru-RU" dirty="0">
                  <a:solidFill>
                    <a:schemeClr val="accent4"/>
                  </a:solidFill>
                  <a:latin typeface="+mj-lt"/>
                </a:rPr>
                <a:t>Ins</a:t>
              </a:r>
              <a:r>
                <a:rPr lang="en-US" altLang="ru-RU" dirty="0" err="1">
                  <a:solidFill>
                    <a:schemeClr val="accent4"/>
                  </a:solidFill>
                  <a:latin typeface="+mj-lt"/>
                </a:rPr>
                <a:t>tagram</a:t>
              </a:r>
              <a:endParaRPr lang="ru-RU" altLang="ru-RU" sz="1100" dirty="0">
                <a:solidFill>
                  <a:schemeClr val="accent4"/>
                </a:solidFill>
                <a:latin typeface="+mj-lt"/>
              </a:endParaRPr>
            </a:p>
          </p:txBody>
        </p:sp>
        <p:sp>
          <p:nvSpPr>
            <p:cNvPr id="16" name="Text Placeholder 53">
              <a:extLst>
                <a:ext uri="{FF2B5EF4-FFF2-40B4-BE49-F238E27FC236}">
                  <a16:creationId xmlns:a16="http://schemas.microsoft.com/office/drawing/2014/main" id="{03D03AB2-334D-EE5C-50BE-60ADD3E573F5}"/>
                </a:ext>
              </a:extLst>
            </p:cNvPr>
            <p:cNvSpPr txBox="1">
              <a:spLocks/>
            </p:cNvSpPr>
            <p:nvPr/>
          </p:nvSpPr>
          <p:spPr>
            <a:xfrm>
              <a:off x="1504316" y="4039869"/>
              <a:ext cx="1543684" cy="720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en-US" sz="4000" dirty="0">
                  <a:solidFill>
                    <a:schemeClr val="accent4"/>
                  </a:solidFill>
                  <a:latin typeface="Montserrat Black" panose="00000A00000000000000" pitchFamily="50" charset="0"/>
                </a:rPr>
                <a:t>10k</a:t>
              </a:r>
            </a:p>
          </p:txBody>
        </p:sp>
      </p:grpSp>
      <p:grpSp>
        <p:nvGrpSpPr>
          <p:cNvPr id="17" name="Group 16">
            <a:extLst>
              <a:ext uri="{FF2B5EF4-FFF2-40B4-BE49-F238E27FC236}">
                <a16:creationId xmlns:a16="http://schemas.microsoft.com/office/drawing/2014/main" id="{E3A65195-4219-AB28-96B4-B0C55E37818D}"/>
              </a:ext>
            </a:extLst>
          </p:cNvPr>
          <p:cNvGrpSpPr/>
          <p:nvPr/>
        </p:nvGrpSpPr>
        <p:grpSpPr>
          <a:xfrm>
            <a:off x="1867333" y="3865479"/>
            <a:ext cx="1543684" cy="1029794"/>
            <a:chOff x="3373211" y="4135119"/>
            <a:chExt cx="1543684" cy="1029794"/>
          </a:xfrm>
        </p:grpSpPr>
        <p:sp>
          <p:nvSpPr>
            <p:cNvPr id="18" name="Rectangle 428">
              <a:extLst>
                <a:ext uri="{FF2B5EF4-FFF2-40B4-BE49-F238E27FC236}">
                  <a16:creationId xmlns:a16="http://schemas.microsoft.com/office/drawing/2014/main" id="{92C09806-4254-6849-508C-B9416BBA315F}"/>
                </a:ext>
              </a:extLst>
            </p:cNvPr>
            <p:cNvSpPr>
              <a:spLocks noChangeArrowheads="1"/>
            </p:cNvSpPr>
            <p:nvPr/>
          </p:nvSpPr>
          <p:spPr bwMode="auto">
            <a:xfrm>
              <a:off x="3675466" y="4887914"/>
              <a:ext cx="9201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ru-RU" altLang="ru-RU" dirty="0">
                  <a:solidFill>
                    <a:schemeClr val="accent1"/>
                  </a:solidFill>
                  <a:latin typeface="+mj-lt"/>
                </a:rPr>
                <a:t>Twitter</a:t>
              </a:r>
              <a:endParaRPr lang="ru-RU" altLang="ru-RU" sz="1100" dirty="0">
                <a:solidFill>
                  <a:schemeClr val="accent1"/>
                </a:solidFill>
                <a:latin typeface="+mj-lt"/>
              </a:endParaRPr>
            </a:p>
          </p:txBody>
        </p:sp>
        <p:sp>
          <p:nvSpPr>
            <p:cNvPr id="19" name="Text Placeholder 53">
              <a:extLst>
                <a:ext uri="{FF2B5EF4-FFF2-40B4-BE49-F238E27FC236}">
                  <a16:creationId xmlns:a16="http://schemas.microsoft.com/office/drawing/2014/main" id="{4E6A9202-30CB-E635-B051-FC7091F07A40}"/>
                </a:ext>
              </a:extLst>
            </p:cNvPr>
            <p:cNvSpPr txBox="1">
              <a:spLocks/>
            </p:cNvSpPr>
            <p:nvPr/>
          </p:nvSpPr>
          <p:spPr>
            <a:xfrm>
              <a:off x="3373211" y="4135119"/>
              <a:ext cx="1543684" cy="720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en-US" sz="4000" dirty="0">
                  <a:solidFill>
                    <a:schemeClr val="accent1"/>
                  </a:solidFill>
                  <a:latin typeface="Montserrat Black" panose="00000A00000000000000" pitchFamily="50" charset="0"/>
                </a:rPr>
                <a:t>3k</a:t>
              </a:r>
            </a:p>
          </p:txBody>
        </p:sp>
      </p:grpSp>
      <p:grpSp>
        <p:nvGrpSpPr>
          <p:cNvPr id="20" name="Group 19">
            <a:extLst>
              <a:ext uri="{FF2B5EF4-FFF2-40B4-BE49-F238E27FC236}">
                <a16:creationId xmlns:a16="http://schemas.microsoft.com/office/drawing/2014/main" id="{87773CE8-0FF6-65D8-DCFC-E331347C69BD}"/>
              </a:ext>
            </a:extLst>
          </p:cNvPr>
          <p:cNvGrpSpPr/>
          <p:nvPr/>
        </p:nvGrpSpPr>
        <p:grpSpPr>
          <a:xfrm>
            <a:off x="3755749" y="3884529"/>
            <a:ext cx="1543684" cy="1010744"/>
            <a:chOff x="5261627" y="4154169"/>
            <a:chExt cx="1543684" cy="1010744"/>
          </a:xfrm>
        </p:grpSpPr>
        <p:sp>
          <p:nvSpPr>
            <p:cNvPr id="21" name="Rectangle 429">
              <a:extLst>
                <a:ext uri="{FF2B5EF4-FFF2-40B4-BE49-F238E27FC236}">
                  <a16:creationId xmlns:a16="http://schemas.microsoft.com/office/drawing/2014/main" id="{E4A234ED-C312-F5B8-EE1D-2EC1A9ADACE2}"/>
                </a:ext>
              </a:extLst>
            </p:cNvPr>
            <p:cNvSpPr>
              <a:spLocks noChangeArrowheads="1"/>
            </p:cNvSpPr>
            <p:nvPr/>
          </p:nvSpPr>
          <p:spPr bwMode="auto">
            <a:xfrm>
              <a:off x="5379816" y="4887914"/>
              <a:ext cx="1231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ru-RU" altLang="ru-RU" dirty="0">
                  <a:solidFill>
                    <a:schemeClr val="accent3"/>
                  </a:solidFill>
                  <a:latin typeface="+mj-lt"/>
                </a:rPr>
                <a:t>Facebook</a:t>
              </a:r>
            </a:p>
          </p:txBody>
        </p:sp>
        <p:sp>
          <p:nvSpPr>
            <p:cNvPr id="22" name="Text Placeholder 53">
              <a:extLst>
                <a:ext uri="{FF2B5EF4-FFF2-40B4-BE49-F238E27FC236}">
                  <a16:creationId xmlns:a16="http://schemas.microsoft.com/office/drawing/2014/main" id="{9105A41A-1330-AEF0-EBB0-19B6ECFCFB32}"/>
                </a:ext>
              </a:extLst>
            </p:cNvPr>
            <p:cNvSpPr txBox="1">
              <a:spLocks/>
            </p:cNvSpPr>
            <p:nvPr/>
          </p:nvSpPr>
          <p:spPr>
            <a:xfrm>
              <a:off x="5261627" y="4154169"/>
              <a:ext cx="1543684" cy="720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en-US" sz="4000" dirty="0">
                  <a:solidFill>
                    <a:schemeClr val="accent3"/>
                  </a:solidFill>
                  <a:latin typeface="Montserrat Black" panose="00000A00000000000000" pitchFamily="50" charset="0"/>
                </a:rPr>
                <a:t>15k</a:t>
              </a:r>
            </a:p>
          </p:txBody>
        </p:sp>
      </p:grpSp>
      <p:grpSp>
        <p:nvGrpSpPr>
          <p:cNvPr id="23" name="Group 22">
            <a:extLst>
              <a:ext uri="{FF2B5EF4-FFF2-40B4-BE49-F238E27FC236}">
                <a16:creationId xmlns:a16="http://schemas.microsoft.com/office/drawing/2014/main" id="{87104486-DE40-040D-45A9-AD30F1AF044A}"/>
              </a:ext>
            </a:extLst>
          </p:cNvPr>
          <p:cNvGrpSpPr/>
          <p:nvPr/>
        </p:nvGrpSpPr>
        <p:grpSpPr>
          <a:xfrm>
            <a:off x="5676110" y="3865479"/>
            <a:ext cx="1543684" cy="1029793"/>
            <a:chOff x="7181988" y="4135119"/>
            <a:chExt cx="1543684" cy="1029793"/>
          </a:xfrm>
        </p:grpSpPr>
        <p:sp>
          <p:nvSpPr>
            <p:cNvPr id="24" name="Rectangle 431">
              <a:extLst>
                <a:ext uri="{FF2B5EF4-FFF2-40B4-BE49-F238E27FC236}">
                  <a16:creationId xmlns:a16="http://schemas.microsoft.com/office/drawing/2014/main" id="{A2F506B0-D094-216E-CC43-6F7EB6AC25A7}"/>
                </a:ext>
              </a:extLst>
            </p:cNvPr>
            <p:cNvSpPr>
              <a:spLocks noChangeArrowheads="1"/>
            </p:cNvSpPr>
            <p:nvPr/>
          </p:nvSpPr>
          <p:spPr bwMode="auto">
            <a:xfrm>
              <a:off x="7346236" y="4887913"/>
              <a:ext cx="10627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ru-RU" dirty="0" err="1">
                  <a:solidFill>
                    <a:schemeClr val="accent4">
                      <a:lumMod val="75000"/>
                    </a:schemeClr>
                  </a:solidFill>
                  <a:latin typeface="+mj-lt"/>
                </a:rPr>
                <a:t>Youtube</a:t>
              </a:r>
              <a:endParaRPr lang="ru-RU" altLang="ru-RU" sz="1100" dirty="0">
                <a:solidFill>
                  <a:schemeClr val="accent4">
                    <a:lumMod val="75000"/>
                  </a:schemeClr>
                </a:solidFill>
                <a:latin typeface="+mj-lt"/>
              </a:endParaRPr>
            </a:p>
          </p:txBody>
        </p:sp>
        <p:sp>
          <p:nvSpPr>
            <p:cNvPr id="25" name="Text Placeholder 53">
              <a:extLst>
                <a:ext uri="{FF2B5EF4-FFF2-40B4-BE49-F238E27FC236}">
                  <a16:creationId xmlns:a16="http://schemas.microsoft.com/office/drawing/2014/main" id="{0F9C5ED7-4B65-0ECE-E2FA-01E611D23B1F}"/>
                </a:ext>
              </a:extLst>
            </p:cNvPr>
            <p:cNvSpPr txBox="1">
              <a:spLocks/>
            </p:cNvSpPr>
            <p:nvPr/>
          </p:nvSpPr>
          <p:spPr>
            <a:xfrm>
              <a:off x="7181988" y="4135119"/>
              <a:ext cx="1543684" cy="720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es-CO" sz="4000" dirty="0">
                  <a:solidFill>
                    <a:schemeClr val="accent4">
                      <a:lumMod val="75000"/>
                    </a:schemeClr>
                  </a:solidFill>
                  <a:latin typeface="Montserrat Black" panose="00000A00000000000000" pitchFamily="50" charset="0"/>
                </a:rPr>
                <a:t>100k</a:t>
              </a:r>
              <a:endParaRPr lang="en-US" sz="4000" dirty="0">
                <a:solidFill>
                  <a:schemeClr val="accent4">
                    <a:lumMod val="75000"/>
                  </a:schemeClr>
                </a:solidFill>
                <a:latin typeface="Montserrat Black" panose="00000A00000000000000" pitchFamily="50" charset="0"/>
              </a:endParaRPr>
            </a:p>
          </p:txBody>
        </p:sp>
      </p:grpSp>
      <p:grpSp>
        <p:nvGrpSpPr>
          <p:cNvPr id="26" name="Group 25">
            <a:extLst>
              <a:ext uri="{FF2B5EF4-FFF2-40B4-BE49-F238E27FC236}">
                <a16:creationId xmlns:a16="http://schemas.microsoft.com/office/drawing/2014/main" id="{15E419A2-3B3F-9A51-5067-E94CE270BC5A}"/>
              </a:ext>
            </a:extLst>
          </p:cNvPr>
          <p:cNvGrpSpPr>
            <a:grpSpLocks noChangeAspect="1"/>
          </p:cNvGrpSpPr>
          <p:nvPr/>
        </p:nvGrpSpPr>
        <p:grpSpPr>
          <a:xfrm>
            <a:off x="5650870" y="2039389"/>
            <a:ext cx="1395908" cy="1396800"/>
            <a:chOff x="4854575" y="2784475"/>
            <a:chExt cx="2482850" cy="2484438"/>
          </a:xfrm>
        </p:grpSpPr>
        <p:sp>
          <p:nvSpPr>
            <p:cNvPr id="27" name="Oval 788">
              <a:extLst>
                <a:ext uri="{FF2B5EF4-FFF2-40B4-BE49-F238E27FC236}">
                  <a16:creationId xmlns:a16="http://schemas.microsoft.com/office/drawing/2014/main" id="{A9B28D20-97FE-6C9B-8526-F7012BB9C47A}"/>
                </a:ext>
              </a:extLst>
            </p:cNvPr>
            <p:cNvSpPr>
              <a:spLocks noChangeArrowheads="1"/>
            </p:cNvSpPr>
            <p:nvPr/>
          </p:nvSpPr>
          <p:spPr bwMode="auto">
            <a:xfrm>
              <a:off x="4854575" y="2784475"/>
              <a:ext cx="2482850" cy="2484438"/>
            </a:xfrm>
            <a:prstGeom prst="ellipse">
              <a:avLst/>
            </a:prstGeom>
            <a:solidFill>
              <a:srgbClr val="FF1F1F"/>
            </a:solidFill>
            <a:ln>
              <a:noFill/>
            </a:ln>
            <a:effectLst>
              <a:outerShdw blurRad="330200" dist="190500" dir="2700000" algn="tl" rotWithShape="0">
                <a:srgbClr val="FF1F1F">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nvGrpSpPr>
            <p:cNvPr id="28" name="Group 27">
              <a:extLst>
                <a:ext uri="{FF2B5EF4-FFF2-40B4-BE49-F238E27FC236}">
                  <a16:creationId xmlns:a16="http://schemas.microsoft.com/office/drawing/2014/main" id="{6531964D-0F68-8E7D-D62E-6F47EEA4C60C}"/>
                </a:ext>
              </a:extLst>
            </p:cNvPr>
            <p:cNvGrpSpPr/>
            <p:nvPr/>
          </p:nvGrpSpPr>
          <p:grpSpPr>
            <a:xfrm>
              <a:off x="5273675" y="3451225"/>
              <a:ext cx="1644650" cy="1150938"/>
              <a:chOff x="5273675" y="3451225"/>
              <a:chExt cx="1644650" cy="1150938"/>
            </a:xfrm>
          </p:grpSpPr>
          <p:sp>
            <p:nvSpPr>
              <p:cNvPr id="29" name="Freeform 789">
                <a:extLst>
                  <a:ext uri="{FF2B5EF4-FFF2-40B4-BE49-F238E27FC236}">
                    <a16:creationId xmlns:a16="http://schemas.microsoft.com/office/drawing/2014/main" id="{C2348C26-89F2-976B-940B-BCFD1619732B}"/>
                  </a:ext>
                </a:extLst>
              </p:cNvPr>
              <p:cNvSpPr>
                <a:spLocks/>
              </p:cNvSpPr>
              <p:nvPr/>
            </p:nvSpPr>
            <p:spPr bwMode="auto">
              <a:xfrm>
                <a:off x="5273675" y="3451225"/>
                <a:ext cx="1644650" cy="1150938"/>
              </a:xfrm>
              <a:custGeom>
                <a:avLst/>
                <a:gdLst>
                  <a:gd name="T0" fmla="*/ 1610386 w 432"/>
                  <a:gd name="T1" fmla="*/ 179119 h 302"/>
                  <a:gd name="T2" fmla="*/ 1465718 w 432"/>
                  <a:gd name="T3" fmla="*/ 34299 h 302"/>
                  <a:gd name="T4" fmla="*/ 822325 w 432"/>
                  <a:gd name="T5" fmla="*/ 0 h 302"/>
                  <a:gd name="T6" fmla="*/ 178932 w 432"/>
                  <a:gd name="T7" fmla="*/ 34299 h 302"/>
                  <a:gd name="T8" fmla="*/ 34264 w 432"/>
                  <a:gd name="T9" fmla="*/ 179119 h 302"/>
                  <a:gd name="T10" fmla="*/ 0 w 432"/>
                  <a:gd name="T11" fmla="*/ 575469 h 302"/>
                  <a:gd name="T12" fmla="*/ 34264 w 432"/>
                  <a:gd name="T13" fmla="*/ 971819 h 302"/>
                  <a:gd name="T14" fmla="*/ 178932 w 432"/>
                  <a:gd name="T15" fmla="*/ 1116639 h 302"/>
                  <a:gd name="T16" fmla="*/ 822325 w 432"/>
                  <a:gd name="T17" fmla="*/ 1150938 h 302"/>
                  <a:gd name="T18" fmla="*/ 1465718 w 432"/>
                  <a:gd name="T19" fmla="*/ 1116639 h 302"/>
                  <a:gd name="T20" fmla="*/ 1610386 w 432"/>
                  <a:gd name="T21" fmla="*/ 971819 h 302"/>
                  <a:gd name="T22" fmla="*/ 1644650 w 432"/>
                  <a:gd name="T23" fmla="*/ 575469 h 302"/>
                  <a:gd name="T24" fmla="*/ 1610386 w 432"/>
                  <a:gd name="T25" fmla="*/ 179119 h 3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2" h="302">
                    <a:moveTo>
                      <a:pt x="423" y="47"/>
                    </a:moveTo>
                    <a:cubicBezTo>
                      <a:pt x="418" y="29"/>
                      <a:pt x="403" y="14"/>
                      <a:pt x="385" y="9"/>
                    </a:cubicBezTo>
                    <a:cubicBezTo>
                      <a:pt x="351" y="0"/>
                      <a:pt x="216" y="0"/>
                      <a:pt x="216" y="0"/>
                    </a:cubicBezTo>
                    <a:cubicBezTo>
                      <a:pt x="216" y="0"/>
                      <a:pt x="81" y="0"/>
                      <a:pt x="47" y="9"/>
                    </a:cubicBezTo>
                    <a:cubicBezTo>
                      <a:pt x="29" y="14"/>
                      <a:pt x="14" y="29"/>
                      <a:pt x="9" y="47"/>
                    </a:cubicBezTo>
                    <a:cubicBezTo>
                      <a:pt x="0" y="81"/>
                      <a:pt x="0" y="151"/>
                      <a:pt x="0" y="151"/>
                    </a:cubicBezTo>
                    <a:cubicBezTo>
                      <a:pt x="0" y="151"/>
                      <a:pt x="0" y="221"/>
                      <a:pt x="9" y="255"/>
                    </a:cubicBezTo>
                    <a:cubicBezTo>
                      <a:pt x="14" y="274"/>
                      <a:pt x="29" y="288"/>
                      <a:pt x="47" y="293"/>
                    </a:cubicBezTo>
                    <a:cubicBezTo>
                      <a:pt x="81" y="302"/>
                      <a:pt x="216" y="302"/>
                      <a:pt x="216" y="302"/>
                    </a:cubicBezTo>
                    <a:cubicBezTo>
                      <a:pt x="216" y="302"/>
                      <a:pt x="351" y="302"/>
                      <a:pt x="385" y="293"/>
                    </a:cubicBezTo>
                    <a:cubicBezTo>
                      <a:pt x="403" y="288"/>
                      <a:pt x="418" y="274"/>
                      <a:pt x="423" y="255"/>
                    </a:cubicBezTo>
                    <a:cubicBezTo>
                      <a:pt x="432" y="221"/>
                      <a:pt x="432" y="151"/>
                      <a:pt x="432" y="151"/>
                    </a:cubicBezTo>
                    <a:cubicBezTo>
                      <a:pt x="432" y="151"/>
                      <a:pt x="432" y="81"/>
                      <a:pt x="423"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sp>
            <p:nvSpPr>
              <p:cNvPr id="30" name="Freeform 790">
                <a:extLst>
                  <a:ext uri="{FF2B5EF4-FFF2-40B4-BE49-F238E27FC236}">
                    <a16:creationId xmlns:a16="http://schemas.microsoft.com/office/drawing/2014/main" id="{0AA45917-2603-FCEE-5965-B0FF058CCCCF}"/>
                  </a:ext>
                </a:extLst>
              </p:cNvPr>
              <p:cNvSpPr>
                <a:spLocks/>
              </p:cNvSpPr>
              <p:nvPr/>
            </p:nvSpPr>
            <p:spPr bwMode="auto">
              <a:xfrm>
                <a:off x="5932488" y="3778250"/>
                <a:ext cx="427037" cy="495300"/>
              </a:xfrm>
              <a:custGeom>
                <a:avLst/>
                <a:gdLst>
                  <a:gd name="T0" fmla="*/ 0 w 269"/>
                  <a:gd name="T1" fmla="*/ 495300 h 312"/>
                  <a:gd name="T2" fmla="*/ 427037 w 269"/>
                  <a:gd name="T3" fmla="*/ 247650 h 312"/>
                  <a:gd name="T4" fmla="*/ 0 w 269"/>
                  <a:gd name="T5" fmla="*/ 0 h 312"/>
                  <a:gd name="T6" fmla="*/ 0 w 269"/>
                  <a:gd name="T7" fmla="*/ 495300 h 3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9" h="312">
                    <a:moveTo>
                      <a:pt x="0" y="312"/>
                    </a:moveTo>
                    <a:lnTo>
                      <a:pt x="269" y="156"/>
                    </a:lnTo>
                    <a:lnTo>
                      <a:pt x="0" y="0"/>
                    </a:lnTo>
                    <a:lnTo>
                      <a:pt x="0" y="312"/>
                    </a:lnTo>
                    <a:close/>
                  </a:path>
                </a:pathLst>
              </a:custGeom>
              <a:solidFill>
                <a:srgbClr val="FF1F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grpSp>
      </p:grpSp>
    </p:spTree>
    <p:extLst>
      <p:ext uri="{BB962C8B-B14F-4D97-AF65-F5344CB8AC3E}">
        <p14:creationId xmlns:p14="http://schemas.microsoft.com/office/powerpoint/2010/main" val="2005162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nodeType="withEffect">
                                  <p:stCondLst>
                                    <p:cond delay="7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0-#ppt_h/2"/>
                                          </p:val>
                                        </p:tav>
                                        <p:tav tm="100000">
                                          <p:val>
                                            <p:strVal val="#ppt_y"/>
                                          </p:val>
                                        </p:tav>
                                      </p:tavLst>
                                    </p:anim>
                                  </p:childTnLst>
                                </p:cTn>
                              </p:par>
                              <p:par>
                                <p:cTn id="21" presetID="10"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childTnLst>
                                </p:cTn>
                              </p:par>
                              <p:par>
                                <p:cTn id="24" presetID="10" presetClass="entr" presetSubtype="0" fill="hold"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750"/>
                                        <p:tgtEl>
                                          <p:spTgt spid="17"/>
                                        </p:tgtEl>
                                      </p:cBhvr>
                                    </p:animEffect>
                                  </p:childTnLst>
                                </p:cTn>
                              </p:par>
                              <p:par>
                                <p:cTn id="27" presetID="10" presetClass="entr" presetSubtype="0" fill="hold" nodeType="withEffect">
                                  <p:stCondLst>
                                    <p:cond delay="100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par>
                                <p:cTn id="30" presetID="10" presetClass="entr" presetSubtype="0" fill="hold" nodeType="withEffect">
                                  <p:stCondLst>
                                    <p:cond delay="125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タイトル 15"/>
          <p:cNvSpPr>
            <a:spLocks noGrp="1"/>
          </p:cNvSpPr>
          <p:nvPr>
            <p:ph type="ctrTitle" idx="4294967295"/>
          </p:nvPr>
        </p:nvSpPr>
        <p:spPr>
          <a:xfrm>
            <a:off x="0" y="1674813"/>
            <a:ext cx="12192000" cy="1057275"/>
          </a:xfrm>
          <a:prstGeom prst="rect">
            <a:avLst/>
          </a:prstGeom>
        </p:spPr>
        <p:txBody>
          <a:bodyPr/>
          <a:lstStyle/>
          <a:p>
            <a:pPr algn="ctr"/>
            <a:r>
              <a:rPr kumimoji="1" lang="en-US" altLang="ja-JP" b="1" dirty="0">
                <a:solidFill>
                  <a:schemeClr val="bg1"/>
                </a:solidFill>
                <a:latin typeface="Lato Light" panose="020F0302020204030203" pitchFamily="34" charset="0"/>
              </a:rPr>
              <a:t>Thanks for downloading this template</a:t>
            </a:r>
          </a:p>
        </p:txBody>
      </p:sp>
      <p:sp>
        <p:nvSpPr>
          <p:cNvPr id="17" name="サブタイトル 16"/>
          <p:cNvSpPr>
            <a:spLocks noGrp="1"/>
          </p:cNvSpPr>
          <p:nvPr>
            <p:ph type="subTitle" idx="4294967295"/>
          </p:nvPr>
        </p:nvSpPr>
        <p:spPr>
          <a:xfrm>
            <a:off x="2006600" y="2303463"/>
            <a:ext cx="8229600" cy="2149475"/>
          </a:xfrm>
        </p:spPr>
        <p:txBody>
          <a:bodyPr/>
          <a:lstStyle/>
          <a:p>
            <a:pPr marL="0" indent="0" algn="ctr">
              <a:buNone/>
            </a:pPr>
            <a:r>
              <a:rPr lang="en-US" sz="2400" dirty="0">
                <a:solidFill>
                  <a:schemeClr val="bg1"/>
                </a:solidFill>
                <a:hlinkClick r:id="rId2">
                  <a:extLst>
                    <a:ext uri="{A12FA001-AC4F-418D-AE19-62706E023703}">
                      <ahyp:hlinkClr xmlns:ahyp="http://schemas.microsoft.com/office/drawing/2018/hyperlinkcolor" val="tx"/>
                    </a:ext>
                  </a:extLst>
                </a:hlinkClick>
              </a:rPr>
              <a:t>https://ppthemes.com/</a:t>
            </a:r>
            <a:r>
              <a:rPr lang="en-US" sz="2400" dirty="0">
                <a:solidFill>
                  <a:schemeClr val="bg1"/>
                </a:solidFill>
              </a:rPr>
              <a:t> </a:t>
            </a:r>
          </a:p>
          <a:p>
            <a:pPr marL="0" indent="0" algn="ctr">
              <a:buNone/>
            </a:pPr>
            <a:r>
              <a:rPr lang="en-US" sz="2400" dirty="0">
                <a:solidFill>
                  <a:schemeClr val="bg1"/>
                </a:solidFill>
                <a:hlinkClick r:id="rId3">
                  <a:extLst>
                    <a:ext uri="{A12FA001-AC4F-418D-AE19-62706E023703}">
                      <ahyp:hlinkClr xmlns:ahyp="http://schemas.microsoft.com/office/drawing/2018/hyperlinkcolor" val="tx"/>
                    </a:ext>
                  </a:extLst>
                </a:hlinkClick>
              </a:rPr>
              <a:t>www.slidesgratis.com</a:t>
            </a:r>
            <a:r>
              <a:rPr lang="en-US" sz="2400" dirty="0">
                <a:solidFill>
                  <a:schemeClr val="bg1"/>
                </a:solidFill>
              </a:rPr>
              <a:t>  </a:t>
            </a:r>
          </a:p>
          <a:p>
            <a:pPr marL="0" indent="0" algn="ctr">
              <a:buNone/>
            </a:pPr>
            <a:r>
              <a:rPr lang="en-US" sz="2400" dirty="0">
                <a:solidFill>
                  <a:schemeClr val="bg1"/>
                </a:solidFill>
                <a:hlinkClick r:id="rId4"/>
              </a:rPr>
              <a:t>https://shopping.ppthemes.com/</a:t>
            </a:r>
            <a:r>
              <a:rPr lang="en-US" sz="2400" dirty="0">
                <a:solidFill>
                  <a:schemeClr val="bg1"/>
                </a:solidFill>
              </a:rPr>
              <a:t> </a:t>
            </a:r>
          </a:p>
          <a:p>
            <a:pPr marL="0" indent="0" algn="ctr">
              <a:buNone/>
            </a:pPr>
            <a:r>
              <a:rPr lang="en-US" altLang="ja-JP" sz="2400" dirty="0">
                <a:solidFill>
                  <a:schemeClr val="bg1"/>
                </a:solidFill>
                <a:cs typeface="Arial" panose="020B0604020202020204" pitchFamily="34" charset="0"/>
              </a:rPr>
              <a:t>Pics: </a:t>
            </a:r>
            <a:r>
              <a:rPr lang="en-US" altLang="ja-JP" sz="2400" dirty="0">
                <a:solidFill>
                  <a:schemeClr val="bg1"/>
                </a:solidFill>
                <a:cs typeface="Arial" panose="020B0604020202020204" pitchFamily="34" charset="0"/>
                <a:hlinkClick r:id="rId5">
                  <a:extLst>
                    <a:ext uri="{A12FA001-AC4F-418D-AE19-62706E023703}">
                      <ahyp:hlinkClr xmlns:ahyp="http://schemas.microsoft.com/office/drawing/2018/hyperlinkcolor" val="tx"/>
                    </a:ext>
                  </a:extLst>
                </a:hlinkClick>
              </a:rPr>
              <a:t>https://www.freepik.es/</a:t>
            </a:r>
            <a:r>
              <a:rPr lang="en-US" altLang="ja-JP" sz="2400" dirty="0">
                <a:solidFill>
                  <a:schemeClr val="bg1"/>
                </a:solidFill>
                <a:cs typeface="Arial" panose="020B0604020202020204" pitchFamily="34" charset="0"/>
              </a:rPr>
              <a:t>   </a:t>
            </a:r>
            <a:r>
              <a:rPr lang="en-US" altLang="ja-JP" sz="2400" dirty="0">
                <a:solidFill>
                  <a:schemeClr val="bg1"/>
                </a:solidFill>
                <a:cs typeface="Arial" panose="020B0604020202020204" pitchFamily="34" charset="0"/>
                <a:hlinkClick r:id="rId6">
                  <a:extLst>
                    <a:ext uri="{A12FA001-AC4F-418D-AE19-62706E023703}">
                      <ahyp:hlinkClr xmlns:ahyp="http://schemas.microsoft.com/office/drawing/2018/hyperlinkcolor" val="tx"/>
                    </a:ext>
                  </a:extLst>
                </a:hlinkClick>
              </a:rPr>
              <a:t>www.Pixabay.com</a:t>
            </a:r>
            <a:r>
              <a:rPr lang="en-US" altLang="ja-JP" sz="2400" dirty="0">
                <a:solidFill>
                  <a:schemeClr val="bg1"/>
                </a:solidFill>
                <a:cs typeface="Arial" panose="020B0604020202020204" pitchFamily="34" charset="0"/>
              </a:rPr>
              <a:t> </a:t>
            </a:r>
          </a:p>
          <a:p>
            <a:pPr marL="0" indent="0" algn="ctr">
              <a:buNone/>
            </a:pPr>
            <a:br>
              <a:rPr lang="en-US" altLang="ja-JP" sz="1600" dirty="0">
                <a:solidFill>
                  <a:schemeClr val="bg1"/>
                </a:solidFill>
                <a:cs typeface="Arial" panose="020B0604020202020204" pitchFamily="34" charset="0"/>
              </a:rPr>
            </a:br>
            <a:endParaRPr lang="en-US" altLang="ja-JP" sz="1600" dirty="0">
              <a:solidFill>
                <a:schemeClr val="bg1"/>
              </a:solidFill>
              <a:cs typeface="Arial" panose="020B0604020202020204"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506980" y="4256134"/>
            <a:ext cx="7178040" cy="2031325"/>
          </a:xfrm>
          <a:prstGeom prst="rect">
            <a:avLst/>
          </a:prstGeom>
          <a:noFill/>
        </p:spPr>
        <p:txBody>
          <a:bodyPr wrap="square" rtlCol="0">
            <a:spAutoFit/>
          </a:bodyPr>
          <a:lstStyle/>
          <a:p>
            <a:pPr marL="0" indent="0" algn="ctr">
              <a:buNone/>
            </a:pPr>
            <a:r>
              <a:rPr lang="en-US" altLang="ja-JP" sz="1800" dirty="0">
                <a:solidFill>
                  <a:schemeClr val="bg1"/>
                </a:solidFill>
                <a:cs typeface="Arial" panose="020B0604020202020204" pitchFamily="34" charset="0"/>
              </a:rPr>
              <a:t>If you liked the presentation and want to thank, you can follow me on social networks </a:t>
            </a:r>
            <a:r>
              <a:rPr lang="es-CO" altLang="ja-JP" sz="1800" dirty="0">
                <a:solidFill>
                  <a:schemeClr val="bg1"/>
                </a:solidFill>
                <a:cs typeface="Arial" panose="020B0604020202020204" pitchFamily="34" charset="0"/>
                <a:sym typeface="Wingdings" panose="05000000000000000000" pitchFamily="2" charset="2"/>
              </a:rPr>
              <a:t></a:t>
            </a:r>
            <a:endParaRPr lang="es-CO" altLang="ja-JP" dirty="0">
              <a:solidFill>
                <a:schemeClr val="bg1"/>
              </a:solidFill>
              <a:cs typeface="Arial" panose="020B0604020202020204" pitchFamily="34" charset="0"/>
            </a:endParaRPr>
          </a:p>
          <a:p>
            <a:pPr marL="0" indent="0" algn="ctr">
              <a:buNone/>
            </a:pPr>
            <a:r>
              <a:rPr lang="es-CO" altLang="ja-JP" sz="1800" dirty="0">
                <a:solidFill>
                  <a:schemeClr val="bg1"/>
                </a:solidFill>
                <a:cs typeface="Arial" panose="020B0604020202020204" pitchFamily="34" charset="0"/>
                <a:hlinkClick r:id="rId7">
                  <a:extLst>
                    <a:ext uri="{A12FA001-AC4F-418D-AE19-62706E023703}">
                      <ahyp:hlinkClr xmlns:ahyp="http://schemas.microsoft.com/office/drawing/2018/hyperlinkcolor" val="tx"/>
                    </a:ext>
                  </a:extLst>
                </a:hlinkClick>
              </a:rPr>
              <a:t>https://www.instagram.com/ppthemes/</a:t>
            </a:r>
            <a:r>
              <a:rPr lang="es-CO" altLang="ja-JP" sz="1800" dirty="0">
                <a:solidFill>
                  <a:schemeClr val="bg1"/>
                </a:solidFill>
                <a:cs typeface="Arial" panose="020B0604020202020204" pitchFamily="34" charset="0"/>
              </a:rPr>
              <a:t> </a:t>
            </a:r>
          </a:p>
          <a:p>
            <a:pPr marL="0" indent="0" algn="ctr">
              <a:buNone/>
            </a:pPr>
            <a:r>
              <a:rPr lang="es-CO" altLang="ja-JP" sz="1800" dirty="0">
                <a:solidFill>
                  <a:schemeClr val="bg1"/>
                </a:solidFill>
                <a:cs typeface="Arial" panose="020B0604020202020204" pitchFamily="34" charset="0"/>
                <a:hlinkClick r:id="rId8"/>
              </a:rPr>
              <a:t>https://www.facebook.com/ppthemess</a:t>
            </a:r>
            <a:r>
              <a:rPr lang="es-CO" altLang="ja-JP" sz="1800" dirty="0">
                <a:solidFill>
                  <a:schemeClr val="bg1"/>
                </a:solidFill>
                <a:cs typeface="Arial" panose="020B0604020202020204" pitchFamily="34" charset="0"/>
              </a:rPr>
              <a:t> </a:t>
            </a:r>
          </a:p>
          <a:p>
            <a:pPr marL="0" indent="0" algn="ctr">
              <a:buNone/>
            </a:pPr>
            <a:r>
              <a:rPr lang="es-CO" altLang="ja-JP" dirty="0">
                <a:solidFill>
                  <a:schemeClr val="bg1"/>
                </a:solidFill>
                <a:cs typeface="Arial" panose="020B0604020202020204" pitchFamily="34" charset="0"/>
                <a:hlinkClick r:id="rId9"/>
              </a:rPr>
              <a:t>https://www.youtube.com/ppthemes</a:t>
            </a:r>
            <a:r>
              <a:rPr lang="es-CO" altLang="ja-JP" dirty="0">
                <a:solidFill>
                  <a:schemeClr val="bg1"/>
                </a:solidFill>
                <a:cs typeface="Arial" panose="020B0604020202020204" pitchFamily="34" charset="0"/>
              </a:rPr>
              <a:t>  </a:t>
            </a:r>
            <a:endParaRPr lang="es-CO" altLang="ja-JP" sz="1800" dirty="0">
              <a:solidFill>
                <a:schemeClr val="bg1"/>
              </a:solidFill>
              <a:cs typeface="Arial" panose="020B0604020202020204" pitchFamily="34" charset="0"/>
            </a:endParaRPr>
          </a:p>
          <a:p>
            <a:pPr marL="0" indent="0" algn="ctr">
              <a:buNone/>
            </a:pPr>
            <a:endParaRPr lang="es-CO" altLang="ja-JP" sz="1800" dirty="0">
              <a:solidFill>
                <a:schemeClr val="bg1"/>
              </a:solidFill>
              <a:cs typeface="Arial" panose="020B0604020202020204" pitchFamily="34" charset="0"/>
            </a:endParaRPr>
          </a:p>
          <a:p>
            <a:pPr marL="0" indent="0" algn="ctr">
              <a:buNone/>
            </a:pPr>
            <a:endParaRPr lang="es-CO" altLang="ja-JP" sz="1800" dirty="0">
              <a:solidFill>
                <a:schemeClr val="bg1"/>
              </a:solidFill>
              <a:cs typeface="Arial" panose="020B0604020202020204" pitchFamily="34" charset="0"/>
            </a:endParaRPr>
          </a:p>
        </p:txBody>
      </p:sp>
    </p:spTree>
    <p:extLst>
      <p:ext uri="{BB962C8B-B14F-4D97-AF65-F5344CB8AC3E}">
        <p14:creationId xmlns:p14="http://schemas.microsoft.com/office/powerpoint/2010/main" val="3313802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theme/theme1.xml><?xml version="1.0" encoding="utf-8"?>
<a:theme xmlns:a="http://schemas.openxmlformats.org/drawingml/2006/main" name="Company Introduction PPThemes">
  <a:themeElements>
    <a:clrScheme name="Seminar proposal">
      <a:dk1>
        <a:srgbClr val="000000"/>
      </a:dk1>
      <a:lt1>
        <a:srgbClr val="FFFFFF"/>
      </a:lt1>
      <a:dk2>
        <a:srgbClr val="5B9BD5"/>
      </a:dk2>
      <a:lt2>
        <a:srgbClr val="E7E6E6"/>
      </a:lt2>
      <a:accent1>
        <a:srgbClr val="E94470"/>
      </a:accent1>
      <a:accent2>
        <a:srgbClr val="711852"/>
      </a:accent2>
      <a:accent3>
        <a:srgbClr val="00C0B3"/>
      </a:accent3>
      <a:accent4>
        <a:srgbClr val="FEA800"/>
      </a:accent4>
      <a:accent5>
        <a:srgbClr val="EE5080"/>
      </a:accent5>
      <a:accent6>
        <a:srgbClr val="7D1D5D"/>
      </a:accent6>
      <a:hlink>
        <a:srgbClr val="ABCCD5"/>
      </a:hlink>
      <a:folHlink>
        <a:srgbClr val="7E77BA"/>
      </a:folHlink>
    </a:clrScheme>
    <a:fontScheme name="Company introduction Font">
      <a:majorFont>
        <a:latin typeface="Montserrat Black"/>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mpany Introduction PPThemes" id="{015749B7-A49E-4510-A81F-D6988EC311C4}" vid="{49F573B0-F5ED-4792-A962-BC1BA2C38D8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 dockstate="right" visibility="0" width="350" row="6">
    <wetp:webextensionref xmlns:r="http://schemas.openxmlformats.org/officeDocument/2006/relationships" r:id="rId2"/>
  </wetp:taskpane>
  <wetp:taskpane dockstate="right" visibility="0" width="350" row="7">
    <wetp:webextensionref xmlns:r="http://schemas.openxmlformats.org/officeDocument/2006/relationships" r:id="rId3"/>
  </wetp:taskpane>
  <wetp:taskpane dockstate="right" visibility="0" width="350" row="8">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710DF37B-39F9-4993-A6F1-04016D8497DF}">
  <we:reference id="wa104379279" version="2.1.0.0" store="en-US" storeType="OMEX"/>
  <we:alternateReferences>
    <we:reference id="wa104379279" version="2.1.0.0" store="WA104379279"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03BD25C-6E12-48D5-9CE1-6D456C52C2E8}">
  <we:reference id="wa104380907" version="3.0.0.0" store="en-US" storeType="OMEX"/>
  <we:alternateReferences>
    <we:reference id="wa104380907" version="3.0.0.0" store="WA104380907"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42C0D6B0-2A6B-4092-8B0F-07D241863A00}">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8224C668-B6FA-4100-A20C-1DE857E1615D}">
  <we:reference id="wa104381411" version="1.0.0.0" store="en-US" storeType="OMEX"/>
  <we:alternateReferences>
    <we:reference id="wa104381411" version="1.0.0.0" store="WA10438141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Company Introduction PPThemes</Template>
  <TotalTime>7938</TotalTime>
  <Words>710</Words>
  <Application>Microsoft Macintosh PowerPoint</Application>
  <PresentationFormat>Widescreen</PresentationFormat>
  <Paragraphs>146</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Lato Light</vt:lpstr>
      <vt:lpstr>Montserrat</vt:lpstr>
      <vt:lpstr>Montserrat Black</vt:lpstr>
      <vt:lpstr>Montserrat Light</vt:lpstr>
      <vt:lpstr>Company Introduction PPThemes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downloading this template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Microsoft Office User</cp:lastModifiedBy>
  <cp:revision>465</cp:revision>
  <dcterms:created xsi:type="dcterms:W3CDTF">2020-03-21T22:03:23Z</dcterms:created>
  <dcterms:modified xsi:type="dcterms:W3CDTF">2022-09-24T00:26:39Z</dcterms:modified>
</cp:coreProperties>
</file>