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1482" r:id="rId2"/>
    <p:sldId id="256" r:id="rId3"/>
    <p:sldId id="257" r:id="rId4"/>
    <p:sldId id="258" r:id="rId5"/>
    <p:sldId id="259" r:id="rId6"/>
    <p:sldId id="260" r:id="rId7"/>
    <p:sldId id="261" r:id="rId8"/>
    <p:sldId id="262" r:id="rId9"/>
    <p:sldId id="263" r:id="rId10"/>
    <p:sldId id="264" r:id="rId11"/>
    <p:sldId id="265" r:id="rId12"/>
    <p:sldId id="266" r:id="rId13"/>
    <p:sldId id="267" r:id="rId14"/>
    <p:sldId id="1780" r:id="rId1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400"/>
    <a:srgbClr val="A30303"/>
    <a:srgbClr val="FFE803"/>
    <a:srgbClr val="DDDDDD"/>
    <a:srgbClr val="1D2158"/>
    <a:srgbClr val="31273E"/>
    <a:srgbClr val="FFFFFF"/>
    <a:srgbClr val="AC0000"/>
    <a:srgbClr val="423452"/>
    <a:srgbClr val="3342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74852A-F89C-4603-8858-1F48222A2939}" v="1" dt="2025-03-26T22:38:53.6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36" autoAdjust="0"/>
    <p:restoredTop sz="94660"/>
  </p:normalViewPr>
  <p:slideViewPr>
    <p:cSldViewPr snapToGrid="0">
      <p:cViewPr varScale="1">
        <p:scale>
          <a:sx n="112" d="100"/>
          <a:sy n="112" d="100"/>
        </p:scale>
        <p:origin x="93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lie Serrano Delgado" userId="d52b4219-5c60-4a0c-87ad-b1ec335c0c37" providerId="ADAL" clId="{28A6D4D3-33C8-43B1-A468-E3E030E8BFB0}"/>
    <pc:docChg chg="undo redo custSel addSld delSld modSld">
      <pc:chgData name="Jolie Serrano Delgado" userId="d52b4219-5c60-4a0c-87ad-b1ec335c0c37" providerId="ADAL" clId="{28A6D4D3-33C8-43B1-A468-E3E030E8BFB0}" dt="2024-10-06T23:02:53.186" v="962" actId="20577"/>
      <pc:docMkLst>
        <pc:docMk/>
      </pc:docMkLst>
      <pc:sldChg chg="addSp modSp mod">
        <pc:chgData name="Jolie Serrano Delgado" userId="d52b4219-5c60-4a0c-87ad-b1ec335c0c37" providerId="ADAL" clId="{28A6D4D3-33C8-43B1-A468-E3E030E8BFB0}" dt="2024-10-06T18:01:53.490" v="171" actId="1076"/>
        <pc:sldMkLst>
          <pc:docMk/>
          <pc:sldMk cId="4015782519" sldId="256"/>
        </pc:sldMkLst>
      </pc:sldChg>
      <pc:sldChg chg="addSp delSp modSp add mod modTransition">
        <pc:chgData name="Jolie Serrano Delgado" userId="d52b4219-5c60-4a0c-87ad-b1ec335c0c37" providerId="ADAL" clId="{28A6D4D3-33C8-43B1-A468-E3E030E8BFB0}" dt="2024-10-06T22:29:33.568" v="902" actId="2711"/>
        <pc:sldMkLst>
          <pc:docMk/>
          <pc:sldMk cId="2931501802" sldId="257"/>
        </pc:sldMkLst>
      </pc:sldChg>
      <pc:sldChg chg="new del">
        <pc:chgData name="Jolie Serrano Delgado" userId="d52b4219-5c60-4a0c-87ad-b1ec335c0c37" providerId="ADAL" clId="{28A6D4D3-33C8-43B1-A468-E3E030E8BFB0}" dt="2024-10-06T18:19:03.475" v="237" actId="47"/>
        <pc:sldMkLst>
          <pc:docMk/>
          <pc:sldMk cId="1751876383" sldId="258"/>
        </pc:sldMkLst>
      </pc:sldChg>
      <pc:sldChg chg="addSp delSp modSp add mod">
        <pc:chgData name="Jolie Serrano Delgado" userId="d52b4219-5c60-4a0c-87ad-b1ec335c0c37" providerId="ADAL" clId="{28A6D4D3-33C8-43B1-A468-E3E030E8BFB0}" dt="2024-10-06T22:28:26.741" v="897" actId="207"/>
        <pc:sldMkLst>
          <pc:docMk/>
          <pc:sldMk cId="3994463012" sldId="258"/>
        </pc:sldMkLst>
      </pc:sldChg>
      <pc:sldChg chg="add del">
        <pc:chgData name="Jolie Serrano Delgado" userId="d52b4219-5c60-4a0c-87ad-b1ec335c0c37" providerId="ADAL" clId="{28A6D4D3-33C8-43B1-A468-E3E030E8BFB0}" dt="2024-10-06T18:30:54.653" v="261" actId="47"/>
        <pc:sldMkLst>
          <pc:docMk/>
          <pc:sldMk cId="2934473924" sldId="259"/>
        </pc:sldMkLst>
      </pc:sldChg>
      <pc:sldChg chg="addSp delSp modSp add mod">
        <pc:chgData name="Jolie Serrano Delgado" userId="d52b4219-5c60-4a0c-87ad-b1ec335c0c37" providerId="ADAL" clId="{28A6D4D3-33C8-43B1-A468-E3E030E8BFB0}" dt="2024-10-06T22:28:21.253" v="896" actId="207"/>
        <pc:sldMkLst>
          <pc:docMk/>
          <pc:sldMk cId="4294534205" sldId="259"/>
        </pc:sldMkLst>
      </pc:sldChg>
      <pc:sldChg chg="addSp delSp modSp add mod">
        <pc:chgData name="Jolie Serrano Delgado" userId="d52b4219-5c60-4a0c-87ad-b1ec335c0c37" providerId="ADAL" clId="{28A6D4D3-33C8-43B1-A468-E3E030E8BFB0}" dt="2024-10-06T22:28:02.116" v="892" actId="552"/>
        <pc:sldMkLst>
          <pc:docMk/>
          <pc:sldMk cId="859854284" sldId="260"/>
        </pc:sldMkLst>
      </pc:sldChg>
      <pc:sldChg chg="addSp delSp modSp add mod">
        <pc:chgData name="Jolie Serrano Delgado" userId="d52b4219-5c60-4a0c-87ad-b1ec335c0c37" providerId="ADAL" clId="{28A6D4D3-33C8-43B1-A468-E3E030E8BFB0}" dt="2024-10-06T22:13:17.722" v="709" actId="1076"/>
        <pc:sldMkLst>
          <pc:docMk/>
          <pc:sldMk cId="3036173512" sldId="261"/>
        </pc:sldMkLst>
      </pc:sldChg>
      <pc:sldChg chg="addSp delSp modSp add mod">
        <pc:chgData name="Jolie Serrano Delgado" userId="d52b4219-5c60-4a0c-87ad-b1ec335c0c37" providerId="ADAL" clId="{28A6D4D3-33C8-43B1-A468-E3E030E8BFB0}" dt="2024-10-06T22:13:23.665" v="711" actId="1076"/>
        <pc:sldMkLst>
          <pc:docMk/>
          <pc:sldMk cId="2667904600" sldId="262"/>
        </pc:sldMkLst>
      </pc:sldChg>
      <pc:sldChg chg="addSp delSp modSp add mod">
        <pc:chgData name="Jolie Serrano Delgado" userId="d52b4219-5c60-4a0c-87ad-b1ec335c0c37" providerId="ADAL" clId="{28A6D4D3-33C8-43B1-A468-E3E030E8BFB0}" dt="2024-10-06T22:27:50.051" v="891" actId="478"/>
        <pc:sldMkLst>
          <pc:docMk/>
          <pc:sldMk cId="3800849403" sldId="263"/>
        </pc:sldMkLst>
      </pc:sldChg>
      <pc:sldChg chg="addSp delSp modSp add mod">
        <pc:chgData name="Jolie Serrano Delgado" userId="d52b4219-5c60-4a0c-87ad-b1ec335c0c37" providerId="ADAL" clId="{28A6D4D3-33C8-43B1-A468-E3E030E8BFB0}" dt="2024-10-06T22:13:41.021" v="716" actId="1076"/>
        <pc:sldMkLst>
          <pc:docMk/>
          <pc:sldMk cId="2479662746" sldId="264"/>
        </pc:sldMkLst>
      </pc:sldChg>
      <pc:sldChg chg="addSp delSp modSp add mod">
        <pc:chgData name="Jolie Serrano Delgado" userId="d52b4219-5c60-4a0c-87ad-b1ec335c0c37" providerId="ADAL" clId="{28A6D4D3-33C8-43B1-A468-E3E030E8BFB0}" dt="2024-10-06T22:55:52.819" v="960" actId="14100"/>
        <pc:sldMkLst>
          <pc:docMk/>
          <pc:sldMk cId="2455505177" sldId="265"/>
        </pc:sldMkLst>
      </pc:sldChg>
      <pc:sldChg chg="new del">
        <pc:chgData name="Jolie Serrano Delgado" userId="d52b4219-5c60-4a0c-87ad-b1ec335c0c37" providerId="ADAL" clId="{28A6D4D3-33C8-43B1-A468-E3E030E8BFB0}" dt="2024-10-06T22:13:50.585" v="718" actId="47"/>
        <pc:sldMkLst>
          <pc:docMk/>
          <pc:sldMk cId="3441092086" sldId="265"/>
        </pc:sldMkLst>
      </pc:sldChg>
      <pc:sldChg chg="addSp delSp modSp add mod">
        <pc:chgData name="Jolie Serrano Delgado" userId="d52b4219-5c60-4a0c-87ad-b1ec335c0c37" providerId="ADAL" clId="{28A6D4D3-33C8-43B1-A468-E3E030E8BFB0}" dt="2024-10-06T22:31:45.669" v="934" actId="14100"/>
        <pc:sldMkLst>
          <pc:docMk/>
          <pc:sldMk cId="455501066" sldId="266"/>
        </pc:sldMkLst>
      </pc:sldChg>
      <pc:sldChg chg="addSp delSp modSp add mod">
        <pc:chgData name="Jolie Serrano Delgado" userId="d52b4219-5c60-4a0c-87ad-b1ec335c0c37" providerId="ADAL" clId="{28A6D4D3-33C8-43B1-A468-E3E030E8BFB0}" dt="2024-10-06T22:23:59.685" v="869" actId="1076"/>
        <pc:sldMkLst>
          <pc:docMk/>
          <pc:sldMk cId="3199636065" sldId="267"/>
        </pc:sldMkLst>
      </pc:sldChg>
      <pc:sldChg chg="addSp modSp add mod">
        <pc:chgData name="Jolie Serrano Delgado" userId="d52b4219-5c60-4a0c-87ad-b1ec335c0c37" providerId="ADAL" clId="{28A6D4D3-33C8-43B1-A468-E3E030E8BFB0}" dt="2024-10-06T22:44:50.928" v="959" actId="20577"/>
        <pc:sldMkLst>
          <pc:docMk/>
          <pc:sldMk cId="1122250992" sldId="1772"/>
        </pc:sldMkLst>
      </pc:sldChg>
      <pc:sldChg chg="delSp modSp add mod">
        <pc:chgData name="Jolie Serrano Delgado" userId="d52b4219-5c60-4a0c-87ad-b1ec335c0c37" providerId="ADAL" clId="{28A6D4D3-33C8-43B1-A468-E3E030E8BFB0}" dt="2024-10-06T23:02:53.186" v="962" actId="20577"/>
        <pc:sldMkLst>
          <pc:docMk/>
          <pc:sldMk cId="3460216635" sldId="1789"/>
        </pc:sldMkLst>
      </pc:sldChg>
    </pc:docChg>
  </pc:docChgLst>
  <pc:docChgLst>
    <pc:chgData name="Jolie Serrano Delgado" userId="d52b4219-5c60-4a0c-87ad-b1ec335c0c37" providerId="ADAL" clId="{E074852A-F89C-4603-8858-1F48222A2939}"/>
    <pc:docChg chg="undo custSel addSld delSld modSld sldOrd">
      <pc:chgData name="Jolie Serrano Delgado" userId="d52b4219-5c60-4a0c-87ad-b1ec335c0c37" providerId="ADAL" clId="{E074852A-F89C-4603-8858-1F48222A2939}" dt="2025-03-26T22:39:46.748" v="13" actId="207"/>
      <pc:docMkLst>
        <pc:docMk/>
      </pc:docMkLst>
      <pc:sldChg chg="modSp add mod ord">
        <pc:chgData name="Jolie Serrano Delgado" userId="d52b4219-5c60-4a0c-87ad-b1ec335c0c37" providerId="ADAL" clId="{E074852A-F89C-4603-8858-1F48222A2939}" dt="2025-03-26T22:39:46.748" v="13" actId="207"/>
        <pc:sldMkLst>
          <pc:docMk/>
          <pc:sldMk cId="0" sldId="1482"/>
        </pc:sldMkLst>
        <pc:spChg chg="mod">
          <ac:chgData name="Jolie Serrano Delgado" userId="d52b4219-5c60-4a0c-87ad-b1ec335c0c37" providerId="ADAL" clId="{E074852A-F89C-4603-8858-1F48222A2939}" dt="2025-03-26T22:39:46.748" v="13" actId="207"/>
          <ac:spMkLst>
            <pc:docMk/>
            <pc:sldMk cId="0" sldId="1482"/>
            <ac:spMk id="2" creationId="{A861E1E4-650F-4B58-BD99-93E6FC21ADED}"/>
          </ac:spMkLst>
        </pc:spChg>
        <pc:spChg chg="mod">
          <ac:chgData name="Jolie Serrano Delgado" userId="d52b4219-5c60-4a0c-87ad-b1ec335c0c37" providerId="ADAL" clId="{E074852A-F89C-4603-8858-1F48222A2939}" dt="2025-03-26T22:39:44.454" v="12" actId="207"/>
          <ac:spMkLst>
            <pc:docMk/>
            <pc:sldMk cId="0" sldId="1482"/>
            <ac:spMk id="18" creationId="{8F5F15BF-00E8-0146-9639-0FB07145B42A}"/>
          </ac:spMkLst>
        </pc:spChg>
        <pc:spChg chg="mod">
          <ac:chgData name="Jolie Serrano Delgado" userId="d52b4219-5c60-4a0c-87ad-b1ec335c0c37" providerId="ADAL" clId="{E074852A-F89C-4603-8858-1F48222A2939}" dt="2025-03-26T22:39:30.273" v="10"/>
          <ac:spMkLst>
            <pc:docMk/>
            <pc:sldMk cId="0" sldId="1482"/>
            <ac:spMk id="55309" creationId="{00000000-0000-0000-0000-000000000000}"/>
          </ac:spMkLst>
        </pc:spChg>
      </pc:sldChg>
      <pc:sldChg chg="del">
        <pc:chgData name="Jolie Serrano Delgado" userId="d52b4219-5c60-4a0c-87ad-b1ec335c0c37" providerId="ADAL" clId="{E074852A-F89C-4603-8858-1F48222A2939}" dt="2025-03-26T22:39:12.046" v="3" actId="47"/>
        <pc:sldMkLst>
          <pc:docMk/>
          <pc:sldMk cId="1122250992" sldId="1772"/>
        </pc:sldMkLst>
      </pc:sldChg>
      <pc:sldChg chg="modSp add mod">
        <pc:chgData name="Jolie Serrano Delgado" userId="d52b4219-5c60-4a0c-87ad-b1ec335c0c37" providerId="ADAL" clId="{E074852A-F89C-4603-8858-1F48222A2939}" dt="2025-03-26T22:39:05.394" v="2" actId="207"/>
        <pc:sldMkLst>
          <pc:docMk/>
          <pc:sldMk cId="3313802975" sldId="1780"/>
        </pc:sldMkLst>
        <pc:spChg chg="mod">
          <ac:chgData name="Jolie Serrano Delgado" userId="d52b4219-5c60-4a0c-87ad-b1ec335c0c37" providerId="ADAL" clId="{E074852A-F89C-4603-8858-1F48222A2939}" dt="2025-03-26T22:38:58.727" v="1" actId="207"/>
          <ac:spMkLst>
            <pc:docMk/>
            <pc:sldMk cId="3313802975" sldId="1780"/>
            <ac:spMk id="5" creationId="{7FCA87B9-E211-0E4B-A9F7-DF87D6193A8C}"/>
          </ac:spMkLst>
        </pc:spChg>
        <pc:spChg chg="mod">
          <ac:chgData name="Jolie Serrano Delgado" userId="d52b4219-5c60-4a0c-87ad-b1ec335c0c37" providerId="ADAL" clId="{E074852A-F89C-4603-8858-1F48222A2939}" dt="2025-03-26T22:39:05.394" v="2" actId="207"/>
          <ac:spMkLst>
            <pc:docMk/>
            <pc:sldMk cId="3313802975" sldId="1780"/>
            <ac:spMk id="16" creationId="{00000000-0000-0000-0000-000000000000}"/>
          </ac:spMkLst>
        </pc:spChg>
      </pc:sldChg>
      <pc:sldChg chg="modSp del mod">
        <pc:chgData name="Jolie Serrano Delgado" userId="d52b4219-5c60-4a0c-87ad-b1ec335c0c37" providerId="ADAL" clId="{E074852A-F89C-4603-8858-1F48222A2939}" dt="2025-03-26T22:39:36.198" v="11" actId="47"/>
        <pc:sldMkLst>
          <pc:docMk/>
          <pc:sldMk cId="3460216635" sldId="1789"/>
        </pc:sldMkLst>
        <pc:spChg chg="mod">
          <ac:chgData name="Jolie Serrano Delgado" userId="d52b4219-5c60-4a0c-87ad-b1ec335c0c37" providerId="ADAL" clId="{E074852A-F89C-4603-8858-1F48222A2939}" dt="2025-03-26T22:39:26.157" v="9" actId="21"/>
          <ac:spMkLst>
            <pc:docMk/>
            <pc:sldMk cId="3460216635" sldId="1789"/>
            <ac:spMk id="5" creationId="{58E10FA7-5A2D-4C09-8B3F-7195A9CE858D}"/>
          </ac:spMkLst>
        </pc:spChg>
      </pc:sldChg>
      <pc:sldMasterChg chg="delSldLayout">
        <pc:chgData name="Jolie Serrano Delgado" userId="d52b4219-5c60-4a0c-87ad-b1ec335c0c37" providerId="ADAL" clId="{E074852A-F89C-4603-8858-1F48222A2939}" dt="2025-03-26T22:39:36.198" v="11" actId="47"/>
        <pc:sldMasterMkLst>
          <pc:docMk/>
          <pc:sldMasterMk cId="2911225998" sldId="2147483648"/>
        </pc:sldMasterMkLst>
        <pc:sldLayoutChg chg="del">
          <pc:chgData name="Jolie Serrano Delgado" userId="d52b4219-5c60-4a0c-87ad-b1ec335c0c37" providerId="ADAL" clId="{E074852A-F89C-4603-8858-1F48222A2939}" dt="2025-03-26T22:39:36.198" v="11" actId="47"/>
          <pc:sldLayoutMkLst>
            <pc:docMk/>
            <pc:sldMasterMk cId="2911225998" sldId="2147483648"/>
            <pc:sldLayoutMk cId="1654138595" sldId="2147483670"/>
          </pc:sldLayoutMkLst>
        </pc:sldLayoutChg>
        <pc:sldLayoutChg chg="del">
          <pc:chgData name="Jolie Serrano Delgado" userId="d52b4219-5c60-4a0c-87ad-b1ec335c0c37" providerId="ADAL" clId="{E074852A-F89C-4603-8858-1F48222A2939}" dt="2025-03-26T22:39:12.046" v="3" actId="47"/>
          <pc:sldLayoutMkLst>
            <pc:docMk/>
            <pc:sldMasterMk cId="2911225998" sldId="2147483648"/>
            <pc:sldLayoutMk cId="4081035298" sldId="2147483671"/>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7949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5_01_options">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1987477" y="5804187"/>
            <a:ext cx="1821263" cy="791055"/>
          </a:xfrm>
        </p:spPr>
        <p:txBody>
          <a:bodyPr>
            <a:noAutofit/>
          </a:bodyPr>
          <a:lstStyle>
            <a:lvl1pPr marL="0" indent="0">
              <a:buNone/>
              <a:defRPr sz="1300">
                <a:solidFill>
                  <a:schemeClr val="tx1"/>
                </a:solidFill>
              </a:defRPr>
            </a:lvl1pPr>
          </a:lstStyle>
          <a:p>
            <a:pPr lvl="0"/>
            <a:r>
              <a:rPr lang="en-US" dirty="0"/>
              <a:t>Lorem ipsum dolor sit amet, consectetur</a:t>
            </a:r>
            <a:endParaRPr lang="ru-RU" dirty="0"/>
          </a:p>
        </p:txBody>
      </p:sp>
      <p:sp>
        <p:nvSpPr>
          <p:cNvPr id="14" name="Text Placeholder 11"/>
          <p:cNvSpPr>
            <a:spLocks noGrp="1"/>
          </p:cNvSpPr>
          <p:nvPr>
            <p:ph type="body" sz="quarter" idx="15" hasCustomPrompt="1"/>
          </p:nvPr>
        </p:nvSpPr>
        <p:spPr>
          <a:xfrm>
            <a:off x="4839973" y="5797655"/>
            <a:ext cx="1821263" cy="791055"/>
          </a:xfrm>
        </p:spPr>
        <p:txBody>
          <a:bodyPr>
            <a:noAutofit/>
          </a:bodyPr>
          <a:lstStyle>
            <a:lvl1pPr marL="0" indent="0">
              <a:buNone/>
              <a:defRPr sz="1300">
                <a:solidFill>
                  <a:schemeClr val="tx1"/>
                </a:solidFill>
              </a:defRPr>
            </a:lvl1pPr>
          </a:lstStyle>
          <a:p>
            <a:pPr lvl="0"/>
            <a:r>
              <a:rPr lang="en-US" dirty="0"/>
              <a:t>Lorem ipsum dolor sit amet, consectetur</a:t>
            </a:r>
            <a:endParaRPr lang="ru-RU" dirty="0"/>
          </a:p>
        </p:txBody>
      </p:sp>
      <p:sp>
        <p:nvSpPr>
          <p:cNvPr id="20" name="Text Placeholder 11"/>
          <p:cNvSpPr>
            <a:spLocks noGrp="1"/>
          </p:cNvSpPr>
          <p:nvPr>
            <p:ph type="body" sz="quarter" idx="17" hasCustomPrompt="1"/>
          </p:nvPr>
        </p:nvSpPr>
        <p:spPr>
          <a:xfrm>
            <a:off x="7692469" y="5804187"/>
            <a:ext cx="1821263" cy="791055"/>
          </a:xfrm>
        </p:spPr>
        <p:txBody>
          <a:bodyPr>
            <a:noAutofit/>
          </a:bodyPr>
          <a:lstStyle>
            <a:lvl1pPr marL="0" indent="0">
              <a:buNone/>
              <a:defRPr sz="1300">
                <a:solidFill>
                  <a:schemeClr val="tx1"/>
                </a:solidFill>
              </a:defRPr>
            </a:lvl1pPr>
          </a:lstStyle>
          <a:p>
            <a:pPr lvl="0"/>
            <a:r>
              <a:rPr lang="en-US" dirty="0"/>
              <a:t>Lorem ipsum dolor sit amet, consectetur</a:t>
            </a:r>
            <a:endParaRPr lang="ru-RU" dirty="0"/>
          </a:p>
        </p:txBody>
      </p:sp>
      <p:sp>
        <p:nvSpPr>
          <p:cNvPr id="23" name="Text Placeholder 11"/>
          <p:cNvSpPr>
            <a:spLocks noGrp="1"/>
          </p:cNvSpPr>
          <p:nvPr>
            <p:ph type="body" sz="quarter" idx="19" hasCustomPrompt="1"/>
          </p:nvPr>
        </p:nvSpPr>
        <p:spPr>
          <a:xfrm>
            <a:off x="3437550" y="1018827"/>
            <a:ext cx="1821263" cy="791055"/>
          </a:xfrm>
        </p:spPr>
        <p:txBody>
          <a:bodyPr>
            <a:noAutofit/>
          </a:bodyPr>
          <a:lstStyle>
            <a:lvl1pPr marL="0" indent="0">
              <a:buNone/>
              <a:defRPr sz="1300">
                <a:solidFill>
                  <a:schemeClr val="tx1"/>
                </a:solidFill>
              </a:defRPr>
            </a:lvl1pPr>
          </a:lstStyle>
          <a:p>
            <a:pPr lvl="0"/>
            <a:r>
              <a:rPr lang="en-US" dirty="0"/>
              <a:t>Lorem ipsum dolor sit amet, consectetur</a:t>
            </a:r>
            <a:endParaRPr lang="ru-RU" dirty="0"/>
          </a:p>
        </p:txBody>
      </p:sp>
      <p:sp>
        <p:nvSpPr>
          <p:cNvPr id="29" name="Text Placeholder 11"/>
          <p:cNvSpPr>
            <a:spLocks noGrp="1"/>
          </p:cNvSpPr>
          <p:nvPr>
            <p:ph type="body" sz="quarter" idx="21" hasCustomPrompt="1"/>
          </p:nvPr>
        </p:nvSpPr>
        <p:spPr>
          <a:xfrm>
            <a:off x="6781837" y="1018827"/>
            <a:ext cx="1821263" cy="791055"/>
          </a:xfrm>
        </p:spPr>
        <p:txBody>
          <a:bodyPr>
            <a:noAutofit/>
          </a:bodyPr>
          <a:lstStyle>
            <a:lvl1pPr marL="0" indent="0">
              <a:buNone/>
              <a:defRPr sz="1300">
                <a:solidFill>
                  <a:schemeClr val="tx1"/>
                </a:solidFill>
              </a:defRPr>
            </a:lvl1pPr>
          </a:lstStyle>
          <a:p>
            <a:pPr lvl="0"/>
            <a:r>
              <a:rPr lang="en-US" dirty="0"/>
              <a:t>Lorem ipsum dolor sit amet, consectetur</a:t>
            </a:r>
            <a:endParaRPr lang="ru-RU" dirty="0"/>
          </a:p>
        </p:txBody>
      </p:sp>
      <p:sp>
        <p:nvSpPr>
          <p:cNvPr id="3" name="Text Placeholder 2"/>
          <p:cNvSpPr>
            <a:spLocks noGrp="1"/>
          </p:cNvSpPr>
          <p:nvPr>
            <p:ph type="body" sz="quarter" idx="23" hasCustomPrompt="1"/>
          </p:nvPr>
        </p:nvSpPr>
        <p:spPr>
          <a:xfrm>
            <a:off x="1984563" y="5396821"/>
            <a:ext cx="1824178" cy="407987"/>
          </a:xfrm>
        </p:spPr>
        <p:txBody>
          <a:bodyPr>
            <a:normAutofit/>
          </a:bodyPr>
          <a:lstStyle>
            <a:lvl1pPr marL="0" indent="0">
              <a:buNone/>
              <a:defRPr sz="2000" b="0" i="0">
                <a:latin typeface="Calibri Light" panose="020F0302020204030204" pitchFamily="34" charset="0"/>
                <a:ea typeface="Open Sans Semibold" panose="020B0706030804020204" pitchFamily="34" charset="0"/>
                <a:cs typeface="Calibri Light" panose="020F0302020204030204" pitchFamily="34" charset="0"/>
              </a:defRPr>
            </a:lvl1pPr>
          </a:lstStyle>
          <a:p>
            <a:pPr lvl="0"/>
            <a:r>
              <a:rPr lang="en-US" dirty="0"/>
              <a:t>INFODATA 01</a:t>
            </a:r>
            <a:endParaRPr lang="ru-RU" dirty="0"/>
          </a:p>
        </p:txBody>
      </p:sp>
      <p:sp>
        <p:nvSpPr>
          <p:cNvPr id="31" name="Text Placeholder 2"/>
          <p:cNvSpPr>
            <a:spLocks noGrp="1"/>
          </p:cNvSpPr>
          <p:nvPr>
            <p:ph type="body" sz="quarter" idx="24" hasCustomPrompt="1"/>
          </p:nvPr>
        </p:nvSpPr>
        <p:spPr>
          <a:xfrm>
            <a:off x="4837058" y="5396821"/>
            <a:ext cx="1824178" cy="407987"/>
          </a:xfrm>
        </p:spPr>
        <p:txBody>
          <a:bodyPr>
            <a:normAutofit/>
          </a:bodyPr>
          <a:lstStyle>
            <a:lvl1pPr marL="0" indent="0">
              <a:buNone/>
              <a:defRPr sz="2000" b="0" i="0">
                <a:latin typeface="Calibri Light" panose="020F0302020204030204" pitchFamily="34" charset="0"/>
                <a:ea typeface="Open Sans Semibold" panose="020B0706030804020204" pitchFamily="34" charset="0"/>
                <a:cs typeface="Calibri Light" panose="020F0302020204030204" pitchFamily="34" charset="0"/>
              </a:defRPr>
            </a:lvl1pPr>
          </a:lstStyle>
          <a:p>
            <a:pPr lvl="0"/>
            <a:r>
              <a:rPr lang="en-US" dirty="0"/>
              <a:t>INFODATA 03</a:t>
            </a:r>
            <a:endParaRPr lang="ru-RU" dirty="0"/>
          </a:p>
        </p:txBody>
      </p:sp>
      <p:sp>
        <p:nvSpPr>
          <p:cNvPr id="32" name="Text Placeholder 2"/>
          <p:cNvSpPr>
            <a:spLocks noGrp="1"/>
          </p:cNvSpPr>
          <p:nvPr>
            <p:ph type="body" sz="quarter" idx="25" hasCustomPrompt="1"/>
          </p:nvPr>
        </p:nvSpPr>
        <p:spPr>
          <a:xfrm>
            <a:off x="7689553" y="5396821"/>
            <a:ext cx="1824178" cy="407987"/>
          </a:xfrm>
        </p:spPr>
        <p:txBody>
          <a:bodyPr>
            <a:normAutofit/>
          </a:bodyPr>
          <a:lstStyle>
            <a:lvl1pPr marL="0" indent="0">
              <a:buNone/>
              <a:defRPr sz="2000" b="0" i="0">
                <a:latin typeface="Calibri Light" panose="020F0302020204030204" pitchFamily="34" charset="0"/>
                <a:ea typeface="Open Sans Semibold" panose="020B0706030804020204" pitchFamily="34" charset="0"/>
                <a:cs typeface="Calibri Light" panose="020F0302020204030204" pitchFamily="34" charset="0"/>
              </a:defRPr>
            </a:lvl1pPr>
          </a:lstStyle>
          <a:p>
            <a:pPr lvl="0"/>
            <a:r>
              <a:rPr lang="en-US" dirty="0"/>
              <a:t>INFODATA 05</a:t>
            </a:r>
            <a:endParaRPr lang="ru-RU" dirty="0"/>
          </a:p>
        </p:txBody>
      </p:sp>
      <p:sp>
        <p:nvSpPr>
          <p:cNvPr id="33" name="Text Placeholder 2"/>
          <p:cNvSpPr>
            <a:spLocks noGrp="1"/>
          </p:cNvSpPr>
          <p:nvPr>
            <p:ph type="body" sz="quarter" idx="26" hasCustomPrompt="1"/>
          </p:nvPr>
        </p:nvSpPr>
        <p:spPr>
          <a:xfrm>
            <a:off x="3437550" y="610840"/>
            <a:ext cx="1824178" cy="407987"/>
          </a:xfrm>
        </p:spPr>
        <p:txBody>
          <a:bodyPr>
            <a:normAutofit/>
          </a:bodyPr>
          <a:lstStyle>
            <a:lvl1pPr marL="0" indent="0">
              <a:buNone/>
              <a:defRPr sz="2000" b="0" i="0">
                <a:latin typeface="Calibri Light" panose="020F0302020204030204" pitchFamily="34" charset="0"/>
                <a:ea typeface="Open Sans Semibold" panose="020B0706030804020204" pitchFamily="34" charset="0"/>
                <a:cs typeface="Calibri Light" panose="020F0302020204030204" pitchFamily="34" charset="0"/>
              </a:defRPr>
            </a:lvl1pPr>
          </a:lstStyle>
          <a:p>
            <a:pPr lvl="0"/>
            <a:r>
              <a:rPr lang="en-US" dirty="0"/>
              <a:t>INFODATA 02</a:t>
            </a:r>
            <a:endParaRPr lang="ru-RU" dirty="0"/>
          </a:p>
        </p:txBody>
      </p:sp>
      <p:sp>
        <p:nvSpPr>
          <p:cNvPr id="34" name="Text Placeholder 2"/>
          <p:cNvSpPr>
            <a:spLocks noGrp="1"/>
          </p:cNvSpPr>
          <p:nvPr>
            <p:ph type="body" sz="quarter" idx="27" hasCustomPrompt="1"/>
          </p:nvPr>
        </p:nvSpPr>
        <p:spPr>
          <a:xfrm>
            <a:off x="6777464" y="610840"/>
            <a:ext cx="1824178" cy="407987"/>
          </a:xfrm>
        </p:spPr>
        <p:txBody>
          <a:bodyPr>
            <a:normAutofit/>
          </a:bodyPr>
          <a:lstStyle>
            <a:lvl1pPr marL="0" indent="0">
              <a:buNone/>
              <a:defRPr sz="2000" b="0" i="0">
                <a:latin typeface="Calibri Light" panose="020F0302020204030204" pitchFamily="34" charset="0"/>
                <a:ea typeface="Open Sans Semibold" panose="020B0706030804020204" pitchFamily="34" charset="0"/>
                <a:cs typeface="Calibri Light" panose="020F0302020204030204" pitchFamily="34" charset="0"/>
              </a:defRPr>
            </a:lvl1pPr>
          </a:lstStyle>
          <a:p>
            <a:pPr lvl="0"/>
            <a:r>
              <a:rPr lang="en-US" dirty="0"/>
              <a:t>INFODATA 04</a:t>
            </a:r>
            <a:endParaRPr lang="ru-RU" dirty="0"/>
          </a:p>
        </p:txBody>
      </p:sp>
    </p:spTree>
    <p:extLst>
      <p:ext uri="{BB962C8B-B14F-4D97-AF65-F5344CB8AC3E}">
        <p14:creationId xmlns:p14="http://schemas.microsoft.com/office/powerpoint/2010/main" val="3611444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02_options">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3465757" y="5705748"/>
            <a:ext cx="1821263" cy="791055"/>
          </a:xfrm>
        </p:spPr>
        <p:txBody>
          <a:bodyPr>
            <a:noAutofit/>
          </a:bodyPr>
          <a:lstStyle>
            <a:lvl1pPr marL="0" indent="0">
              <a:buNone/>
              <a:defRPr sz="1300">
                <a:solidFill>
                  <a:schemeClr val="tx1"/>
                </a:solidFill>
              </a:defRPr>
            </a:lvl1pPr>
          </a:lstStyle>
          <a:p>
            <a:pPr lvl="0"/>
            <a:r>
              <a:rPr lang="en-US" dirty="0"/>
              <a:t>Lorem ipsum dolor sit amet, consectetur</a:t>
            </a:r>
            <a:endParaRPr lang="ru-RU" dirty="0"/>
          </a:p>
        </p:txBody>
      </p:sp>
      <p:sp>
        <p:nvSpPr>
          <p:cNvPr id="14" name="Text Placeholder 11"/>
          <p:cNvSpPr>
            <a:spLocks noGrp="1"/>
          </p:cNvSpPr>
          <p:nvPr>
            <p:ph type="body" sz="quarter" idx="15" hasCustomPrompt="1"/>
          </p:nvPr>
        </p:nvSpPr>
        <p:spPr>
          <a:xfrm>
            <a:off x="6874513" y="5698595"/>
            <a:ext cx="1821263" cy="791055"/>
          </a:xfrm>
        </p:spPr>
        <p:txBody>
          <a:bodyPr>
            <a:noAutofit/>
          </a:bodyPr>
          <a:lstStyle>
            <a:lvl1pPr marL="0" indent="0">
              <a:buNone/>
              <a:defRPr sz="1300">
                <a:solidFill>
                  <a:schemeClr val="tx1"/>
                </a:solidFill>
              </a:defRPr>
            </a:lvl1pPr>
          </a:lstStyle>
          <a:p>
            <a:pPr lvl="0"/>
            <a:r>
              <a:rPr lang="en-US" dirty="0"/>
              <a:t>Lorem ipsum dolor sit amet, consectetur</a:t>
            </a:r>
            <a:endParaRPr lang="ru-RU" dirty="0"/>
          </a:p>
        </p:txBody>
      </p:sp>
      <p:sp>
        <p:nvSpPr>
          <p:cNvPr id="20" name="Text Placeholder 11"/>
          <p:cNvSpPr>
            <a:spLocks noGrp="1"/>
          </p:cNvSpPr>
          <p:nvPr>
            <p:ph type="body" sz="quarter" idx="17" hasCustomPrompt="1"/>
          </p:nvPr>
        </p:nvSpPr>
        <p:spPr>
          <a:xfrm>
            <a:off x="8320630" y="1086786"/>
            <a:ext cx="1821263" cy="791055"/>
          </a:xfrm>
        </p:spPr>
        <p:txBody>
          <a:bodyPr>
            <a:noAutofit/>
          </a:bodyPr>
          <a:lstStyle>
            <a:lvl1pPr marL="0" indent="0">
              <a:buNone/>
              <a:defRPr sz="1300">
                <a:solidFill>
                  <a:schemeClr val="tx1"/>
                </a:solidFill>
              </a:defRPr>
            </a:lvl1pPr>
          </a:lstStyle>
          <a:p>
            <a:pPr lvl="0"/>
            <a:r>
              <a:rPr lang="en-US" dirty="0"/>
              <a:t>Lorem ipsum dolor sit amet, consectetur</a:t>
            </a:r>
            <a:endParaRPr lang="ru-RU" dirty="0"/>
          </a:p>
        </p:txBody>
      </p:sp>
      <p:sp>
        <p:nvSpPr>
          <p:cNvPr id="23" name="Text Placeholder 11"/>
          <p:cNvSpPr>
            <a:spLocks noGrp="1"/>
          </p:cNvSpPr>
          <p:nvPr>
            <p:ph type="body" sz="quarter" idx="19" hasCustomPrompt="1"/>
          </p:nvPr>
        </p:nvSpPr>
        <p:spPr>
          <a:xfrm>
            <a:off x="1867345" y="1087407"/>
            <a:ext cx="1821263" cy="791055"/>
          </a:xfrm>
        </p:spPr>
        <p:txBody>
          <a:bodyPr>
            <a:noAutofit/>
          </a:bodyPr>
          <a:lstStyle>
            <a:lvl1pPr marL="0" indent="0">
              <a:buNone/>
              <a:defRPr sz="1300">
                <a:solidFill>
                  <a:schemeClr val="tx1"/>
                </a:solidFill>
              </a:defRPr>
            </a:lvl1pPr>
          </a:lstStyle>
          <a:p>
            <a:pPr lvl="0"/>
            <a:r>
              <a:rPr lang="en-US" dirty="0"/>
              <a:t>Lorem ipsum dolor sit amet, consectetur</a:t>
            </a:r>
            <a:endParaRPr lang="ru-RU" dirty="0"/>
          </a:p>
        </p:txBody>
      </p:sp>
      <p:sp>
        <p:nvSpPr>
          <p:cNvPr id="29" name="Text Placeholder 11"/>
          <p:cNvSpPr>
            <a:spLocks noGrp="1"/>
          </p:cNvSpPr>
          <p:nvPr>
            <p:ph type="body" sz="quarter" idx="21" hasCustomPrompt="1"/>
          </p:nvPr>
        </p:nvSpPr>
        <p:spPr>
          <a:xfrm>
            <a:off x="5082577" y="1087407"/>
            <a:ext cx="1821263" cy="791055"/>
          </a:xfrm>
        </p:spPr>
        <p:txBody>
          <a:bodyPr>
            <a:noAutofit/>
          </a:bodyPr>
          <a:lstStyle>
            <a:lvl1pPr marL="0" indent="0">
              <a:buNone/>
              <a:defRPr sz="1300">
                <a:solidFill>
                  <a:schemeClr val="tx1"/>
                </a:solidFill>
              </a:defRPr>
            </a:lvl1pPr>
          </a:lstStyle>
          <a:p>
            <a:pPr lvl="0"/>
            <a:r>
              <a:rPr lang="en-US" dirty="0"/>
              <a:t>Lorem ipsum dolor sit amet, consectetur</a:t>
            </a:r>
            <a:endParaRPr lang="ru-RU" dirty="0"/>
          </a:p>
        </p:txBody>
      </p:sp>
      <p:sp>
        <p:nvSpPr>
          <p:cNvPr id="3" name="Text Placeholder 2"/>
          <p:cNvSpPr>
            <a:spLocks noGrp="1"/>
          </p:cNvSpPr>
          <p:nvPr>
            <p:ph type="body" sz="quarter" idx="23" hasCustomPrompt="1"/>
          </p:nvPr>
        </p:nvSpPr>
        <p:spPr>
          <a:xfrm>
            <a:off x="3462843" y="5298382"/>
            <a:ext cx="1824178" cy="407987"/>
          </a:xfrm>
        </p:spPr>
        <p:txBody>
          <a:bodyPr>
            <a:normAutofit/>
          </a:bodyPr>
          <a:lstStyle>
            <a:lvl1pPr marL="0" indent="0">
              <a:buNone/>
              <a:defRPr sz="2000" b="0" i="0">
                <a:latin typeface="Calibri Light" panose="020F0302020204030204" pitchFamily="34" charset="0"/>
                <a:ea typeface="Open Sans Semibold" panose="020B0706030804020204" pitchFamily="34" charset="0"/>
                <a:cs typeface="Calibri Light" panose="020F0302020204030204" pitchFamily="34" charset="0"/>
              </a:defRPr>
            </a:lvl1pPr>
          </a:lstStyle>
          <a:p>
            <a:pPr lvl="0"/>
            <a:r>
              <a:rPr lang="en-US" dirty="0"/>
              <a:t>INFODATA 0</a:t>
            </a:r>
            <a:r>
              <a:rPr lang="ru-RU" dirty="0"/>
              <a:t>2</a:t>
            </a:r>
          </a:p>
        </p:txBody>
      </p:sp>
      <p:sp>
        <p:nvSpPr>
          <p:cNvPr id="31" name="Text Placeholder 2"/>
          <p:cNvSpPr>
            <a:spLocks noGrp="1"/>
          </p:cNvSpPr>
          <p:nvPr>
            <p:ph type="body" sz="quarter" idx="24" hasCustomPrompt="1"/>
          </p:nvPr>
        </p:nvSpPr>
        <p:spPr>
          <a:xfrm>
            <a:off x="6871598" y="5297761"/>
            <a:ext cx="1824178" cy="407987"/>
          </a:xfrm>
        </p:spPr>
        <p:txBody>
          <a:bodyPr>
            <a:normAutofit/>
          </a:bodyPr>
          <a:lstStyle>
            <a:lvl1pPr marL="0" indent="0">
              <a:buNone/>
              <a:defRPr sz="2000" b="0" i="0">
                <a:latin typeface="Calibri Light" panose="020F0302020204030204" pitchFamily="34" charset="0"/>
                <a:ea typeface="Open Sans Semibold" panose="020B0706030804020204" pitchFamily="34" charset="0"/>
                <a:cs typeface="Calibri Light" panose="020F0302020204030204" pitchFamily="34" charset="0"/>
              </a:defRPr>
            </a:lvl1pPr>
          </a:lstStyle>
          <a:p>
            <a:pPr lvl="0"/>
            <a:r>
              <a:rPr lang="en-US" dirty="0"/>
              <a:t>INFODATA 0</a:t>
            </a:r>
            <a:r>
              <a:rPr lang="ru-RU" dirty="0"/>
              <a:t>4</a:t>
            </a:r>
          </a:p>
        </p:txBody>
      </p:sp>
      <p:sp>
        <p:nvSpPr>
          <p:cNvPr id="32" name="Text Placeholder 2"/>
          <p:cNvSpPr>
            <a:spLocks noGrp="1"/>
          </p:cNvSpPr>
          <p:nvPr>
            <p:ph type="body" sz="quarter" idx="25" hasCustomPrompt="1"/>
          </p:nvPr>
        </p:nvSpPr>
        <p:spPr>
          <a:xfrm>
            <a:off x="8317714" y="679420"/>
            <a:ext cx="1824178" cy="407987"/>
          </a:xfrm>
        </p:spPr>
        <p:txBody>
          <a:bodyPr>
            <a:normAutofit/>
          </a:bodyPr>
          <a:lstStyle>
            <a:lvl1pPr marL="0" indent="0">
              <a:buNone/>
              <a:defRPr sz="2000" b="0" i="0">
                <a:latin typeface="Calibri Light" panose="020F0302020204030204" pitchFamily="34" charset="0"/>
                <a:ea typeface="Open Sans Semibold" panose="020B0706030804020204" pitchFamily="34" charset="0"/>
                <a:cs typeface="Calibri Light" panose="020F0302020204030204" pitchFamily="34" charset="0"/>
              </a:defRPr>
            </a:lvl1pPr>
          </a:lstStyle>
          <a:p>
            <a:pPr lvl="0"/>
            <a:r>
              <a:rPr lang="en-US" dirty="0"/>
              <a:t>INFODATA 05</a:t>
            </a:r>
            <a:endParaRPr lang="ru-RU" dirty="0"/>
          </a:p>
        </p:txBody>
      </p:sp>
      <p:sp>
        <p:nvSpPr>
          <p:cNvPr id="33" name="Text Placeholder 2"/>
          <p:cNvSpPr>
            <a:spLocks noGrp="1"/>
          </p:cNvSpPr>
          <p:nvPr>
            <p:ph type="body" sz="quarter" idx="26" hasCustomPrompt="1"/>
          </p:nvPr>
        </p:nvSpPr>
        <p:spPr>
          <a:xfrm>
            <a:off x="1867345" y="679420"/>
            <a:ext cx="1824178" cy="407987"/>
          </a:xfrm>
        </p:spPr>
        <p:txBody>
          <a:bodyPr>
            <a:normAutofit/>
          </a:bodyPr>
          <a:lstStyle>
            <a:lvl1pPr marL="0" indent="0">
              <a:buNone/>
              <a:defRPr sz="2000" b="0" i="0">
                <a:latin typeface="Calibri Light" panose="020F0302020204030204" pitchFamily="34" charset="0"/>
                <a:ea typeface="Open Sans Semibold" panose="020B0706030804020204" pitchFamily="34" charset="0"/>
                <a:cs typeface="Calibri Light" panose="020F0302020204030204" pitchFamily="34" charset="0"/>
              </a:defRPr>
            </a:lvl1pPr>
          </a:lstStyle>
          <a:p>
            <a:pPr lvl="0"/>
            <a:r>
              <a:rPr lang="en-US" dirty="0"/>
              <a:t>INFODATA 0</a:t>
            </a:r>
            <a:r>
              <a:rPr lang="ru-RU" dirty="0"/>
              <a:t>1</a:t>
            </a:r>
          </a:p>
        </p:txBody>
      </p:sp>
      <p:sp>
        <p:nvSpPr>
          <p:cNvPr id="34" name="Text Placeholder 2"/>
          <p:cNvSpPr>
            <a:spLocks noGrp="1"/>
          </p:cNvSpPr>
          <p:nvPr>
            <p:ph type="body" sz="quarter" idx="27" hasCustomPrompt="1"/>
          </p:nvPr>
        </p:nvSpPr>
        <p:spPr>
          <a:xfrm>
            <a:off x="5078204" y="679420"/>
            <a:ext cx="1824178" cy="407987"/>
          </a:xfrm>
        </p:spPr>
        <p:txBody>
          <a:bodyPr>
            <a:normAutofit/>
          </a:bodyPr>
          <a:lstStyle>
            <a:lvl1pPr marL="0" indent="0">
              <a:buNone/>
              <a:defRPr sz="2000" b="0" i="0">
                <a:latin typeface="Calibri Light" panose="020F0302020204030204" pitchFamily="34" charset="0"/>
                <a:ea typeface="Open Sans Semibold" panose="020B0706030804020204" pitchFamily="34" charset="0"/>
                <a:cs typeface="Calibri Light" panose="020F0302020204030204" pitchFamily="34" charset="0"/>
              </a:defRPr>
            </a:lvl1pPr>
          </a:lstStyle>
          <a:p>
            <a:pPr lvl="0"/>
            <a:r>
              <a:rPr lang="en-US" dirty="0"/>
              <a:t>INFODATA </a:t>
            </a:r>
            <a:r>
              <a:rPr lang="ru-RU" dirty="0"/>
              <a:t>03</a:t>
            </a:r>
          </a:p>
        </p:txBody>
      </p:sp>
    </p:spTree>
    <p:extLst>
      <p:ext uri="{BB962C8B-B14F-4D97-AF65-F5344CB8AC3E}">
        <p14:creationId xmlns:p14="http://schemas.microsoft.com/office/powerpoint/2010/main" val="77608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fld id="{49833972-655A-4445-9486-AFD3582D0683}" type="datetimeFigureOut">
              <a:rPr lang="ru-RU" smtClean="0"/>
              <a:t>26.03.2025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FCB0320-5C49-4A0C-85ED-B385CF34E9E7}" type="slidenum">
              <a:rPr lang="ru-RU" smtClean="0"/>
              <a:t>‹#›</a:t>
            </a:fld>
            <a:endParaRPr lang="ru-RU"/>
          </a:p>
        </p:txBody>
      </p:sp>
    </p:spTree>
    <p:extLst>
      <p:ext uri="{BB962C8B-B14F-4D97-AF65-F5344CB8AC3E}">
        <p14:creationId xmlns:p14="http://schemas.microsoft.com/office/powerpoint/2010/main" val="3558436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u-R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833972-655A-4445-9486-AFD3582D0683}" type="datetimeFigureOut">
              <a:rPr lang="ru-RU" smtClean="0"/>
              <a:t>26.03.2025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FCB0320-5C49-4A0C-85ED-B385CF34E9E7}" type="slidenum">
              <a:rPr lang="ru-RU" smtClean="0"/>
              <a:t>‹#›</a:t>
            </a:fld>
            <a:endParaRPr lang="ru-RU"/>
          </a:p>
        </p:txBody>
      </p:sp>
    </p:spTree>
    <p:extLst>
      <p:ext uri="{BB962C8B-B14F-4D97-AF65-F5344CB8AC3E}">
        <p14:creationId xmlns:p14="http://schemas.microsoft.com/office/powerpoint/2010/main" val="1148607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Date Placeholder 4"/>
          <p:cNvSpPr>
            <a:spLocks noGrp="1"/>
          </p:cNvSpPr>
          <p:nvPr>
            <p:ph type="dt" sz="half" idx="10"/>
          </p:nvPr>
        </p:nvSpPr>
        <p:spPr/>
        <p:txBody>
          <a:bodyPr/>
          <a:lstStyle/>
          <a:p>
            <a:fld id="{49833972-655A-4445-9486-AFD3582D0683}" type="datetimeFigureOut">
              <a:rPr lang="ru-RU" smtClean="0"/>
              <a:t>26.03.2025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FCB0320-5C49-4A0C-85ED-B385CF34E9E7}" type="slidenum">
              <a:rPr lang="ru-RU" smtClean="0"/>
              <a:t>‹#›</a:t>
            </a:fld>
            <a:endParaRPr lang="ru-RU"/>
          </a:p>
        </p:txBody>
      </p:sp>
    </p:spTree>
    <p:extLst>
      <p:ext uri="{BB962C8B-B14F-4D97-AF65-F5344CB8AC3E}">
        <p14:creationId xmlns:p14="http://schemas.microsoft.com/office/powerpoint/2010/main" val="2461656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ru-R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6"/>
          <p:cNvSpPr>
            <a:spLocks noGrp="1"/>
          </p:cNvSpPr>
          <p:nvPr>
            <p:ph type="dt" sz="half" idx="10"/>
          </p:nvPr>
        </p:nvSpPr>
        <p:spPr/>
        <p:txBody>
          <a:bodyPr/>
          <a:lstStyle/>
          <a:p>
            <a:fld id="{49833972-655A-4445-9486-AFD3582D0683}" type="datetimeFigureOut">
              <a:rPr lang="ru-RU" smtClean="0"/>
              <a:t>26.03.2025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FCB0320-5C49-4A0C-85ED-B385CF34E9E7}" type="slidenum">
              <a:rPr lang="ru-RU" smtClean="0"/>
              <a:t>‹#›</a:t>
            </a:fld>
            <a:endParaRPr lang="ru-RU"/>
          </a:p>
        </p:txBody>
      </p:sp>
    </p:spTree>
    <p:extLst>
      <p:ext uri="{BB962C8B-B14F-4D97-AF65-F5344CB8AC3E}">
        <p14:creationId xmlns:p14="http://schemas.microsoft.com/office/powerpoint/2010/main" val="2700046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Date Placeholder 2"/>
          <p:cNvSpPr>
            <a:spLocks noGrp="1"/>
          </p:cNvSpPr>
          <p:nvPr>
            <p:ph type="dt" sz="half" idx="10"/>
          </p:nvPr>
        </p:nvSpPr>
        <p:spPr/>
        <p:txBody>
          <a:bodyPr/>
          <a:lstStyle/>
          <a:p>
            <a:fld id="{49833972-655A-4445-9486-AFD3582D0683}" type="datetimeFigureOut">
              <a:rPr lang="ru-RU" smtClean="0"/>
              <a:t>26.03.2025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FCB0320-5C49-4A0C-85ED-B385CF34E9E7}" type="slidenum">
              <a:rPr lang="ru-RU" smtClean="0"/>
              <a:t>‹#›</a:t>
            </a:fld>
            <a:endParaRPr lang="ru-RU"/>
          </a:p>
        </p:txBody>
      </p:sp>
    </p:spTree>
    <p:extLst>
      <p:ext uri="{BB962C8B-B14F-4D97-AF65-F5344CB8AC3E}">
        <p14:creationId xmlns:p14="http://schemas.microsoft.com/office/powerpoint/2010/main" val="1390670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833972-655A-4445-9486-AFD3582D0683}" type="datetimeFigureOut">
              <a:rPr lang="ru-RU" smtClean="0"/>
              <a:t>26.03.2025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FCB0320-5C49-4A0C-85ED-B385CF34E9E7}" type="slidenum">
              <a:rPr lang="ru-RU" smtClean="0"/>
              <a:t>‹#›</a:t>
            </a:fld>
            <a:endParaRPr lang="ru-RU"/>
          </a:p>
        </p:txBody>
      </p:sp>
    </p:spTree>
    <p:extLst>
      <p:ext uri="{BB962C8B-B14F-4D97-AF65-F5344CB8AC3E}">
        <p14:creationId xmlns:p14="http://schemas.microsoft.com/office/powerpoint/2010/main" val="3053794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833972-655A-4445-9486-AFD3582D0683}" type="datetimeFigureOut">
              <a:rPr lang="ru-RU" smtClean="0"/>
              <a:t>26.03.2025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FCB0320-5C49-4A0C-85ED-B385CF34E9E7}" type="slidenum">
              <a:rPr lang="ru-RU" smtClean="0"/>
              <a:t>‹#›</a:t>
            </a:fld>
            <a:endParaRPr lang="ru-RU"/>
          </a:p>
        </p:txBody>
      </p:sp>
    </p:spTree>
    <p:extLst>
      <p:ext uri="{BB962C8B-B14F-4D97-AF65-F5344CB8AC3E}">
        <p14:creationId xmlns:p14="http://schemas.microsoft.com/office/powerpoint/2010/main" val="2793006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833972-655A-4445-9486-AFD3582D0683}" type="datetimeFigureOut">
              <a:rPr lang="ru-RU" smtClean="0"/>
              <a:t>26.03.2025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FCB0320-5C49-4A0C-85ED-B385CF34E9E7}" type="slidenum">
              <a:rPr lang="ru-RU" smtClean="0"/>
              <a:t>‹#›</a:t>
            </a:fld>
            <a:endParaRPr lang="ru-RU"/>
          </a:p>
        </p:txBody>
      </p:sp>
    </p:spTree>
    <p:extLst>
      <p:ext uri="{BB962C8B-B14F-4D97-AF65-F5344CB8AC3E}">
        <p14:creationId xmlns:p14="http://schemas.microsoft.com/office/powerpoint/2010/main" val="2842650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 Placeholder 11"/>
          <p:cNvSpPr>
            <a:spLocks noGrp="1"/>
          </p:cNvSpPr>
          <p:nvPr>
            <p:ph type="body" sz="quarter" idx="10" hasCustomPrompt="1"/>
          </p:nvPr>
        </p:nvSpPr>
        <p:spPr>
          <a:xfrm>
            <a:off x="1632231" y="5193366"/>
            <a:ext cx="1958975" cy="1022350"/>
          </a:xfrm>
        </p:spPr>
        <p:txBody>
          <a:bodyPr>
            <a:noAutofit/>
          </a:bodyPr>
          <a:lstStyle>
            <a:lvl1pPr marL="0" indent="0">
              <a:buNone/>
              <a:defRPr sz="1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a:t>
            </a:r>
            <a:endParaRPr lang="ru-RU" dirty="0"/>
          </a:p>
        </p:txBody>
      </p:sp>
      <p:sp>
        <p:nvSpPr>
          <p:cNvPr id="8" name="Text Placeholder 11"/>
          <p:cNvSpPr>
            <a:spLocks noGrp="1"/>
          </p:cNvSpPr>
          <p:nvPr>
            <p:ph type="body" sz="quarter" idx="11" hasCustomPrompt="1"/>
          </p:nvPr>
        </p:nvSpPr>
        <p:spPr>
          <a:xfrm>
            <a:off x="3992937" y="5193366"/>
            <a:ext cx="1958975" cy="1022350"/>
          </a:xfrm>
        </p:spPr>
        <p:txBody>
          <a:bodyPr>
            <a:noAutofit/>
          </a:bodyPr>
          <a:lstStyle>
            <a:lvl1pPr marL="0" indent="0">
              <a:buNone/>
              <a:defRPr sz="1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a:t>
            </a:r>
            <a:endParaRPr lang="ru-RU" dirty="0"/>
          </a:p>
        </p:txBody>
      </p:sp>
      <p:sp>
        <p:nvSpPr>
          <p:cNvPr id="9" name="Text Placeholder 11"/>
          <p:cNvSpPr>
            <a:spLocks noGrp="1"/>
          </p:cNvSpPr>
          <p:nvPr>
            <p:ph type="body" sz="quarter" idx="12" hasCustomPrompt="1"/>
          </p:nvPr>
        </p:nvSpPr>
        <p:spPr>
          <a:xfrm>
            <a:off x="6353643" y="5193366"/>
            <a:ext cx="1958975" cy="1022350"/>
          </a:xfrm>
        </p:spPr>
        <p:txBody>
          <a:bodyPr>
            <a:noAutofit/>
          </a:bodyPr>
          <a:lstStyle>
            <a:lvl1pPr marL="0" indent="0">
              <a:buNone/>
              <a:defRPr sz="1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a:t>
            </a:r>
            <a:endParaRPr lang="ru-RU" dirty="0"/>
          </a:p>
        </p:txBody>
      </p:sp>
      <p:sp>
        <p:nvSpPr>
          <p:cNvPr id="10" name="Text Placeholder 11"/>
          <p:cNvSpPr>
            <a:spLocks noGrp="1"/>
          </p:cNvSpPr>
          <p:nvPr>
            <p:ph type="body" sz="quarter" idx="13" hasCustomPrompt="1"/>
          </p:nvPr>
        </p:nvSpPr>
        <p:spPr>
          <a:xfrm>
            <a:off x="8714349" y="5193366"/>
            <a:ext cx="1958975" cy="1022350"/>
          </a:xfrm>
        </p:spPr>
        <p:txBody>
          <a:bodyPr>
            <a:noAutofit/>
          </a:bodyPr>
          <a:lstStyle>
            <a:lvl1pPr marL="0" indent="0">
              <a:buNone/>
              <a:defRPr sz="1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a:t>
            </a:r>
            <a:endParaRPr lang="ru-RU" dirty="0"/>
          </a:p>
        </p:txBody>
      </p:sp>
      <p:sp>
        <p:nvSpPr>
          <p:cNvPr id="16" name="Text Placeholder 15"/>
          <p:cNvSpPr>
            <a:spLocks noGrp="1"/>
          </p:cNvSpPr>
          <p:nvPr>
            <p:ph type="body" sz="quarter" idx="14" hasCustomPrompt="1"/>
          </p:nvPr>
        </p:nvSpPr>
        <p:spPr>
          <a:xfrm>
            <a:off x="1632231" y="4785715"/>
            <a:ext cx="1958975" cy="392411"/>
          </a:xfrm>
        </p:spPr>
        <p:txBody>
          <a:bodyPr>
            <a:normAutofit/>
          </a:bodyPr>
          <a:lstStyle>
            <a:lvl1pPr marL="0" indent="0">
              <a:buNone/>
              <a:defRPr sz="2000" b="0" i="0">
                <a:latin typeface="Calibri Light" panose="020F0302020204030204" pitchFamily="34" charset="0"/>
                <a:ea typeface="Open Sans Semibold" panose="020B0706030804020204" pitchFamily="34" charset="0"/>
                <a:cs typeface="Calibri Light" panose="020F0302020204030204" pitchFamily="34" charset="0"/>
              </a:defRPr>
            </a:lvl1pPr>
          </a:lstStyle>
          <a:p>
            <a:pPr lvl="0"/>
            <a:r>
              <a:rPr lang="en-US" dirty="0"/>
              <a:t>INFODATA 01</a:t>
            </a:r>
            <a:endParaRPr lang="ru-RU" dirty="0"/>
          </a:p>
        </p:txBody>
      </p:sp>
      <p:sp>
        <p:nvSpPr>
          <p:cNvPr id="17" name="Text Placeholder 15"/>
          <p:cNvSpPr>
            <a:spLocks noGrp="1"/>
          </p:cNvSpPr>
          <p:nvPr>
            <p:ph type="body" sz="quarter" idx="15" hasCustomPrompt="1"/>
          </p:nvPr>
        </p:nvSpPr>
        <p:spPr>
          <a:xfrm>
            <a:off x="3992936" y="4785715"/>
            <a:ext cx="1958975" cy="392411"/>
          </a:xfrm>
        </p:spPr>
        <p:txBody>
          <a:bodyPr>
            <a:normAutofit/>
          </a:bodyPr>
          <a:lstStyle>
            <a:lvl1pPr marL="0" indent="0">
              <a:buNone/>
              <a:defRPr sz="2000" b="0" i="0">
                <a:latin typeface="Calibri Light" panose="020F0302020204030204" pitchFamily="34" charset="0"/>
                <a:ea typeface="Open Sans Semibold" panose="020B0706030804020204" pitchFamily="34" charset="0"/>
                <a:cs typeface="Calibri Light" panose="020F0302020204030204" pitchFamily="34" charset="0"/>
              </a:defRPr>
            </a:lvl1pPr>
          </a:lstStyle>
          <a:p>
            <a:pPr lvl="0"/>
            <a:r>
              <a:rPr lang="en-US" dirty="0"/>
              <a:t>INFODATA 02</a:t>
            </a:r>
            <a:endParaRPr lang="ru-RU" dirty="0"/>
          </a:p>
        </p:txBody>
      </p:sp>
      <p:sp>
        <p:nvSpPr>
          <p:cNvPr id="18" name="Text Placeholder 15"/>
          <p:cNvSpPr>
            <a:spLocks noGrp="1"/>
          </p:cNvSpPr>
          <p:nvPr>
            <p:ph type="body" sz="quarter" idx="16" hasCustomPrompt="1"/>
          </p:nvPr>
        </p:nvSpPr>
        <p:spPr>
          <a:xfrm>
            <a:off x="6353641" y="4785715"/>
            <a:ext cx="1958975" cy="392411"/>
          </a:xfrm>
        </p:spPr>
        <p:txBody>
          <a:bodyPr>
            <a:normAutofit/>
          </a:bodyPr>
          <a:lstStyle>
            <a:lvl1pPr marL="0" indent="0">
              <a:buNone/>
              <a:defRPr sz="2000" b="0" i="0">
                <a:latin typeface="Calibri Light" panose="020F0302020204030204" pitchFamily="34" charset="0"/>
                <a:ea typeface="Open Sans Semibold" panose="020B0706030804020204" pitchFamily="34" charset="0"/>
                <a:cs typeface="Calibri Light" panose="020F0302020204030204" pitchFamily="34" charset="0"/>
              </a:defRPr>
            </a:lvl1pPr>
          </a:lstStyle>
          <a:p>
            <a:pPr lvl="0"/>
            <a:r>
              <a:rPr lang="en-US" dirty="0"/>
              <a:t>INFODATA 03</a:t>
            </a:r>
            <a:endParaRPr lang="ru-RU" dirty="0"/>
          </a:p>
        </p:txBody>
      </p:sp>
      <p:sp>
        <p:nvSpPr>
          <p:cNvPr id="19" name="Text Placeholder 15"/>
          <p:cNvSpPr>
            <a:spLocks noGrp="1"/>
          </p:cNvSpPr>
          <p:nvPr>
            <p:ph type="body" sz="quarter" idx="17" hasCustomPrompt="1"/>
          </p:nvPr>
        </p:nvSpPr>
        <p:spPr>
          <a:xfrm>
            <a:off x="8714346" y="4785715"/>
            <a:ext cx="1958975" cy="392411"/>
          </a:xfrm>
        </p:spPr>
        <p:txBody>
          <a:bodyPr>
            <a:normAutofit/>
          </a:bodyPr>
          <a:lstStyle>
            <a:lvl1pPr marL="0" indent="0">
              <a:buNone/>
              <a:defRPr sz="2000" b="0" i="0">
                <a:latin typeface="Calibri Light" panose="020F0302020204030204" pitchFamily="34" charset="0"/>
                <a:ea typeface="Open Sans Semibold" panose="020B0706030804020204" pitchFamily="34" charset="0"/>
                <a:cs typeface="Calibri Light" panose="020F0302020204030204" pitchFamily="34" charset="0"/>
              </a:defRPr>
            </a:lvl1pPr>
          </a:lstStyle>
          <a:p>
            <a:pPr lvl="0"/>
            <a:r>
              <a:rPr lang="en-US" dirty="0"/>
              <a:t>INFODATA 04</a:t>
            </a:r>
            <a:endParaRPr lang="ru-RU" dirty="0"/>
          </a:p>
        </p:txBody>
      </p:sp>
    </p:spTree>
    <p:extLst>
      <p:ext uri="{BB962C8B-B14F-4D97-AF65-F5344CB8AC3E}">
        <p14:creationId xmlns:p14="http://schemas.microsoft.com/office/powerpoint/2010/main" val="250308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ru-RU"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fld id="{49833972-655A-4445-9486-AFD3582D0683}" type="datetimeFigureOut">
              <a:rPr lang="ru-RU" smtClean="0"/>
              <a:t>26.03.2025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FCB0320-5C49-4A0C-85ED-B385CF34E9E7}" type="slidenum">
              <a:rPr lang="ru-RU" smtClean="0"/>
              <a:t>‹#›</a:t>
            </a:fld>
            <a:endParaRPr lang="ru-RU"/>
          </a:p>
        </p:txBody>
      </p:sp>
    </p:spTree>
    <p:extLst>
      <p:ext uri="{BB962C8B-B14F-4D97-AF65-F5344CB8AC3E}">
        <p14:creationId xmlns:p14="http://schemas.microsoft.com/office/powerpoint/2010/main" val="3122581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fld id="{49833972-655A-4445-9486-AFD3582D0683}" type="datetimeFigureOut">
              <a:rPr lang="ru-RU" smtClean="0"/>
              <a:t>26.03.2025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FCB0320-5C49-4A0C-85ED-B385CF34E9E7}" type="slidenum">
              <a:rPr lang="ru-RU" smtClean="0"/>
              <a:t>‹#›</a:t>
            </a:fld>
            <a:endParaRPr lang="ru-RU"/>
          </a:p>
        </p:txBody>
      </p:sp>
    </p:spTree>
    <p:extLst>
      <p:ext uri="{BB962C8B-B14F-4D97-AF65-F5344CB8AC3E}">
        <p14:creationId xmlns:p14="http://schemas.microsoft.com/office/powerpoint/2010/main" val="8885853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831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Diseño personalizad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A5B7A72-B186-EC36-C88A-38743385E8A9}"/>
              </a:ext>
            </a:extLst>
          </p:cNvPr>
          <p:cNvSpPr>
            <a:spLocks noGrp="1"/>
          </p:cNvSpPr>
          <p:nvPr>
            <p:ph type="pic" sz="quarter" idx="10"/>
          </p:nvPr>
        </p:nvSpPr>
        <p:spPr>
          <a:xfrm>
            <a:off x="0" y="0"/>
            <a:ext cx="9479844" cy="5504657"/>
          </a:xfrm>
          <a:prstGeom prst="rect">
            <a:avLst/>
          </a:prstGeom>
        </p:spPr>
        <p:txBody>
          <a:bodyPr/>
          <a:lstStyle>
            <a:lvl1pPr>
              <a:defRPr>
                <a:latin typeface="Lato Light" panose="020F0302020204030203" pitchFamily="34" charset="0"/>
              </a:defRPr>
            </a:lvl1pPr>
          </a:lstStyle>
          <a:p>
            <a:endParaRPr lang="es-CO" dirty="0"/>
          </a:p>
        </p:txBody>
      </p:sp>
    </p:spTree>
    <p:extLst>
      <p:ext uri="{BB962C8B-B14F-4D97-AF65-F5344CB8AC3E}">
        <p14:creationId xmlns:p14="http://schemas.microsoft.com/office/powerpoint/2010/main" val="1957270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5_02_options">
    <p:spTree>
      <p:nvGrpSpPr>
        <p:cNvPr id="1" name=""/>
        <p:cNvGrpSpPr/>
        <p:nvPr/>
      </p:nvGrpSpPr>
      <p:grpSpPr>
        <a:xfrm>
          <a:off x="0" y="0"/>
          <a:ext cx="0" cy="0"/>
          <a:chOff x="0" y="0"/>
          <a:chExt cx="0" cy="0"/>
        </a:xfrm>
      </p:grpSpPr>
      <p:sp>
        <p:nvSpPr>
          <p:cNvPr id="25" name="Text Placeholder 11"/>
          <p:cNvSpPr>
            <a:spLocks noGrp="1"/>
          </p:cNvSpPr>
          <p:nvPr>
            <p:ph type="body" sz="quarter" idx="10" hasCustomPrompt="1"/>
          </p:nvPr>
        </p:nvSpPr>
        <p:spPr>
          <a:xfrm>
            <a:off x="816883" y="5470951"/>
            <a:ext cx="1763032" cy="1022350"/>
          </a:xfrm>
        </p:spPr>
        <p:txBody>
          <a:bodyPr>
            <a:noAutofit/>
          </a:bodyPr>
          <a:lstStyle>
            <a:lvl1pPr marL="0" indent="0">
              <a:buNone/>
              <a:defRPr sz="1200">
                <a:solidFill>
                  <a:schemeClr val="tx1"/>
                </a:solidFill>
              </a:defRPr>
            </a:lvl1pPr>
          </a:lstStyle>
          <a:p>
            <a:pPr lvl="0"/>
            <a:r>
              <a:rPr lang="en-US" dirty="0"/>
              <a:t>Lorem ipsum dolor sit amet, consectetur adipiscing elit, sed do</a:t>
            </a:r>
            <a:endParaRPr lang="ru-RU" dirty="0"/>
          </a:p>
        </p:txBody>
      </p:sp>
      <p:sp>
        <p:nvSpPr>
          <p:cNvPr id="26" name="Text Placeholder 2"/>
          <p:cNvSpPr>
            <a:spLocks noGrp="1"/>
          </p:cNvSpPr>
          <p:nvPr>
            <p:ph type="body" sz="quarter" idx="18" hasCustomPrompt="1"/>
          </p:nvPr>
        </p:nvSpPr>
        <p:spPr>
          <a:xfrm>
            <a:off x="816882" y="5064283"/>
            <a:ext cx="1763033" cy="383494"/>
          </a:xfrm>
        </p:spPr>
        <p:txBody>
          <a:bodyPr/>
          <a:lstStyle>
            <a:lvl1pPr marL="0" indent="0" algn="ctr">
              <a:buNone/>
              <a:defRPr sz="1800" b="0" i="0">
                <a:latin typeface="Calibri Light" panose="020F0302020204030204" pitchFamily="34" charset="0"/>
                <a:ea typeface="Open Sans Semibold" panose="020B0706030804020204" pitchFamily="34" charset="0"/>
                <a:cs typeface="Calibri Light" panose="020F0302020204030204" pitchFamily="34" charset="0"/>
              </a:defRPr>
            </a:lvl1pPr>
          </a:lstStyle>
          <a:p>
            <a:pPr lvl="0"/>
            <a:r>
              <a:rPr lang="en-US" dirty="0"/>
              <a:t>INFODATA 01</a:t>
            </a:r>
            <a:endParaRPr lang="ru-RU" dirty="0"/>
          </a:p>
        </p:txBody>
      </p:sp>
      <p:sp>
        <p:nvSpPr>
          <p:cNvPr id="27" name="Text Placeholder 11"/>
          <p:cNvSpPr>
            <a:spLocks noGrp="1"/>
          </p:cNvSpPr>
          <p:nvPr>
            <p:ph type="body" sz="quarter" idx="19" hasCustomPrompt="1"/>
          </p:nvPr>
        </p:nvSpPr>
        <p:spPr>
          <a:xfrm>
            <a:off x="2988583" y="5470951"/>
            <a:ext cx="1763032" cy="1022350"/>
          </a:xfrm>
        </p:spPr>
        <p:txBody>
          <a:bodyPr>
            <a:noAutofit/>
          </a:bodyPr>
          <a:lstStyle>
            <a:lvl1pPr marL="0" indent="0">
              <a:buNone/>
              <a:defRPr sz="1200">
                <a:solidFill>
                  <a:schemeClr val="tx1"/>
                </a:solidFill>
              </a:defRPr>
            </a:lvl1pPr>
          </a:lstStyle>
          <a:p>
            <a:pPr lvl="0"/>
            <a:r>
              <a:rPr lang="en-US" dirty="0"/>
              <a:t>Lorem ipsum dolor sit amet, consectetur adipiscing elit, sed do</a:t>
            </a:r>
            <a:endParaRPr lang="ru-RU" dirty="0"/>
          </a:p>
        </p:txBody>
      </p:sp>
      <p:sp>
        <p:nvSpPr>
          <p:cNvPr id="28" name="Text Placeholder 2"/>
          <p:cNvSpPr>
            <a:spLocks noGrp="1"/>
          </p:cNvSpPr>
          <p:nvPr>
            <p:ph type="body" sz="quarter" idx="20" hasCustomPrompt="1"/>
          </p:nvPr>
        </p:nvSpPr>
        <p:spPr>
          <a:xfrm>
            <a:off x="2988582" y="5064283"/>
            <a:ext cx="1763033" cy="383494"/>
          </a:xfrm>
        </p:spPr>
        <p:txBody>
          <a:bodyPr/>
          <a:lstStyle>
            <a:lvl1pPr marL="0" indent="0" algn="ctr">
              <a:buNone/>
              <a:defRPr sz="1800" b="0" i="0">
                <a:latin typeface="Calibri Light" panose="020F0302020204030204" pitchFamily="34" charset="0"/>
                <a:ea typeface="Open Sans Semibold" panose="020B0706030804020204" pitchFamily="34" charset="0"/>
                <a:cs typeface="Calibri Light" panose="020F0302020204030204" pitchFamily="34" charset="0"/>
              </a:defRPr>
            </a:lvl1pPr>
          </a:lstStyle>
          <a:p>
            <a:pPr lvl="0"/>
            <a:r>
              <a:rPr lang="en-US" dirty="0"/>
              <a:t>INFODATA 02</a:t>
            </a:r>
            <a:endParaRPr lang="ru-RU" dirty="0"/>
          </a:p>
        </p:txBody>
      </p:sp>
      <p:sp>
        <p:nvSpPr>
          <p:cNvPr id="29" name="Text Placeholder 11"/>
          <p:cNvSpPr>
            <a:spLocks noGrp="1"/>
          </p:cNvSpPr>
          <p:nvPr>
            <p:ph type="body" sz="quarter" idx="21" hasCustomPrompt="1"/>
          </p:nvPr>
        </p:nvSpPr>
        <p:spPr>
          <a:xfrm>
            <a:off x="5160282" y="5470951"/>
            <a:ext cx="1763032" cy="1022350"/>
          </a:xfrm>
        </p:spPr>
        <p:txBody>
          <a:bodyPr>
            <a:noAutofit/>
          </a:bodyPr>
          <a:lstStyle>
            <a:lvl1pPr marL="0" indent="0">
              <a:buNone/>
              <a:defRPr sz="1200">
                <a:solidFill>
                  <a:schemeClr val="tx1"/>
                </a:solidFill>
              </a:defRPr>
            </a:lvl1pPr>
          </a:lstStyle>
          <a:p>
            <a:pPr lvl="0"/>
            <a:r>
              <a:rPr lang="en-US" dirty="0"/>
              <a:t>Lorem ipsum dolor sit amet, consectetur adipiscing elit, sed do</a:t>
            </a:r>
            <a:endParaRPr lang="ru-RU" dirty="0"/>
          </a:p>
        </p:txBody>
      </p:sp>
      <p:sp>
        <p:nvSpPr>
          <p:cNvPr id="30" name="Text Placeholder 2"/>
          <p:cNvSpPr>
            <a:spLocks noGrp="1"/>
          </p:cNvSpPr>
          <p:nvPr>
            <p:ph type="body" sz="quarter" idx="22" hasCustomPrompt="1"/>
          </p:nvPr>
        </p:nvSpPr>
        <p:spPr>
          <a:xfrm>
            <a:off x="5160281" y="5064283"/>
            <a:ext cx="1885498" cy="383494"/>
          </a:xfrm>
        </p:spPr>
        <p:txBody>
          <a:bodyPr/>
          <a:lstStyle>
            <a:lvl1pPr marL="0" indent="0" algn="ctr">
              <a:buNone/>
              <a:defRPr sz="1800" b="0" i="0">
                <a:latin typeface="Calibri Light" panose="020F0302020204030204" pitchFamily="34" charset="0"/>
                <a:ea typeface="Open Sans Semibold" panose="020B0706030804020204" pitchFamily="34" charset="0"/>
                <a:cs typeface="Calibri Light" panose="020F0302020204030204" pitchFamily="34" charset="0"/>
              </a:defRPr>
            </a:lvl1pPr>
          </a:lstStyle>
          <a:p>
            <a:pPr lvl="0"/>
            <a:r>
              <a:rPr lang="en-US" dirty="0"/>
              <a:t>INFODATA 03</a:t>
            </a:r>
            <a:endParaRPr lang="ru-RU" dirty="0"/>
          </a:p>
        </p:txBody>
      </p:sp>
      <p:sp>
        <p:nvSpPr>
          <p:cNvPr id="31" name="Text Placeholder 11"/>
          <p:cNvSpPr>
            <a:spLocks noGrp="1"/>
          </p:cNvSpPr>
          <p:nvPr>
            <p:ph type="body" sz="quarter" idx="23" hasCustomPrompt="1"/>
          </p:nvPr>
        </p:nvSpPr>
        <p:spPr>
          <a:xfrm>
            <a:off x="7331980" y="5470951"/>
            <a:ext cx="1763032" cy="1022350"/>
          </a:xfrm>
        </p:spPr>
        <p:txBody>
          <a:bodyPr>
            <a:noAutofit/>
          </a:bodyPr>
          <a:lstStyle>
            <a:lvl1pPr marL="0" indent="0">
              <a:buNone/>
              <a:defRPr sz="1200">
                <a:solidFill>
                  <a:schemeClr val="tx1"/>
                </a:solidFill>
              </a:defRPr>
            </a:lvl1pPr>
          </a:lstStyle>
          <a:p>
            <a:pPr lvl="0"/>
            <a:r>
              <a:rPr lang="en-US" dirty="0"/>
              <a:t>Lorem ipsum dolor sit amet, consectetur adipiscing elit, sed do</a:t>
            </a:r>
            <a:endParaRPr lang="ru-RU" dirty="0"/>
          </a:p>
        </p:txBody>
      </p:sp>
      <p:sp>
        <p:nvSpPr>
          <p:cNvPr id="32" name="Text Placeholder 2"/>
          <p:cNvSpPr>
            <a:spLocks noGrp="1"/>
          </p:cNvSpPr>
          <p:nvPr>
            <p:ph type="body" sz="quarter" idx="24" hasCustomPrompt="1"/>
          </p:nvPr>
        </p:nvSpPr>
        <p:spPr>
          <a:xfrm>
            <a:off x="7331979" y="5064283"/>
            <a:ext cx="1763033" cy="383494"/>
          </a:xfrm>
        </p:spPr>
        <p:txBody>
          <a:bodyPr/>
          <a:lstStyle>
            <a:lvl1pPr marL="0" indent="0" algn="ctr">
              <a:buNone/>
              <a:defRPr sz="1800" b="0" i="0">
                <a:latin typeface="Calibri Light" panose="020F0302020204030204" pitchFamily="34" charset="0"/>
                <a:ea typeface="Open Sans Semibold" panose="020B0706030804020204" pitchFamily="34" charset="0"/>
                <a:cs typeface="Calibri Light" panose="020F0302020204030204" pitchFamily="34" charset="0"/>
              </a:defRPr>
            </a:lvl1pPr>
          </a:lstStyle>
          <a:p>
            <a:pPr lvl="0"/>
            <a:r>
              <a:rPr lang="en-US" dirty="0"/>
              <a:t>INFODATA 04</a:t>
            </a:r>
            <a:endParaRPr lang="ru-RU" dirty="0"/>
          </a:p>
        </p:txBody>
      </p:sp>
      <p:sp>
        <p:nvSpPr>
          <p:cNvPr id="33" name="Text Placeholder 11"/>
          <p:cNvSpPr>
            <a:spLocks noGrp="1"/>
          </p:cNvSpPr>
          <p:nvPr>
            <p:ph type="body" sz="quarter" idx="25" hasCustomPrompt="1"/>
          </p:nvPr>
        </p:nvSpPr>
        <p:spPr>
          <a:xfrm>
            <a:off x="9503677" y="5470951"/>
            <a:ext cx="1763032" cy="1022350"/>
          </a:xfrm>
        </p:spPr>
        <p:txBody>
          <a:bodyPr>
            <a:noAutofit/>
          </a:bodyPr>
          <a:lstStyle>
            <a:lvl1pPr marL="0" indent="0">
              <a:buNone/>
              <a:defRPr sz="1200">
                <a:solidFill>
                  <a:schemeClr val="tx1"/>
                </a:solidFill>
              </a:defRPr>
            </a:lvl1pPr>
          </a:lstStyle>
          <a:p>
            <a:pPr lvl="0"/>
            <a:r>
              <a:rPr lang="en-US" dirty="0"/>
              <a:t>Lorem ipsum dolor sit amet, consectetur adipiscing elit, sed do</a:t>
            </a:r>
            <a:endParaRPr lang="ru-RU" dirty="0"/>
          </a:p>
        </p:txBody>
      </p:sp>
      <p:sp>
        <p:nvSpPr>
          <p:cNvPr id="34" name="Text Placeholder 2"/>
          <p:cNvSpPr>
            <a:spLocks noGrp="1"/>
          </p:cNvSpPr>
          <p:nvPr>
            <p:ph type="body" sz="quarter" idx="26" hasCustomPrompt="1"/>
          </p:nvPr>
        </p:nvSpPr>
        <p:spPr>
          <a:xfrm>
            <a:off x="9503676" y="5064283"/>
            <a:ext cx="1763033" cy="383494"/>
          </a:xfrm>
        </p:spPr>
        <p:txBody>
          <a:bodyPr/>
          <a:lstStyle>
            <a:lvl1pPr marL="0" indent="0" algn="ctr">
              <a:buNone/>
              <a:defRPr sz="1800" b="0" i="0">
                <a:latin typeface="Calibri Light" panose="020F0302020204030204" pitchFamily="34" charset="0"/>
                <a:ea typeface="Open Sans Semibold" panose="020B0706030804020204" pitchFamily="34" charset="0"/>
                <a:cs typeface="Calibri Light" panose="020F0302020204030204" pitchFamily="34" charset="0"/>
              </a:defRPr>
            </a:lvl1pPr>
          </a:lstStyle>
          <a:p>
            <a:pPr lvl="0"/>
            <a:r>
              <a:rPr lang="en-US" dirty="0"/>
              <a:t>INFODATA 05</a:t>
            </a:r>
            <a:endParaRPr lang="ru-RU" dirty="0"/>
          </a:p>
        </p:txBody>
      </p:sp>
    </p:spTree>
    <p:extLst>
      <p:ext uri="{BB962C8B-B14F-4D97-AF65-F5344CB8AC3E}">
        <p14:creationId xmlns:p14="http://schemas.microsoft.com/office/powerpoint/2010/main" val="1162097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options">
    <p:spTree>
      <p:nvGrpSpPr>
        <p:cNvPr id="1" name=""/>
        <p:cNvGrpSpPr/>
        <p:nvPr/>
      </p:nvGrpSpPr>
      <p:grpSpPr>
        <a:xfrm>
          <a:off x="0" y="0"/>
          <a:ext cx="0" cy="0"/>
          <a:chOff x="0" y="0"/>
          <a:chExt cx="0" cy="0"/>
        </a:xfrm>
      </p:grpSpPr>
      <p:sp>
        <p:nvSpPr>
          <p:cNvPr id="11" name="Text Placeholder 33"/>
          <p:cNvSpPr>
            <a:spLocks noGrp="1"/>
          </p:cNvSpPr>
          <p:nvPr>
            <p:ph type="body" sz="quarter" idx="11" hasCustomPrompt="1"/>
          </p:nvPr>
        </p:nvSpPr>
        <p:spPr>
          <a:xfrm>
            <a:off x="7304405" y="1560511"/>
            <a:ext cx="3855720" cy="968376"/>
          </a:xfrm>
          <a:prstGeom prst="rect">
            <a:avLst/>
          </a:prstGeom>
        </p:spPr>
        <p:txBody>
          <a:bodyPr>
            <a:noAutofit/>
          </a:bodyPr>
          <a:lstStyle>
            <a:lvl1pPr marL="0" indent="0">
              <a:buNone/>
              <a:defRPr sz="11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12" name="Text Placeholder 36"/>
          <p:cNvSpPr>
            <a:spLocks noGrp="1"/>
          </p:cNvSpPr>
          <p:nvPr>
            <p:ph type="body" sz="quarter" idx="14" hasCustomPrompt="1"/>
          </p:nvPr>
        </p:nvSpPr>
        <p:spPr>
          <a:xfrm>
            <a:off x="7304404" y="1152523"/>
            <a:ext cx="2531747" cy="541338"/>
          </a:xfrm>
          <a:prstGeom prst="rect">
            <a:avLst/>
          </a:prstGeom>
        </p:spPr>
        <p:txBody>
          <a:bodyPr>
            <a:noAutofit/>
          </a:bodyPr>
          <a:lstStyle>
            <a:lvl1pPr marL="0" indent="0" algn="l">
              <a:buNone/>
              <a:defRPr kumimoji="0" lang="en-US" sz="2000" b="0" i="0" u="none" strike="noStrike" kern="1200" cap="none" normalizeH="0" baseline="0" dirty="0" smtClean="0">
                <a:ln>
                  <a:noFill/>
                </a:ln>
                <a:solidFill>
                  <a:schemeClr val="tx1"/>
                </a:solidFill>
                <a:effectLst/>
                <a:latin typeface="Calibri Light" panose="020F0302020204030204" pitchFamily="34" charset="0"/>
                <a:ea typeface="Open Sans Semibold" panose="020B0706030804020204" pitchFamily="34" charset="0"/>
                <a:cs typeface="Calibri Light" panose="020F0302020204030204" pitchFamily="34" charset="0"/>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01</a:t>
            </a:r>
            <a:endParaRPr lang="ru-RU" dirty="0"/>
          </a:p>
        </p:txBody>
      </p:sp>
      <p:sp>
        <p:nvSpPr>
          <p:cNvPr id="13" name="Text Placeholder 33"/>
          <p:cNvSpPr>
            <a:spLocks noGrp="1"/>
          </p:cNvSpPr>
          <p:nvPr>
            <p:ph type="body" sz="quarter" idx="15" hasCustomPrompt="1"/>
          </p:nvPr>
        </p:nvSpPr>
        <p:spPr>
          <a:xfrm>
            <a:off x="7304405" y="3355971"/>
            <a:ext cx="3855720" cy="968376"/>
          </a:xfrm>
          <a:prstGeom prst="rect">
            <a:avLst/>
          </a:prstGeom>
        </p:spPr>
        <p:txBody>
          <a:bodyPr>
            <a:noAutofit/>
          </a:bodyPr>
          <a:lstStyle>
            <a:lvl1pPr marL="0" indent="0">
              <a:buNone/>
              <a:defRPr sz="11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14" name="Text Placeholder 36"/>
          <p:cNvSpPr>
            <a:spLocks noGrp="1"/>
          </p:cNvSpPr>
          <p:nvPr>
            <p:ph type="body" sz="quarter" idx="16" hasCustomPrompt="1"/>
          </p:nvPr>
        </p:nvSpPr>
        <p:spPr>
          <a:xfrm>
            <a:off x="7304404" y="2947983"/>
            <a:ext cx="2531747" cy="541338"/>
          </a:xfrm>
          <a:prstGeom prst="rect">
            <a:avLst/>
          </a:prstGeom>
        </p:spPr>
        <p:txBody>
          <a:bodyPr>
            <a:noAutofit/>
          </a:bodyPr>
          <a:lstStyle>
            <a:lvl1pPr marL="0" indent="0" algn="l">
              <a:buNone/>
              <a:defRPr kumimoji="0" lang="en-US" sz="2000" b="0" i="0" u="none" strike="noStrike" kern="1200" cap="none" normalizeH="0" baseline="0" dirty="0" smtClean="0">
                <a:ln>
                  <a:noFill/>
                </a:ln>
                <a:solidFill>
                  <a:schemeClr val="tx1"/>
                </a:solidFill>
                <a:effectLst/>
                <a:latin typeface="Calibri Light" panose="020F0302020204030204" pitchFamily="34" charset="0"/>
                <a:ea typeface="Open Sans Semibold" panose="020B0706030804020204" pitchFamily="34" charset="0"/>
                <a:cs typeface="Calibri Light" panose="020F0302020204030204" pitchFamily="34" charset="0"/>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02</a:t>
            </a:r>
            <a:endParaRPr lang="ru-RU" dirty="0"/>
          </a:p>
        </p:txBody>
      </p:sp>
      <p:sp>
        <p:nvSpPr>
          <p:cNvPr id="15" name="Text Placeholder 33"/>
          <p:cNvSpPr>
            <a:spLocks noGrp="1"/>
          </p:cNvSpPr>
          <p:nvPr>
            <p:ph type="body" sz="quarter" idx="17" hasCustomPrompt="1"/>
          </p:nvPr>
        </p:nvSpPr>
        <p:spPr>
          <a:xfrm>
            <a:off x="7304405" y="5151431"/>
            <a:ext cx="3855720" cy="968376"/>
          </a:xfrm>
          <a:prstGeom prst="rect">
            <a:avLst/>
          </a:prstGeom>
        </p:spPr>
        <p:txBody>
          <a:bodyPr>
            <a:noAutofit/>
          </a:bodyPr>
          <a:lstStyle>
            <a:lvl1pPr marL="0" indent="0">
              <a:buNone/>
              <a:defRPr sz="11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20" name="Text Placeholder 36"/>
          <p:cNvSpPr>
            <a:spLocks noGrp="1"/>
          </p:cNvSpPr>
          <p:nvPr>
            <p:ph type="body" sz="quarter" idx="18" hasCustomPrompt="1"/>
          </p:nvPr>
        </p:nvSpPr>
        <p:spPr>
          <a:xfrm>
            <a:off x="7304404" y="4743443"/>
            <a:ext cx="2531747" cy="541338"/>
          </a:xfrm>
          <a:prstGeom prst="rect">
            <a:avLst/>
          </a:prstGeom>
        </p:spPr>
        <p:txBody>
          <a:bodyPr>
            <a:noAutofit/>
          </a:bodyPr>
          <a:lstStyle>
            <a:lvl1pPr marL="0" indent="0" algn="l">
              <a:buNone/>
              <a:defRPr kumimoji="0" lang="en-US" sz="2000" b="0" i="0" u="none" strike="noStrike" kern="1200" cap="none" normalizeH="0" baseline="0" dirty="0" smtClean="0">
                <a:ln>
                  <a:noFill/>
                </a:ln>
                <a:solidFill>
                  <a:schemeClr val="tx1"/>
                </a:solidFill>
                <a:effectLst/>
                <a:latin typeface="Calibri Light" panose="020F0302020204030204" pitchFamily="34" charset="0"/>
                <a:ea typeface="Open Sans Semibold" panose="020B0706030804020204" pitchFamily="34" charset="0"/>
                <a:cs typeface="Calibri Light" panose="020F0302020204030204" pitchFamily="34" charset="0"/>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03</a:t>
            </a:r>
            <a:endParaRPr lang="ru-RU" dirty="0"/>
          </a:p>
        </p:txBody>
      </p:sp>
    </p:spTree>
    <p:extLst>
      <p:ext uri="{BB962C8B-B14F-4D97-AF65-F5344CB8AC3E}">
        <p14:creationId xmlns:p14="http://schemas.microsoft.com/office/powerpoint/2010/main" val="3709946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01_options">
    <p:spTree>
      <p:nvGrpSpPr>
        <p:cNvPr id="1" name=""/>
        <p:cNvGrpSpPr/>
        <p:nvPr/>
      </p:nvGrpSpPr>
      <p:grpSpPr>
        <a:xfrm>
          <a:off x="0" y="0"/>
          <a:ext cx="0" cy="0"/>
          <a:chOff x="0" y="0"/>
          <a:chExt cx="0" cy="0"/>
        </a:xfrm>
      </p:grpSpPr>
      <p:sp>
        <p:nvSpPr>
          <p:cNvPr id="11" name="Text Placeholder 33"/>
          <p:cNvSpPr>
            <a:spLocks noGrp="1"/>
          </p:cNvSpPr>
          <p:nvPr>
            <p:ph type="body" sz="quarter" idx="11" hasCustomPrompt="1"/>
          </p:nvPr>
        </p:nvSpPr>
        <p:spPr>
          <a:xfrm>
            <a:off x="1056005" y="1560511"/>
            <a:ext cx="3855720" cy="968376"/>
          </a:xfrm>
          <a:prstGeom prst="rect">
            <a:avLst/>
          </a:prstGeom>
        </p:spPr>
        <p:txBody>
          <a:bodyPr>
            <a:noAutofit/>
          </a:bodyPr>
          <a:lstStyle>
            <a:lvl1pPr marL="0" indent="0">
              <a:buNone/>
              <a:defRPr sz="11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12" name="Text Placeholder 36"/>
          <p:cNvSpPr>
            <a:spLocks noGrp="1"/>
          </p:cNvSpPr>
          <p:nvPr>
            <p:ph type="body" sz="quarter" idx="14" hasCustomPrompt="1"/>
          </p:nvPr>
        </p:nvSpPr>
        <p:spPr>
          <a:xfrm>
            <a:off x="1056004" y="1152523"/>
            <a:ext cx="2531747" cy="541338"/>
          </a:xfrm>
          <a:prstGeom prst="rect">
            <a:avLst/>
          </a:prstGeom>
        </p:spPr>
        <p:txBody>
          <a:bodyPr>
            <a:noAutofit/>
          </a:bodyPr>
          <a:lstStyle>
            <a:lvl1pPr marL="0" indent="0" algn="l">
              <a:buNone/>
              <a:defRPr kumimoji="0" lang="en-US" sz="2000" b="0" i="0" u="none" strike="noStrike" kern="1200" cap="none" normalizeH="0" baseline="0" dirty="0" smtClean="0">
                <a:ln>
                  <a:noFill/>
                </a:ln>
                <a:solidFill>
                  <a:schemeClr val="tx1"/>
                </a:solidFill>
                <a:effectLst/>
                <a:latin typeface="Calibri Light" panose="020F0302020204030204" pitchFamily="34" charset="0"/>
                <a:ea typeface="Open Sans Semibold" panose="020B0706030804020204" pitchFamily="34" charset="0"/>
                <a:cs typeface="Calibri Light" panose="020F0302020204030204" pitchFamily="34" charset="0"/>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01</a:t>
            </a:r>
            <a:endParaRPr lang="ru-RU" dirty="0"/>
          </a:p>
        </p:txBody>
      </p:sp>
      <p:sp>
        <p:nvSpPr>
          <p:cNvPr id="13" name="Text Placeholder 33"/>
          <p:cNvSpPr>
            <a:spLocks noGrp="1"/>
          </p:cNvSpPr>
          <p:nvPr>
            <p:ph type="body" sz="quarter" idx="15" hasCustomPrompt="1"/>
          </p:nvPr>
        </p:nvSpPr>
        <p:spPr>
          <a:xfrm>
            <a:off x="1056005" y="3355971"/>
            <a:ext cx="3855720" cy="968376"/>
          </a:xfrm>
          <a:prstGeom prst="rect">
            <a:avLst/>
          </a:prstGeom>
        </p:spPr>
        <p:txBody>
          <a:bodyPr>
            <a:noAutofit/>
          </a:bodyPr>
          <a:lstStyle>
            <a:lvl1pPr marL="0" indent="0">
              <a:buNone/>
              <a:defRPr sz="11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14" name="Text Placeholder 36"/>
          <p:cNvSpPr>
            <a:spLocks noGrp="1"/>
          </p:cNvSpPr>
          <p:nvPr>
            <p:ph type="body" sz="quarter" idx="16" hasCustomPrompt="1"/>
          </p:nvPr>
        </p:nvSpPr>
        <p:spPr>
          <a:xfrm>
            <a:off x="1056004" y="2947983"/>
            <a:ext cx="2531747" cy="541338"/>
          </a:xfrm>
          <a:prstGeom prst="rect">
            <a:avLst/>
          </a:prstGeom>
        </p:spPr>
        <p:txBody>
          <a:bodyPr>
            <a:noAutofit/>
          </a:bodyPr>
          <a:lstStyle>
            <a:lvl1pPr marL="0" indent="0" algn="l">
              <a:buNone/>
              <a:defRPr kumimoji="0" lang="en-US" sz="2000" b="0" i="0" u="none" strike="noStrike" kern="1200" cap="none" normalizeH="0" baseline="0" dirty="0" smtClean="0">
                <a:ln>
                  <a:noFill/>
                </a:ln>
                <a:solidFill>
                  <a:schemeClr val="tx1"/>
                </a:solidFill>
                <a:effectLst/>
                <a:latin typeface="Calibri Light" panose="020F0302020204030204" pitchFamily="34" charset="0"/>
                <a:ea typeface="Open Sans Semibold" panose="020B0706030804020204" pitchFamily="34" charset="0"/>
                <a:cs typeface="Calibri Light" panose="020F0302020204030204" pitchFamily="34" charset="0"/>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02</a:t>
            </a:r>
            <a:endParaRPr lang="ru-RU" dirty="0"/>
          </a:p>
        </p:txBody>
      </p:sp>
      <p:sp>
        <p:nvSpPr>
          <p:cNvPr id="15" name="Text Placeholder 33"/>
          <p:cNvSpPr>
            <a:spLocks noGrp="1"/>
          </p:cNvSpPr>
          <p:nvPr>
            <p:ph type="body" sz="quarter" idx="17" hasCustomPrompt="1"/>
          </p:nvPr>
        </p:nvSpPr>
        <p:spPr>
          <a:xfrm>
            <a:off x="1056005" y="5151431"/>
            <a:ext cx="3855720" cy="968376"/>
          </a:xfrm>
          <a:prstGeom prst="rect">
            <a:avLst/>
          </a:prstGeom>
        </p:spPr>
        <p:txBody>
          <a:bodyPr>
            <a:noAutofit/>
          </a:bodyPr>
          <a:lstStyle>
            <a:lvl1pPr marL="0" indent="0">
              <a:buNone/>
              <a:defRPr sz="11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20" name="Text Placeholder 36"/>
          <p:cNvSpPr>
            <a:spLocks noGrp="1"/>
          </p:cNvSpPr>
          <p:nvPr>
            <p:ph type="body" sz="quarter" idx="18" hasCustomPrompt="1"/>
          </p:nvPr>
        </p:nvSpPr>
        <p:spPr>
          <a:xfrm>
            <a:off x="1056004" y="4743443"/>
            <a:ext cx="2531747" cy="541338"/>
          </a:xfrm>
          <a:prstGeom prst="rect">
            <a:avLst/>
          </a:prstGeom>
        </p:spPr>
        <p:txBody>
          <a:bodyPr>
            <a:noAutofit/>
          </a:bodyPr>
          <a:lstStyle>
            <a:lvl1pPr marL="0" indent="0" algn="l">
              <a:buNone/>
              <a:defRPr kumimoji="0" lang="en-US" sz="2000" b="0" i="0" u="none" strike="noStrike" kern="1200" cap="none" normalizeH="0" baseline="0" dirty="0" smtClean="0">
                <a:ln>
                  <a:noFill/>
                </a:ln>
                <a:solidFill>
                  <a:schemeClr val="tx1"/>
                </a:solidFill>
                <a:effectLst/>
                <a:latin typeface="Calibri Light" panose="020F0302020204030204" pitchFamily="34" charset="0"/>
                <a:ea typeface="Open Sans Semibold" panose="020B0706030804020204" pitchFamily="34" charset="0"/>
                <a:cs typeface="Calibri Light" panose="020F0302020204030204" pitchFamily="34" charset="0"/>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03</a:t>
            </a:r>
            <a:endParaRPr lang="ru-RU" dirty="0"/>
          </a:p>
        </p:txBody>
      </p:sp>
    </p:spTree>
    <p:extLst>
      <p:ext uri="{BB962C8B-B14F-4D97-AF65-F5344CB8AC3E}">
        <p14:creationId xmlns:p14="http://schemas.microsoft.com/office/powerpoint/2010/main" val="3772573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02_options">
    <p:spTree>
      <p:nvGrpSpPr>
        <p:cNvPr id="1" name=""/>
        <p:cNvGrpSpPr/>
        <p:nvPr/>
      </p:nvGrpSpPr>
      <p:grpSpPr>
        <a:xfrm>
          <a:off x="0" y="0"/>
          <a:ext cx="0" cy="0"/>
          <a:chOff x="0" y="0"/>
          <a:chExt cx="0" cy="0"/>
        </a:xfrm>
      </p:grpSpPr>
      <p:sp>
        <p:nvSpPr>
          <p:cNvPr id="8" name="Text Placeholder 7"/>
          <p:cNvSpPr>
            <a:spLocks noGrp="1"/>
          </p:cNvSpPr>
          <p:nvPr>
            <p:ph type="body" sz="quarter" idx="14" hasCustomPrompt="1"/>
          </p:nvPr>
        </p:nvSpPr>
        <p:spPr>
          <a:xfrm>
            <a:off x="1983695" y="4002546"/>
            <a:ext cx="2367869" cy="349018"/>
          </a:xfrm>
        </p:spPr>
        <p:txBody>
          <a:bodyPr>
            <a:noAutofit/>
          </a:bodyPr>
          <a:lstStyle>
            <a:lvl1pPr marL="0" indent="0">
              <a:buNone/>
              <a:defRPr sz="2200" b="0" i="0">
                <a:solidFill>
                  <a:schemeClr val="tx1"/>
                </a:solidFill>
                <a:latin typeface="Calibri Light" panose="020F0302020204030204" pitchFamily="34" charset="0"/>
                <a:ea typeface="Open Sans Semibold" panose="020B0706030804020204" pitchFamily="34" charset="0"/>
                <a:cs typeface="Calibri Light" panose="020F0302020204030204" pitchFamily="34" charset="0"/>
              </a:defRPr>
            </a:lvl1pPr>
          </a:lstStyle>
          <a:p>
            <a:pPr lvl="0"/>
            <a:r>
              <a:rPr lang="en-US" dirty="0"/>
              <a:t>INFODATA 02</a:t>
            </a:r>
            <a:endParaRPr lang="ru-RU" dirty="0"/>
          </a:p>
        </p:txBody>
      </p:sp>
      <p:sp>
        <p:nvSpPr>
          <p:cNvPr id="9" name="Text Placeholder 9"/>
          <p:cNvSpPr>
            <a:spLocks noGrp="1"/>
          </p:cNvSpPr>
          <p:nvPr>
            <p:ph type="body" sz="quarter" idx="15" hasCustomPrompt="1"/>
          </p:nvPr>
        </p:nvSpPr>
        <p:spPr>
          <a:xfrm>
            <a:off x="1983694" y="4354970"/>
            <a:ext cx="2367869" cy="979033"/>
          </a:xfrm>
        </p:spPr>
        <p:txBody>
          <a:bodyPr>
            <a:noAutofit/>
          </a:bodyPr>
          <a:lstStyle>
            <a:lvl1pPr marL="0" indent="0">
              <a:buNone/>
              <a:defRPr sz="1200"/>
            </a:lvl1pPr>
          </a:lstStyle>
          <a:p>
            <a:pPr lvl="0"/>
            <a:r>
              <a:rPr lang="en-US" dirty="0"/>
              <a:t>Lorem ipsum dolor sit amet, consectetur adipiscing elit, sed do eiusmod tempor incididunt ut labore et dolore magna</a:t>
            </a:r>
            <a:endParaRPr lang="ru-RU" dirty="0"/>
          </a:p>
        </p:txBody>
      </p:sp>
      <p:sp>
        <p:nvSpPr>
          <p:cNvPr id="10" name="Text Placeholder 7"/>
          <p:cNvSpPr>
            <a:spLocks noGrp="1"/>
          </p:cNvSpPr>
          <p:nvPr>
            <p:ph type="body" sz="quarter" idx="22" hasCustomPrompt="1"/>
          </p:nvPr>
        </p:nvSpPr>
        <p:spPr>
          <a:xfrm>
            <a:off x="1126445" y="1936981"/>
            <a:ext cx="2367869" cy="349018"/>
          </a:xfrm>
        </p:spPr>
        <p:txBody>
          <a:bodyPr>
            <a:noAutofit/>
          </a:bodyPr>
          <a:lstStyle>
            <a:lvl1pPr marL="0" indent="0">
              <a:buNone/>
              <a:defRPr sz="2200" b="0" i="0">
                <a:solidFill>
                  <a:schemeClr val="tx1"/>
                </a:solidFill>
                <a:latin typeface="Calibri Light" panose="020F0302020204030204" pitchFamily="34" charset="0"/>
                <a:ea typeface="Open Sans Semibold" panose="020B0706030804020204" pitchFamily="34" charset="0"/>
                <a:cs typeface="Calibri Light" panose="020F0302020204030204" pitchFamily="34" charset="0"/>
              </a:defRPr>
            </a:lvl1pPr>
          </a:lstStyle>
          <a:p>
            <a:pPr lvl="0"/>
            <a:r>
              <a:rPr lang="en-US" dirty="0"/>
              <a:t>INFODATA 01</a:t>
            </a:r>
            <a:endParaRPr lang="ru-RU" dirty="0"/>
          </a:p>
        </p:txBody>
      </p:sp>
      <p:sp>
        <p:nvSpPr>
          <p:cNvPr id="16" name="Text Placeholder 9"/>
          <p:cNvSpPr>
            <a:spLocks noGrp="1"/>
          </p:cNvSpPr>
          <p:nvPr>
            <p:ph type="body" sz="quarter" idx="23" hasCustomPrompt="1"/>
          </p:nvPr>
        </p:nvSpPr>
        <p:spPr>
          <a:xfrm>
            <a:off x="1126444" y="2289405"/>
            <a:ext cx="2367869" cy="979033"/>
          </a:xfrm>
        </p:spPr>
        <p:txBody>
          <a:bodyPr>
            <a:noAutofit/>
          </a:bodyPr>
          <a:lstStyle>
            <a:lvl1pPr marL="0" indent="0">
              <a:buNone/>
              <a:defRPr sz="1200"/>
            </a:lvl1pPr>
          </a:lstStyle>
          <a:p>
            <a:pPr lvl="0"/>
            <a:r>
              <a:rPr lang="en-US" dirty="0"/>
              <a:t>Lorem ipsum dolor sit amet, consectetur adipiscing elit, sed do eiusmod tempor incididunt ut labore et dolore magna</a:t>
            </a:r>
            <a:endParaRPr lang="ru-RU" dirty="0"/>
          </a:p>
        </p:txBody>
      </p:sp>
      <p:sp>
        <p:nvSpPr>
          <p:cNvPr id="17" name="Text Placeholder 7"/>
          <p:cNvSpPr>
            <a:spLocks noGrp="1"/>
          </p:cNvSpPr>
          <p:nvPr>
            <p:ph type="body" sz="quarter" idx="24" hasCustomPrompt="1"/>
          </p:nvPr>
        </p:nvSpPr>
        <p:spPr>
          <a:xfrm>
            <a:off x="8633046" y="1933575"/>
            <a:ext cx="2367869" cy="349018"/>
          </a:xfrm>
        </p:spPr>
        <p:txBody>
          <a:bodyPr>
            <a:noAutofit/>
          </a:bodyPr>
          <a:lstStyle>
            <a:lvl1pPr marL="0" indent="0" algn="r">
              <a:buNone/>
              <a:defRPr sz="2200" b="0" i="0">
                <a:solidFill>
                  <a:schemeClr val="tx1"/>
                </a:solidFill>
                <a:latin typeface="Calibri Light" panose="020F0302020204030204" pitchFamily="34" charset="0"/>
                <a:ea typeface="Open Sans Semibold" panose="020B0706030804020204" pitchFamily="34" charset="0"/>
                <a:cs typeface="Calibri Light" panose="020F0302020204030204" pitchFamily="34" charset="0"/>
              </a:defRPr>
            </a:lvl1pPr>
          </a:lstStyle>
          <a:p>
            <a:pPr lvl="0"/>
            <a:r>
              <a:rPr lang="en-US" dirty="0"/>
              <a:t>INFODATA 03</a:t>
            </a:r>
            <a:endParaRPr lang="ru-RU" dirty="0"/>
          </a:p>
        </p:txBody>
      </p:sp>
      <p:sp>
        <p:nvSpPr>
          <p:cNvPr id="18" name="Text Placeholder 9"/>
          <p:cNvSpPr>
            <a:spLocks noGrp="1"/>
          </p:cNvSpPr>
          <p:nvPr>
            <p:ph type="body" sz="quarter" idx="25" hasCustomPrompt="1"/>
          </p:nvPr>
        </p:nvSpPr>
        <p:spPr>
          <a:xfrm>
            <a:off x="8633045" y="2285999"/>
            <a:ext cx="2367869" cy="979033"/>
          </a:xfrm>
        </p:spPr>
        <p:txBody>
          <a:bodyPr>
            <a:noAutofit/>
          </a:bodyPr>
          <a:lstStyle>
            <a:lvl1pPr marL="0" indent="0" algn="r">
              <a:buNone/>
              <a:defRPr sz="1200"/>
            </a:lvl1pPr>
          </a:lstStyle>
          <a:p>
            <a:pPr lvl="0"/>
            <a:r>
              <a:rPr lang="en-US" dirty="0"/>
              <a:t>Lorem ipsum dolor sit amet, consectetur adipiscing elit, sed do eiusmod tempor incididunt ut labore et dolore magna</a:t>
            </a:r>
            <a:endParaRPr lang="ru-RU" dirty="0"/>
          </a:p>
        </p:txBody>
      </p:sp>
      <p:sp>
        <p:nvSpPr>
          <p:cNvPr id="19" name="Text Placeholder 7"/>
          <p:cNvSpPr>
            <a:spLocks noGrp="1"/>
          </p:cNvSpPr>
          <p:nvPr>
            <p:ph type="body" sz="quarter" idx="26" hasCustomPrompt="1"/>
          </p:nvPr>
        </p:nvSpPr>
        <p:spPr>
          <a:xfrm>
            <a:off x="7723188" y="4002546"/>
            <a:ext cx="2465841" cy="349018"/>
          </a:xfrm>
        </p:spPr>
        <p:txBody>
          <a:bodyPr>
            <a:noAutofit/>
          </a:bodyPr>
          <a:lstStyle>
            <a:lvl1pPr marL="0" indent="0" algn="r">
              <a:buNone/>
              <a:defRPr sz="2200" b="0" i="0">
                <a:solidFill>
                  <a:schemeClr val="tx1"/>
                </a:solidFill>
                <a:latin typeface="Calibri Light" panose="020F0302020204030204" pitchFamily="34" charset="0"/>
                <a:ea typeface="Open Sans Semibold" panose="020B0706030804020204" pitchFamily="34" charset="0"/>
                <a:cs typeface="Calibri Light" panose="020F0302020204030204" pitchFamily="34" charset="0"/>
              </a:defRPr>
            </a:lvl1pPr>
          </a:lstStyle>
          <a:p>
            <a:pPr lvl="0"/>
            <a:r>
              <a:rPr lang="en-US" dirty="0"/>
              <a:t>INFODATA 04</a:t>
            </a:r>
            <a:endParaRPr lang="ru-RU" dirty="0"/>
          </a:p>
        </p:txBody>
      </p:sp>
      <p:sp>
        <p:nvSpPr>
          <p:cNvPr id="21" name="Text Placeholder 9"/>
          <p:cNvSpPr>
            <a:spLocks noGrp="1"/>
          </p:cNvSpPr>
          <p:nvPr>
            <p:ph type="body" sz="quarter" idx="27" hasCustomPrompt="1"/>
          </p:nvPr>
        </p:nvSpPr>
        <p:spPr>
          <a:xfrm>
            <a:off x="7723187" y="4354970"/>
            <a:ext cx="2367869" cy="979033"/>
          </a:xfrm>
        </p:spPr>
        <p:txBody>
          <a:bodyPr>
            <a:noAutofit/>
          </a:bodyPr>
          <a:lstStyle>
            <a:lvl1pPr marL="0" indent="0" algn="r">
              <a:buNone/>
              <a:defRPr sz="1200"/>
            </a:lvl1pPr>
          </a:lstStyle>
          <a:p>
            <a:pPr lvl="0"/>
            <a:r>
              <a:rPr lang="en-US" dirty="0"/>
              <a:t>Lorem ipsum dolor sit amet, consectetur adipiscing elit, sed do eiusmod tempor incididunt ut labore et dolore magna</a:t>
            </a:r>
            <a:endParaRPr lang="ru-RU" dirty="0"/>
          </a:p>
        </p:txBody>
      </p:sp>
    </p:spTree>
    <p:extLst>
      <p:ext uri="{BB962C8B-B14F-4D97-AF65-F5344CB8AC3E}">
        <p14:creationId xmlns:p14="http://schemas.microsoft.com/office/powerpoint/2010/main" val="1325599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4_03_options">
    <p:spTree>
      <p:nvGrpSpPr>
        <p:cNvPr id="1" name=""/>
        <p:cNvGrpSpPr/>
        <p:nvPr/>
      </p:nvGrpSpPr>
      <p:grpSpPr>
        <a:xfrm>
          <a:off x="0" y="0"/>
          <a:ext cx="0" cy="0"/>
          <a:chOff x="0" y="0"/>
          <a:chExt cx="0" cy="0"/>
        </a:xfrm>
      </p:grpSpPr>
      <p:sp>
        <p:nvSpPr>
          <p:cNvPr id="11" name="Text Placeholder 33"/>
          <p:cNvSpPr>
            <a:spLocks noGrp="1"/>
          </p:cNvSpPr>
          <p:nvPr>
            <p:ph type="body" sz="quarter" idx="11" hasCustomPrompt="1"/>
          </p:nvPr>
        </p:nvSpPr>
        <p:spPr>
          <a:xfrm>
            <a:off x="779145" y="1274759"/>
            <a:ext cx="2390775" cy="858842"/>
          </a:xfrm>
          <a:prstGeom prst="rect">
            <a:avLst/>
          </a:prstGeom>
        </p:spPr>
        <p:txBody>
          <a:bodyPr>
            <a:noAutofit/>
          </a:bodyPr>
          <a:lstStyle>
            <a:lvl1pPr marL="0" indent="0">
              <a:buNone/>
              <a:defRPr sz="1100">
                <a:solidFill>
                  <a:schemeClr val="tx1"/>
                </a:solidFill>
              </a:defRPr>
            </a:lvl1pPr>
          </a:lstStyle>
          <a:p>
            <a:pPr lvl="0"/>
            <a:r>
              <a:rPr lang="en-US" dirty="0"/>
              <a:t>Lorem ipsum dolor sit amet, consectetur adipiscing elit, sed do eiusmod tempor incididunt ut labore et dolore magna aliqua. </a:t>
            </a:r>
          </a:p>
        </p:txBody>
      </p:sp>
      <p:sp>
        <p:nvSpPr>
          <p:cNvPr id="12" name="Text Placeholder 36"/>
          <p:cNvSpPr>
            <a:spLocks noGrp="1"/>
          </p:cNvSpPr>
          <p:nvPr>
            <p:ph type="body" sz="quarter" idx="12" hasCustomPrompt="1"/>
          </p:nvPr>
        </p:nvSpPr>
        <p:spPr>
          <a:xfrm>
            <a:off x="8991599" y="872328"/>
            <a:ext cx="2403791" cy="541338"/>
          </a:xfrm>
          <a:prstGeom prst="rect">
            <a:avLst/>
          </a:prstGeom>
        </p:spPr>
        <p:txBody>
          <a:bodyPr>
            <a:noAutofit/>
          </a:bodyPr>
          <a:lstStyle>
            <a:lvl1pPr marL="0" indent="0" algn="r">
              <a:buNone/>
              <a:defRPr kumimoji="0" lang="en-US" sz="1800" b="0" i="0" u="none" strike="noStrike" kern="1200" cap="none" normalizeH="0" baseline="0" dirty="0" smtClean="0">
                <a:ln>
                  <a:noFill/>
                </a:ln>
                <a:solidFill>
                  <a:schemeClr val="tx1"/>
                </a:solidFill>
                <a:effectLst/>
                <a:latin typeface="Calibri Light" panose="020F0302020204030204" pitchFamily="34" charset="0"/>
                <a:ea typeface="Open Sans Semibold" panose="020B0706030804020204" pitchFamily="34" charset="0"/>
                <a:cs typeface="Calibri Light" panose="020F0302020204030204" pitchFamily="34" charset="0"/>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3</a:t>
            </a:r>
          </a:p>
        </p:txBody>
      </p:sp>
      <p:sp>
        <p:nvSpPr>
          <p:cNvPr id="13" name="Text Placeholder 33"/>
          <p:cNvSpPr>
            <a:spLocks noGrp="1"/>
          </p:cNvSpPr>
          <p:nvPr>
            <p:ph type="body" sz="quarter" idx="13" hasCustomPrompt="1"/>
          </p:nvPr>
        </p:nvSpPr>
        <p:spPr>
          <a:xfrm>
            <a:off x="8991599" y="1287459"/>
            <a:ext cx="2403791" cy="793752"/>
          </a:xfrm>
          <a:prstGeom prst="rect">
            <a:avLst/>
          </a:prstGeom>
        </p:spPr>
        <p:txBody>
          <a:bodyPr>
            <a:noAutofit/>
          </a:bodyPr>
          <a:lstStyle>
            <a:lvl1pPr marL="0" indent="0" algn="r">
              <a:buNone/>
              <a:defRPr sz="1100">
                <a:solidFill>
                  <a:schemeClr val="tx1"/>
                </a:solidFill>
              </a:defRPr>
            </a:lvl1pPr>
          </a:lstStyle>
          <a:p>
            <a:pPr lvl="0"/>
            <a:r>
              <a:rPr lang="en-US" dirty="0"/>
              <a:t>Lorem ipsum dolor sit amet, consectetur adipiscing elit, sed do eiusmod tempor incididunt ut labore et dolore magna aliqua. </a:t>
            </a:r>
          </a:p>
        </p:txBody>
      </p:sp>
      <p:sp>
        <p:nvSpPr>
          <p:cNvPr id="14" name="Text Placeholder 36"/>
          <p:cNvSpPr>
            <a:spLocks noGrp="1"/>
          </p:cNvSpPr>
          <p:nvPr>
            <p:ph type="body" sz="quarter" idx="14" hasCustomPrompt="1"/>
          </p:nvPr>
        </p:nvSpPr>
        <p:spPr>
          <a:xfrm>
            <a:off x="779145" y="872328"/>
            <a:ext cx="2390776" cy="541338"/>
          </a:xfrm>
          <a:prstGeom prst="rect">
            <a:avLst/>
          </a:prstGeom>
        </p:spPr>
        <p:txBody>
          <a:bodyPr>
            <a:noAutofit/>
          </a:bodyPr>
          <a:lstStyle>
            <a:lvl1pPr marL="0" indent="0" algn="l">
              <a:buNone/>
              <a:defRPr kumimoji="0" lang="en-US" sz="1800" b="0" i="0" u="none" strike="noStrike" kern="1200" cap="none" normalizeH="0" baseline="0" dirty="0" smtClean="0">
                <a:ln>
                  <a:noFill/>
                </a:ln>
                <a:solidFill>
                  <a:schemeClr val="tx1"/>
                </a:solidFill>
                <a:effectLst/>
                <a:latin typeface="Calibri Light" panose="020F0302020204030204" pitchFamily="34" charset="0"/>
                <a:ea typeface="Open Sans Semibold" panose="020B0706030804020204" pitchFamily="34" charset="0"/>
                <a:cs typeface="Calibri Light" panose="020F0302020204030204" pitchFamily="34" charset="0"/>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2</a:t>
            </a:r>
          </a:p>
        </p:txBody>
      </p:sp>
      <p:sp>
        <p:nvSpPr>
          <p:cNvPr id="15" name="Text Placeholder 33"/>
          <p:cNvSpPr>
            <a:spLocks noGrp="1"/>
          </p:cNvSpPr>
          <p:nvPr>
            <p:ph type="body" sz="quarter" idx="15" hasCustomPrompt="1"/>
          </p:nvPr>
        </p:nvSpPr>
        <p:spPr>
          <a:xfrm>
            <a:off x="779145" y="5246684"/>
            <a:ext cx="2390775" cy="858842"/>
          </a:xfrm>
          <a:prstGeom prst="rect">
            <a:avLst/>
          </a:prstGeom>
        </p:spPr>
        <p:txBody>
          <a:bodyPr>
            <a:noAutofit/>
          </a:bodyPr>
          <a:lstStyle>
            <a:lvl1pPr marL="0" indent="0">
              <a:buNone/>
              <a:defRPr sz="1100">
                <a:solidFill>
                  <a:schemeClr val="tx1"/>
                </a:solidFill>
              </a:defRPr>
            </a:lvl1pPr>
          </a:lstStyle>
          <a:p>
            <a:pPr lvl="0"/>
            <a:r>
              <a:rPr lang="en-US" dirty="0"/>
              <a:t>Lorem ipsum dolor sit amet, consectetur adipiscing elit, sed do eiusmod tempor incididunt ut labore et dolore magna aliqua. </a:t>
            </a:r>
          </a:p>
        </p:txBody>
      </p:sp>
      <p:sp>
        <p:nvSpPr>
          <p:cNvPr id="20" name="Text Placeholder 36"/>
          <p:cNvSpPr>
            <a:spLocks noGrp="1"/>
          </p:cNvSpPr>
          <p:nvPr>
            <p:ph type="body" sz="quarter" idx="16" hasCustomPrompt="1"/>
          </p:nvPr>
        </p:nvSpPr>
        <p:spPr>
          <a:xfrm>
            <a:off x="779145" y="4844253"/>
            <a:ext cx="2390776" cy="541338"/>
          </a:xfrm>
          <a:prstGeom prst="rect">
            <a:avLst/>
          </a:prstGeom>
        </p:spPr>
        <p:txBody>
          <a:bodyPr>
            <a:noAutofit/>
          </a:bodyPr>
          <a:lstStyle>
            <a:lvl1pPr marL="0" indent="0" algn="l">
              <a:buNone/>
              <a:defRPr kumimoji="0" lang="en-US" sz="1800" b="0" i="0" u="none" strike="noStrike" kern="1200" cap="none" normalizeH="0" baseline="0" dirty="0" smtClean="0">
                <a:ln>
                  <a:noFill/>
                </a:ln>
                <a:solidFill>
                  <a:schemeClr val="tx1"/>
                </a:solidFill>
                <a:effectLst/>
                <a:latin typeface="Calibri Light" panose="020F0302020204030204" pitchFamily="34" charset="0"/>
                <a:ea typeface="Open Sans Semibold" panose="020B0706030804020204" pitchFamily="34" charset="0"/>
                <a:cs typeface="Calibri Light" panose="020F0302020204030204" pitchFamily="34" charset="0"/>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1</a:t>
            </a:r>
          </a:p>
        </p:txBody>
      </p:sp>
      <p:sp>
        <p:nvSpPr>
          <p:cNvPr id="22" name="Text Placeholder 36"/>
          <p:cNvSpPr>
            <a:spLocks noGrp="1"/>
          </p:cNvSpPr>
          <p:nvPr>
            <p:ph type="body" sz="quarter" idx="17" hasCustomPrompt="1"/>
          </p:nvPr>
        </p:nvSpPr>
        <p:spPr>
          <a:xfrm>
            <a:off x="8991599" y="4844253"/>
            <a:ext cx="2403791" cy="541338"/>
          </a:xfrm>
          <a:prstGeom prst="rect">
            <a:avLst/>
          </a:prstGeom>
        </p:spPr>
        <p:txBody>
          <a:bodyPr>
            <a:noAutofit/>
          </a:bodyPr>
          <a:lstStyle>
            <a:lvl1pPr marL="0" indent="0" algn="r">
              <a:buNone/>
              <a:defRPr kumimoji="0" lang="en-US" sz="1800" b="0" i="0" u="none" strike="noStrike" kern="1200" cap="none" normalizeH="0" baseline="0" dirty="0" smtClean="0">
                <a:ln>
                  <a:noFill/>
                </a:ln>
                <a:solidFill>
                  <a:schemeClr val="tx1"/>
                </a:solidFill>
                <a:effectLst/>
                <a:latin typeface="Calibri Light" panose="020F0302020204030204" pitchFamily="34" charset="0"/>
                <a:ea typeface="Open Sans Semibold" panose="020B0706030804020204" pitchFamily="34" charset="0"/>
                <a:cs typeface="Calibri Light" panose="020F0302020204030204" pitchFamily="34" charset="0"/>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4</a:t>
            </a:r>
          </a:p>
        </p:txBody>
      </p:sp>
      <p:sp>
        <p:nvSpPr>
          <p:cNvPr id="23" name="Text Placeholder 33"/>
          <p:cNvSpPr>
            <a:spLocks noGrp="1"/>
          </p:cNvSpPr>
          <p:nvPr>
            <p:ph type="body" sz="quarter" idx="18" hasCustomPrompt="1"/>
          </p:nvPr>
        </p:nvSpPr>
        <p:spPr>
          <a:xfrm>
            <a:off x="8991599" y="5259384"/>
            <a:ext cx="2403791" cy="793752"/>
          </a:xfrm>
          <a:prstGeom prst="rect">
            <a:avLst/>
          </a:prstGeom>
        </p:spPr>
        <p:txBody>
          <a:bodyPr>
            <a:noAutofit/>
          </a:bodyPr>
          <a:lstStyle>
            <a:lvl1pPr marL="0" indent="0" algn="r">
              <a:buNone/>
              <a:defRPr sz="1100">
                <a:solidFill>
                  <a:schemeClr val="tx1"/>
                </a:solidFill>
              </a:defRPr>
            </a:lvl1pPr>
          </a:lstStyle>
          <a:p>
            <a:pPr lvl="0"/>
            <a:r>
              <a:rPr lang="en-US" dirty="0"/>
              <a:t>Lorem ipsum dolor sit amet, consectetur adipiscing elit, sed do eiusmod tempor incididunt ut labore et dolore magna aliqua. </a:t>
            </a:r>
          </a:p>
        </p:txBody>
      </p:sp>
    </p:spTree>
    <p:extLst>
      <p:ext uri="{BB962C8B-B14F-4D97-AF65-F5344CB8AC3E}">
        <p14:creationId xmlns:p14="http://schemas.microsoft.com/office/powerpoint/2010/main" val="3058854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03_options">
    <p:spTree>
      <p:nvGrpSpPr>
        <p:cNvPr id="1" name=""/>
        <p:cNvGrpSpPr/>
        <p:nvPr/>
      </p:nvGrpSpPr>
      <p:grpSpPr>
        <a:xfrm>
          <a:off x="0" y="0"/>
          <a:ext cx="0" cy="0"/>
          <a:chOff x="0" y="0"/>
          <a:chExt cx="0" cy="0"/>
        </a:xfrm>
      </p:grpSpPr>
      <p:sp>
        <p:nvSpPr>
          <p:cNvPr id="10" name="Text Placeholder 33"/>
          <p:cNvSpPr>
            <a:spLocks noGrp="1"/>
          </p:cNvSpPr>
          <p:nvPr>
            <p:ph type="body" sz="quarter" idx="15" hasCustomPrompt="1"/>
          </p:nvPr>
        </p:nvSpPr>
        <p:spPr>
          <a:xfrm>
            <a:off x="775333" y="5418134"/>
            <a:ext cx="1640208" cy="858842"/>
          </a:xfrm>
          <a:prstGeom prst="rect">
            <a:avLst/>
          </a:prstGeom>
        </p:spPr>
        <p:txBody>
          <a:bodyPr>
            <a:noAutofit/>
          </a:bodyPr>
          <a:lstStyle>
            <a:lvl1pPr marL="0" indent="0">
              <a:buNone/>
              <a:defRPr sz="1100">
                <a:solidFill>
                  <a:schemeClr val="tx1"/>
                </a:solidFill>
              </a:defRPr>
            </a:lvl1pPr>
          </a:lstStyle>
          <a:p>
            <a:pPr lvl="0"/>
            <a:r>
              <a:rPr lang="en-US" dirty="0"/>
              <a:t>Lorem ipsum dolor sit amet, consectetur adipiscing elit, sed do eiusmod tempor</a:t>
            </a:r>
          </a:p>
        </p:txBody>
      </p:sp>
      <p:sp>
        <p:nvSpPr>
          <p:cNvPr id="16" name="Text Placeholder 36"/>
          <p:cNvSpPr>
            <a:spLocks noGrp="1"/>
          </p:cNvSpPr>
          <p:nvPr>
            <p:ph type="body" sz="quarter" idx="16" hasCustomPrompt="1"/>
          </p:nvPr>
        </p:nvSpPr>
        <p:spPr>
          <a:xfrm>
            <a:off x="775332" y="5035548"/>
            <a:ext cx="1691679" cy="541338"/>
          </a:xfrm>
          <a:prstGeom prst="rect">
            <a:avLst/>
          </a:prstGeom>
        </p:spPr>
        <p:txBody>
          <a:bodyPr>
            <a:noAutofit/>
          </a:bodyPr>
          <a:lstStyle>
            <a:lvl1pPr marL="0" indent="0" algn="l">
              <a:buNone/>
              <a:defRPr kumimoji="0" lang="en-US" sz="1800" b="0" i="0" u="none" strike="noStrike" kern="1200" cap="none" normalizeH="0" baseline="0" dirty="0" smtClean="0">
                <a:ln>
                  <a:noFill/>
                </a:ln>
                <a:solidFill>
                  <a:schemeClr val="tx1"/>
                </a:solidFill>
                <a:effectLst/>
                <a:latin typeface="Calibri Light" panose="020F0302020204030204" pitchFamily="34" charset="0"/>
                <a:ea typeface="Open Sans Semibold" panose="020B0706030804020204" pitchFamily="34" charset="0"/>
                <a:cs typeface="Calibri Light" panose="020F0302020204030204" pitchFamily="34" charset="0"/>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1</a:t>
            </a:r>
          </a:p>
        </p:txBody>
      </p:sp>
      <p:sp>
        <p:nvSpPr>
          <p:cNvPr id="17" name="Text Placeholder 33"/>
          <p:cNvSpPr>
            <a:spLocks noGrp="1"/>
          </p:cNvSpPr>
          <p:nvPr>
            <p:ph type="body" sz="quarter" idx="19" hasCustomPrompt="1"/>
          </p:nvPr>
        </p:nvSpPr>
        <p:spPr>
          <a:xfrm>
            <a:off x="775334" y="3433362"/>
            <a:ext cx="1640208" cy="858842"/>
          </a:xfrm>
          <a:prstGeom prst="rect">
            <a:avLst/>
          </a:prstGeom>
        </p:spPr>
        <p:txBody>
          <a:bodyPr>
            <a:noAutofit/>
          </a:bodyPr>
          <a:lstStyle>
            <a:lvl1pPr marL="0" indent="0">
              <a:buNone/>
              <a:defRPr sz="1100">
                <a:solidFill>
                  <a:schemeClr val="tx1"/>
                </a:solidFill>
              </a:defRPr>
            </a:lvl1pPr>
          </a:lstStyle>
          <a:p>
            <a:pPr lvl="0"/>
            <a:r>
              <a:rPr lang="en-US" dirty="0"/>
              <a:t>Lorem ipsum dolor sit amet, consectetur adipiscing elit, sed do eiusmod tempor</a:t>
            </a:r>
          </a:p>
        </p:txBody>
      </p:sp>
      <p:sp>
        <p:nvSpPr>
          <p:cNvPr id="18" name="Text Placeholder 36"/>
          <p:cNvSpPr>
            <a:spLocks noGrp="1"/>
          </p:cNvSpPr>
          <p:nvPr>
            <p:ph type="body" sz="quarter" idx="20" hasCustomPrompt="1"/>
          </p:nvPr>
        </p:nvSpPr>
        <p:spPr>
          <a:xfrm>
            <a:off x="775333" y="3050776"/>
            <a:ext cx="1764035" cy="541338"/>
          </a:xfrm>
          <a:prstGeom prst="rect">
            <a:avLst/>
          </a:prstGeom>
        </p:spPr>
        <p:txBody>
          <a:bodyPr>
            <a:noAutofit/>
          </a:bodyPr>
          <a:lstStyle>
            <a:lvl1pPr marL="0" indent="0" algn="l">
              <a:buNone/>
              <a:defRPr kumimoji="0" lang="en-US" sz="1800" b="0" i="0" u="none" strike="noStrike" kern="1200" cap="none" normalizeH="0" baseline="0" dirty="0" smtClean="0">
                <a:ln>
                  <a:noFill/>
                </a:ln>
                <a:solidFill>
                  <a:schemeClr val="tx1"/>
                </a:solidFill>
                <a:effectLst/>
                <a:latin typeface="Calibri Light" panose="020F0302020204030204" pitchFamily="34" charset="0"/>
                <a:ea typeface="Open Sans Semibold" panose="020B0706030804020204" pitchFamily="34" charset="0"/>
                <a:cs typeface="Calibri Light" panose="020F0302020204030204" pitchFamily="34" charset="0"/>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2</a:t>
            </a:r>
          </a:p>
        </p:txBody>
      </p:sp>
      <p:sp>
        <p:nvSpPr>
          <p:cNvPr id="19" name="Text Placeholder 33"/>
          <p:cNvSpPr>
            <a:spLocks noGrp="1"/>
          </p:cNvSpPr>
          <p:nvPr>
            <p:ph type="body" sz="quarter" idx="21" hasCustomPrompt="1"/>
          </p:nvPr>
        </p:nvSpPr>
        <p:spPr>
          <a:xfrm>
            <a:off x="775333" y="1405336"/>
            <a:ext cx="1640208" cy="858842"/>
          </a:xfrm>
          <a:prstGeom prst="rect">
            <a:avLst/>
          </a:prstGeom>
        </p:spPr>
        <p:txBody>
          <a:bodyPr>
            <a:noAutofit/>
          </a:bodyPr>
          <a:lstStyle>
            <a:lvl1pPr marL="0" indent="0">
              <a:buNone/>
              <a:defRPr sz="1100">
                <a:solidFill>
                  <a:schemeClr val="tx1"/>
                </a:solidFill>
              </a:defRPr>
            </a:lvl1pPr>
          </a:lstStyle>
          <a:p>
            <a:pPr lvl="0"/>
            <a:r>
              <a:rPr lang="en-US" dirty="0"/>
              <a:t>Lorem ipsum dolor sit amet, consectetur adipiscing elit, sed do eiusmod tempor</a:t>
            </a:r>
          </a:p>
        </p:txBody>
      </p:sp>
      <p:sp>
        <p:nvSpPr>
          <p:cNvPr id="21" name="Text Placeholder 36"/>
          <p:cNvSpPr>
            <a:spLocks noGrp="1"/>
          </p:cNvSpPr>
          <p:nvPr>
            <p:ph type="body" sz="quarter" idx="22" hasCustomPrompt="1"/>
          </p:nvPr>
        </p:nvSpPr>
        <p:spPr>
          <a:xfrm>
            <a:off x="775332" y="1022750"/>
            <a:ext cx="1764035" cy="541338"/>
          </a:xfrm>
          <a:prstGeom prst="rect">
            <a:avLst/>
          </a:prstGeom>
        </p:spPr>
        <p:txBody>
          <a:bodyPr>
            <a:noAutofit/>
          </a:bodyPr>
          <a:lstStyle>
            <a:lvl1pPr marL="0" indent="0" algn="l">
              <a:buNone/>
              <a:defRPr kumimoji="0" lang="en-US" sz="1800" b="0" i="0" u="none" strike="noStrike" kern="1200" cap="none" normalizeH="0" baseline="0" dirty="0" smtClean="0">
                <a:ln>
                  <a:noFill/>
                </a:ln>
                <a:solidFill>
                  <a:schemeClr val="tx1"/>
                </a:solidFill>
                <a:effectLst/>
                <a:latin typeface="Calibri Light" panose="020F0302020204030204" pitchFamily="34" charset="0"/>
                <a:ea typeface="Open Sans Semibold" panose="020B0706030804020204" pitchFamily="34" charset="0"/>
                <a:cs typeface="Calibri Light" panose="020F0302020204030204" pitchFamily="34" charset="0"/>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3</a:t>
            </a:r>
          </a:p>
        </p:txBody>
      </p:sp>
      <p:sp>
        <p:nvSpPr>
          <p:cNvPr id="24" name="Text Placeholder 36"/>
          <p:cNvSpPr>
            <a:spLocks noGrp="1"/>
          </p:cNvSpPr>
          <p:nvPr>
            <p:ph type="body" sz="quarter" idx="23" hasCustomPrompt="1"/>
          </p:nvPr>
        </p:nvSpPr>
        <p:spPr>
          <a:xfrm>
            <a:off x="9429749" y="3112687"/>
            <a:ext cx="1889441" cy="541338"/>
          </a:xfrm>
          <a:prstGeom prst="rect">
            <a:avLst/>
          </a:prstGeom>
        </p:spPr>
        <p:txBody>
          <a:bodyPr>
            <a:noAutofit/>
          </a:bodyPr>
          <a:lstStyle>
            <a:lvl1pPr marL="0" indent="0" algn="r">
              <a:buNone/>
              <a:defRPr kumimoji="0" lang="en-US" sz="1800" b="0" i="0" u="none" strike="noStrike" kern="1200" cap="none" normalizeH="0" baseline="0" dirty="0" smtClean="0">
                <a:ln>
                  <a:noFill/>
                </a:ln>
                <a:solidFill>
                  <a:schemeClr val="tx1"/>
                </a:solidFill>
                <a:effectLst/>
                <a:latin typeface="Calibri Light" panose="020F0302020204030204" pitchFamily="34" charset="0"/>
                <a:ea typeface="Open Sans Semibold" panose="020B0706030804020204" pitchFamily="34" charset="0"/>
                <a:cs typeface="Calibri Light" panose="020F0302020204030204" pitchFamily="34" charset="0"/>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5</a:t>
            </a:r>
          </a:p>
        </p:txBody>
      </p:sp>
      <p:sp>
        <p:nvSpPr>
          <p:cNvPr id="25" name="Text Placeholder 33"/>
          <p:cNvSpPr>
            <a:spLocks noGrp="1"/>
          </p:cNvSpPr>
          <p:nvPr>
            <p:ph type="body" sz="quarter" idx="24" hasCustomPrompt="1"/>
          </p:nvPr>
        </p:nvSpPr>
        <p:spPr>
          <a:xfrm>
            <a:off x="9753599" y="3495273"/>
            <a:ext cx="1565591" cy="793752"/>
          </a:xfrm>
          <a:prstGeom prst="rect">
            <a:avLst/>
          </a:prstGeom>
        </p:spPr>
        <p:txBody>
          <a:bodyPr>
            <a:noAutofit/>
          </a:bodyPr>
          <a:lstStyle>
            <a:lvl1pPr marL="0" indent="0" algn="r">
              <a:buNone/>
              <a:defRPr sz="1100">
                <a:solidFill>
                  <a:schemeClr val="tx1"/>
                </a:solidFill>
              </a:defRPr>
            </a:lvl1pPr>
          </a:lstStyle>
          <a:p>
            <a:pPr lvl="0"/>
            <a:r>
              <a:rPr lang="en-US" dirty="0"/>
              <a:t>Lorem ipsum dolor sit amet, consectetur adipiscing elit, sed do eiusmod</a:t>
            </a:r>
          </a:p>
        </p:txBody>
      </p:sp>
      <p:sp>
        <p:nvSpPr>
          <p:cNvPr id="26" name="Text Placeholder 36"/>
          <p:cNvSpPr>
            <a:spLocks noGrp="1"/>
          </p:cNvSpPr>
          <p:nvPr>
            <p:ph type="body" sz="quarter" idx="25" hasCustomPrompt="1"/>
          </p:nvPr>
        </p:nvSpPr>
        <p:spPr>
          <a:xfrm>
            <a:off x="9429748" y="1022750"/>
            <a:ext cx="1889441" cy="541338"/>
          </a:xfrm>
          <a:prstGeom prst="rect">
            <a:avLst/>
          </a:prstGeom>
        </p:spPr>
        <p:txBody>
          <a:bodyPr>
            <a:noAutofit/>
          </a:bodyPr>
          <a:lstStyle>
            <a:lvl1pPr marL="0" indent="0" algn="r">
              <a:buNone/>
              <a:defRPr kumimoji="0" lang="en-US" sz="1800" b="0" i="0" u="none" strike="noStrike" kern="1200" cap="none" normalizeH="0" baseline="0" dirty="0" smtClean="0">
                <a:ln>
                  <a:noFill/>
                </a:ln>
                <a:solidFill>
                  <a:schemeClr val="tx1"/>
                </a:solidFill>
                <a:effectLst/>
                <a:latin typeface="Calibri Light" panose="020F0302020204030204" pitchFamily="34" charset="0"/>
                <a:ea typeface="Open Sans Semibold" panose="020B0706030804020204" pitchFamily="34" charset="0"/>
                <a:cs typeface="Calibri Light" panose="020F0302020204030204" pitchFamily="34" charset="0"/>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4</a:t>
            </a:r>
          </a:p>
        </p:txBody>
      </p:sp>
      <p:sp>
        <p:nvSpPr>
          <p:cNvPr id="27" name="Text Placeholder 33"/>
          <p:cNvSpPr>
            <a:spLocks noGrp="1"/>
          </p:cNvSpPr>
          <p:nvPr>
            <p:ph type="body" sz="quarter" idx="26" hasCustomPrompt="1"/>
          </p:nvPr>
        </p:nvSpPr>
        <p:spPr>
          <a:xfrm>
            <a:off x="9753598" y="1405336"/>
            <a:ext cx="1565591" cy="793752"/>
          </a:xfrm>
          <a:prstGeom prst="rect">
            <a:avLst/>
          </a:prstGeom>
        </p:spPr>
        <p:txBody>
          <a:bodyPr>
            <a:noAutofit/>
          </a:bodyPr>
          <a:lstStyle>
            <a:lvl1pPr marL="0" indent="0" algn="r">
              <a:buNone/>
              <a:defRPr sz="1100">
                <a:solidFill>
                  <a:schemeClr val="tx1"/>
                </a:solidFill>
              </a:defRPr>
            </a:lvl1pPr>
          </a:lstStyle>
          <a:p>
            <a:pPr lvl="0"/>
            <a:r>
              <a:rPr lang="en-US" dirty="0"/>
              <a:t>Lorem ipsum dolor sit amet, consectetur adipiscing elit, sed do eiusmod</a:t>
            </a:r>
          </a:p>
        </p:txBody>
      </p:sp>
      <p:sp>
        <p:nvSpPr>
          <p:cNvPr id="28" name="Text Placeholder 36"/>
          <p:cNvSpPr>
            <a:spLocks noGrp="1"/>
          </p:cNvSpPr>
          <p:nvPr>
            <p:ph type="body" sz="quarter" idx="27" hasCustomPrompt="1"/>
          </p:nvPr>
        </p:nvSpPr>
        <p:spPr>
          <a:xfrm>
            <a:off x="9429748" y="5087938"/>
            <a:ext cx="1889441" cy="541338"/>
          </a:xfrm>
          <a:prstGeom prst="rect">
            <a:avLst/>
          </a:prstGeom>
        </p:spPr>
        <p:txBody>
          <a:bodyPr>
            <a:noAutofit/>
          </a:bodyPr>
          <a:lstStyle>
            <a:lvl1pPr marL="0" indent="0" algn="r">
              <a:buNone/>
              <a:defRPr kumimoji="0" lang="en-US" sz="1800" b="0" i="0" u="none" strike="noStrike" kern="1200" cap="none" normalizeH="0" baseline="0" dirty="0" smtClean="0">
                <a:ln>
                  <a:noFill/>
                </a:ln>
                <a:solidFill>
                  <a:schemeClr val="tx1"/>
                </a:solidFill>
                <a:effectLst/>
                <a:latin typeface="Calibri Light" panose="020F0302020204030204" pitchFamily="34" charset="0"/>
                <a:ea typeface="Open Sans Semibold" panose="020B0706030804020204" pitchFamily="34" charset="0"/>
                <a:cs typeface="Calibri Light" panose="020F0302020204030204" pitchFamily="34" charset="0"/>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06</a:t>
            </a:r>
            <a:endParaRPr lang="ru-RU" dirty="0"/>
          </a:p>
        </p:txBody>
      </p:sp>
      <p:sp>
        <p:nvSpPr>
          <p:cNvPr id="29" name="Text Placeholder 33"/>
          <p:cNvSpPr>
            <a:spLocks noGrp="1"/>
          </p:cNvSpPr>
          <p:nvPr>
            <p:ph type="body" sz="quarter" idx="28" hasCustomPrompt="1"/>
          </p:nvPr>
        </p:nvSpPr>
        <p:spPr>
          <a:xfrm>
            <a:off x="9753598" y="5470524"/>
            <a:ext cx="1565591" cy="793752"/>
          </a:xfrm>
          <a:prstGeom prst="rect">
            <a:avLst/>
          </a:prstGeom>
        </p:spPr>
        <p:txBody>
          <a:bodyPr>
            <a:noAutofit/>
          </a:bodyPr>
          <a:lstStyle>
            <a:lvl1pPr marL="0" indent="0" algn="r">
              <a:buNone/>
              <a:defRPr sz="1100">
                <a:solidFill>
                  <a:schemeClr val="tx1"/>
                </a:solidFill>
              </a:defRPr>
            </a:lvl1pPr>
          </a:lstStyle>
          <a:p>
            <a:pPr lvl="0"/>
            <a:r>
              <a:rPr lang="en-US" dirty="0"/>
              <a:t>Lorem ipsum dolor sit amet, consectetur adipiscing elit, sed do eiusmod</a:t>
            </a:r>
          </a:p>
        </p:txBody>
      </p:sp>
    </p:spTree>
    <p:extLst>
      <p:ext uri="{BB962C8B-B14F-4D97-AF65-F5344CB8AC3E}">
        <p14:creationId xmlns:p14="http://schemas.microsoft.com/office/powerpoint/2010/main" val="766963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5_options">
    <p:spTree>
      <p:nvGrpSpPr>
        <p:cNvPr id="1" name=""/>
        <p:cNvGrpSpPr/>
        <p:nvPr/>
      </p:nvGrpSpPr>
      <p:grpSpPr>
        <a:xfrm>
          <a:off x="0" y="0"/>
          <a:ext cx="0" cy="0"/>
          <a:chOff x="0" y="0"/>
          <a:chExt cx="0" cy="0"/>
        </a:xfrm>
      </p:grpSpPr>
      <p:sp>
        <p:nvSpPr>
          <p:cNvPr id="10" name="Text Placeholder 33"/>
          <p:cNvSpPr>
            <a:spLocks noGrp="1"/>
          </p:cNvSpPr>
          <p:nvPr>
            <p:ph type="body" sz="quarter" idx="15" hasCustomPrompt="1"/>
          </p:nvPr>
        </p:nvSpPr>
        <p:spPr>
          <a:xfrm>
            <a:off x="775333" y="5418134"/>
            <a:ext cx="1640208" cy="858842"/>
          </a:xfrm>
          <a:prstGeom prst="rect">
            <a:avLst/>
          </a:prstGeom>
        </p:spPr>
        <p:txBody>
          <a:bodyPr>
            <a:noAutofit/>
          </a:bodyPr>
          <a:lstStyle>
            <a:lvl1pPr marL="0" indent="0">
              <a:buNone/>
              <a:defRPr sz="1100">
                <a:solidFill>
                  <a:schemeClr val="tx1"/>
                </a:solidFill>
              </a:defRPr>
            </a:lvl1pPr>
          </a:lstStyle>
          <a:p>
            <a:pPr lvl="0"/>
            <a:r>
              <a:rPr lang="en-US" dirty="0"/>
              <a:t>Lorem ipsum dolor sit amet, consectetur adipiscing elit, sed do eiusmod tempor</a:t>
            </a:r>
          </a:p>
        </p:txBody>
      </p:sp>
      <p:sp>
        <p:nvSpPr>
          <p:cNvPr id="16" name="Text Placeholder 36"/>
          <p:cNvSpPr>
            <a:spLocks noGrp="1"/>
          </p:cNvSpPr>
          <p:nvPr>
            <p:ph type="body" sz="quarter" idx="16" hasCustomPrompt="1"/>
          </p:nvPr>
        </p:nvSpPr>
        <p:spPr>
          <a:xfrm>
            <a:off x="775332" y="5035548"/>
            <a:ext cx="1691679" cy="541338"/>
          </a:xfrm>
          <a:prstGeom prst="rect">
            <a:avLst/>
          </a:prstGeom>
        </p:spPr>
        <p:txBody>
          <a:bodyPr>
            <a:noAutofit/>
          </a:bodyPr>
          <a:lstStyle>
            <a:lvl1pPr marL="0" indent="0" algn="l">
              <a:buNone/>
              <a:defRPr kumimoji="0" lang="en-US" sz="1800" b="0" i="0" u="none" strike="noStrike" kern="1200" cap="none" normalizeH="0" baseline="0" dirty="0" smtClean="0">
                <a:ln>
                  <a:noFill/>
                </a:ln>
                <a:solidFill>
                  <a:schemeClr val="tx1"/>
                </a:solidFill>
                <a:effectLst/>
                <a:latin typeface="Calibri Light" panose="020F0302020204030204" pitchFamily="34" charset="0"/>
                <a:ea typeface="Open Sans Semibold" panose="020B0706030804020204" pitchFamily="34" charset="0"/>
                <a:cs typeface="Calibri Light" panose="020F0302020204030204" pitchFamily="34" charset="0"/>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1</a:t>
            </a:r>
          </a:p>
        </p:txBody>
      </p:sp>
      <p:sp>
        <p:nvSpPr>
          <p:cNvPr id="17" name="Text Placeholder 33"/>
          <p:cNvSpPr>
            <a:spLocks noGrp="1"/>
          </p:cNvSpPr>
          <p:nvPr>
            <p:ph type="body" sz="quarter" idx="19" hasCustomPrompt="1"/>
          </p:nvPr>
        </p:nvSpPr>
        <p:spPr>
          <a:xfrm>
            <a:off x="775334" y="3433362"/>
            <a:ext cx="1640208" cy="858842"/>
          </a:xfrm>
          <a:prstGeom prst="rect">
            <a:avLst/>
          </a:prstGeom>
        </p:spPr>
        <p:txBody>
          <a:bodyPr>
            <a:noAutofit/>
          </a:bodyPr>
          <a:lstStyle>
            <a:lvl1pPr marL="0" indent="0">
              <a:buNone/>
              <a:defRPr sz="1100">
                <a:solidFill>
                  <a:schemeClr val="tx1"/>
                </a:solidFill>
              </a:defRPr>
            </a:lvl1pPr>
          </a:lstStyle>
          <a:p>
            <a:pPr lvl="0"/>
            <a:r>
              <a:rPr lang="en-US" dirty="0"/>
              <a:t>Lorem ipsum dolor sit amet, consectetur adipiscing elit, sed do eiusmod tempor</a:t>
            </a:r>
          </a:p>
        </p:txBody>
      </p:sp>
      <p:sp>
        <p:nvSpPr>
          <p:cNvPr id="18" name="Text Placeholder 36"/>
          <p:cNvSpPr>
            <a:spLocks noGrp="1"/>
          </p:cNvSpPr>
          <p:nvPr>
            <p:ph type="body" sz="quarter" idx="20" hasCustomPrompt="1"/>
          </p:nvPr>
        </p:nvSpPr>
        <p:spPr>
          <a:xfrm>
            <a:off x="775333" y="3050776"/>
            <a:ext cx="1764035" cy="541338"/>
          </a:xfrm>
          <a:prstGeom prst="rect">
            <a:avLst/>
          </a:prstGeom>
        </p:spPr>
        <p:txBody>
          <a:bodyPr>
            <a:noAutofit/>
          </a:bodyPr>
          <a:lstStyle>
            <a:lvl1pPr marL="0" indent="0" algn="l">
              <a:buNone/>
              <a:defRPr kumimoji="0" lang="en-US" sz="1800" b="0" i="0" u="none" strike="noStrike" kern="1200" cap="none" normalizeH="0" baseline="0" dirty="0" smtClean="0">
                <a:ln>
                  <a:noFill/>
                </a:ln>
                <a:solidFill>
                  <a:schemeClr val="tx1"/>
                </a:solidFill>
                <a:effectLst/>
                <a:latin typeface="Calibri Light" panose="020F0302020204030204" pitchFamily="34" charset="0"/>
                <a:ea typeface="Open Sans Semibold" panose="020B0706030804020204" pitchFamily="34" charset="0"/>
                <a:cs typeface="Calibri Light" panose="020F0302020204030204" pitchFamily="34" charset="0"/>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2</a:t>
            </a:r>
          </a:p>
        </p:txBody>
      </p:sp>
      <p:sp>
        <p:nvSpPr>
          <p:cNvPr id="19" name="Text Placeholder 33"/>
          <p:cNvSpPr>
            <a:spLocks noGrp="1"/>
          </p:cNvSpPr>
          <p:nvPr>
            <p:ph type="body" sz="quarter" idx="21" hasCustomPrompt="1"/>
          </p:nvPr>
        </p:nvSpPr>
        <p:spPr>
          <a:xfrm>
            <a:off x="775333" y="1405336"/>
            <a:ext cx="1640208" cy="858842"/>
          </a:xfrm>
          <a:prstGeom prst="rect">
            <a:avLst/>
          </a:prstGeom>
        </p:spPr>
        <p:txBody>
          <a:bodyPr>
            <a:noAutofit/>
          </a:bodyPr>
          <a:lstStyle>
            <a:lvl1pPr marL="0" indent="0">
              <a:buNone/>
              <a:defRPr sz="1100">
                <a:solidFill>
                  <a:schemeClr val="tx1"/>
                </a:solidFill>
              </a:defRPr>
            </a:lvl1pPr>
          </a:lstStyle>
          <a:p>
            <a:pPr lvl="0"/>
            <a:r>
              <a:rPr lang="en-US" dirty="0"/>
              <a:t>Lorem ipsum dolor sit amet, consectetur adipiscing elit, sed do eiusmod tempor</a:t>
            </a:r>
          </a:p>
        </p:txBody>
      </p:sp>
      <p:sp>
        <p:nvSpPr>
          <p:cNvPr id="21" name="Text Placeholder 36"/>
          <p:cNvSpPr>
            <a:spLocks noGrp="1"/>
          </p:cNvSpPr>
          <p:nvPr>
            <p:ph type="body" sz="quarter" idx="22" hasCustomPrompt="1"/>
          </p:nvPr>
        </p:nvSpPr>
        <p:spPr>
          <a:xfrm>
            <a:off x="775332" y="1022750"/>
            <a:ext cx="1764035" cy="541338"/>
          </a:xfrm>
          <a:prstGeom prst="rect">
            <a:avLst/>
          </a:prstGeom>
        </p:spPr>
        <p:txBody>
          <a:bodyPr>
            <a:noAutofit/>
          </a:bodyPr>
          <a:lstStyle>
            <a:lvl1pPr marL="0" indent="0" algn="l">
              <a:buNone/>
              <a:defRPr kumimoji="0" lang="en-US" sz="1800" b="0" i="0" u="none" strike="noStrike" kern="1200" cap="none" normalizeH="0" baseline="0" dirty="0" smtClean="0">
                <a:ln>
                  <a:noFill/>
                </a:ln>
                <a:solidFill>
                  <a:schemeClr val="tx1"/>
                </a:solidFill>
                <a:effectLst/>
                <a:latin typeface="Calibri Light" panose="020F0302020204030204" pitchFamily="34" charset="0"/>
                <a:ea typeface="Open Sans Semibold" panose="020B0706030804020204" pitchFamily="34" charset="0"/>
                <a:cs typeface="Calibri Light" panose="020F0302020204030204" pitchFamily="34" charset="0"/>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3</a:t>
            </a:r>
          </a:p>
        </p:txBody>
      </p:sp>
      <p:sp>
        <p:nvSpPr>
          <p:cNvPr id="24" name="Text Placeholder 36"/>
          <p:cNvSpPr>
            <a:spLocks noGrp="1"/>
          </p:cNvSpPr>
          <p:nvPr>
            <p:ph type="body" sz="quarter" idx="23" hasCustomPrompt="1"/>
          </p:nvPr>
        </p:nvSpPr>
        <p:spPr>
          <a:xfrm>
            <a:off x="9429749" y="3112687"/>
            <a:ext cx="1889441" cy="541338"/>
          </a:xfrm>
          <a:prstGeom prst="rect">
            <a:avLst/>
          </a:prstGeom>
        </p:spPr>
        <p:txBody>
          <a:bodyPr>
            <a:noAutofit/>
          </a:bodyPr>
          <a:lstStyle>
            <a:lvl1pPr marL="0" indent="0" algn="r">
              <a:buNone/>
              <a:defRPr kumimoji="0" lang="en-US" sz="1800" b="0" i="0" u="none" strike="noStrike" kern="1200" cap="none" normalizeH="0" baseline="0" dirty="0" smtClean="0">
                <a:ln>
                  <a:noFill/>
                </a:ln>
                <a:solidFill>
                  <a:schemeClr val="tx1"/>
                </a:solidFill>
                <a:effectLst/>
                <a:latin typeface="Calibri Light" panose="020F0302020204030204" pitchFamily="34" charset="0"/>
                <a:ea typeface="Open Sans Semibold" panose="020B0706030804020204" pitchFamily="34" charset="0"/>
                <a:cs typeface="Calibri Light" panose="020F0302020204030204" pitchFamily="34" charset="0"/>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5</a:t>
            </a:r>
          </a:p>
        </p:txBody>
      </p:sp>
      <p:sp>
        <p:nvSpPr>
          <p:cNvPr id="25" name="Text Placeholder 33"/>
          <p:cNvSpPr>
            <a:spLocks noGrp="1"/>
          </p:cNvSpPr>
          <p:nvPr>
            <p:ph type="body" sz="quarter" idx="24" hasCustomPrompt="1"/>
          </p:nvPr>
        </p:nvSpPr>
        <p:spPr>
          <a:xfrm>
            <a:off x="9753599" y="3495273"/>
            <a:ext cx="1565591" cy="793752"/>
          </a:xfrm>
          <a:prstGeom prst="rect">
            <a:avLst/>
          </a:prstGeom>
        </p:spPr>
        <p:txBody>
          <a:bodyPr>
            <a:noAutofit/>
          </a:bodyPr>
          <a:lstStyle>
            <a:lvl1pPr marL="0" indent="0" algn="r">
              <a:buNone/>
              <a:defRPr sz="1100">
                <a:solidFill>
                  <a:schemeClr val="tx1"/>
                </a:solidFill>
              </a:defRPr>
            </a:lvl1pPr>
          </a:lstStyle>
          <a:p>
            <a:pPr lvl="0"/>
            <a:r>
              <a:rPr lang="en-US" dirty="0"/>
              <a:t>Lorem ipsum dolor sit amet, consectetur adipiscing elit, sed do eiusmod</a:t>
            </a:r>
          </a:p>
        </p:txBody>
      </p:sp>
      <p:sp>
        <p:nvSpPr>
          <p:cNvPr id="26" name="Text Placeholder 36"/>
          <p:cNvSpPr>
            <a:spLocks noGrp="1"/>
          </p:cNvSpPr>
          <p:nvPr>
            <p:ph type="body" sz="quarter" idx="25" hasCustomPrompt="1"/>
          </p:nvPr>
        </p:nvSpPr>
        <p:spPr>
          <a:xfrm>
            <a:off x="9429748" y="1022750"/>
            <a:ext cx="1889441" cy="541338"/>
          </a:xfrm>
          <a:prstGeom prst="rect">
            <a:avLst/>
          </a:prstGeom>
        </p:spPr>
        <p:txBody>
          <a:bodyPr>
            <a:noAutofit/>
          </a:bodyPr>
          <a:lstStyle>
            <a:lvl1pPr marL="0" indent="0" algn="r">
              <a:buNone/>
              <a:defRPr kumimoji="0" lang="en-US" sz="1800" b="0" i="0" u="none" strike="noStrike" kern="1200" cap="none" normalizeH="0" baseline="0" dirty="0" smtClean="0">
                <a:ln>
                  <a:noFill/>
                </a:ln>
                <a:solidFill>
                  <a:schemeClr val="tx1"/>
                </a:solidFill>
                <a:effectLst/>
                <a:latin typeface="Calibri Light" panose="020F0302020204030204" pitchFamily="34" charset="0"/>
                <a:ea typeface="Open Sans Semibold" panose="020B0706030804020204" pitchFamily="34" charset="0"/>
                <a:cs typeface="Calibri Light" panose="020F0302020204030204" pitchFamily="34" charset="0"/>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4</a:t>
            </a:r>
          </a:p>
        </p:txBody>
      </p:sp>
      <p:sp>
        <p:nvSpPr>
          <p:cNvPr id="27" name="Text Placeholder 33"/>
          <p:cNvSpPr>
            <a:spLocks noGrp="1"/>
          </p:cNvSpPr>
          <p:nvPr>
            <p:ph type="body" sz="quarter" idx="26" hasCustomPrompt="1"/>
          </p:nvPr>
        </p:nvSpPr>
        <p:spPr>
          <a:xfrm>
            <a:off x="9753598" y="1405336"/>
            <a:ext cx="1565591" cy="793752"/>
          </a:xfrm>
          <a:prstGeom prst="rect">
            <a:avLst/>
          </a:prstGeom>
        </p:spPr>
        <p:txBody>
          <a:bodyPr>
            <a:noAutofit/>
          </a:bodyPr>
          <a:lstStyle>
            <a:lvl1pPr marL="0" indent="0" algn="r">
              <a:buNone/>
              <a:defRPr sz="1100">
                <a:solidFill>
                  <a:schemeClr val="tx1"/>
                </a:solidFill>
              </a:defRPr>
            </a:lvl1pPr>
          </a:lstStyle>
          <a:p>
            <a:pPr lvl="0"/>
            <a:r>
              <a:rPr lang="en-US" dirty="0"/>
              <a:t>Lorem ipsum dolor sit amet, consectetur adipiscing elit, sed do eiusmod</a:t>
            </a:r>
          </a:p>
        </p:txBody>
      </p:sp>
    </p:spTree>
    <p:extLst>
      <p:ext uri="{BB962C8B-B14F-4D97-AF65-F5344CB8AC3E}">
        <p14:creationId xmlns:p14="http://schemas.microsoft.com/office/powerpoint/2010/main" val="4099027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hyperlink" Target="http://shopping.ppthemes.com/" TargetMode="Externa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hyperlink" Target="http://ppthemes.com/" TargetMode="Externa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hyperlink" Target="https://slidesgratis.com/" TargetMode="Externa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AB3FA94-E3AB-8BA2-CBE1-6B9FB387B113}"/>
              </a:ext>
            </a:extLst>
          </p:cNvPr>
          <p:cNvSpPr/>
          <p:nvPr userDrawn="1"/>
        </p:nvSpPr>
        <p:spPr>
          <a:xfrm>
            <a:off x="0" y="-17434"/>
            <a:ext cx="12192000" cy="687543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ru-RU"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u-RU"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833972-655A-4445-9486-AFD3582D0683}" type="datetimeFigureOut">
              <a:rPr lang="ru-RU" smtClean="0"/>
              <a:t>26.03.2025</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CB0320-5C49-4A0C-85ED-B385CF34E9E7}" type="slidenum">
              <a:rPr lang="ru-RU" smtClean="0"/>
              <a:t>‹#›</a:t>
            </a:fld>
            <a:endParaRPr lang="ru-RU"/>
          </a:p>
        </p:txBody>
      </p:sp>
      <p:sp>
        <p:nvSpPr>
          <p:cNvPr id="7" name="Rectángulo 3">
            <a:extLst>
              <a:ext uri="{FF2B5EF4-FFF2-40B4-BE49-F238E27FC236}">
                <a16:creationId xmlns:a16="http://schemas.microsoft.com/office/drawing/2014/main" id="{1282B052-D942-B2F8-24CE-E372204F300E}"/>
              </a:ext>
            </a:extLst>
          </p:cNvPr>
          <p:cNvSpPr/>
          <p:nvPr userDrawn="1"/>
        </p:nvSpPr>
        <p:spPr>
          <a:xfrm>
            <a:off x="0" y="-1178145"/>
            <a:ext cx="12192000" cy="1160711"/>
          </a:xfrm>
          <a:prstGeom prst="rect">
            <a:avLst/>
          </a:prstGeom>
          <a:solidFill>
            <a:srgbClr val="4C0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uadroTexto 4">
            <a:extLst>
              <a:ext uri="{FF2B5EF4-FFF2-40B4-BE49-F238E27FC236}">
                <a16:creationId xmlns:a16="http://schemas.microsoft.com/office/drawing/2014/main" id="{88FF8CF6-69CE-CD30-5248-CD54ABB437A3}"/>
              </a:ext>
            </a:extLst>
          </p:cNvPr>
          <p:cNvSpPr txBox="1"/>
          <p:nvPr userDrawn="1"/>
        </p:nvSpPr>
        <p:spPr>
          <a:xfrm>
            <a:off x="1753900" y="-905770"/>
            <a:ext cx="3281732" cy="646331"/>
          </a:xfrm>
          <a:prstGeom prst="rect">
            <a:avLst/>
          </a:prstGeom>
          <a:noFill/>
        </p:spPr>
        <p:txBody>
          <a:bodyPr wrap="none" rtlCol="0">
            <a:spAutoFit/>
          </a:bodyPr>
          <a:lstStyle/>
          <a:p>
            <a:r>
              <a:rPr lang="en-US" dirty="0">
                <a:solidFill>
                  <a:schemeClr val="bg1"/>
                </a:solidFill>
                <a:hlinkClick r:id="rId25">
                  <a:extLst>
                    <a:ext uri="{A12FA001-AC4F-418D-AE19-62706E023703}">
                      <ahyp:hlinkClr xmlns:ahyp="http://schemas.microsoft.com/office/drawing/2018/hyperlinkcolor" val="tx"/>
                    </a:ext>
                  </a:extLst>
                </a:hlinkClick>
              </a:rPr>
              <a:t>http://ppthemes.com/</a:t>
            </a:r>
            <a:endParaRPr lang="en-US" dirty="0">
              <a:solidFill>
                <a:schemeClr val="bg1"/>
              </a:solidFill>
            </a:endParaRPr>
          </a:p>
          <a:p>
            <a:r>
              <a:rPr lang="en-US" dirty="0">
                <a:solidFill>
                  <a:schemeClr val="bg1"/>
                </a:solidFill>
                <a:hlinkClick r:id="rId26">
                  <a:extLst>
                    <a:ext uri="{A12FA001-AC4F-418D-AE19-62706E023703}">
                      <ahyp:hlinkClr xmlns:ahyp="http://schemas.microsoft.com/office/drawing/2018/hyperlinkcolor" val="tx"/>
                    </a:ext>
                  </a:extLst>
                </a:hlinkClick>
              </a:rPr>
              <a:t>http://shopping.ppthemes.com/</a:t>
            </a:r>
            <a:r>
              <a:rPr lang="en-US" dirty="0">
                <a:solidFill>
                  <a:schemeClr val="bg1"/>
                </a:solidFill>
              </a:rPr>
              <a:t> </a:t>
            </a:r>
          </a:p>
        </p:txBody>
      </p:sp>
      <p:pic>
        <p:nvPicPr>
          <p:cNvPr id="9" name="Imagen 7">
            <a:extLst>
              <a:ext uri="{FF2B5EF4-FFF2-40B4-BE49-F238E27FC236}">
                <a16:creationId xmlns:a16="http://schemas.microsoft.com/office/drawing/2014/main" id="{A56E3E04-B8F1-A42D-A10E-38AE5451F90B}"/>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7009453" y="-1083156"/>
            <a:ext cx="1555777" cy="970735"/>
          </a:xfrm>
          <a:prstGeom prst="rect">
            <a:avLst/>
          </a:prstGeom>
        </p:spPr>
      </p:pic>
      <p:sp>
        <p:nvSpPr>
          <p:cNvPr id="10" name="CuadroTexto 8">
            <a:extLst>
              <a:ext uri="{FF2B5EF4-FFF2-40B4-BE49-F238E27FC236}">
                <a16:creationId xmlns:a16="http://schemas.microsoft.com/office/drawing/2014/main" id="{ED148B24-FCF4-75D3-9202-7F74677DB66A}"/>
              </a:ext>
            </a:extLst>
          </p:cNvPr>
          <p:cNvSpPr txBox="1"/>
          <p:nvPr userDrawn="1"/>
        </p:nvSpPr>
        <p:spPr>
          <a:xfrm>
            <a:off x="8659820" y="-645106"/>
            <a:ext cx="2659702" cy="369332"/>
          </a:xfrm>
          <a:prstGeom prst="rect">
            <a:avLst/>
          </a:prstGeom>
          <a:noFill/>
        </p:spPr>
        <p:txBody>
          <a:bodyPr wrap="none" rtlCol="0">
            <a:spAutoFit/>
          </a:bodyPr>
          <a:lstStyle/>
          <a:p>
            <a:r>
              <a:rPr lang="en-US" dirty="0">
                <a:solidFill>
                  <a:schemeClr val="bg1"/>
                </a:solidFill>
                <a:hlinkClick r:id="rId28">
                  <a:extLst>
                    <a:ext uri="{A12FA001-AC4F-418D-AE19-62706E023703}">
                      <ahyp:hlinkClr xmlns:ahyp="http://schemas.microsoft.com/office/drawing/2018/hyperlinkcolor" val="tx"/>
                    </a:ext>
                  </a:extLst>
                </a:hlinkClick>
              </a:rPr>
              <a:t>https://slidesgratis.com/</a:t>
            </a:r>
            <a:r>
              <a:rPr lang="en-US" dirty="0">
                <a:solidFill>
                  <a:schemeClr val="bg1"/>
                </a:solidFill>
              </a:rPr>
              <a:t> </a:t>
            </a:r>
          </a:p>
        </p:txBody>
      </p:sp>
      <p:pic>
        <p:nvPicPr>
          <p:cNvPr id="11" name="Imagen 13">
            <a:extLst>
              <a:ext uri="{FF2B5EF4-FFF2-40B4-BE49-F238E27FC236}">
                <a16:creationId xmlns:a16="http://schemas.microsoft.com/office/drawing/2014/main" id="{D8453A19-CB5D-34B0-8022-39C4E44FDCBE}"/>
              </a:ext>
            </a:extLst>
          </p:cNvPr>
          <p:cNvPicPr>
            <a:picLocks noChangeAspect="1"/>
          </p:cNvPicPr>
          <p:nvPr userDrawn="1"/>
        </p:nvPicPr>
        <p:blipFill rotWithShape="1">
          <a:blip r:embed="rId29" cstate="print">
            <a:extLst>
              <a:ext uri="{28A0092B-C50C-407E-A947-70E740481C1C}">
                <a14:useLocalDpi xmlns:a14="http://schemas.microsoft.com/office/drawing/2010/main" val="0"/>
              </a:ext>
            </a:extLst>
          </a:blip>
          <a:srcRect t="26389" r="12615" b="30833"/>
          <a:stretch/>
        </p:blipFill>
        <p:spPr>
          <a:xfrm>
            <a:off x="321364" y="-974539"/>
            <a:ext cx="1337946" cy="654972"/>
          </a:xfrm>
          <a:prstGeom prst="rect">
            <a:avLst/>
          </a:prstGeom>
        </p:spPr>
      </p:pic>
      <p:sp>
        <p:nvSpPr>
          <p:cNvPr id="12" name="Rectángulo 9">
            <a:extLst>
              <a:ext uri="{FF2B5EF4-FFF2-40B4-BE49-F238E27FC236}">
                <a16:creationId xmlns:a16="http://schemas.microsoft.com/office/drawing/2014/main" id="{9CBCEEC1-77E6-A0BA-B9B0-5442138F9B68}"/>
              </a:ext>
            </a:extLst>
          </p:cNvPr>
          <p:cNvSpPr/>
          <p:nvPr userDrawn="1"/>
        </p:nvSpPr>
        <p:spPr>
          <a:xfrm>
            <a:off x="0" y="-1178145"/>
            <a:ext cx="12192000" cy="1160711"/>
          </a:xfrm>
          <a:prstGeom prst="rect">
            <a:avLst/>
          </a:prstGeom>
          <a:solidFill>
            <a:srgbClr val="4C0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uadroTexto 14">
            <a:extLst>
              <a:ext uri="{FF2B5EF4-FFF2-40B4-BE49-F238E27FC236}">
                <a16:creationId xmlns:a16="http://schemas.microsoft.com/office/drawing/2014/main" id="{0534C5EB-FC85-1BDF-44E7-89D17A6BDF4D}"/>
              </a:ext>
            </a:extLst>
          </p:cNvPr>
          <p:cNvSpPr txBox="1"/>
          <p:nvPr userDrawn="1"/>
        </p:nvSpPr>
        <p:spPr>
          <a:xfrm>
            <a:off x="1753900" y="-905770"/>
            <a:ext cx="2406428" cy="646331"/>
          </a:xfrm>
          <a:prstGeom prst="rect">
            <a:avLst/>
          </a:prstGeom>
          <a:noFill/>
        </p:spPr>
        <p:txBody>
          <a:bodyPr wrap="none" rtlCol="0">
            <a:spAutoFit/>
          </a:bodyPr>
          <a:lstStyle/>
          <a:p>
            <a:r>
              <a:rPr lang="en-US" dirty="0">
                <a:solidFill>
                  <a:schemeClr val="bg1"/>
                </a:solidFill>
                <a:hlinkClick r:id="rId25">
                  <a:extLst>
                    <a:ext uri="{A12FA001-AC4F-418D-AE19-62706E023703}">
                      <ahyp:hlinkClr xmlns:ahyp="http://schemas.microsoft.com/office/drawing/2018/hyperlinkcolor" val="tx"/>
                    </a:ext>
                  </a:extLst>
                </a:hlinkClick>
              </a:rPr>
              <a:t>http://ppthemes.com/</a:t>
            </a:r>
            <a:endParaRPr lang="en-US" dirty="0">
              <a:solidFill>
                <a:schemeClr val="bg1"/>
              </a:solidFill>
            </a:endParaRPr>
          </a:p>
          <a:p>
            <a:r>
              <a:rPr lang="en-US" dirty="0">
                <a:solidFill>
                  <a:schemeClr val="bg1"/>
                </a:solidFill>
                <a:hlinkClick r:id="rId26">
                  <a:extLst>
                    <a:ext uri="{A12FA001-AC4F-418D-AE19-62706E023703}">
                      <ahyp:hlinkClr xmlns:ahyp="http://schemas.microsoft.com/office/drawing/2018/hyperlinkcolor" val="tx"/>
                    </a:ext>
                  </a:extLst>
                </a:hlinkClick>
              </a:rPr>
              <a:t>http://pptbundle.com/</a:t>
            </a:r>
            <a:r>
              <a:rPr lang="en-US" dirty="0">
                <a:solidFill>
                  <a:schemeClr val="bg1"/>
                </a:solidFill>
              </a:rPr>
              <a:t> </a:t>
            </a:r>
          </a:p>
        </p:txBody>
      </p:sp>
      <p:pic>
        <p:nvPicPr>
          <p:cNvPr id="14" name="Imagen 15">
            <a:extLst>
              <a:ext uri="{FF2B5EF4-FFF2-40B4-BE49-F238E27FC236}">
                <a16:creationId xmlns:a16="http://schemas.microsoft.com/office/drawing/2014/main" id="{98CAD064-DAB8-BF6E-5E10-0455014BBF9E}"/>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7009453" y="-1083156"/>
            <a:ext cx="1555777" cy="970735"/>
          </a:xfrm>
          <a:prstGeom prst="rect">
            <a:avLst/>
          </a:prstGeom>
        </p:spPr>
      </p:pic>
      <p:sp>
        <p:nvSpPr>
          <p:cNvPr id="15" name="CuadroTexto 16">
            <a:extLst>
              <a:ext uri="{FF2B5EF4-FFF2-40B4-BE49-F238E27FC236}">
                <a16:creationId xmlns:a16="http://schemas.microsoft.com/office/drawing/2014/main" id="{B96D9D1D-9D2C-07C8-9824-F54E41FF84D5}"/>
              </a:ext>
            </a:extLst>
          </p:cNvPr>
          <p:cNvSpPr txBox="1"/>
          <p:nvPr userDrawn="1"/>
        </p:nvSpPr>
        <p:spPr>
          <a:xfrm>
            <a:off x="8659820" y="-645106"/>
            <a:ext cx="2659702" cy="369332"/>
          </a:xfrm>
          <a:prstGeom prst="rect">
            <a:avLst/>
          </a:prstGeom>
          <a:noFill/>
        </p:spPr>
        <p:txBody>
          <a:bodyPr wrap="none" rtlCol="0">
            <a:spAutoFit/>
          </a:bodyPr>
          <a:lstStyle/>
          <a:p>
            <a:r>
              <a:rPr lang="en-US" dirty="0">
                <a:solidFill>
                  <a:schemeClr val="bg1"/>
                </a:solidFill>
                <a:hlinkClick r:id="rId28">
                  <a:extLst>
                    <a:ext uri="{A12FA001-AC4F-418D-AE19-62706E023703}">
                      <ahyp:hlinkClr xmlns:ahyp="http://schemas.microsoft.com/office/drawing/2018/hyperlinkcolor" val="tx"/>
                    </a:ext>
                  </a:extLst>
                </a:hlinkClick>
              </a:rPr>
              <a:t>https://slidesgratis.com/</a:t>
            </a:r>
            <a:r>
              <a:rPr lang="en-US" dirty="0">
                <a:solidFill>
                  <a:schemeClr val="bg1"/>
                </a:solidFill>
              </a:rPr>
              <a:t> </a:t>
            </a:r>
          </a:p>
        </p:txBody>
      </p:sp>
      <p:pic>
        <p:nvPicPr>
          <p:cNvPr id="16" name="Imagen 17">
            <a:extLst>
              <a:ext uri="{FF2B5EF4-FFF2-40B4-BE49-F238E27FC236}">
                <a16:creationId xmlns:a16="http://schemas.microsoft.com/office/drawing/2014/main" id="{9122CDCA-C168-AD73-F8DD-E55F84DDD26C}"/>
              </a:ext>
            </a:extLst>
          </p:cNvPr>
          <p:cNvPicPr>
            <a:picLocks noChangeAspect="1"/>
          </p:cNvPicPr>
          <p:nvPr userDrawn="1"/>
        </p:nvPicPr>
        <p:blipFill rotWithShape="1">
          <a:blip r:embed="rId29" cstate="print">
            <a:extLst>
              <a:ext uri="{28A0092B-C50C-407E-A947-70E740481C1C}">
                <a14:useLocalDpi xmlns:a14="http://schemas.microsoft.com/office/drawing/2010/main" val="0"/>
              </a:ext>
            </a:extLst>
          </a:blip>
          <a:srcRect t="26389" r="12615" b="30833"/>
          <a:stretch/>
        </p:blipFill>
        <p:spPr>
          <a:xfrm>
            <a:off x="321364" y="-974539"/>
            <a:ext cx="1337946" cy="654972"/>
          </a:xfrm>
          <a:prstGeom prst="rect">
            <a:avLst/>
          </a:prstGeom>
        </p:spPr>
      </p:pic>
    </p:spTree>
    <p:extLst>
      <p:ext uri="{BB962C8B-B14F-4D97-AF65-F5344CB8AC3E}">
        <p14:creationId xmlns:p14="http://schemas.microsoft.com/office/powerpoint/2010/main" val="29112259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8" r:id="rId3"/>
    <p:sldLayoutId id="2147483661" r:id="rId4"/>
    <p:sldLayoutId id="2147483662" r:id="rId5"/>
    <p:sldLayoutId id="2147483663" r:id="rId6"/>
    <p:sldLayoutId id="2147483664" r:id="rId7"/>
    <p:sldLayoutId id="2147483665" r:id="rId8"/>
    <p:sldLayoutId id="2147483666" r:id="rId9"/>
    <p:sldLayoutId id="2147483667" r:id="rId10"/>
    <p:sldLayoutId id="2147483669" r:id="rId11"/>
    <p:sldLayoutId id="2147483650" r:id="rId12"/>
    <p:sldLayoutId id="2147483651" r:id="rId13"/>
    <p:sldLayoutId id="2147483652" r:id="rId14"/>
    <p:sldLayoutId id="2147483653" r:id="rId15"/>
    <p:sldLayoutId id="2147483654" r:id="rId16"/>
    <p:sldLayoutId id="2147483655" r:id="rId17"/>
    <p:sldLayoutId id="2147483656" r:id="rId18"/>
    <p:sldLayoutId id="2147483657" r:id="rId19"/>
    <p:sldLayoutId id="2147483658" r:id="rId20"/>
    <p:sldLayoutId id="2147483659" r:id="rId21"/>
    <p:sldLayoutId id="2147483672" r:id="rId22"/>
    <p:sldLayoutId id="2147483673" r:id="rId23"/>
  </p:sldLayoutIdLst>
  <p:txStyles>
    <p:titleStyle>
      <a:lvl1pPr algn="l" defTabSz="914400" rtl="0" eaLnBrk="1" latinLnBrk="0" hangingPunct="1">
        <a:lnSpc>
          <a:spcPct val="90000"/>
        </a:lnSpc>
        <a:spcBef>
          <a:spcPct val="0"/>
        </a:spcBef>
        <a:buNone/>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fonts.google.com/specimen/Open+Sans" TargetMode="External"/><Relationship Id="rId2" Type="http://schemas.openxmlformats.org/officeDocument/2006/relationships/hyperlink" Target="https://www.dafont.com/es/rogue-hero.font?text=DEAD+POOL" TargetMode="External"/><Relationship Id="rId1" Type="http://schemas.openxmlformats.org/officeDocument/2006/relationships/slideLayout" Target="../slideLayouts/slideLayout22.xml"/><Relationship Id="rId4" Type="http://schemas.openxmlformats.org/officeDocument/2006/relationships/hyperlink" Target="https://free-powerpoint-templates-download.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17.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hyperlink" Target="https://www.tiktok.com/@Ppthemes" TargetMode="External"/><Relationship Id="rId3" Type="http://schemas.openxmlformats.org/officeDocument/2006/relationships/hyperlink" Target="http://www.slidesgratis.com/" TargetMode="External"/><Relationship Id="rId7" Type="http://schemas.openxmlformats.org/officeDocument/2006/relationships/hyperlink" Target="https://www.youtube.com/@Ppthemes" TargetMode="External"/><Relationship Id="rId2" Type="http://schemas.openxmlformats.org/officeDocument/2006/relationships/hyperlink" Target="https://ppthemes.com/" TargetMode="External"/><Relationship Id="rId1" Type="http://schemas.openxmlformats.org/officeDocument/2006/relationships/slideLayout" Target="../slideLayouts/slideLayout23.xml"/><Relationship Id="rId6" Type="http://schemas.openxmlformats.org/officeDocument/2006/relationships/hyperlink" Target="https://www.facebook.com/ppthemess" TargetMode="External"/><Relationship Id="rId5" Type="http://schemas.openxmlformats.org/officeDocument/2006/relationships/hyperlink" Target="https://www.instagram.com/ppthemes/" TargetMode="External"/><Relationship Id="rId4" Type="http://schemas.openxmlformats.org/officeDocument/2006/relationships/hyperlink" Target="https://www.pptbundle.com/" TargetMode="External"/><Relationship Id="rId9" Type="http://schemas.openxmlformats.org/officeDocument/2006/relationships/hyperlink" Target="https://www.facebook.com/ppthem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8F5F15BF-00E8-0146-9639-0FB07145B42A}"/>
              </a:ext>
            </a:extLst>
          </p:cNvPr>
          <p:cNvSpPr/>
          <p:nvPr/>
        </p:nvSpPr>
        <p:spPr>
          <a:xfrm>
            <a:off x="1588" y="-1"/>
            <a:ext cx="12188825" cy="6858000"/>
          </a:xfrm>
          <a:prstGeom prst="rect">
            <a:avLst/>
          </a:prstGeom>
          <a:solidFill>
            <a:schemeClr val="accent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accent5"/>
              </a:solidFill>
              <a:latin typeface="Lato Light" panose="020F0302020204030203" pitchFamily="34" charset="0"/>
            </a:endParaRPr>
          </a:p>
        </p:txBody>
      </p:sp>
      <p:sp>
        <p:nvSpPr>
          <p:cNvPr id="63" name="Text Box 322"/>
          <p:cNvSpPr txBox="1">
            <a:spLocks noChangeArrowheads="1"/>
          </p:cNvSpPr>
          <p:nvPr/>
        </p:nvSpPr>
        <p:spPr bwMode="auto">
          <a:xfrm>
            <a:off x="2049333" y="1921125"/>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4"/>
                </a:solidFill>
                <a:latin typeface="Lato Light" panose="020F0302020204030203" pitchFamily="34" charset="0"/>
                <a:cs typeface="Lato Black"/>
              </a:rPr>
              <a:t>01</a:t>
            </a:r>
          </a:p>
        </p:txBody>
      </p:sp>
      <p:sp>
        <p:nvSpPr>
          <p:cNvPr id="75" name="Text Box 334"/>
          <p:cNvSpPr txBox="1">
            <a:spLocks noChangeArrowheads="1"/>
          </p:cNvSpPr>
          <p:nvPr/>
        </p:nvSpPr>
        <p:spPr bwMode="auto">
          <a:xfrm>
            <a:off x="2049333" y="2935273"/>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4"/>
                </a:solidFill>
                <a:latin typeface="Lato Light" panose="020F0302020204030203" pitchFamily="34" charset="0"/>
                <a:cs typeface="Lato Black"/>
              </a:rPr>
              <a:t>02</a:t>
            </a:r>
          </a:p>
        </p:txBody>
      </p:sp>
      <p:sp>
        <p:nvSpPr>
          <p:cNvPr id="87" name="Text Box 346"/>
          <p:cNvSpPr txBox="1">
            <a:spLocks noChangeArrowheads="1"/>
          </p:cNvSpPr>
          <p:nvPr/>
        </p:nvSpPr>
        <p:spPr bwMode="auto">
          <a:xfrm>
            <a:off x="2049333" y="3953389"/>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4"/>
                </a:solidFill>
                <a:latin typeface="Lato Light" panose="020F0302020204030203" pitchFamily="34" charset="0"/>
                <a:cs typeface="Lato Black"/>
              </a:rPr>
              <a:t>03</a:t>
            </a:r>
          </a:p>
        </p:txBody>
      </p:sp>
      <p:sp>
        <p:nvSpPr>
          <p:cNvPr id="99" name="Text Box 358"/>
          <p:cNvSpPr txBox="1">
            <a:spLocks noChangeArrowheads="1"/>
          </p:cNvSpPr>
          <p:nvPr/>
        </p:nvSpPr>
        <p:spPr bwMode="auto">
          <a:xfrm>
            <a:off x="2049333" y="4969918"/>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4"/>
                </a:solidFill>
                <a:latin typeface="Lato Light" panose="020F0302020204030203" pitchFamily="34" charset="0"/>
                <a:cs typeface="Lato Black"/>
              </a:rPr>
              <a:t>04</a:t>
            </a:r>
          </a:p>
        </p:txBody>
      </p:sp>
      <p:sp>
        <p:nvSpPr>
          <p:cNvPr id="55309" name="TextBox 121"/>
          <p:cNvSpPr txBox="1">
            <a:spLocks noChangeArrowheads="1"/>
          </p:cNvSpPr>
          <p:nvPr/>
        </p:nvSpPr>
        <p:spPr bwMode="auto">
          <a:xfrm>
            <a:off x="2926590" y="1962568"/>
            <a:ext cx="7321229" cy="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ja-JP" sz="1400" b="1" dirty="0">
                <a:solidFill>
                  <a:schemeClr val="bg1"/>
                </a:solidFill>
                <a:cs typeface="Arial" panose="020B0604020202020204" pitchFamily="34" charset="0"/>
              </a:rPr>
              <a:t>Download and install </a:t>
            </a:r>
            <a:r>
              <a:rPr lang="en-US" altLang="ja-JP" sz="1400" b="1" dirty="0">
                <a:solidFill>
                  <a:schemeClr val="bg1"/>
                </a:solidFill>
                <a:latin typeface="+mn-lt"/>
                <a:cs typeface="Calibri" panose="020F0502020204030204" pitchFamily="34" charset="0"/>
                <a:hlinkClick r:id="rId2"/>
              </a:rPr>
              <a:t>Rogue Hero</a:t>
            </a:r>
            <a:r>
              <a:rPr lang="en-US" altLang="ja-JP" sz="1400" b="1" dirty="0">
                <a:solidFill>
                  <a:schemeClr val="bg1"/>
                </a:solidFill>
                <a:latin typeface="+mn-lt"/>
                <a:cs typeface="Calibri" panose="020F0502020204030204" pitchFamily="34" charset="0"/>
              </a:rPr>
              <a:t> and </a:t>
            </a:r>
            <a:r>
              <a:rPr lang="en-US" altLang="ja-JP" sz="1400" b="1" dirty="0">
                <a:solidFill>
                  <a:schemeClr val="bg1"/>
                </a:solidFill>
                <a:latin typeface="+mn-lt"/>
                <a:cs typeface="Calibri" panose="020F0502020204030204" pitchFamily="34" charset="0"/>
                <a:hlinkClick r:id="rId3"/>
              </a:rPr>
              <a:t>Open Sans </a:t>
            </a:r>
            <a:r>
              <a:rPr lang="en-US" altLang="ja-JP" sz="1400" dirty="0">
                <a:solidFill>
                  <a:schemeClr val="bg1"/>
                </a:solidFill>
                <a:cs typeface="Arial" panose="020B0604020202020204" pitchFamily="34" charset="0"/>
              </a:rPr>
              <a:t>before editing this template to ensure it looks just as you found it on </a:t>
            </a:r>
            <a:r>
              <a:rPr lang="en-US" altLang="ja-JP" sz="1400" dirty="0">
                <a:solidFill>
                  <a:schemeClr val="bg1"/>
                </a:solidFill>
                <a:cs typeface="Arial" panose="020B0604020202020204" pitchFamily="34" charset="0"/>
                <a:hlinkClick r:id="rId4"/>
              </a:rPr>
              <a:t>PPThemes.com</a:t>
            </a:r>
            <a:r>
              <a:rPr lang="en-US" altLang="ja-JP" sz="1400" dirty="0">
                <a:solidFill>
                  <a:schemeClr val="bg1"/>
                </a:solidFill>
                <a:cs typeface="Arial" panose="020B0604020202020204" pitchFamily="34" charset="0"/>
              </a:rPr>
              <a:t> Otherwise, the fonts will change, altering the design of your template.</a:t>
            </a:r>
            <a:endParaRPr lang="en-US" altLang="es-MX" sz="1400" b="1" dirty="0">
              <a:solidFill>
                <a:schemeClr val="bg1"/>
              </a:solidFill>
              <a:cs typeface="Arial" panose="020B0604020202020204" pitchFamily="34" charset="0"/>
            </a:endParaRPr>
          </a:p>
        </p:txBody>
      </p:sp>
      <p:sp>
        <p:nvSpPr>
          <p:cNvPr id="55311" name="TextBox 124"/>
          <p:cNvSpPr txBox="1">
            <a:spLocks noChangeArrowheads="1"/>
          </p:cNvSpPr>
          <p:nvPr/>
        </p:nvSpPr>
        <p:spPr bwMode="auto">
          <a:xfrm>
            <a:off x="2926589" y="5001093"/>
            <a:ext cx="7321228" cy="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es-MX" sz="1400" dirty="0">
                <a:solidFill>
                  <a:schemeClr val="bg1"/>
                </a:solidFill>
                <a:cs typeface="Arial" panose="020B0604020202020204" pitchFamily="34" charset="0"/>
              </a:rPr>
              <a:t>Enjoy! If you like this template, don’t forget to leave a comment and share it on your social media—someone else might find it helpful too. And remember to check back often! We’ll keep uploading new options to help you keep impressing your audience.</a:t>
            </a:r>
          </a:p>
        </p:txBody>
      </p:sp>
      <p:sp>
        <p:nvSpPr>
          <p:cNvPr id="55317" name="TextBox 29"/>
          <p:cNvSpPr txBox="1">
            <a:spLocks noChangeArrowheads="1"/>
          </p:cNvSpPr>
          <p:nvPr/>
        </p:nvSpPr>
        <p:spPr bwMode="auto">
          <a:xfrm>
            <a:off x="2027277" y="505959"/>
            <a:ext cx="3151825" cy="600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n-US" altLang="es-MX" sz="3299" b="1" dirty="0">
                <a:solidFill>
                  <a:schemeClr val="bg1"/>
                </a:solidFill>
                <a:cs typeface="Arial" panose="020B0604020202020204" pitchFamily="34" charset="0"/>
              </a:rPr>
              <a:t>Read Before Use</a:t>
            </a:r>
          </a:p>
        </p:txBody>
      </p:sp>
      <p:grpSp>
        <p:nvGrpSpPr>
          <p:cNvPr id="55318" name="Group 30"/>
          <p:cNvGrpSpPr>
            <a:grpSpLocks/>
          </p:cNvGrpSpPr>
          <p:nvPr/>
        </p:nvGrpSpPr>
        <p:grpSpPr bwMode="auto">
          <a:xfrm>
            <a:off x="2107425" y="1100323"/>
            <a:ext cx="1139528" cy="36504"/>
            <a:chOff x="1775295" y="2028842"/>
            <a:chExt cx="3021910" cy="45719"/>
          </a:xfrm>
          <a:solidFill>
            <a:srgbClr val="0099B8"/>
          </a:solidFill>
        </p:grpSpPr>
        <p:sp>
          <p:nvSpPr>
            <p:cNvPr id="32" name="Rectangle 31"/>
            <p:cNvSpPr/>
            <p:nvPr/>
          </p:nvSpPr>
          <p:spPr>
            <a:xfrm flipV="1">
              <a:off x="1775295" y="2028842"/>
              <a:ext cx="540830"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3" name="Rectangle 32"/>
            <p:cNvSpPr/>
            <p:nvPr/>
          </p:nvSpPr>
          <p:spPr>
            <a:xfrm flipV="1">
              <a:off x="2391883" y="2028842"/>
              <a:ext cx="538725"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4" name="Rectangle 33"/>
            <p:cNvSpPr/>
            <p:nvPr/>
          </p:nvSpPr>
          <p:spPr>
            <a:xfrm flipV="1">
              <a:off x="3025305" y="2028842"/>
              <a:ext cx="540830"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5" name="Rectangle 34"/>
            <p:cNvSpPr/>
            <p:nvPr/>
          </p:nvSpPr>
          <p:spPr>
            <a:xfrm flipV="1">
              <a:off x="3641893" y="2028842"/>
              <a:ext cx="538725"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6" name="Rectangle 35"/>
            <p:cNvSpPr/>
            <p:nvPr/>
          </p:nvSpPr>
          <p:spPr>
            <a:xfrm flipV="1">
              <a:off x="4256376" y="2028842"/>
              <a:ext cx="540829"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grpSp>
      <p:sp>
        <p:nvSpPr>
          <p:cNvPr id="30" name="TextBox 121">
            <a:extLst>
              <a:ext uri="{FF2B5EF4-FFF2-40B4-BE49-F238E27FC236}">
                <a16:creationId xmlns:a16="http://schemas.microsoft.com/office/drawing/2014/main" id="{4994152A-3327-45D6-9425-D1DCEF519E86}"/>
              </a:ext>
            </a:extLst>
          </p:cNvPr>
          <p:cNvSpPr txBox="1">
            <a:spLocks noChangeArrowheads="1"/>
          </p:cNvSpPr>
          <p:nvPr/>
        </p:nvSpPr>
        <p:spPr bwMode="auto">
          <a:xfrm>
            <a:off x="2926590" y="4018749"/>
            <a:ext cx="7321228" cy="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es-MX" sz="1400" dirty="0">
                <a:solidFill>
                  <a:schemeClr val="bg1"/>
                </a:solidFill>
                <a:cs typeface="Arial" panose="020B0604020202020204" pitchFamily="34" charset="0"/>
              </a:rPr>
              <a:t>Some images may be missing, giving you the freedom to use your own. The images used were sourced from www.pexels.com, where you can find free alternatives. Feel free to replace them with your own!</a:t>
            </a:r>
          </a:p>
        </p:txBody>
      </p:sp>
      <p:sp>
        <p:nvSpPr>
          <p:cNvPr id="2" name="Rectángulo 1">
            <a:extLst>
              <a:ext uri="{FF2B5EF4-FFF2-40B4-BE49-F238E27FC236}">
                <a16:creationId xmlns:a16="http://schemas.microsoft.com/office/drawing/2014/main" id="{A861E1E4-650F-4B58-BD99-93E6FC21ADED}"/>
              </a:ext>
            </a:extLst>
          </p:cNvPr>
          <p:cNvSpPr/>
          <p:nvPr/>
        </p:nvSpPr>
        <p:spPr>
          <a:xfrm>
            <a:off x="2027277" y="1082954"/>
            <a:ext cx="6094413" cy="646203"/>
          </a:xfrm>
          <a:prstGeom prst="rect">
            <a:avLst/>
          </a:prstGeom>
        </p:spPr>
        <p:txBody>
          <a:bodyPr>
            <a:spAutoFit/>
          </a:bodyPr>
          <a:lstStyle/>
          <a:p>
            <a:r>
              <a:rPr lang="en-US" sz="3599" b="1" dirty="0">
                <a:solidFill>
                  <a:schemeClr val="accent5"/>
                </a:solidFill>
                <a:latin typeface="Lato Light" panose="020F0302020204030203" pitchFamily="34" charset="0"/>
              </a:rPr>
              <a:t>Thanks for downloading</a:t>
            </a:r>
          </a:p>
        </p:txBody>
      </p:sp>
      <p:sp>
        <p:nvSpPr>
          <p:cNvPr id="3" name="Rectángulo 2">
            <a:extLst>
              <a:ext uri="{FF2B5EF4-FFF2-40B4-BE49-F238E27FC236}">
                <a16:creationId xmlns:a16="http://schemas.microsoft.com/office/drawing/2014/main" id="{4FD16BAF-8F85-4252-90D0-A30F2681D6B9}"/>
              </a:ext>
            </a:extLst>
          </p:cNvPr>
          <p:cNvSpPr/>
          <p:nvPr/>
        </p:nvSpPr>
        <p:spPr>
          <a:xfrm>
            <a:off x="3043012" y="3034908"/>
            <a:ext cx="7227593" cy="782265"/>
          </a:xfrm>
          <a:prstGeom prst="rect">
            <a:avLst/>
          </a:prstGeom>
        </p:spPr>
        <p:txBody>
          <a:bodyPr wrap="square">
            <a:spAutoFit/>
          </a:bodyPr>
          <a:lstStyle/>
          <a:p>
            <a:pPr>
              <a:lnSpc>
                <a:spcPct val="110000"/>
              </a:lnSpc>
            </a:pPr>
            <a:r>
              <a:rPr lang="en-US" altLang="es-MX" sz="1400" dirty="0">
                <a:solidFill>
                  <a:schemeClr val="bg1"/>
                </a:solidFill>
                <a:latin typeface="Lato Light" panose="020F0302020204030203" pitchFamily="34" charset="0"/>
                <a:cs typeface="Arial" panose="020B0604020202020204" pitchFamily="34" charset="0"/>
              </a:rPr>
              <a:t>Someone once said, </a:t>
            </a:r>
            <a:r>
              <a:rPr lang="en-US" altLang="es-MX" sz="1400" b="1" dirty="0">
                <a:solidFill>
                  <a:schemeClr val="bg1"/>
                </a:solidFill>
                <a:latin typeface="Lato Light" panose="020F0302020204030203" pitchFamily="34" charset="0"/>
                <a:cs typeface="Arial" panose="020B0604020202020204" pitchFamily="34" charset="0"/>
              </a:rPr>
              <a:t>"Creativity is the key to future success." </a:t>
            </a:r>
            <a:r>
              <a:rPr lang="en-US" altLang="es-MX" sz="1400" dirty="0">
                <a:solidFill>
                  <a:schemeClr val="bg1"/>
                </a:solidFill>
                <a:latin typeface="Lato Light" panose="020F0302020204030203" pitchFamily="34" charset="0"/>
                <a:cs typeface="Arial" panose="020B0604020202020204" pitchFamily="34" charset="0"/>
              </a:rPr>
              <a:t>Feel free to make this template your own—unleash your creativity by customizing the colors, icons, and images to match your brand!</a:t>
            </a: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39C7E4D6-2DD1-6B7E-E7B6-A09D8C08053D}"/>
              </a:ext>
            </a:extLst>
          </p:cNvPr>
          <p:cNvSpPr/>
          <p:nvPr/>
        </p:nvSpPr>
        <p:spPr>
          <a:xfrm>
            <a:off x="2301975" y="3056865"/>
            <a:ext cx="6781800" cy="3095930"/>
          </a:xfrm>
          <a:prstGeom prst="flowChartAlternateProcess">
            <a:avLst/>
          </a:prstGeom>
          <a:solidFill>
            <a:srgbClr val="FFB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Rectangle 5">
            <a:extLst>
              <a:ext uri="{FF2B5EF4-FFF2-40B4-BE49-F238E27FC236}">
                <a16:creationId xmlns:a16="http://schemas.microsoft.com/office/drawing/2014/main" id="{38B4F83E-2C76-2BC6-AE8E-1477CADC358D}"/>
              </a:ext>
            </a:extLst>
          </p:cNvPr>
          <p:cNvSpPr/>
          <p:nvPr/>
        </p:nvSpPr>
        <p:spPr>
          <a:xfrm>
            <a:off x="1156821" y="7829549"/>
            <a:ext cx="2290308" cy="2000250"/>
          </a:xfrm>
          <a:prstGeom prst="rect">
            <a:avLst/>
          </a:prstGeom>
          <a:solidFill>
            <a:srgbClr val="FFB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angle 6">
            <a:extLst>
              <a:ext uri="{FF2B5EF4-FFF2-40B4-BE49-F238E27FC236}">
                <a16:creationId xmlns:a16="http://schemas.microsoft.com/office/drawing/2014/main" id="{18B39FC1-3032-940A-287B-4211BA1B2545}"/>
              </a:ext>
            </a:extLst>
          </p:cNvPr>
          <p:cNvSpPr/>
          <p:nvPr/>
        </p:nvSpPr>
        <p:spPr>
          <a:xfrm>
            <a:off x="3679331" y="7829549"/>
            <a:ext cx="2290308" cy="200025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TextBox 12">
            <a:extLst>
              <a:ext uri="{FF2B5EF4-FFF2-40B4-BE49-F238E27FC236}">
                <a16:creationId xmlns:a16="http://schemas.microsoft.com/office/drawing/2014/main" id="{DA261F24-BFC7-505E-CDCE-9DEE68EE7647}"/>
              </a:ext>
            </a:extLst>
          </p:cNvPr>
          <p:cNvSpPr txBox="1"/>
          <p:nvPr/>
        </p:nvSpPr>
        <p:spPr>
          <a:xfrm>
            <a:off x="2524472" y="3375321"/>
            <a:ext cx="6199879" cy="1323439"/>
          </a:xfrm>
          <a:prstGeom prst="rect">
            <a:avLst/>
          </a:prstGeom>
          <a:noFill/>
        </p:spPr>
        <p:txBody>
          <a:bodyPr wrap="square" rtlCol="0">
            <a:spAutoFit/>
          </a:bodyPr>
          <a:lstStyle/>
          <a:p>
            <a:pPr algn="ctr"/>
            <a:r>
              <a:rPr lang="es-CO" sz="1600" b="0" i="0" dirty="0" err="1">
                <a:solidFill>
                  <a:schemeClr val="accent3"/>
                </a:solidFill>
                <a:effectLst/>
                <a:latin typeface="Open Sans" pitchFamily="2" charset="0"/>
              </a:rPr>
              <a:t>Lorem</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ipsum</a:t>
            </a:r>
            <a:r>
              <a:rPr lang="es-CO" sz="1600" b="0" i="0" dirty="0">
                <a:solidFill>
                  <a:schemeClr val="accent3"/>
                </a:solidFill>
                <a:effectLst/>
                <a:latin typeface="Open Sans" pitchFamily="2" charset="0"/>
              </a:rPr>
              <a:t> dolor </a:t>
            </a:r>
            <a:r>
              <a:rPr lang="es-CO" sz="1600" b="0" i="0" dirty="0" err="1">
                <a:solidFill>
                  <a:schemeClr val="accent3"/>
                </a:solidFill>
                <a:effectLst/>
                <a:latin typeface="Open Sans" pitchFamily="2" charset="0"/>
              </a:rPr>
              <a:t>sit</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amet</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consectetur</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adipiscing</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elit</a:t>
            </a:r>
            <a:r>
              <a:rPr lang="es-CO" sz="1600" b="0" i="0" dirty="0">
                <a:solidFill>
                  <a:schemeClr val="accent3"/>
                </a:solidFill>
                <a:effectLst/>
                <a:latin typeface="Open Sans" pitchFamily="2" charset="0"/>
              </a:rPr>
              <a:t>. In </a:t>
            </a:r>
            <a:r>
              <a:rPr lang="es-CO" sz="1600" b="0" i="0" dirty="0" err="1">
                <a:solidFill>
                  <a:schemeClr val="accent3"/>
                </a:solidFill>
                <a:effectLst/>
                <a:latin typeface="Open Sans" pitchFamily="2" charset="0"/>
              </a:rPr>
              <a:t>sagittis</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nisi</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eu</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est</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vestibulum</a:t>
            </a:r>
            <a:r>
              <a:rPr lang="es-CO" sz="1600" b="0" i="0" dirty="0">
                <a:solidFill>
                  <a:schemeClr val="accent3"/>
                </a:solidFill>
                <a:effectLst/>
                <a:latin typeface="Open Sans" pitchFamily="2" charset="0"/>
              </a:rPr>
              <a:t> auctor. </a:t>
            </a:r>
            <a:r>
              <a:rPr lang="es-CO" sz="1600" b="0" i="0" dirty="0" err="1">
                <a:solidFill>
                  <a:schemeClr val="accent3"/>
                </a:solidFill>
                <a:effectLst/>
                <a:latin typeface="Open Sans" pitchFamily="2" charset="0"/>
              </a:rPr>
              <a:t>Vestibulum</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congue</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sagittis</a:t>
            </a:r>
            <a:r>
              <a:rPr lang="es-CO" sz="1600" b="0" i="0" dirty="0">
                <a:solidFill>
                  <a:schemeClr val="accent3"/>
                </a:solidFill>
                <a:effectLst/>
                <a:latin typeface="Open Sans" pitchFamily="2" charset="0"/>
              </a:rPr>
              <a:t> urna quis pulvinar. Ut a </a:t>
            </a:r>
            <a:r>
              <a:rPr lang="es-CO" sz="1600" b="0" i="0" dirty="0" err="1">
                <a:solidFill>
                  <a:schemeClr val="accent3"/>
                </a:solidFill>
                <a:effectLst/>
                <a:latin typeface="Open Sans" pitchFamily="2" charset="0"/>
              </a:rPr>
              <a:t>quam</a:t>
            </a:r>
            <a:r>
              <a:rPr lang="es-CO" sz="1600" b="0" i="0" dirty="0">
                <a:solidFill>
                  <a:schemeClr val="accent3"/>
                </a:solidFill>
                <a:effectLst/>
                <a:latin typeface="Open Sans" pitchFamily="2" charset="0"/>
              </a:rPr>
              <a:t> ac odio ornare </a:t>
            </a:r>
            <a:r>
              <a:rPr lang="es-CO" sz="1600" b="0" i="0" dirty="0" err="1">
                <a:solidFill>
                  <a:schemeClr val="accent3"/>
                </a:solidFill>
                <a:effectLst/>
                <a:latin typeface="Open Sans" pitchFamily="2" charset="0"/>
              </a:rPr>
              <a:t>fermentum</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eu</a:t>
            </a:r>
            <a:r>
              <a:rPr lang="es-CO" sz="1600" b="0" i="0" dirty="0">
                <a:solidFill>
                  <a:schemeClr val="accent3"/>
                </a:solidFill>
                <a:effectLst/>
                <a:latin typeface="Open Sans" pitchFamily="2" charset="0"/>
              </a:rPr>
              <a:t> sed </a:t>
            </a:r>
            <a:r>
              <a:rPr lang="es-CO" sz="1600" b="0" i="0" dirty="0" err="1">
                <a:solidFill>
                  <a:schemeClr val="accent3"/>
                </a:solidFill>
                <a:effectLst/>
                <a:latin typeface="Open Sans" pitchFamily="2" charset="0"/>
              </a:rPr>
              <a:t>velit</a:t>
            </a:r>
            <a:r>
              <a:rPr lang="es-CO" sz="1600" b="0" i="0" dirty="0">
                <a:solidFill>
                  <a:schemeClr val="accent3"/>
                </a:solidFill>
                <a:effectLst/>
                <a:latin typeface="Open Sans" pitchFamily="2" charset="0"/>
              </a:rPr>
              <a:t>. </a:t>
            </a:r>
          </a:p>
          <a:p>
            <a:pPr algn="ctr"/>
            <a:endParaRPr lang="es-CO" sz="1600" dirty="0">
              <a:solidFill>
                <a:schemeClr val="accent3"/>
              </a:solidFill>
            </a:endParaRPr>
          </a:p>
        </p:txBody>
      </p:sp>
      <p:sp>
        <p:nvSpPr>
          <p:cNvPr id="14" name="TextBox 13">
            <a:extLst>
              <a:ext uri="{FF2B5EF4-FFF2-40B4-BE49-F238E27FC236}">
                <a16:creationId xmlns:a16="http://schemas.microsoft.com/office/drawing/2014/main" id="{8198F397-3FAA-1248-7ED0-BC83DFD108C7}"/>
              </a:ext>
            </a:extLst>
          </p:cNvPr>
          <p:cNvSpPr txBox="1"/>
          <p:nvPr/>
        </p:nvSpPr>
        <p:spPr>
          <a:xfrm>
            <a:off x="2704771" y="4829356"/>
            <a:ext cx="6019580" cy="1323439"/>
          </a:xfrm>
          <a:prstGeom prst="rect">
            <a:avLst/>
          </a:prstGeom>
          <a:noFill/>
        </p:spPr>
        <p:txBody>
          <a:bodyPr wrap="square" rtlCol="0">
            <a:spAutoFit/>
          </a:bodyPr>
          <a:lstStyle/>
          <a:p>
            <a:pPr algn="ctr"/>
            <a:r>
              <a:rPr lang="es-CO" sz="1600" b="0" i="0" dirty="0" err="1">
                <a:solidFill>
                  <a:schemeClr val="accent3"/>
                </a:solidFill>
                <a:effectLst/>
                <a:latin typeface="Open Sans" pitchFamily="2" charset="0"/>
              </a:rPr>
              <a:t>Lorem</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ipsum</a:t>
            </a:r>
            <a:r>
              <a:rPr lang="es-CO" sz="1600" b="0" i="0" dirty="0">
                <a:solidFill>
                  <a:schemeClr val="accent3"/>
                </a:solidFill>
                <a:effectLst/>
                <a:latin typeface="Open Sans" pitchFamily="2" charset="0"/>
              </a:rPr>
              <a:t> dolor </a:t>
            </a:r>
            <a:r>
              <a:rPr lang="es-CO" sz="1600" b="0" i="0" dirty="0" err="1">
                <a:solidFill>
                  <a:schemeClr val="accent3"/>
                </a:solidFill>
                <a:effectLst/>
                <a:latin typeface="Open Sans" pitchFamily="2" charset="0"/>
              </a:rPr>
              <a:t>sit</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amet</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consectetur</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adipiscing</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elit</a:t>
            </a:r>
            <a:r>
              <a:rPr lang="es-CO" sz="1600" b="0" i="0" dirty="0">
                <a:solidFill>
                  <a:schemeClr val="accent3"/>
                </a:solidFill>
                <a:effectLst/>
                <a:latin typeface="Open Sans" pitchFamily="2" charset="0"/>
              </a:rPr>
              <a:t>. In </a:t>
            </a:r>
            <a:r>
              <a:rPr lang="es-CO" sz="1600" b="0" i="0" dirty="0" err="1">
                <a:solidFill>
                  <a:schemeClr val="accent3"/>
                </a:solidFill>
                <a:effectLst/>
                <a:latin typeface="Open Sans" pitchFamily="2" charset="0"/>
              </a:rPr>
              <a:t>sagittis</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nisi</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eu</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est</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vestibulum</a:t>
            </a:r>
            <a:r>
              <a:rPr lang="es-CO" sz="1600" b="0" i="0" dirty="0">
                <a:solidFill>
                  <a:schemeClr val="accent3"/>
                </a:solidFill>
                <a:effectLst/>
                <a:latin typeface="Open Sans" pitchFamily="2" charset="0"/>
              </a:rPr>
              <a:t> auctor. </a:t>
            </a:r>
            <a:r>
              <a:rPr lang="es-CO" sz="1600" b="0" i="0" dirty="0" err="1">
                <a:solidFill>
                  <a:schemeClr val="accent3"/>
                </a:solidFill>
                <a:effectLst/>
                <a:latin typeface="Open Sans" pitchFamily="2" charset="0"/>
              </a:rPr>
              <a:t>Vestibulum</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congue</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sagittis</a:t>
            </a:r>
            <a:r>
              <a:rPr lang="es-CO" sz="1600" b="0" i="0" dirty="0">
                <a:solidFill>
                  <a:schemeClr val="accent3"/>
                </a:solidFill>
                <a:effectLst/>
                <a:latin typeface="Open Sans" pitchFamily="2" charset="0"/>
              </a:rPr>
              <a:t> urna quis pulvinar. Ut a </a:t>
            </a:r>
            <a:r>
              <a:rPr lang="es-CO" sz="1600" b="0" i="0" dirty="0" err="1">
                <a:solidFill>
                  <a:schemeClr val="accent3"/>
                </a:solidFill>
                <a:effectLst/>
                <a:latin typeface="Open Sans" pitchFamily="2" charset="0"/>
              </a:rPr>
              <a:t>quam</a:t>
            </a:r>
            <a:r>
              <a:rPr lang="es-CO" sz="1600" b="0" i="0" dirty="0">
                <a:solidFill>
                  <a:schemeClr val="accent3"/>
                </a:solidFill>
                <a:effectLst/>
                <a:latin typeface="Open Sans" pitchFamily="2" charset="0"/>
              </a:rPr>
              <a:t> ac odio ornare </a:t>
            </a:r>
            <a:r>
              <a:rPr lang="es-CO" sz="1600" b="0" i="0" dirty="0" err="1">
                <a:solidFill>
                  <a:schemeClr val="accent3"/>
                </a:solidFill>
                <a:effectLst/>
                <a:latin typeface="Open Sans" pitchFamily="2" charset="0"/>
              </a:rPr>
              <a:t>fermentum</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eu</a:t>
            </a:r>
            <a:r>
              <a:rPr lang="es-CO" sz="1600" b="0" i="0" dirty="0">
                <a:solidFill>
                  <a:schemeClr val="accent3"/>
                </a:solidFill>
                <a:effectLst/>
                <a:latin typeface="Open Sans" pitchFamily="2" charset="0"/>
              </a:rPr>
              <a:t> sed </a:t>
            </a:r>
            <a:r>
              <a:rPr lang="es-CO" sz="1600" b="0" i="0" dirty="0" err="1">
                <a:solidFill>
                  <a:schemeClr val="accent3"/>
                </a:solidFill>
                <a:effectLst/>
                <a:latin typeface="Open Sans" pitchFamily="2" charset="0"/>
              </a:rPr>
              <a:t>velit</a:t>
            </a:r>
            <a:r>
              <a:rPr lang="es-CO" sz="1600" b="0" i="0" dirty="0">
                <a:solidFill>
                  <a:schemeClr val="accent3"/>
                </a:solidFill>
                <a:effectLst/>
                <a:latin typeface="Open Sans" pitchFamily="2" charset="0"/>
              </a:rPr>
              <a:t>. </a:t>
            </a:r>
          </a:p>
          <a:p>
            <a:pPr algn="ctr"/>
            <a:endParaRPr lang="es-CO" sz="1600" dirty="0">
              <a:solidFill>
                <a:schemeClr val="accent3"/>
              </a:solidFill>
            </a:endParaRPr>
          </a:p>
        </p:txBody>
      </p:sp>
      <p:sp>
        <p:nvSpPr>
          <p:cNvPr id="4" name="Rectangle 3">
            <a:extLst>
              <a:ext uri="{FF2B5EF4-FFF2-40B4-BE49-F238E27FC236}">
                <a16:creationId xmlns:a16="http://schemas.microsoft.com/office/drawing/2014/main" id="{2F7A0ECE-B359-A7D8-9A28-AE8791A1B5F2}"/>
              </a:ext>
            </a:extLst>
          </p:cNvPr>
          <p:cNvSpPr/>
          <p:nvPr/>
        </p:nvSpPr>
        <p:spPr>
          <a:xfrm>
            <a:off x="6201841" y="7829549"/>
            <a:ext cx="2290308" cy="2000250"/>
          </a:xfrm>
          <a:prstGeom prst="rect">
            <a:avLst/>
          </a:prstGeom>
          <a:solidFill>
            <a:srgbClr val="FFB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Rectangle 4">
            <a:extLst>
              <a:ext uri="{FF2B5EF4-FFF2-40B4-BE49-F238E27FC236}">
                <a16:creationId xmlns:a16="http://schemas.microsoft.com/office/drawing/2014/main" id="{196770A4-EC27-B297-3CD3-A8542A80A2D1}"/>
              </a:ext>
            </a:extLst>
          </p:cNvPr>
          <p:cNvSpPr/>
          <p:nvPr/>
        </p:nvSpPr>
        <p:spPr>
          <a:xfrm>
            <a:off x="8724351" y="7829549"/>
            <a:ext cx="2290308" cy="200025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TextBox 7">
            <a:extLst>
              <a:ext uri="{FF2B5EF4-FFF2-40B4-BE49-F238E27FC236}">
                <a16:creationId xmlns:a16="http://schemas.microsoft.com/office/drawing/2014/main" id="{0E476158-5213-5472-CFAA-EAB0F08AAF96}"/>
              </a:ext>
            </a:extLst>
          </p:cNvPr>
          <p:cNvSpPr txBox="1"/>
          <p:nvPr/>
        </p:nvSpPr>
        <p:spPr>
          <a:xfrm>
            <a:off x="6471387" y="1366924"/>
            <a:ext cx="9452915" cy="1015663"/>
          </a:xfrm>
          <a:prstGeom prst="rect">
            <a:avLst/>
          </a:prstGeom>
          <a:noFill/>
        </p:spPr>
        <p:txBody>
          <a:bodyPr wrap="square" rtlCol="0">
            <a:spAutoFit/>
          </a:bodyPr>
          <a:lstStyle/>
          <a:p>
            <a:r>
              <a:rPr lang="es-CO" sz="6000" dirty="0">
                <a:solidFill>
                  <a:srgbClr val="FFB400"/>
                </a:solidFill>
                <a:latin typeface="Rogue Hero" pitchFamily="2" charset="0"/>
              </a:rPr>
              <a:t>GOES HERE</a:t>
            </a:r>
          </a:p>
        </p:txBody>
      </p:sp>
      <p:pic>
        <p:nvPicPr>
          <p:cNvPr id="18" name="Picture 17">
            <a:extLst>
              <a:ext uri="{FF2B5EF4-FFF2-40B4-BE49-F238E27FC236}">
                <a16:creationId xmlns:a16="http://schemas.microsoft.com/office/drawing/2014/main" id="{B6771014-DBDF-689B-56D4-AA0C3757F5BA}"/>
              </a:ext>
            </a:extLst>
          </p:cNvPr>
          <p:cNvPicPr>
            <a:picLocks noChangeAspect="1"/>
          </p:cNvPicPr>
          <p:nvPr/>
        </p:nvPicPr>
        <p:blipFill>
          <a:blip r:embed="rId2">
            <a:extLst>
              <a:ext uri="{28A0092B-C50C-407E-A947-70E740481C1C}">
                <a14:useLocalDpi xmlns:a14="http://schemas.microsoft.com/office/drawing/2010/main" val="0"/>
              </a:ext>
            </a:extLst>
          </a:blip>
          <a:srcRect b="35906"/>
          <a:stretch/>
        </p:blipFill>
        <p:spPr>
          <a:xfrm>
            <a:off x="1488321" y="7907124"/>
            <a:ext cx="1356189" cy="1939936"/>
          </a:xfrm>
          <a:prstGeom prst="rect">
            <a:avLst/>
          </a:prstGeom>
        </p:spPr>
      </p:pic>
      <p:pic>
        <p:nvPicPr>
          <p:cNvPr id="11" name="Picture 10" descr="A person wearing a dress&#10;&#10;Description automatically generated">
            <a:extLst>
              <a:ext uri="{FF2B5EF4-FFF2-40B4-BE49-F238E27FC236}">
                <a16:creationId xmlns:a16="http://schemas.microsoft.com/office/drawing/2014/main" id="{B004C7CF-43F5-5971-8D22-71E74D0046E2}"/>
              </a:ext>
            </a:extLst>
          </p:cNvPr>
          <p:cNvPicPr>
            <a:picLocks noChangeAspect="1"/>
          </p:cNvPicPr>
          <p:nvPr/>
        </p:nvPicPr>
        <p:blipFill>
          <a:blip r:embed="rId3">
            <a:extLst>
              <a:ext uri="{28A0092B-C50C-407E-A947-70E740481C1C}">
                <a14:useLocalDpi xmlns:a14="http://schemas.microsoft.com/office/drawing/2010/main" val="0"/>
              </a:ext>
            </a:extLst>
          </a:blip>
          <a:srcRect l="399" t="-4323" r="-399" b="69574"/>
          <a:stretch/>
        </p:blipFill>
        <p:spPr>
          <a:xfrm flipH="1">
            <a:off x="8724351" y="6858000"/>
            <a:ext cx="2364074" cy="2970480"/>
          </a:xfrm>
          <a:prstGeom prst="rect">
            <a:avLst/>
          </a:prstGeom>
        </p:spPr>
      </p:pic>
      <p:pic>
        <p:nvPicPr>
          <p:cNvPr id="2" name="Picture 1" descr="A person with a muscular body holding a claw&#10;&#10;Description automatically generated">
            <a:extLst>
              <a:ext uri="{FF2B5EF4-FFF2-40B4-BE49-F238E27FC236}">
                <a16:creationId xmlns:a16="http://schemas.microsoft.com/office/drawing/2014/main" id="{1A48F928-F863-7041-63B1-2CD2B2D29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8960" y="7806977"/>
            <a:ext cx="1922764" cy="2121593"/>
          </a:xfrm>
          <a:prstGeom prst="rect">
            <a:avLst/>
          </a:prstGeom>
        </p:spPr>
      </p:pic>
      <p:pic>
        <p:nvPicPr>
          <p:cNvPr id="21" name="Picture 20">
            <a:extLst>
              <a:ext uri="{FF2B5EF4-FFF2-40B4-BE49-F238E27FC236}">
                <a16:creationId xmlns:a16="http://schemas.microsoft.com/office/drawing/2014/main" id="{1C9AD965-5E60-850E-6D88-4844B5AD42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0082" y="7824924"/>
            <a:ext cx="1837440" cy="2027446"/>
          </a:xfrm>
          <a:prstGeom prst="rect">
            <a:avLst/>
          </a:prstGeom>
        </p:spPr>
      </p:pic>
      <p:pic>
        <p:nvPicPr>
          <p:cNvPr id="3" name="Picture 2" descr="A person in a garment&#10;&#10;Description automatically generated">
            <a:extLst>
              <a:ext uri="{FF2B5EF4-FFF2-40B4-BE49-F238E27FC236}">
                <a16:creationId xmlns:a16="http://schemas.microsoft.com/office/drawing/2014/main" id="{27ED452B-A872-FF66-31E4-90D2B46FCBF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97676" y="902370"/>
            <a:ext cx="5522199" cy="2177817"/>
          </a:xfrm>
          <a:prstGeom prst="rect">
            <a:avLst/>
          </a:prstGeom>
        </p:spPr>
      </p:pic>
      <p:sp>
        <p:nvSpPr>
          <p:cNvPr id="12" name="TextBox 11">
            <a:extLst>
              <a:ext uri="{FF2B5EF4-FFF2-40B4-BE49-F238E27FC236}">
                <a16:creationId xmlns:a16="http://schemas.microsoft.com/office/drawing/2014/main" id="{CEB89AF3-05D2-69DC-D309-906256A14477}"/>
              </a:ext>
            </a:extLst>
          </p:cNvPr>
          <p:cNvSpPr txBox="1"/>
          <p:nvPr/>
        </p:nvSpPr>
        <p:spPr>
          <a:xfrm>
            <a:off x="1156821" y="456123"/>
            <a:ext cx="4438650" cy="1015663"/>
          </a:xfrm>
          <a:prstGeom prst="rect">
            <a:avLst/>
          </a:prstGeom>
          <a:noFill/>
        </p:spPr>
        <p:txBody>
          <a:bodyPr wrap="square">
            <a:spAutoFit/>
          </a:bodyPr>
          <a:lstStyle/>
          <a:p>
            <a:r>
              <a:rPr lang="es-CO" sz="6000" dirty="0">
                <a:solidFill>
                  <a:schemeClr val="accent3"/>
                </a:solidFill>
                <a:latin typeface="Rogue Hero" pitchFamily="2" charset="0"/>
              </a:rPr>
              <a:t>YOUR TITLE </a:t>
            </a:r>
            <a:endParaRPr lang="es-CO" sz="6000" dirty="0"/>
          </a:p>
        </p:txBody>
      </p:sp>
      <p:sp>
        <p:nvSpPr>
          <p:cNvPr id="16" name="Rectangle 15">
            <a:extLst>
              <a:ext uri="{FF2B5EF4-FFF2-40B4-BE49-F238E27FC236}">
                <a16:creationId xmlns:a16="http://schemas.microsoft.com/office/drawing/2014/main" id="{0D1D38CD-7BA0-3811-C694-479ABC191C17}"/>
              </a:ext>
            </a:extLst>
          </p:cNvPr>
          <p:cNvSpPr/>
          <p:nvPr/>
        </p:nvSpPr>
        <p:spPr>
          <a:xfrm>
            <a:off x="1351621" y="340111"/>
            <a:ext cx="1900707" cy="232023"/>
          </a:xfrm>
          <a:prstGeom prst="rect">
            <a:avLst/>
          </a:prstGeom>
          <a:solidFill>
            <a:srgbClr val="FFB4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200" b="1" dirty="0">
                <a:solidFill>
                  <a:srgbClr val="A30303"/>
                </a:solidFill>
              </a:rPr>
              <a:t>PRESENTAT</a:t>
            </a:r>
            <a:r>
              <a:rPr lang="es-CO" sz="1200" dirty="0">
                <a:solidFill>
                  <a:srgbClr val="A30303"/>
                </a:solidFill>
              </a:rPr>
              <a:t>ION NAME</a:t>
            </a:r>
          </a:p>
        </p:txBody>
      </p:sp>
    </p:spTree>
    <p:extLst>
      <p:ext uri="{BB962C8B-B14F-4D97-AF65-F5344CB8AC3E}">
        <p14:creationId xmlns:p14="http://schemas.microsoft.com/office/powerpoint/2010/main" val="2479662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39C7E4D6-2DD1-6B7E-E7B6-A09D8C08053D}"/>
              </a:ext>
            </a:extLst>
          </p:cNvPr>
          <p:cNvSpPr/>
          <p:nvPr/>
        </p:nvSpPr>
        <p:spPr>
          <a:xfrm>
            <a:off x="4572000" y="-533400"/>
            <a:ext cx="8534400" cy="7924800"/>
          </a:xfrm>
          <a:prstGeom prst="flowChartAlternateProcess">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TextBox 12">
            <a:extLst>
              <a:ext uri="{FF2B5EF4-FFF2-40B4-BE49-F238E27FC236}">
                <a16:creationId xmlns:a16="http://schemas.microsoft.com/office/drawing/2014/main" id="{DA261F24-BFC7-505E-CDCE-9DEE68EE7647}"/>
              </a:ext>
            </a:extLst>
          </p:cNvPr>
          <p:cNvSpPr txBox="1"/>
          <p:nvPr/>
        </p:nvSpPr>
        <p:spPr>
          <a:xfrm>
            <a:off x="5486421" y="2916517"/>
            <a:ext cx="6199879" cy="1323439"/>
          </a:xfrm>
          <a:prstGeom prst="rect">
            <a:avLst/>
          </a:prstGeom>
          <a:noFill/>
        </p:spPr>
        <p:txBody>
          <a:bodyPr wrap="square" rtlCol="0">
            <a:spAutoFit/>
          </a:bodyPr>
          <a:lstStyle/>
          <a:p>
            <a:r>
              <a:rPr lang="es-CO" sz="1600" b="0" i="0" dirty="0" err="1">
                <a:solidFill>
                  <a:srgbClr val="FFB400"/>
                </a:solidFill>
                <a:effectLst/>
                <a:latin typeface="Open Sans" pitchFamily="2" charset="0"/>
              </a:rPr>
              <a:t>Lorem</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ipsum</a:t>
            </a:r>
            <a:r>
              <a:rPr lang="es-CO" sz="1600" b="0" i="0" dirty="0">
                <a:solidFill>
                  <a:srgbClr val="FFB400"/>
                </a:solidFill>
                <a:effectLst/>
                <a:latin typeface="Open Sans" pitchFamily="2" charset="0"/>
              </a:rPr>
              <a:t> dolor </a:t>
            </a:r>
            <a:r>
              <a:rPr lang="es-CO" sz="1600" b="0" i="0" dirty="0" err="1">
                <a:solidFill>
                  <a:srgbClr val="FFB400"/>
                </a:solidFill>
                <a:effectLst/>
                <a:latin typeface="Open Sans" pitchFamily="2" charset="0"/>
              </a:rPr>
              <a:t>sit</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amet</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consectetur</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adipiscing</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elit</a:t>
            </a:r>
            <a:r>
              <a:rPr lang="es-CO" sz="1600" b="0" i="0" dirty="0">
                <a:solidFill>
                  <a:srgbClr val="FFB400"/>
                </a:solidFill>
                <a:effectLst/>
                <a:latin typeface="Open Sans" pitchFamily="2" charset="0"/>
              </a:rPr>
              <a:t>. In </a:t>
            </a:r>
            <a:r>
              <a:rPr lang="es-CO" sz="1600" b="0" i="0" dirty="0" err="1">
                <a:solidFill>
                  <a:srgbClr val="FFB400"/>
                </a:solidFill>
                <a:effectLst/>
                <a:latin typeface="Open Sans" pitchFamily="2" charset="0"/>
              </a:rPr>
              <a:t>sagittis</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nisi</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eu</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est</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vestibulum</a:t>
            </a:r>
            <a:r>
              <a:rPr lang="es-CO" sz="1600" b="0" i="0" dirty="0">
                <a:solidFill>
                  <a:srgbClr val="FFB400"/>
                </a:solidFill>
                <a:effectLst/>
                <a:latin typeface="Open Sans" pitchFamily="2" charset="0"/>
              </a:rPr>
              <a:t> auctor. </a:t>
            </a:r>
            <a:r>
              <a:rPr lang="es-CO" sz="1600" b="0" i="0" dirty="0" err="1">
                <a:solidFill>
                  <a:srgbClr val="FFB400"/>
                </a:solidFill>
                <a:effectLst/>
                <a:latin typeface="Open Sans" pitchFamily="2" charset="0"/>
              </a:rPr>
              <a:t>Vestibulum</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congue</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sagittis</a:t>
            </a:r>
            <a:r>
              <a:rPr lang="es-CO" sz="1600" b="0" i="0" dirty="0">
                <a:solidFill>
                  <a:srgbClr val="FFB400"/>
                </a:solidFill>
                <a:effectLst/>
                <a:latin typeface="Open Sans" pitchFamily="2" charset="0"/>
              </a:rPr>
              <a:t> urna quis pulvinar. Ut a </a:t>
            </a:r>
            <a:r>
              <a:rPr lang="es-CO" sz="1600" b="0" i="0" dirty="0" err="1">
                <a:solidFill>
                  <a:srgbClr val="FFB400"/>
                </a:solidFill>
                <a:effectLst/>
                <a:latin typeface="Open Sans" pitchFamily="2" charset="0"/>
              </a:rPr>
              <a:t>quam</a:t>
            </a:r>
            <a:r>
              <a:rPr lang="es-CO" sz="1600" b="0" i="0" dirty="0">
                <a:solidFill>
                  <a:srgbClr val="FFB400"/>
                </a:solidFill>
                <a:effectLst/>
                <a:latin typeface="Open Sans" pitchFamily="2" charset="0"/>
              </a:rPr>
              <a:t> ac odio ornare </a:t>
            </a:r>
            <a:r>
              <a:rPr lang="es-CO" sz="1600" b="0" i="0" dirty="0" err="1">
                <a:solidFill>
                  <a:srgbClr val="FFB400"/>
                </a:solidFill>
                <a:effectLst/>
                <a:latin typeface="Open Sans" pitchFamily="2" charset="0"/>
              </a:rPr>
              <a:t>fermentum</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eu</a:t>
            </a:r>
            <a:r>
              <a:rPr lang="es-CO" sz="1600" b="0" i="0" dirty="0">
                <a:solidFill>
                  <a:srgbClr val="FFB400"/>
                </a:solidFill>
                <a:effectLst/>
                <a:latin typeface="Open Sans" pitchFamily="2" charset="0"/>
              </a:rPr>
              <a:t> sed </a:t>
            </a:r>
            <a:r>
              <a:rPr lang="es-CO" sz="1600" b="0" i="0" dirty="0" err="1">
                <a:solidFill>
                  <a:srgbClr val="FFB400"/>
                </a:solidFill>
                <a:effectLst/>
                <a:latin typeface="Open Sans" pitchFamily="2" charset="0"/>
              </a:rPr>
              <a:t>velit</a:t>
            </a:r>
            <a:r>
              <a:rPr lang="es-CO" sz="1600" b="0" i="0" dirty="0">
                <a:solidFill>
                  <a:srgbClr val="FFB400"/>
                </a:solidFill>
                <a:effectLst/>
                <a:latin typeface="Open Sans" pitchFamily="2" charset="0"/>
              </a:rPr>
              <a:t>. </a:t>
            </a:r>
          </a:p>
          <a:p>
            <a:endParaRPr lang="es-CO" sz="1600" dirty="0">
              <a:solidFill>
                <a:srgbClr val="FFB400"/>
              </a:solidFill>
            </a:endParaRPr>
          </a:p>
        </p:txBody>
      </p:sp>
      <p:sp>
        <p:nvSpPr>
          <p:cNvPr id="14" name="TextBox 13">
            <a:extLst>
              <a:ext uri="{FF2B5EF4-FFF2-40B4-BE49-F238E27FC236}">
                <a16:creationId xmlns:a16="http://schemas.microsoft.com/office/drawing/2014/main" id="{8198F397-3FAA-1248-7ED0-BC83DFD108C7}"/>
              </a:ext>
            </a:extLst>
          </p:cNvPr>
          <p:cNvSpPr txBox="1"/>
          <p:nvPr/>
        </p:nvSpPr>
        <p:spPr>
          <a:xfrm>
            <a:off x="5486421" y="4370552"/>
            <a:ext cx="6019580" cy="1323439"/>
          </a:xfrm>
          <a:prstGeom prst="rect">
            <a:avLst/>
          </a:prstGeom>
          <a:noFill/>
        </p:spPr>
        <p:txBody>
          <a:bodyPr wrap="square" rtlCol="0">
            <a:spAutoFit/>
          </a:bodyPr>
          <a:lstStyle/>
          <a:p>
            <a:r>
              <a:rPr lang="es-CO" sz="1600" b="0" i="0" dirty="0" err="1">
                <a:solidFill>
                  <a:srgbClr val="FFB400"/>
                </a:solidFill>
                <a:effectLst/>
                <a:latin typeface="Open Sans" pitchFamily="2" charset="0"/>
              </a:rPr>
              <a:t>Lorem</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ipsum</a:t>
            </a:r>
            <a:r>
              <a:rPr lang="es-CO" sz="1600" b="0" i="0" dirty="0">
                <a:solidFill>
                  <a:srgbClr val="FFB400"/>
                </a:solidFill>
                <a:effectLst/>
                <a:latin typeface="Open Sans" pitchFamily="2" charset="0"/>
              </a:rPr>
              <a:t> dolor </a:t>
            </a:r>
            <a:r>
              <a:rPr lang="es-CO" sz="1600" b="0" i="0" dirty="0" err="1">
                <a:solidFill>
                  <a:srgbClr val="FFB400"/>
                </a:solidFill>
                <a:effectLst/>
                <a:latin typeface="Open Sans" pitchFamily="2" charset="0"/>
              </a:rPr>
              <a:t>sit</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amet</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consectetur</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adipiscing</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elit</a:t>
            </a:r>
            <a:r>
              <a:rPr lang="es-CO" sz="1600" b="0" i="0" dirty="0">
                <a:solidFill>
                  <a:srgbClr val="FFB400"/>
                </a:solidFill>
                <a:effectLst/>
                <a:latin typeface="Open Sans" pitchFamily="2" charset="0"/>
              </a:rPr>
              <a:t>. In </a:t>
            </a:r>
            <a:r>
              <a:rPr lang="es-CO" sz="1600" b="0" i="0" dirty="0" err="1">
                <a:solidFill>
                  <a:srgbClr val="FFB400"/>
                </a:solidFill>
                <a:effectLst/>
                <a:latin typeface="Open Sans" pitchFamily="2" charset="0"/>
              </a:rPr>
              <a:t>sagittis</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nisi</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eu</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est</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vestibulum</a:t>
            </a:r>
            <a:r>
              <a:rPr lang="es-CO" sz="1600" b="0" i="0" dirty="0">
                <a:solidFill>
                  <a:srgbClr val="FFB400"/>
                </a:solidFill>
                <a:effectLst/>
                <a:latin typeface="Open Sans" pitchFamily="2" charset="0"/>
              </a:rPr>
              <a:t> auctor. </a:t>
            </a:r>
            <a:r>
              <a:rPr lang="es-CO" sz="1600" b="0" i="0" dirty="0" err="1">
                <a:solidFill>
                  <a:srgbClr val="FFB400"/>
                </a:solidFill>
                <a:effectLst/>
                <a:latin typeface="Open Sans" pitchFamily="2" charset="0"/>
              </a:rPr>
              <a:t>Vestibulum</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congue</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sagittis</a:t>
            </a:r>
            <a:r>
              <a:rPr lang="es-CO" sz="1600" b="0" i="0" dirty="0">
                <a:solidFill>
                  <a:srgbClr val="FFB400"/>
                </a:solidFill>
                <a:effectLst/>
                <a:latin typeface="Open Sans" pitchFamily="2" charset="0"/>
              </a:rPr>
              <a:t> urna quis pulvinar. Ut a </a:t>
            </a:r>
            <a:r>
              <a:rPr lang="es-CO" sz="1600" b="0" i="0" dirty="0" err="1">
                <a:solidFill>
                  <a:srgbClr val="FFB400"/>
                </a:solidFill>
                <a:effectLst/>
                <a:latin typeface="Open Sans" pitchFamily="2" charset="0"/>
              </a:rPr>
              <a:t>quam</a:t>
            </a:r>
            <a:r>
              <a:rPr lang="es-CO" sz="1600" b="0" i="0" dirty="0">
                <a:solidFill>
                  <a:srgbClr val="FFB400"/>
                </a:solidFill>
                <a:effectLst/>
                <a:latin typeface="Open Sans" pitchFamily="2" charset="0"/>
              </a:rPr>
              <a:t> ac odio ornare </a:t>
            </a:r>
            <a:r>
              <a:rPr lang="es-CO" sz="1600" b="0" i="0" dirty="0" err="1">
                <a:solidFill>
                  <a:srgbClr val="FFB400"/>
                </a:solidFill>
                <a:effectLst/>
                <a:latin typeface="Open Sans" pitchFamily="2" charset="0"/>
              </a:rPr>
              <a:t>fermentum</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eu</a:t>
            </a:r>
            <a:r>
              <a:rPr lang="es-CO" sz="1600" b="0" i="0" dirty="0">
                <a:solidFill>
                  <a:srgbClr val="FFB400"/>
                </a:solidFill>
                <a:effectLst/>
                <a:latin typeface="Open Sans" pitchFamily="2" charset="0"/>
              </a:rPr>
              <a:t> sed </a:t>
            </a:r>
            <a:r>
              <a:rPr lang="es-CO" sz="1600" b="0" i="0" dirty="0" err="1">
                <a:solidFill>
                  <a:srgbClr val="FFB400"/>
                </a:solidFill>
                <a:effectLst/>
                <a:latin typeface="Open Sans" pitchFamily="2" charset="0"/>
              </a:rPr>
              <a:t>velit</a:t>
            </a:r>
            <a:r>
              <a:rPr lang="es-CO" sz="1600" b="0" i="0" dirty="0">
                <a:solidFill>
                  <a:srgbClr val="FFB400"/>
                </a:solidFill>
                <a:effectLst/>
                <a:latin typeface="Open Sans" pitchFamily="2" charset="0"/>
              </a:rPr>
              <a:t>. </a:t>
            </a:r>
          </a:p>
          <a:p>
            <a:endParaRPr lang="es-CO" sz="1600" dirty="0">
              <a:solidFill>
                <a:srgbClr val="FFB400"/>
              </a:solidFill>
            </a:endParaRPr>
          </a:p>
        </p:txBody>
      </p:sp>
      <p:sp>
        <p:nvSpPr>
          <p:cNvPr id="8" name="TextBox 7">
            <a:extLst>
              <a:ext uri="{FF2B5EF4-FFF2-40B4-BE49-F238E27FC236}">
                <a16:creationId xmlns:a16="http://schemas.microsoft.com/office/drawing/2014/main" id="{0E476158-5213-5472-CFAA-EAB0F08AAF96}"/>
              </a:ext>
            </a:extLst>
          </p:cNvPr>
          <p:cNvSpPr txBox="1"/>
          <p:nvPr/>
        </p:nvSpPr>
        <p:spPr>
          <a:xfrm>
            <a:off x="5486421" y="1770258"/>
            <a:ext cx="9452915" cy="1015663"/>
          </a:xfrm>
          <a:prstGeom prst="rect">
            <a:avLst/>
          </a:prstGeom>
          <a:noFill/>
        </p:spPr>
        <p:txBody>
          <a:bodyPr wrap="square" rtlCol="0">
            <a:spAutoFit/>
          </a:bodyPr>
          <a:lstStyle/>
          <a:p>
            <a:r>
              <a:rPr lang="es-CO" sz="6000" dirty="0">
                <a:solidFill>
                  <a:srgbClr val="FFB400"/>
                </a:solidFill>
                <a:latin typeface="Rogue Hero" pitchFamily="2" charset="0"/>
              </a:rPr>
              <a:t>GOES HERE</a:t>
            </a:r>
          </a:p>
        </p:txBody>
      </p:sp>
      <p:pic>
        <p:nvPicPr>
          <p:cNvPr id="3" name="Picture 2" descr="A person in a garment&#10;&#10;Description automatically generated">
            <a:extLst>
              <a:ext uri="{FF2B5EF4-FFF2-40B4-BE49-F238E27FC236}">
                <a16:creationId xmlns:a16="http://schemas.microsoft.com/office/drawing/2014/main" id="{27ED452B-A872-FF66-31E4-90D2B46FCB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74974" y="902370"/>
            <a:ext cx="5522199" cy="2177817"/>
          </a:xfrm>
          <a:prstGeom prst="rect">
            <a:avLst/>
          </a:prstGeom>
        </p:spPr>
      </p:pic>
      <p:sp>
        <p:nvSpPr>
          <p:cNvPr id="12" name="TextBox 11">
            <a:extLst>
              <a:ext uri="{FF2B5EF4-FFF2-40B4-BE49-F238E27FC236}">
                <a16:creationId xmlns:a16="http://schemas.microsoft.com/office/drawing/2014/main" id="{CEB89AF3-05D2-69DC-D309-906256A14477}"/>
              </a:ext>
            </a:extLst>
          </p:cNvPr>
          <p:cNvSpPr txBox="1"/>
          <p:nvPr/>
        </p:nvSpPr>
        <p:spPr>
          <a:xfrm>
            <a:off x="5486421" y="1021295"/>
            <a:ext cx="4438650" cy="1015663"/>
          </a:xfrm>
          <a:prstGeom prst="rect">
            <a:avLst/>
          </a:prstGeom>
          <a:noFill/>
        </p:spPr>
        <p:txBody>
          <a:bodyPr wrap="square">
            <a:spAutoFit/>
          </a:bodyPr>
          <a:lstStyle/>
          <a:p>
            <a:r>
              <a:rPr lang="es-CO" sz="6000" dirty="0">
                <a:solidFill>
                  <a:schemeClr val="accent1"/>
                </a:solidFill>
                <a:latin typeface="Rogue Hero" pitchFamily="2" charset="0"/>
              </a:rPr>
              <a:t>YOUR TITLE </a:t>
            </a:r>
            <a:endParaRPr lang="es-CO" sz="6000" dirty="0">
              <a:solidFill>
                <a:schemeClr val="accent1"/>
              </a:solidFill>
            </a:endParaRPr>
          </a:p>
        </p:txBody>
      </p:sp>
      <p:sp>
        <p:nvSpPr>
          <p:cNvPr id="16" name="Rectangle 15">
            <a:extLst>
              <a:ext uri="{FF2B5EF4-FFF2-40B4-BE49-F238E27FC236}">
                <a16:creationId xmlns:a16="http://schemas.microsoft.com/office/drawing/2014/main" id="{0D1D38CD-7BA0-3811-C694-479ABC191C17}"/>
              </a:ext>
            </a:extLst>
          </p:cNvPr>
          <p:cNvSpPr/>
          <p:nvPr/>
        </p:nvSpPr>
        <p:spPr>
          <a:xfrm>
            <a:off x="5486421" y="638583"/>
            <a:ext cx="1900707" cy="232023"/>
          </a:xfrm>
          <a:prstGeom prst="rect">
            <a:avLst/>
          </a:prstGeom>
          <a:solidFill>
            <a:srgbClr val="FFB4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200" b="1" dirty="0">
                <a:solidFill>
                  <a:srgbClr val="A30303"/>
                </a:solidFill>
              </a:rPr>
              <a:t>PRESENTAT</a:t>
            </a:r>
            <a:r>
              <a:rPr lang="es-CO" sz="1200" dirty="0">
                <a:solidFill>
                  <a:srgbClr val="A30303"/>
                </a:solidFill>
              </a:rPr>
              <a:t>ION NAME</a:t>
            </a:r>
          </a:p>
        </p:txBody>
      </p:sp>
      <p:pic>
        <p:nvPicPr>
          <p:cNvPr id="15" name="Picture 14" descr="A person in a garment fighting another person&#10;&#10;Description automatically generated">
            <a:extLst>
              <a:ext uri="{FF2B5EF4-FFF2-40B4-BE49-F238E27FC236}">
                <a16:creationId xmlns:a16="http://schemas.microsoft.com/office/drawing/2014/main" id="{1BFB3B7A-A239-11F4-0729-9A6E5392934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797" b="97182" l="362" r="97947">
                        <a14:foregroundMark x1="91304" y1="41143" x2="89976" y2="50000"/>
                        <a14:foregroundMark x1="97947" y1="43881" x2="97947" y2="43881"/>
                        <a14:foregroundMark x1="69203" y1="65862" x2="94686" y2="72705"/>
                        <a14:foregroundMark x1="94686" y1="72705" x2="85870" y2="65539"/>
                        <a14:foregroundMark x1="85870" y1="65539" x2="85024" y2="65539"/>
                        <a14:foregroundMark x1="47101" y1="93317" x2="33816" y2="97987"/>
                        <a14:foregroundMark x1="33816" y1="97987" x2="14130" y2="95089"/>
                        <a14:foregroundMark x1="14130" y1="95089" x2="1208" y2="77778"/>
                        <a14:foregroundMark x1="1208" y1="77778" x2="1208" y2="77778"/>
                        <a14:foregroundMark x1="16304" y1="97262" x2="55797" y2="88647"/>
                        <a14:foregroundMark x1="362" y1="5797" x2="3744" y2="12802"/>
                        <a14:foregroundMark x1="39130" y1="45250" x2="42512" y2="47262"/>
                      </a14:backgroundRemoval>
                    </a14:imgEffect>
                  </a14:imgLayer>
                </a14:imgProps>
              </a:ext>
              <a:ext uri="{28A0092B-C50C-407E-A947-70E740481C1C}">
                <a14:useLocalDpi xmlns:a14="http://schemas.microsoft.com/office/drawing/2010/main" val="0"/>
              </a:ext>
            </a:extLst>
          </a:blip>
          <a:stretch>
            <a:fillRect/>
          </a:stretch>
        </p:blipFill>
        <p:spPr>
          <a:xfrm>
            <a:off x="0" y="-176064"/>
            <a:ext cx="4689376" cy="7034064"/>
          </a:xfrm>
          <a:prstGeom prst="rect">
            <a:avLst/>
          </a:prstGeom>
        </p:spPr>
      </p:pic>
      <p:pic>
        <p:nvPicPr>
          <p:cNvPr id="17" name="Picture 16" descr="A person in a yellow garment&#10;&#10;Description automatically generated">
            <a:extLst>
              <a:ext uri="{FF2B5EF4-FFF2-40B4-BE49-F238E27FC236}">
                <a16:creationId xmlns:a16="http://schemas.microsoft.com/office/drawing/2014/main" id="{8973BD41-39F0-5F8B-E0D8-955ABB151EA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854587" y="5534560"/>
            <a:ext cx="1718633" cy="1323439"/>
          </a:xfrm>
          <a:prstGeom prst="rect">
            <a:avLst/>
          </a:prstGeom>
        </p:spPr>
      </p:pic>
    </p:spTree>
    <p:extLst>
      <p:ext uri="{BB962C8B-B14F-4D97-AF65-F5344CB8AC3E}">
        <p14:creationId xmlns:p14="http://schemas.microsoft.com/office/powerpoint/2010/main" val="2455505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air of hands making a heart shape with claws&#10;&#10;Description automatically generated">
            <a:extLst>
              <a:ext uri="{FF2B5EF4-FFF2-40B4-BE49-F238E27FC236}">
                <a16:creationId xmlns:a16="http://schemas.microsoft.com/office/drawing/2014/main" id="{F5769812-C80A-9249-BB18-BFB202A3EC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055574" y="0"/>
            <a:ext cx="12192000" cy="6858000"/>
          </a:xfrm>
          <a:prstGeom prst="rect">
            <a:avLst/>
          </a:prstGeom>
        </p:spPr>
      </p:pic>
      <p:sp>
        <p:nvSpPr>
          <p:cNvPr id="9" name="Oval 8">
            <a:extLst>
              <a:ext uri="{FF2B5EF4-FFF2-40B4-BE49-F238E27FC236}">
                <a16:creationId xmlns:a16="http://schemas.microsoft.com/office/drawing/2014/main" id="{39C7E4D6-2DD1-6B7E-E7B6-A09D8C08053D}"/>
              </a:ext>
            </a:extLst>
          </p:cNvPr>
          <p:cNvSpPr/>
          <p:nvPr/>
        </p:nvSpPr>
        <p:spPr>
          <a:xfrm>
            <a:off x="-457200" y="-533400"/>
            <a:ext cx="13106400" cy="7924800"/>
          </a:xfrm>
          <a:prstGeom prst="flowChartAlternateProcess">
            <a:avLst/>
          </a:prstGeom>
          <a:solidFill>
            <a:srgbClr val="FFB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TextBox 7">
            <a:extLst>
              <a:ext uri="{FF2B5EF4-FFF2-40B4-BE49-F238E27FC236}">
                <a16:creationId xmlns:a16="http://schemas.microsoft.com/office/drawing/2014/main" id="{0E476158-5213-5472-CFAA-EAB0F08AAF96}"/>
              </a:ext>
            </a:extLst>
          </p:cNvPr>
          <p:cNvSpPr txBox="1"/>
          <p:nvPr/>
        </p:nvSpPr>
        <p:spPr>
          <a:xfrm>
            <a:off x="963957" y="1770258"/>
            <a:ext cx="6019580" cy="1015663"/>
          </a:xfrm>
          <a:prstGeom prst="rect">
            <a:avLst/>
          </a:prstGeom>
          <a:noFill/>
        </p:spPr>
        <p:txBody>
          <a:bodyPr wrap="square" rtlCol="0">
            <a:spAutoFit/>
          </a:bodyPr>
          <a:lstStyle/>
          <a:p>
            <a:r>
              <a:rPr lang="es-CO" sz="6000" dirty="0">
                <a:solidFill>
                  <a:schemeClr val="accent3"/>
                </a:solidFill>
                <a:latin typeface="Rogue Hero" pitchFamily="2" charset="0"/>
              </a:rPr>
              <a:t>GOES HERE</a:t>
            </a:r>
          </a:p>
        </p:txBody>
      </p:sp>
      <p:sp>
        <p:nvSpPr>
          <p:cNvPr id="12" name="TextBox 11">
            <a:extLst>
              <a:ext uri="{FF2B5EF4-FFF2-40B4-BE49-F238E27FC236}">
                <a16:creationId xmlns:a16="http://schemas.microsoft.com/office/drawing/2014/main" id="{CEB89AF3-05D2-69DC-D309-906256A14477}"/>
              </a:ext>
            </a:extLst>
          </p:cNvPr>
          <p:cNvSpPr txBox="1"/>
          <p:nvPr/>
        </p:nvSpPr>
        <p:spPr>
          <a:xfrm>
            <a:off x="963957" y="1021295"/>
            <a:ext cx="4438650" cy="1015663"/>
          </a:xfrm>
          <a:prstGeom prst="rect">
            <a:avLst/>
          </a:prstGeom>
          <a:noFill/>
        </p:spPr>
        <p:txBody>
          <a:bodyPr wrap="square">
            <a:spAutoFit/>
          </a:bodyPr>
          <a:lstStyle/>
          <a:p>
            <a:r>
              <a:rPr lang="es-CO" sz="6000" dirty="0">
                <a:solidFill>
                  <a:schemeClr val="accent1"/>
                </a:solidFill>
                <a:latin typeface="Rogue Hero" pitchFamily="2" charset="0"/>
              </a:rPr>
              <a:t>YOUR TITLE </a:t>
            </a:r>
            <a:endParaRPr lang="es-CO" sz="6000" dirty="0">
              <a:solidFill>
                <a:schemeClr val="accent1"/>
              </a:solidFill>
            </a:endParaRPr>
          </a:p>
        </p:txBody>
      </p:sp>
      <p:sp>
        <p:nvSpPr>
          <p:cNvPr id="16" name="Rectangle 15">
            <a:extLst>
              <a:ext uri="{FF2B5EF4-FFF2-40B4-BE49-F238E27FC236}">
                <a16:creationId xmlns:a16="http://schemas.microsoft.com/office/drawing/2014/main" id="{0D1D38CD-7BA0-3811-C694-479ABC191C17}"/>
              </a:ext>
            </a:extLst>
          </p:cNvPr>
          <p:cNvSpPr/>
          <p:nvPr/>
        </p:nvSpPr>
        <p:spPr>
          <a:xfrm>
            <a:off x="1031276" y="638583"/>
            <a:ext cx="1900707" cy="232023"/>
          </a:xfrm>
          <a:prstGeom prst="rect">
            <a:avLst/>
          </a:prstGeom>
          <a:solidFill>
            <a:srgbClr val="FFB4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200" b="1" dirty="0">
                <a:solidFill>
                  <a:srgbClr val="A30303"/>
                </a:solidFill>
              </a:rPr>
              <a:t>PRESENTAT</a:t>
            </a:r>
            <a:r>
              <a:rPr lang="es-CO" sz="1200" dirty="0">
                <a:solidFill>
                  <a:srgbClr val="A30303"/>
                </a:solidFill>
              </a:rPr>
              <a:t>ION NAME</a:t>
            </a:r>
          </a:p>
        </p:txBody>
      </p:sp>
      <p:pic>
        <p:nvPicPr>
          <p:cNvPr id="15" name="Picture 14" descr="A person in a garment fighting another person&#10;&#10;Description automatically generated">
            <a:extLst>
              <a:ext uri="{FF2B5EF4-FFF2-40B4-BE49-F238E27FC236}">
                <a16:creationId xmlns:a16="http://schemas.microsoft.com/office/drawing/2014/main" id="{1BFB3B7A-A239-11F4-0729-9A6E5392934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797" b="97182" l="362" r="97947">
                        <a14:foregroundMark x1="91304" y1="41143" x2="89976" y2="50000"/>
                        <a14:foregroundMark x1="97947" y1="43881" x2="97947" y2="43881"/>
                        <a14:foregroundMark x1="69203" y1="65862" x2="94686" y2="72705"/>
                        <a14:foregroundMark x1="94686" y1="72705" x2="85870" y2="65539"/>
                        <a14:foregroundMark x1="85870" y1="65539" x2="85024" y2="65539"/>
                        <a14:foregroundMark x1="47101" y1="93317" x2="33816" y2="97987"/>
                        <a14:foregroundMark x1="33816" y1="97987" x2="14130" y2="95089"/>
                        <a14:foregroundMark x1="14130" y1="95089" x2="1208" y2="77778"/>
                        <a14:foregroundMark x1="1208" y1="77778" x2="1208" y2="77778"/>
                        <a14:foregroundMark x1="16304" y1="97262" x2="55797" y2="88647"/>
                        <a14:foregroundMark x1="362" y1="5797" x2="3744" y2="12802"/>
                        <a14:foregroundMark x1="39130" y1="45250" x2="42512" y2="47262"/>
                      </a14:backgroundRemoval>
                    </a14:imgEffect>
                  </a14:imgLayer>
                </a14:imgProps>
              </a:ext>
              <a:ext uri="{28A0092B-C50C-407E-A947-70E740481C1C}">
                <a14:useLocalDpi xmlns:a14="http://schemas.microsoft.com/office/drawing/2010/main" val="0"/>
              </a:ext>
            </a:extLst>
          </a:blip>
          <a:stretch>
            <a:fillRect/>
          </a:stretch>
        </p:blipFill>
        <p:spPr>
          <a:xfrm>
            <a:off x="-5146576" y="5222"/>
            <a:ext cx="4689376" cy="7034064"/>
          </a:xfrm>
          <a:prstGeom prst="rect">
            <a:avLst/>
          </a:prstGeom>
        </p:spPr>
      </p:pic>
      <p:sp>
        <p:nvSpPr>
          <p:cNvPr id="5" name="TextBox 4">
            <a:extLst>
              <a:ext uri="{FF2B5EF4-FFF2-40B4-BE49-F238E27FC236}">
                <a16:creationId xmlns:a16="http://schemas.microsoft.com/office/drawing/2014/main" id="{4AA67EA0-47AD-B78F-DFEC-DBD5410E535B}"/>
              </a:ext>
            </a:extLst>
          </p:cNvPr>
          <p:cNvSpPr txBox="1"/>
          <p:nvPr/>
        </p:nvSpPr>
        <p:spPr>
          <a:xfrm>
            <a:off x="13193164" y="2276697"/>
            <a:ext cx="6019580" cy="1015663"/>
          </a:xfrm>
          <a:prstGeom prst="rect">
            <a:avLst/>
          </a:prstGeom>
          <a:noFill/>
        </p:spPr>
        <p:txBody>
          <a:bodyPr wrap="square" rtlCol="0">
            <a:spAutoFit/>
          </a:bodyPr>
          <a:lstStyle/>
          <a:p>
            <a:pPr algn="ctr"/>
            <a:r>
              <a:rPr lang="es-CO" sz="6000" dirty="0" err="1">
                <a:solidFill>
                  <a:schemeClr val="accent3"/>
                </a:solidFill>
                <a:latin typeface="Rogue Hero" pitchFamily="2" charset="0"/>
              </a:rPr>
              <a:t>ppthemes</a:t>
            </a:r>
            <a:endParaRPr lang="es-CO" sz="6000" dirty="0">
              <a:solidFill>
                <a:schemeClr val="accent3"/>
              </a:solidFill>
              <a:latin typeface="Rogue Hero" pitchFamily="2" charset="0"/>
            </a:endParaRPr>
          </a:p>
        </p:txBody>
      </p:sp>
      <p:sp>
        <p:nvSpPr>
          <p:cNvPr id="6" name="TextBox 5">
            <a:extLst>
              <a:ext uri="{FF2B5EF4-FFF2-40B4-BE49-F238E27FC236}">
                <a16:creationId xmlns:a16="http://schemas.microsoft.com/office/drawing/2014/main" id="{CD6446D2-7030-105F-F22B-C761F775BB44}"/>
              </a:ext>
            </a:extLst>
          </p:cNvPr>
          <p:cNvSpPr txBox="1"/>
          <p:nvPr/>
        </p:nvSpPr>
        <p:spPr>
          <a:xfrm>
            <a:off x="-4895850" y="638583"/>
            <a:ext cx="4438650" cy="1015663"/>
          </a:xfrm>
          <a:prstGeom prst="rect">
            <a:avLst/>
          </a:prstGeom>
          <a:noFill/>
        </p:spPr>
        <p:txBody>
          <a:bodyPr wrap="square">
            <a:spAutoFit/>
          </a:bodyPr>
          <a:lstStyle/>
          <a:p>
            <a:pPr algn="ctr"/>
            <a:r>
              <a:rPr lang="es-CO" sz="6000" dirty="0" err="1">
                <a:solidFill>
                  <a:srgbClr val="FFB400"/>
                </a:solidFill>
                <a:latin typeface="Rogue Hero" pitchFamily="2" charset="0"/>
              </a:rPr>
              <a:t>thanks</a:t>
            </a:r>
            <a:endParaRPr lang="es-CO" sz="6000" dirty="0">
              <a:solidFill>
                <a:srgbClr val="FFB400"/>
              </a:solidFill>
            </a:endParaRPr>
          </a:p>
        </p:txBody>
      </p:sp>
      <p:sp>
        <p:nvSpPr>
          <p:cNvPr id="7" name="TextBox 6">
            <a:extLst>
              <a:ext uri="{FF2B5EF4-FFF2-40B4-BE49-F238E27FC236}">
                <a16:creationId xmlns:a16="http://schemas.microsoft.com/office/drawing/2014/main" id="{8068CE96-2BF7-4F64-4D3A-F5763F949E0C}"/>
              </a:ext>
            </a:extLst>
          </p:cNvPr>
          <p:cNvSpPr txBox="1"/>
          <p:nvPr/>
        </p:nvSpPr>
        <p:spPr>
          <a:xfrm>
            <a:off x="3238610" y="8372487"/>
            <a:ext cx="6019580" cy="1015663"/>
          </a:xfrm>
          <a:prstGeom prst="rect">
            <a:avLst/>
          </a:prstGeom>
          <a:noFill/>
        </p:spPr>
        <p:txBody>
          <a:bodyPr wrap="square" rtlCol="0">
            <a:spAutoFit/>
          </a:bodyPr>
          <a:lstStyle/>
          <a:p>
            <a:pPr algn="ctr"/>
            <a:r>
              <a:rPr lang="es-CO" sz="6000" dirty="0" err="1">
                <a:ln>
                  <a:solidFill>
                    <a:schemeClr val="accent3"/>
                  </a:solidFill>
                </a:ln>
                <a:noFill/>
                <a:latin typeface="Rogue Hero" pitchFamily="2" charset="0"/>
              </a:rPr>
              <a:t>ppthemes</a:t>
            </a:r>
            <a:endParaRPr lang="es-CO" sz="6000" dirty="0">
              <a:ln>
                <a:solidFill>
                  <a:schemeClr val="accent3"/>
                </a:solidFill>
              </a:ln>
              <a:noFill/>
              <a:latin typeface="Rogue Hero" pitchFamily="2" charset="0"/>
            </a:endParaRPr>
          </a:p>
        </p:txBody>
      </p:sp>
      <p:sp>
        <p:nvSpPr>
          <p:cNvPr id="10" name="TextBox 9">
            <a:extLst>
              <a:ext uri="{FF2B5EF4-FFF2-40B4-BE49-F238E27FC236}">
                <a16:creationId xmlns:a16="http://schemas.microsoft.com/office/drawing/2014/main" id="{E124B932-B5C9-C9B1-2F6C-48529EDB82CA}"/>
              </a:ext>
            </a:extLst>
          </p:cNvPr>
          <p:cNvSpPr txBox="1"/>
          <p:nvPr/>
        </p:nvSpPr>
        <p:spPr>
          <a:xfrm>
            <a:off x="4029075" y="-3147379"/>
            <a:ext cx="4438650" cy="1015663"/>
          </a:xfrm>
          <a:prstGeom prst="rect">
            <a:avLst/>
          </a:prstGeom>
          <a:noFill/>
          <a:ln>
            <a:noFill/>
          </a:ln>
        </p:spPr>
        <p:txBody>
          <a:bodyPr wrap="square">
            <a:spAutoFit/>
          </a:bodyPr>
          <a:lstStyle/>
          <a:p>
            <a:pPr algn="ctr"/>
            <a:r>
              <a:rPr lang="es-CO" sz="6000" dirty="0" err="1">
                <a:ln>
                  <a:solidFill>
                    <a:srgbClr val="FFB400"/>
                  </a:solidFill>
                </a:ln>
                <a:noFill/>
                <a:latin typeface="Rogue Hero" pitchFamily="2" charset="0"/>
              </a:rPr>
              <a:t>thanks</a:t>
            </a:r>
            <a:endParaRPr lang="es-CO" sz="6000" dirty="0">
              <a:ln>
                <a:solidFill>
                  <a:srgbClr val="FFB400"/>
                </a:solidFill>
              </a:ln>
              <a:noFill/>
            </a:endParaRPr>
          </a:p>
        </p:txBody>
      </p:sp>
      <p:pic>
        <p:nvPicPr>
          <p:cNvPr id="11" name="Picture 10" descr="A person in a yellow garment&#10;&#10;Description automatically generated">
            <a:extLst>
              <a:ext uri="{FF2B5EF4-FFF2-40B4-BE49-F238E27FC236}">
                <a16:creationId xmlns:a16="http://schemas.microsoft.com/office/drawing/2014/main" id="{35D9AD16-AA07-94F5-C97D-1D73698BDBD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74667" y="-533400"/>
            <a:ext cx="9598554" cy="7391400"/>
          </a:xfrm>
          <a:prstGeom prst="rect">
            <a:avLst/>
          </a:prstGeom>
        </p:spPr>
      </p:pic>
      <p:sp>
        <p:nvSpPr>
          <p:cNvPr id="13" name="TextBox 12">
            <a:extLst>
              <a:ext uri="{FF2B5EF4-FFF2-40B4-BE49-F238E27FC236}">
                <a16:creationId xmlns:a16="http://schemas.microsoft.com/office/drawing/2014/main" id="{DA261F24-BFC7-505E-CDCE-9DEE68EE7647}"/>
              </a:ext>
            </a:extLst>
          </p:cNvPr>
          <p:cNvSpPr txBox="1"/>
          <p:nvPr/>
        </p:nvSpPr>
        <p:spPr>
          <a:xfrm>
            <a:off x="963958" y="2929933"/>
            <a:ext cx="4010710" cy="1815882"/>
          </a:xfrm>
          <a:prstGeom prst="rect">
            <a:avLst/>
          </a:prstGeom>
          <a:noFill/>
        </p:spPr>
        <p:txBody>
          <a:bodyPr wrap="square" rtlCol="0">
            <a:spAutoFit/>
          </a:bodyPr>
          <a:lstStyle/>
          <a:p>
            <a:r>
              <a:rPr lang="es-CO" sz="1600" b="0" i="0" dirty="0" err="1">
                <a:solidFill>
                  <a:schemeClr val="accent3"/>
                </a:solidFill>
                <a:effectLst/>
                <a:latin typeface="Open Sans" pitchFamily="2" charset="0"/>
              </a:rPr>
              <a:t>Lorem</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ipsum</a:t>
            </a:r>
            <a:r>
              <a:rPr lang="es-CO" sz="1600" b="0" i="0" dirty="0">
                <a:solidFill>
                  <a:schemeClr val="accent3"/>
                </a:solidFill>
                <a:effectLst/>
                <a:latin typeface="Open Sans" pitchFamily="2" charset="0"/>
              </a:rPr>
              <a:t> dolor </a:t>
            </a:r>
            <a:r>
              <a:rPr lang="es-CO" sz="1600" b="0" i="0" dirty="0" err="1">
                <a:solidFill>
                  <a:schemeClr val="accent3"/>
                </a:solidFill>
                <a:effectLst/>
                <a:latin typeface="Open Sans" pitchFamily="2" charset="0"/>
              </a:rPr>
              <a:t>sit</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amet</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consectetur</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adipiscing</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elit</a:t>
            </a:r>
            <a:r>
              <a:rPr lang="es-CO" sz="1600" b="0" i="0" dirty="0">
                <a:solidFill>
                  <a:schemeClr val="accent3"/>
                </a:solidFill>
                <a:effectLst/>
                <a:latin typeface="Open Sans" pitchFamily="2" charset="0"/>
              </a:rPr>
              <a:t>. In </a:t>
            </a:r>
            <a:r>
              <a:rPr lang="es-CO" sz="1600" b="0" i="0" dirty="0" err="1">
                <a:solidFill>
                  <a:schemeClr val="accent3"/>
                </a:solidFill>
                <a:effectLst/>
                <a:latin typeface="Open Sans" pitchFamily="2" charset="0"/>
              </a:rPr>
              <a:t>sagittis</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nisi</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eu</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est</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vestibulum</a:t>
            </a:r>
            <a:r>
              <a:rPr lang="es-CO" sz="1600" b="0" i="0" dirty="0">
                <a:solidFill>
                  <a:schemeClr val="accent3"/>
                </a:solidFill>
                <a:effectLst/>
                <a:latin typeface="Open Sans" pitchFamily="2" charset="0"/>
              </a:rPr>
              <a:t> auctor. </a:t>
            </a:r>
            <a:r>
              <a:rPr lang="es-CO" sz="1600" b="0" i="0" dirty="0" err="1">
                <a:solidFill>
                  <a:schemeClr val="accent3"/>
                </a:solidFill>
                <a:effectLst/>
                <a:latin typeface="Open Sans" pitchFamily="2" charset="0"/>
              </a:rPr>
              <a:t>Vestibulum</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congue</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sagittis</a:t>
            </a:r>
            <a:r>
              <a:rPr lang="es-CO" sz="1600" b="0" i="0" dirty="0">
                <a:solidFill>
                  <a:schemeClr val="accent3"/>
                </a:solidFill>
                <a:effectLst/>
                <a:latin typeface="Open Sans" pitchFamily="2" charset="0"/>
              </a:rPr>
              <a:t> urna quis pulvinar. Ut a </a:t>
            </a:r>
            <a:r>
              <a:rPr lang="es-CO" sz="1600" b="0" i="0" dirty="0" err="1">
                <a:solidFill>
                  <a:schemeClr val="accent3"/>
                </a:solidFill>
                <a:effectLst/>
                <a:latin typeface="Open Sans" pitchFamily="2" charset="0"/>
              </a:rPr>
              <a:t>quam</a:t>
            </a:r>
            <a:r>
              <a:rPr lang="es-CO" sz="1600" b="0" i="0" dirty="0">
                <a:solidFill>
                  <a:schemeClr val="accent3"/>
                </a:solidFill>
                <a:effectLst/>
                <a:latin typeface="Open Sans" pitchFamily="2" charset="0"/>
              </a:rPr>
              <a:t> ac odio ornare </a:t>
            </a:r>
            <a:r>
              <a:rPr lang="es-CO" sz="1600" b="0" i="0" dirty="0" err="1">
                <a:solidFill>
                  <a:schemeClr val="accent3"/>
                </a:solidFill>
                <a:effectLst/>
                <a:latin typeface="Open Sans" pitchFamily="2" charset="0"/>
              </a:rPr>
              <a:t>fermentum</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eu</a:t>
            </a:r>
            <a:r>
              <a:rPr lang="es-CO" sz="1600" b="0" i="0" dirty="0">
                <a:solidFill>
                  <a:schemeClr val="accent3"/>
                </a:solidFill>
                <a:effectLst/>
                <a:latin typeface="Open Sans" pitchFamily="2" charset="0"/>
              </a:rPr>
              <a:t> sed </a:t>
            </a:r>
            <a:r>
              <a:rPr lang="es-CO" sz="1600" b="0" i="0" dirty="0" err="1">
                <a:solidFill>
                  <a:schemeClr val="accent3"/>
                </a:solidFill>
                <a:effectLst/>
                <a:latin typeface="Open Sans" pitchFamily="2" charset="0"/>
              </a:rPr>
              <a:t>velit</a:t>
            </a:r>
            <a:r>
              <a:rPr lang="es-CO" sz="1600" b="0" i="0" dirty="0">
                <a:solidFill>
                  <a:schemeClr val="accent3"/>
                </a:solidFill>
                <a:effectLst/>
                <a:latin typeface="Open Sans" pitchFamily="2" charset="0"/>
              </a:rPr>
              <a:t>. </a:t>
            </a:r>
          </a:p>
          <a:p>
            <a:endParaRPr lang="es-CO" sz="1600" dirty="0">
              <a:solidFill>
                <a:schemeClr val="accent3"/>
              </a:solidFill>
            </a:endParaRPr>
          </a:p>
        </p:txBody>
      </p:sp>
    </p:spTree>
    <p:extLst>
      <p:ext uri="{BB962C8B-B14F-4D97-AF65-F5344CB8AC3E}">
        <p14:creationId xmlns:p14="http://schemas.microsoft.com/office/powerpoint/2010/main" val="455501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air of hands making a heart shape with claws&#10;&#10;Description automatically generated">
            <a:extLst>
              <a:ext uri="{FF2B5EF4-FFF2-40B4-BE49-F238E27FC236}">
                <a16:creationId xmlns:a16="http://schemas.microsoft.com/office/drawing/2014/main" id="{F5769812-C80A-9249-BB18-BFB202A3EC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DA261F24-BFC7-505E-CDCE-9DEE68EE7647}"/>
              </a:ext>
            </a:extLst>
          </p:cNvPr>
          <p:cNvSpPr txBox="1"/>
          <p:nvPr/>
        </p:nvSpPr>
        <p:spPr>
          <a:xfrm>
            <a:off x="2996061" y="2785920"/>
            <a:ext cx="6199879" cy="954107"/>
          </a:xfrm>
          <a:prstGeom prst="rect">
            <a:avLst/>
          </a:prstGeom>
          <a:noFill/>
        </p:spPr>
        <p:txBody>
          <a:bodyPr wrap="square" rtlCol="0">
            <a:spAutoFit/>
          </a:bodyPr>
          <a:lstStyle/>
          <a:p>
            <a:pPr algn="ctr"/>
            <a:r>
              <a:rPr lang="es-CO" sz="2800" b="0" i="0" dirty="0">
                <a:solidFill>
                  <a:srgbClr val="FFB400"/>
                </a:solidFill>
                <a:effectLst/>
                <a:latin typeface="Open Sans" pitchFamily="2" charset="0"/>
              </a:rPr>
              <a:t>Free PowerPoint </a:t>
            </a:r>
            <a:r>
              <a:rPr lang="es-CO" sz="2800" b="0" i="0" dirty="0" err="1">
                <a:solidFill>
                  <a:srgbClr val="FFB400"/>
                </a:solidFill>
                <a:effectLst/>
                <a:latin typeface="Open Sans" pitchFamily="2" charset="0"/>
              </a:rPr>
              <a:t>Templates</a:t>
            </a:r>
            <a:endParaRPr lang="es-CO" sz="2800" b="0" i="0" dirty="0">
              <a:solidFill>
                <a:srgbClr val="FFB400"/>
              </a:solidFill>
              <a:effectLst/>
              <a:latin typeface="Open Sans" pitchFamily="2" charset="0"/>
            </a:endParaRPr>
          </a:p>
          <a:p>
            <a:pPr algn="ctr"/>
            <a:endParaRPr lang="es-CO" sz="2800" dirty="0">
              <a:solidFill>
                <a:srgbClr val="FFB400"/>
              </a:solidFill>
            </a:endParaRPr>
          </a:p>
        </p:txBody>
      </p:sp>
      <p:sp>
        <p:nvSpPr>
          <p:cNvPr id="8" name="TextBox 7">
            <a:extLst>
              <a:ext uri="{FF2B5EF4-FFF2-40B4-BE49-F238E27FC236}">
                <a16:creationId xmlns:a16="http://schemas.microsoft.com/office/drawing/2014/main" id="{0E476158-5213-5472-CFAA-EAB0F08AAF96}"/>
              </a:ext>
            </a:extLst>
          </p:cNvPr>
          <p:cNvSpPr txBox="1"/>
          <p:nvPr/>
        </p:nvSpPr>
        <p:spPr>
          <a:xfrm>
            <a:off x="3086210" y="1770258"/>
            <a:ext cx="6019580" cy="1015663"/>
          </a:xfrm>
          <a:prstGeom prst="rect">
            <a:avLst/>
          </a:prstGeom>
          <a:noFill/>
        </p:spPr>
        <p:txBody>
          <a:bodyPr wrap="square" rtlCol="0">
            <a:spAutoFit/>
          </a:bodyPr>
          <a:lstStyle/>
          <a:p>
            <a:pPr algn="ctr"/>
            <a:r>
              <a:rPr lang="es-CO" sz="6000" dirty="0" err="1">
                <a:solidFill>
                  <a:schemeClr val="accent3"/>
                </a:solidFill>
                <a:latin typeface="Rogue Hero" pitchFamily="2" charset="0"/>
              </a:rPr>
              <a:t>ppthemes</a:t>
            </a:r>
            <a:endParaRPr lang="es-CO" sz="6000" dirty="0">
              <a:solidFill>
                <a:schemeClr val="accent3"/>
              </a:solidFill>
              <a:latin typeface="Rogue Hero" pitchFamily="2" charset="0"/>
            </a:endParaRPr>
          </a:p>
        </p:txBody>
      </p:sp>
      <p:sp>
        <p:nvSpPr>
          <p:cNvPr id="12" name="TextBox 11">
            <a:extLst>
              <a:ext uri="{FF2B5EF4-FFF2-40B4-BE49-F238E27FC236}">
                <a16:creationId xmlns:a16="http://schemas.microsoft.com/office/drawing/2014/main" id="{CEB89AF3-05D2-69DC-D309-906256A14477}"/>
              </a:ext>
            </a:extLst>
          </p:cNvPr>
          <p:cNvSpPr txBox="1"/>
          <p:nvPr/>
        </p:nvSpPr>
        <p:spPr>
          <a:xfrm>
            <a:off x="3876675" y="1021295"/>
            <a:ext cx="4438650" cy="1015663"/>
          </a:xfrm>
          <a:prstGeom prst="rect">
            <a:avLst/>
          </a:prstGeom>
          <a:noFill/>
        </p:spPr>
        <p:txBody>
          <a:bodyPr wrap="square">
            <a:spAutoFit/>
          </a:bodyPr>
          <a:lstStyle/>
          <a:p>
            <a:pPr algn="ctr"/>
            <a:r>
              <a:rPr lang="es-CO" sz="6000" dirty="0" err="1">
                <a:solidFill>
                  <a:srgbClr val="FFB400"/>
                </a:solidFill>
                <a:latin typeface="Rogue Hero" pitchFamily="2" charset="0"/>
              </a:rPr>
              <a:t>thanks</a:t>
            </a:r>
            <a:endParaRPr lang="es-CO" sz="6000" dirty="0">
              <a:solidFill>
                <a:srgbClr val="FFB400"/>
              </a:solidFill>
            </a:endParaRPr>
          </a:p>
        </p:txBody>
      </p:sp>
      <p:sp>
        <p:nvSpPr>
          <p:cNvPr id="16" name="Rectangle 15">
            <a:extLst>
              <a:ext uri="{FF2B5EF4-FFF2-40B4-BE49-F238E27FC236}">
                <a16:creationId xmlns:a16="http://schemas.microsoft.com/office/drawing/2014/main" id="{0D1D38CD-7BA0-3811-C694-479ABC191C17}"/>
              </a:ext>
            </a:extLst>
          </p:cNvPr>
          <p:cNvSpPr/>
          <p:nvPr/>
        </p:nvSpPr>
        <p:spPr>
          <a:xfrm>
            <a:off x="5277028" y="638583"/>
            <a:ext cx="1900707" cy="232023"/>
          </a:xfrm>
          <a:prstGeom prst="rect">
            <a:avLst/>
          </a:prstGeom>
          <a:solidFill>
            <a:srgbClr val="FFB4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200" b="1" dirty="0">
                <a:solidFill>
                  <a:srgbClr val="A30303"/>
                </a:solidFill>
              </a:rPr>
              <a:t>PRESENTAT</a:t>
            </a:r>
            <a:r>
              <a:rPr lang="es-CO" sz="1200" dirty="0">
                <a:solidFill>
                  <a:srgbClr val="A30303"/>
                </a:solidFill>
              </a:rPr>
              <a:t>ION NAME</a:t>
            </a:r>
          </a:p>
        </p:txBody>
      </p:sp>
      <p:sp>
        <p:nvSpPr>
          <p:cNvPr id="2" name="TextBox 1">
            <a:extLst>
              <a:ext uri="{FF2B5EF4-FFF2-40B4-BE49-F238E27FC236}">
                <a16:creationId xmlns:a16="http://schemas.microsoft.com/office/drawing/2014/main" id="{C29B6AC2-313F-51C6-96FC-9FA43940F5FA}"/>
              </a:ext>
            </a:extLst>
          </p:cNvPr>
          <p:cNvSpPr txBox="1"/>
          <p:nvPr/>
        </p:nvSpPr>
        <p:spPr>
          <a:xfrm>
            <a:off x="3086210" y="1770257"/>
            <a:ext cx="6019580" cy="1015663"/>
          </a:xfrm>
          <a:prstGeom prst="rect">
            <a:avLst/>
          </a:prstGeom>
          <a:noFill/>
        </p:spPr>
        <p:txBody>
          <a:bodyPr wrap="square" rtlCol="0">
            <a:spAutoFit/>
          </a:bodyPr>
          <a:lstStyle/>
          <a:p>
            <a:pPr algn="ctr"/>
            <a:r>
              <a:rPr lang="es-CO" sz="6000" dirty="0" err="1">
                <a:ln>
                  <a:solidFill>
                    <a:schemeClr val="accent3"/>
                  </a:solidFill>
                </a:ln>
                <a:noFill/>
                <a:latin typeface="Rogue Hero" pitchFamily="2" charset="0"/>
              </a:rPr>
              <a:t>ppthemes</a:t>
            </a:r>
            <a:endParaRPr lang="es-CO" sz="6000" dirty="0">
              <a:ln>
                <a:solidFill>
                  <a:schemeClr val="accent3"/>
                </a:solidFill>
              </a:ln>
              <a:noFill/>
              <a:latin typeface="Rogue Hero" pitchFamily="2" charset="0"/>
            </a:endParaRPr>
          </a:p>
        </p:txBody>
      </p:sp>
      <p:sp>
        <p:nvSpPr>
          <p:cNvPr id="3" name="TextBox 2">
            <a:extLst>
              <a:ext uri="{FF2B5EF4-FFF2-40B4-BE49-F238E27FC236}">
                <a16:creationId xmlns:a16="http://schemas.microsoft.com/office/drawing/2014/main" id="{88D6D743-5E9F-A8AC-8AA8-60BE96C097F2}"/>
              </a:ext>
            </a:extLst>
          </p:cNvPr>
          <p:cNvSpPr txBox="1"/>
          <p:nvPr/>
        </p:nvSpPr>
        <p:spPr>
          <a:xfrm>
            <a:off x="3876675" y="1021295"/>
            <a:ext cx="4438650" cy="1015663"/>
          </a:xfrm>
          <a:prstGeom prst="rect">
            <a:avLst/>
          </a:prstGeom>
          <a:noFill/>
          <a:ln>
            <a:noFill/>
          </a:ln>
        </p:spPr>
        <p:txBody>
          <a:bodyPr wrap="square">
            <a:spAutoFit/>
          </a:bodyPr>
          <a:lstStyle/>
          <a:p>
            <a:pPr algn="ctr"/>
            <a:r>
              <a:rPr lang="es-CO" sz="6000" dirty="0" err="1">
                <a:ln>
                  <a:solidFill>
                    <a:srgbClr val="FFB400"/>
                  </a:solidFill>
                </a:ln>
                <a:noFill/>
                <a:latin typeface="Rogue Hero" pitchFamily="2" charset="0"/>
              </a:rPr>
              <a:t>thanks</a:t>
            </a:r>
            <a:endParaRPr lang="es-CO" sz="6000" dirty="0">
              <a:ln>
                <a:solidFill>
                  <a:srgbClr val="FFB400"/>
                </a:solidFill>
              </a:ln>
              <a:noFill/>
            </a:endParaRPr>
          </a:p>
        </p:txBody>
      </p:sp>
    </p:spTree>
    <p:extLst>
      <p:ext uri="{BB962C8B-B14F-4D97-AF65-F5344CB8AC3E}">
        <p14:creationId xmlns:p14="http://schemas.microsoft.com/office/powerpoint/2010/main" val="3199636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7FCA87B9-E211-0E4B-A9F7-DF87D6193A8C}"/>
              </a:ext>
            </a:extLst>
          </p:cNvPr>
          <p:cNvSpPr/>
          <p:nvPr/>
        </p:nvSpPr>
        <p:spPr>
          <a:xfrm>
            <a:off x="1588" y="-1"/>
            <a:ext cx="12188825" cy="6858000"/>
          </a:xfrm>
          <a:prstGeom prst="rect">
            <a:avLst/>
          </a:prstGeom>
          <a:solidFill>
            <a:schemeClr val="accent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16" name="タイトル 15"/>
          <p:cNvSpPr>
            <a:spLocks noGrp="1"/>
          </p:cNvSpPr>
          <p:nvPr>
            <p:ph type="ctrTitle" idx="4294967295"/>
          </p:nvPr>
        </p:nvSpPr>
        <p:spPr>
          <a:xfrm>
            <a:off x="1588" y="1266032"/>
            <a:ext cx="12188825" cy="1056481"/>
          </a:xfrm>
          <a:prstGeom prst="rect">
            <a:avLst/>
          </a:prstGeom>
        </p:spPr>
        <p:txBody>
          <a:bodyPr/>
          <a:lstStyle/>
          <a:p>
            <a:pPr algn="ctr"/>
            <a:r>
              <a:rPr kumimoji="1" lang="en-US" altLang="ja-JP" sz="3000" b="1" dirty="0">
                <a:solidFill>
                  <a:schemeClr val="accent5"/>
                </a:solidFill>
                <a:latin typeface="Lato Black" panose="020F0A02020204030203" pitchFamily="34" charset="0"/>
              </a:rPr>
              <a:t>THANKS FOR DOWNLOADING THESE TEMPLATES! </a:t>
            </a:r>
            <a:br>
              <a:rPr kumimoji="1" lang="en-US" altLang="ja-JP" b="1" dirty="0">
                <a:solidFill>
                  <a:schemeClr val="accent5"/>
                </a:solidFill>
                <a:latin typeface="Lato Light" panose="020F0302020204030203" pitchFamily="34" charset="0"/>
              </a:rPr>
            </a:br>
            <a:r>
              <a:rPr kumimoji="1" lang="en-US" altLang="ja-JP" sz="2400" b="1" dirty="0">
                <a:solidFill>
                  <a:schemeClr val="bg1"/>
                </a:solidFill>
                <a:latin typeface="Lato Light" panose="020F0302020204030203" pitchFamily="34" charset="0"/>
              </a:rPr>
              <a:t>Find even more free templates at </a:t>
            </a:r>
            <a:endParaRPr kumimoji="1" lang="en-US" altLang="ja-JP" b="1" dirty="0">
              <a:solidFill>
                <a:schemeClr val="bg1"/>
              </a:solidFill>
              <a:latin typeface="Lato Light" panose="020F0302020204030203" pitchFamily="34" charset="0"/>
            </a:endParaRPr>
          </a:p>
        </p:txBody>
      </p:sp>
      <p:sp>
        <p:nvSpPr>
          <p:cNvPr id="17" name="サブタイトル 16"/>
          <p:cNvSpPr>
            <a:spLocks noGrp="1"/>
          </p:cNvSpPr>
          <p:nvPr>
            <p:ph type="subTitle" idx="4294967295"/>
          </p:nvPr>
        </p:nvSpPr>
        <p:spPr>
          <a:xfrm>
            <a:off x="2255229" y="2136667"/>
            <a:ext cx="8228013" cy="674688"/>
          </a:xfrm>
          <a:prstGeom prst="rect">
            <a:avLst/>
          </a:prstGeom>
        </p:spPr>
        <p:txBody>
          <a:bodyPr>
            <a:noAutofit/>
          </a:bodyPr>
          <a:lstStyle/>
          <a:p>
            <a:pPr marL="0" indent="0" algn="ctr">
              <a:buNone/>
            </a:pPr>
            <a:r>
              <a:rPr lang="en-US" sz="1500" dirty="0">
                <a:solidFill>
                  <a:schemeClr val="bg1"/>
                </a:solidFill>
                <a:latin typeface="Lato Light" panose="020F0302020204030203" pitchFamily="34" charset="0"/>
                <a:hlinkClick r:id="rId2">
                  <a:extLst>
                    <a:ext uri="{A12FA001-AC4F-418D-AE19-62706E023703}">
                      <ahyp:hlinkClr xmlns:ahyp="http://schemas.microsoft.com/office/drawing/2018/hyperlinkcolor" val="tx"/>
                    </a:ext>
                  </a:extLst>
                </a:hlinkClick>
              </a:rPr>
              <a:t>https://ppthemes.com/</a:t>
            </a:r>
            <a:r>
              <a:rPr lang="en-US" sz="1500" dirty="0">
                <a:solidFill>
                  <a:schemeClr val="bg1"/>
                </a:solidFill>
                <a:latin typeface="Lato Light" panose="020F0302020204030203" pitchFamily="34" charset="0"/>
              </a:rPr>
              <a:t> / </a:t>
            </a:r>
            <a:r>
              <a:rPr lang="en-US" sz="1500" dirty="0">
                <a:solidFill>
                  <a:schemeClr val="bg1"/>
                </a:solidFill>
                <a:latin typeface="Lato Light" panose="020F0302020204030203" pitchFamily="34" charset="0"/>
                <a:hlinkClick r:id="rId3">
                  <a:extLst>
                    <a:ext uri="{A12FA001-AC4F-418D-AE19-62706E023703}">
                      <ahyp:hlinkClr xmlns:ahyp="http://schemas.microsoft.com/office/drawing/2018/hyperlinkcolor" val="tx"/>
                    </a:ext>
                  </a:extLst>
                </a:hlinkClick>
              </a:rPr>
              <a:t>www.slidesgratis.com</a:t>
            </a:r>
            <a:r>
              <a:rPr lang="en-US" sz="1500" dirty="0">
                <a:solidFill>
                  <a:schemeClr val="bg1"/>
                </a:solidFill>
                <a:latin typeface="Lato Light" panose="020F0302020204030203" pitchFamily="34" charset="0"/>
              </a:rPr>
              <a:t>  </a:t>
            </a:r>
          </a:p>
          <a:p>
            <a:pPr marL="0" indent="0" algn="ctr">
              <a:buNone/>
            </a:pPr>
            <a:r>
              <a:rPr lang="en-US" sz="1500" dirty="0">
                <a:solidFill>
                  <a:schemeClr val="bg1"/>
                </a:solidFill>
                <a:latin typeface="Lato Light" panose="020F0302020204030203" pitchFamily="34" charset="0"/>
              </a:rPr>
              <a:t>Premium Templates: </a:t>
            </a:r>
            <a:r>
              <a:rPr lang="en-US" sz="1500" dirty="0">
                <a:solidFill>
                  <a:schemeClr val="bg1"/>
                </a:solidFill>
                <a:latin typeface="Lato Light" panose="020F0302020204030203" pitchFamily="34" charset="0"/>
                <a:hlinkClick r:id="rId4"/>
              </a:rPr>
              <a:t>https://www.pptbundle.com/</a:t>
            </a:r>
            <a:r>
              <a:rPr lang="en-US" sz="1500" dirty="0">
                <a:solidFill>
                  <a:schemeClr val="bg1"/>
                </a:solidFill>
                <a:latin typeface="Lato Light" panose="020F0302020204030203" pitchFamily="34" charset="0"/>
              </a:rPr>
              <a:t> </a:t>
            </a:r>
          </a:p>
          <a:p>
            <a:pPr marL="0" indent="0" algn="ctr">
              <a:buNone/>
            </a:pPr>
            <a:br>
              <a:rPr lang="en-US" altLang="ja-JP" sz="1500" dirty="0">
                <a:solidFill>
                  <a:schemeClr val="bg1"/>
                </a:solidFill>
                <a:latin typeface="Lato Light" panose="020F0302020204030203" pitchFamily="34" charset="0"/>
                <a:cs typeface="Arial" panose="020B0604020202020204" pitchFamily="34" charset="0"/>
              </a:rPr>
            </a:br>
            <a:endParaRPr lang="en-US" altLang="ja-JP" sz="1500" dirty="0">
              <a:solidFill>
                <a:schemeClr val="bg1"/>
              </a:solidFill>
              <a:latin typeface="Lato Light" panose="020F0302020204030203" pitchFamily="34" charset="0"/>
              <a:cs typeface="Arial" panose="020B0604020202020204" pitchFamily="34" charset="0"/>
            </a:endParaRPr>
          </a:p>
        </p:txBody>
      </p:sp>
      <p:sp>
        <p:nvSpPr>
          <p:cNvPr id="4" name="CuadroTexto 3">
            <a:extLst>
              <a:ext uri="{FF2B5EF4-FFF2-40B4-BE49-F238E27FC236}">
                <a16:creationId xmlns:a16="http://schemas.microsoft.com/office/drawing/2014/main" id="{F3C1E99B-F7CB-459B-A348-CDF66B2291AB}"/>
              </a:ext>
            </a:extLst>
          </p:cNvPr>
          <p:cNvSpPr txBox="1"/>
          <p:nvPr/>
        </p:nvSpPr>
        <p:spPr>
          <a:xfrm>
            <a:off x="2176382" y="2936788"/>
            <a:ext cx="7961648" cy="2092881"/>
          </a:xfrm>
          <a:prstGeom prst="rect">
            <a:avLst/>
          </a:prstGeom>
          <a:noFill/>
        </p:spPr>
        <p:txBody>
          <a:bodyPr wrap="square" rtlCol="0">
            <a:spAutoFit/>
          </a:bodyPr>
          <a:lstStyle/>
          <a:p>
            <a:pPr algn="ctr"/>
            <a:r>
              <a:rPr lang="en-US" altLang="ja-JP" sz="2000" b="1" dirty="0">
                <a:solidFill>
                  <a:schemeClr val="bg1"/>
                </a:solidFill>
                <a:latin typeface="Lato Light" panose="020F0302020204030203" pitchFamily="34" charset="0"/>
                <a:cs typeface="Arial" panose="020B0604020202020204" pitchFamily="34" charset="0"/>
              </a:rPr>
              <a:t>If you loved the template and want to show your support, I’d really appreciate it if you followed me on social media!! </a:t>
            </a:r>
            <a:r>
              <a:rPr lang="es-CO" altLang="ja-JP" sz="2000" b="1" dirty="0">
                <a:solidFill>
                  <a:schemeClr val="bg1"/>
                </a:solidFill>
                <a:latin typeface="Lato Light" panose="020F0302020204030203" pitchFamily="34" charset="0"/>
                <a:cs typeface="Arial" panose="020B0604020202020204" pitchFamily="34" charset="0"/>
                <a:sym typeface="Wingdings" panose="05000000000000000000" pitchFamily="2" charset="2"/>
              </a:rPr>
              <a:t></a:t>
            </a:r>
            <a:endParaRPr lang="es-CO" altLang="ja-JP" sz="2000" b="1" dirty="0">
              <a:solidFill>
                <a:schemeClr val="bg1"/>
              </a:solidFill>
              <a:latin typeface="Lato Light" panose="020F0302020204030203" pitchFamily="34" charset="0"/>
              <a:cs typeface="Arial" panose="020B0604020202020204" pitchFamily="34" charset="0"/>
            </a:endParaRPr>
          </a:p>
          <a:p>
            <a:pPr algn="ctr"/>
            <a:r>
              <a:rPr lang="es-CO" altLang="ja-JP" dirty="0">
                <a:solidFill>
                  <a:schemeClr val="bg1"/>
                </a:solidFill>
                <a:latin typeface="Lato Light" panose="020F0302020204030203"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https://www.instagram.com/ppthemes/</a:t>
            </a:r>
            <a:r>
              <a:rPr lang="es-CO" altLang="ja-JP" dirty="0">
                <a:solidFill>
                  <a:schemeClr val="bg1"/>
                </a:solidFill>
                <a:latin typeface="Lato Light" panose="020F0302020204030203" pitchFamily="34" charset="0"/>
                <a:cs typeface="Arial" panose="020B0604020202020204" pitchFamily="34" charset="0"/>
              </a:rPr>
              <a:t> </a:t>
            </a:r>
          </a:p>
          <a:p>
            <a:pPr algn="ctr"/>
            <a:r>
              <a:rPr lang="es-CO" altLang="ja-JP" dirty="0">
                <a:solidFill>
                  <a:schemeClr val="bg1"/>
                </a:solidFill>
                <a:latin typeface="Lato Light" panose="020F0302020204030203"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https://www.facebook.com/ppthemess</a:t>
            </a:r>
            <a:endParaRPr lang="es-CO" altLang="ja-JP" dirty="0">
              <a:solidFill>
                <a:schemeClr val="bg1"/>
              </a:solidFill>
              <a:latin typeface="Lato Light" panose="020F0302020204030203" pitchFamily="34" charset="0"/>
              <a:cs typeface="Arial" panose="020B0604020202020204" pitchFamily="34" charset="0"/>
            </a:endParaRPr>
          </a:p>
          <a:p>
            <a:pPr algn="ctr"/>
            <a:r>
              <a:rPr lang="es-CO" altLang="ja-JP" dirty="0">
                <a:solidFill>
                  <a:schemeClr val="bg1"/>
                </a:solidFill>
                <a:latin typeface="Lato Light" panose="020F0302020204030203"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https://www.youtube.com/@Ppthemes</a:t>
            </a:r>
            <a:r>
              <a:rPr lang="es-CO" altLang="ja-JP" dirty="0">
                <a:solidFill>
                  <a:schemeClr val="bg1"/>
                </a:solidFill>
                <a:latin typeface="Lato Light" panose="020F0302020204030203" pitchFamily="34" charset="0"/>
                <a:cs typeface="Arial" panose="020B0604020202020204" pitchFamily="34" charset="0"/>
              </a:rPr>
              <a:t> </a:t>
            </a:r>
          </a:p>
          <a:p>
            <a:pPr algn="ctr"/>
            <a:r>
              <a:rPr lang="es-CO" altLang="ja-JP" dirty="0">
                <a:solidFill>
                  <a:schemeClr val="bg1"/>
                </a:solidFill>
                <a:latin typeface="Lato Light" panose="020F0302020204030203"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https://www.tiktok.com/@Ppthemes</a:t>
            </a:r>
            <a:r>
              <a:rPr lang="es-CO" altLang="ja-JP" dirty="0">
                <a:solidFill>
                  <a:schemeClr val="bg1"/>
                </a:solidFill>
                <a:latin typeface="Lato Light" panose="020F0302020204030203" pitchFamily="34" charset="0"/>
                <a:cs typeface="Arial" panose="020B0604020202020204" pitchFamily="34" charset="0"/>
              </a:rPr>
              <a:t> </a:t>
            </a:r>
          </a:p>
          <a:p>
            <a:pPr algn="ctr"/>
            <a:endParaRPr lang="es-CO" altLang="ja-JP" sz="900" dirty="0">
              <a:solidFill>
                <a:schemeClr val="bg1"/>
              </a:solidFill>
              <a:latin typeface="Lato Light" panose="020F0302020204030203" pitchFamily="34" charset="0"/>
              <a:cs typeface="Arial" panose="020B0604020202020204" pitchFamily="34" charset="0"/>
            </a:endParaRPr>
          </a:p>
          <a:p>
            <a:pPr algn="ctr"/>
            <a:endParaRPr lang="es-CO" altLang="ja-JP" sz="900" dirty="0">
              <a:solidFill>
                <a:schemeClr val="bg1"/>
              </a:solidFill>
              <a:latin typeface="Lato Light" panose="020F0302020204030203" pitchFamily="34" charset="0"/>
              <a:cs typeface="Arial" panose="020B0604020202020204" pitchFamily="34" charset="0"/>
            </a:endParaRPr>
          </a:p>
        </p:txBody>
      </p:sp>
      <p:sp>
        <p:nvSpPr>
          <p:cNvPr id="2" name="TextBox 1">
            <a:extLst>
              <a:ext uri="{FF2B5EF4-FFF2-40B4-BE49-F238E27FC236}">
                <a16:creationId xmlns:a16="http://schemas.microsoft.com/office/drawing/2014/main" id="{63C2FFBD-9D13-BA64-9497-7955609534D6}"/>
              </a:ext>
            </a:extLst>
          </p:cNvPr>
          <p:cNvSpPr txBox="1"/>
          <p:nvPr/>
        </p:nvSpPr>
        <p:spPr>
          <a:xfrm>
            <a:off x="2837750" y="6057104"/>
            <a:ext cx="6877050" cy="369332"/>
          </a:xfrm>
          <a:prstGeom prst="rect">
            <a:avLst/>
          </a:prstGeom>
          <a:noFill/>
        </p:spPr>
        <p:txBody>
          <a:bodyPr wrap="square" rtlCol="0">
            <a:spAutoFit/>
          </a:bodyPr>
          <a:lstStyle/>
          <a:p>
            <a:pPr algn="ctr"/>
            <a:r>
              <a:rPr lang="en-US" altLang="ja-JP" dirty="0">
                <a:solidFill>
                  <a:schemeClr val="accent4"/>
                </a:solidFill>
                <a:latin typeface="Lato Light" panose="020F0302020204030203" pitchFamily="34" charset="0"/>
                <a:cs typeface="Arial" panose="020B0604020202020204" pitchFamily="34" charset="0"/>
              </a:rPr>
              <a:t>Images used in this template are courtesy of </a:t>
            </a:r>
            <a:r>
              <a:rPr lang="en-US" altLang="ja-JP" dirty="0" err="1">
                <a:solidFill>
                  <a:schemeClr val="accent4"/>
                </a:solidFill>
                <a:latin typeface="Lato Light" panose="020F0302020204030203" pitchFamily="34" charset="0"/>
                <a:cs typeface="Arial" panose="020B0604020202020204" pitchFamily="34" charset="0"/>
              </a:rPr>
              <a:t>Freepik</a:t>
            </a:r>
            <a:r>
              <a:rPr lang="en-US" altLang="ja-JP" dirty="0">
                <a:solidFill>
                  <a:schemeClr val="accent4"/>
                </a:solidFill>
                <a:latin typeface="Lato Light" panose="020F0302020204030203" pitchFamily="34" charset="0"/>
                <a:cs typeface="Arial" panose="020B0604020202020204" pitchFamily="34" charset="0"/>
              </a:rPr>
              <a:t> and </a:t>
            </a:r>
            <a:r>
              <a:rPr lang="en-US" altLang="ja-JP" dirty="0" err="1">
                <a:solidFill>
                  <a:schemeClr val="accent4"/>
                </a:solidFill>
                <a:latin typeface="Lato Light" panose="020F0302020204030203" pitchFamily="34" charset="0"/>
                <a:cs typeface="Arial" panose="020B0604020202020204" pitchFamily="34" charset="0"/>
              </a:rPr>
              <a:t>Pixabay</a:t>
            </a:r>
            <a:r>
              <a:rPr lang="en-US" altLang="ja-JP" dirty="0">
                <a:solidFill>
                  <a:schemeClr val="accent4"/>
                </a:solidFill>
                <a:latin typeface="Lato Light" panose="020F0302020204030203" pitchFamily="34" charset="0"/>
                <a:cs typeface="Arial" panose="020B0604020202020204" pitchFamily="34" charset="0"/>
              </a:rPr>
              <a:t>.</a:t>
            </a:r>
            <a:endParaRPr lang="es-CO" sz="900" dirty="0">
              <a:solidFill>
                <a:schemeClr val="accent4"/>
              </a:solidFill>
              <a:latin typeface="Lato Light" panose="020F0302020204030203" pitchFamily="34" charset="0"/>
            </a:endParaRPr>
          </a:p>
        </p:txBody>
      </p:sp>
      <p:sp>
        <p:nvSpPr>
          <p:cNvPr id="3" name="Rectangle 2">
            <a:hlinkClick r:id="rId7"/>
            <a:extLst>
              <a:ext uri="{FF2B5EF4-FFF2-40B4-BE49-F238E27FC236}">
                <a16:creationId xmlns:a16="http://schemas.microsoft.com/office/drawing/2014/main" id="{928C2DEF-D347-BC89-AECF-1B7CBA6FF171}"/>
              </a:ext>
            </a:extLst>
          </p:cNvPr>
          <p:cNvSpPr/>
          <p:nvPr/>
        </p:nvSpPr>
        <p:spPr>
          <a:xfrm>
            <a:off x="7232021" y="4941628"/>
            <a:ext cx="808258" cy="63774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6" name="Rectangle 5">
            <a:hlinkClick r:id="rId6"/>
            <a:extLst>
              <a:ext uri="{FF2B5EF4-FFF2-40B4-BE49-F238E27FC236}">
                <a16:creationId xmlns:a16="http://schemas.microsoft.com/office/drawing/2014/main" id="{26C07AB2-8886-1404-41EF-D1270C73B29C}"/>
              </a:ext>
            </a:extLst>
          </p:cNvPr>
          <p:cNvSpPr/>
          <p:nvPr/>
        </p:nvSpPr>
        <p:spPr>
          <a:xfrm>
            <a:off x="4519981" y="4941628"/>
            <a:ext cx="808258" cy="63774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1" name="Freeform 75">
            <a:hlinkClick r:id="rId9"/>
            <a:extLst>
              <a:ext uri="{FF2B5EF4-FFF2-40B4-BE49-F238E27FC236}">
                <a16:creationId xmlns:a16="http://schemas.microsoft.com/office/drawing/2014/main" id="{702ACFE8-377E-8586-7DE6-9A4DAFF3CBD0}"/>
              </a:ext>
            </a:extLst>
          </p:cNvPr>
          <p:cNvSpPr>
            <a:spLocks noChangeArrowheads="1"/>
          </p:cNvSpPr>
          <p:nvPr/>
        </p:nvSpPr>
        <p:spPr bwMode="auto">
          <a:xfrm>
            <a:off x="4795963" y="5039364"/>
            <a:ext cx="210591" cy="387430"/>
          </a:xfrm>
          <a:custGeom>
            <a:avLst/>
            <a:gdLst>
              <a:gd name="T0" fmla="*/ 946770 w 249"/>
              <a:gd name="T1" fmla="*/ 308768 h 453"/>
              <a:gd name="T2" fmla="*/ 946770 w 249"/>
              <a:gd name="T3" fmla="*/ 308768 h 453"/>
              <a:gd name="T4" fmla="*/ 675719 w 249"/>
              <a:gd name="T5" fmla="*/ 308768 h 453"/>
              <a:gd name="T6" fmla="*/ 610820 w 249"/>
              <a:gd name="T7" fmla="*/ 412977 h 453"/>
              <a:gd name="T8" fmla="*/ 610820 w 249"/>
              <a:gd name="T9" fmla="*/ 617535 h 453"/>
              <a:gd name="T10" fmla="*/ 946770 w 249"/>
              <a:gd name="T11" fmla="*/ 617535 h 453"/>
              <a:gd name="T12" fmla="*/ 946770 w 249"/>
              <a:gd name="T13" fmla="*/ 891566 h 453"/>
              <a:gd name="T14" fmla="*/ 610820 w 249"/>
              <a:gd name="T15" fmla="*/ 891566 h 453"/>
              <a:gd name="T16" fmla="*/ 610820 w 249"/>
              <a:gd name="T17" fmla="*/ 1744536 h 453"/>
              <a:gd name="T18" fmla="*/ 301592 w 249"/>
              <a:gd name="T19" fmla="*/ 1744536 h 453"/>
              <a:gd name="T20" fmla="*/ 301592 w 249"/>
              <a:gd name="T21" fmla="*/ 891566 h 453"/>
              <a:gd name="T22" fmla="*/ 0 w 249"/>
              <a:gd name="T23" fmla="*/ 891566 h 453"/>
              <a:gd name="T24" fmla="*/ 0 w 249"/>
              <a:gd name="T25" fmla="*/ 617535 h 453"/>
              <a:gd name="T26" fmla="*/ 301592 w 249"/>
              <a:gd name="T27" fmla="*/ 617535 h 453"/>
              <a:gd name="T28" fmla="*/ 301592 w 249"/>
              <a:gd name="T29" fmla="*/ 447713 h 453"/>
              <a:gd name="T30" fmla="*/ 675719 w 249"/>
              <a:gd name="T31" fmla="*/ 0 h 453"/>
              <a:gd name="T32" fmla="*/ 946770 w 249"/>
              <a:gd name="T33" fmla="*/ 0 h 453"/>
              <a:gd name="T34" fmla="*/ 946770 w 249"/>
              <a:gd name="T35" fmla="*/ 308768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MX" sz="350" dirty="0">
              <a:latin typeface="Lato Light" panose="020F0302020204030203" pitchFamily="34" charset="0"/>
            </a:endParaRPr>
          </a:p>
        </p:txBody>
      </p:sp>
      <p:sp>
        <p:nvSpPr>
          <p:cNvPr id="13" name="Rectangle 12">
            <a:hlinkClick r:id="rId8"/>
            <a:extLst>
              <a:ext uri="{FF2B5EF4-FFF2-40B4-BE49-F238E27FC236}">
                <a16:creationId xmlns:a16="http://schemas.microsoft.com/office/drawing/2014/main" id="{E9BB9DB0-C4FF-EF03-D649-B60F5161FE61}"/>
              </a:ext>
            </a:extLst>
          </p:cNvPr>
          <p:cNvSpPr/>
          <p:nvPr/>
        </p:nvSpPr>
        <p:spPr>
          <a:xfrm>
            <a:off x="5468017" y="4941628"/>
            <a:ext cx="808258" cy="63774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5" name="Freeform 6">
            <a:hlinkClick r:id="rId8"/>
            <a:extLst>
              <a:ext uri="{FF2B5EF4-FFF2-40B4-BE49-F238E27FC236}">
                <a16:creationId xmlns:a16="http://schemas.microsoft.com/office/drawing/2014/main" id="{3400C557-8F12-2346-6F15-9B0E1B4E9C53}"/>
              </a:ext>
            </a:extLst>
          </p:cNvPr>
          <p:cNvSpPr>
            <a:spLocks/>
          </p:cNvSpPr>
          <p:nvPr/>
        </p:nvSpPr>
        <p:spPr bwMode="auto">
          <a:xfrm>
            <a:off x="5672103" y="5018937"/>
            <a:ext cx="351892" cy="406719"/>
          </a:xfrm>
          <a:custGeom>
            <a:avLst/>
            <a:gdLst>
              <a:gd name="T0" fmla="*/ 295 w 295"/>
              <a:gd name="T1" fmla="*/ 82 h 341"/>
              <a:gd name="T2" fmla="*/ 245 w 295"/>
              <a:gd name="T3" fmla="*/ 50 h 341"/>
              <a:gd name="T4" fmla="*/ 213 w 295"/>
              <a:gd name="T5" fmla="*/ 0 h 341"/>
              <a:gd name="T6" fmla="*/ 166 w 295"/>
              <a:gd name="T7" fmla="*/ 0 h 341"/>
              <a:gd name="T8" fmla="*/ 166 w 295"/>
              <a:gd name="T9" fmla="*/ 244 h 341"/>
              <a:gd name="T10" fmla="*/ 114 w 295"/>
              <a:gd name="T11" fmla="*/ 295 h 341"/>
              <a:gd name="T12" fmla="*/ 70 w 295"/>
              <a:gd name="T13" fmla="*/ 270 h 341"/>
              <a:gd name="T14" fmla="*/ 45 w 295"/>
              <a:gd name="T15" fmla="*/ 226 h 341"/>
              <a:gd name="T16" fmla="*/ 96 w 295"/>
              <a:gd name="T17" fmla="*/ 175 h 341"/>
              <a:gd name="T18" fmla="*/ 113 w 295"/>
              <a:gd name="T19" fmla="*/ 177 h 341"/>
              <a:gd name="T20" fmla="*/ 113 w 295"/>
              <a:gd name="T21" fmla="*/ 129 h 341"/>
              <a:gd name="T22" fmla="*/ 0 w 295"/>
              <a:gd name="T23" fmla="*/ 244 h 341"/>
              <a:gd name="T24" fmla="*/ 25 w 295"/>
              <a:gd name="T25" fmla="*/ 315 h 341"/>
              <a:gd name="T26" fmla="*/ 96 w 295"/>
              <a:gd name="T27" fmla="*/ 341 h 341"/>
              <a:gd name="T28" fmla="*/ 211 w 295"/>
              <a:gd name="T29" fmla="*/ 226 h 341"/>
              <a:gd name="T30" fmla="*/ 211 w 295"/>
              <a:gd name="T31" fmla="*/ 97 h 341"/>
              <a:gd name="T32" fmla="*/ 295 w 295"/>
              <a:gd name="T33" fmla="*/ 127 h 341"/>
              <a:gd name="T34" fmla="*/ 295 w 295"/>
              <a:gd name="T35"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5" h="341">
                <a:moveTo>
                  <a:pt x="295" y="82"/>
                </a:moveTo>
                <a:cubicBezTo>
                  <a:pt x="275" y="78"/>
                  <a:pt x="257" y="66"/>
                  <a:pt x="245" y="50"/>
                </a:cubicBezTo>
                <a:cubicBezTo>
                  <a:pt x="229" y="38"/>
                  <a:pt x="217" y="20"/>
                  <a:pt x="213" y="0"/>
                </a:cubicBezTo>
                <a:cubicBezTo>
                  <a:pt x="166" y="0"/>
                  <a:pt x="166" y="0"/>
                  <a:pt x="166" y="0"/>
                </a:cubicBezTo>
                <a:cubicBezTo>
                  <a:pt x="166" y="244"/>
                  <a:pt x="166" y="244"/>
                  <a:pt x="166" y="244"/>
                </a:cubicBezTo>
                <a:cubicBezTo>
                  <a:pt x="166" y="272"/>
                  <a:pt x="143" y="295"/>
                  <a:pt x="114" y="295"/>
                </a:cubicBezTo>
                <a:cubicBezTo>
                  <a:pt x="95" y="295"/>
                  <a:pt x="79" y="285"/>
                  <a:pt x="70" y="270"/>
                </a:cubicBezTo>
                <a:cubicBezTo>
                  <a:pt x="55" y="261"/>
                  <a:pt x="45" y="245"/>
                  <a:pt x="45" y="226"/>
                </a:cubicBezTo>
                <a:cubicBezTo>
                  <a:pt x="45" y="198"/>
                  <a:pt x="68" y="175"/>
                  <a:pt x="96" y="175"/>
                </a:cubicBezTo>
                <a:cubicBezTo>
                  <a:pt x="102" y="175"/>
                  <a:pt x="108" y="175"/>
                  <a:pt x="113" y="177"/>
                </a:cubicBezTo>
                <a:cubicBezTo>
                  <a:pt x="113" y="129"/>
                  <a:pt x="113" y="129"/>
                  <a:pt x="113" y="129"/>
                </a:cubicBezTo>
                <a:cubicBezTo>
                  <a:pt x="50" y="130"/>
                  <a:pt x="0" y="181"/>
                  <a:pt x="0" y="244"/>
                </a:cubicBezTo>
                <a:cubicBezTo>
                  <a:pt x="0" y="271"/>
                  <a:pt x="9" y="296"/>
                  <a:pt x="25" y="315"/>
                </a:cubicBezTo>
                <a:cubicBezTo>
                  <a:pt x="44" y="331"/>
                  <a:pt x="69" y="341"/>
                  <a:pt x="96" y="341"/>
                </a:cubicBezTo>
                <a:cubicBezTo>
                  <a:pt x="160" y="341"/>
                  <a:pt x="211" y="289"/>
                  <a:pt x="211" y="226"/>
                </a:cubicBezTo>
                <a:cubicBezTo>
                  <a:pt x="211" y="97"/>
                  <a:pt x="211" y="97"/>
                  <a:pt x="211" y="97"/>
                </a:cubicBezTo>
                <a:cubicBezTo>
                  <a:pt x="234" y="116"/>
                  <a:pt x="263" y="127"/>
                  <a:pt x="295" y="127"/>
                </a:cubicBezTo>
                <a:lnTo>
                  <a:pt x="295"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700" dirty="0">
              <a:latin typeface="Lato Light" panose="020F0302020204030203" pitchFamily="34" charset="0"/>
            </a:endParaRPr>
          </a:p>
        </p:txBody>
      </p:sp>
      <p:sp>
        <p:nvSpPr>
          <p:cNvPr id="14" name="Rectangle 13">
            <a:hlinkClick r:id="rId5"/>
            <a:extLst>
              <a:ext uri="{FF2B5EF4-FFF2-40B4-BE49-F238E27FC236}">
                <a16:creationId xmlns:a16="http://schemas.microsoft.com/office/drawing/2014/main" id="{71D98B8F-F8D8-6022-6A88-957212C997E8}"/>
              </a:ext>
            </a:extLst>
          </p:cNvPr>
          <p:cNvSpPr/>
          <p:nvPr/>
        </p:nvSpPr>
        <p:spPr>
          <a:xfrm>
            <a:off x="6369236" y="4941628"/>
            <a:ext cx="808258" cy="63774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8" name="Shape 1658">
            <a:hlinkClick r:id="rId5"/>
            <a:extLst>
              <a:ext uri="{FF2B5EF4-FFF2-40B4-BE49-F238E27FC236}">
                <a16:creationId xmlns:a16="http://schemas.microsoft.com/office/drawing/2014/main" id="{BFC62D93-4B50-993E-81D5-32DC717B26EC}"/>
              </a:ext>
            </a:extLst>
          </p:cNvPr>
          <p:cNvSpPr/>
          <p:nvPr/>
        </p:nvSpPr>
        <p:spPr>
          <a:xfrm>
            <a:off x="6608024" y="5039364"/>
            <a:ext cx="348206" cy="348206"/>
          </a:xfrm>
          <a:custGeom>
            <a:avLst/>
            <a:gdLst/>
            <a:ahLst/>
            <a:cxnLst>
              <a:cxn ang="0">
                <a:pos x="wd2" y="hd2"/>
              </a:cxn>
              <a:cxn ang="5400000">
                <a:pos x="wd2" y="hd2"/>
              </a:cxn>
              <a:cxn ang="10800000">
                <a:pos x="wd2" y="hd2"/>
              </a:cxn>
              <a:cxn ang="16200000">
                <a:pos x="wd2" y="hd2"/>
              </a:cxn>
            </a:cxnLst>
            <a:rect l="0" t="0" r="r" b="b"/>
            <a:pathLst>
              <a:path w="21600" h="21600" extrusionOk="0">
                <a:moveTo>
                  <a:pt x="19495" y="17427"/>
                </a:moveTo>
                <a:cubicBezTo>
                  <a:pt x="19495" y="18567"/>
                  <a:pt x="18567" y="19497"/>
                  <a:pt x="17424" y="19497"/>
                </a:cubicBezTo>
                <a:lnTo>
                  <a:pt x="4174" y="19497"/>
                </a:lnTo>
                <a:cubicBezTo>
                  <a:pt x="3033" y="19497"/>
                  <a:pt x="2104" y="18567"/>
                  <a:pt x="2104" y="17427"/>
                </a:cubicBezTo>
                <a:lnTo>
                  <a:pt x="2104" y="8583"/>
                </a:lnTo>
                <a:lnTo>
                  <a:pt x="5329" y="8583"/>
                </a:lnTo>
                <a:cubicBezTo>
                  <a:pt x="5049" y="9269"/>
                  <a:pt x="4895" y="10017"/>
                  <a:pt x="4895" y="10800"/>
                </a:cubicBezTo>
                <a:cubicBezTo>
                  <a:pt x="4895" y="14057"/>
                  <a:pt x="7543" y="16709"/>
                  <a:pt x="10799" y="16709"/>
                </a:cubicBezTo>
                <a:cubicBezTo>
                  <a:pt x="14056" y="16709"/>
                  <a:pt x="16705" y="14057"/>
                  <a:pt x="16705" y="10800"/>
                </a:cubicBezTo>
                <a:cubicBezTo>
                  <a:pt x="16705" y="10017"/>
                  <a:pt x="16549" y="9269"/>
                  <a:pt x="16269" y="8583"/>
                </a:cubicBezTo>
                <a:lnTo>
                  <a:pt x="19495" y="8583"/>
                </a:lnTo>
                <a:lnTo>
                  <a:pt x="19495" y="17427"/>
                </a:lnTo>
                <a:cubicBezTo>
                  <a:pt x="19495" y="17427"/>
                  <a:pt x="19495" y="17427"/>
                  <a:pt x="19495" y="17427"/>
                </a:cubicBezTo>
                <a:close/>
                <a:moveTo>
                  <a:pt x="7716" y="8583"/>
                </a:moveTo>
                <a:cubicBezTo>
                  <a:pt x="8408" y="7627"/>
                  <a:pt x="9531" y="7001"/>
                  <a:pt x="10799" y="7001"/>
                </a:cubicBezTo>
                <a:cubicBezTo>
                  <a:pt x="12068" y="7001"/>
                  <a:pt x="13191" y="7627"/>
                  <a:pt x="13882" y="8583"/>
                </a:cubicBezTo>
                <a:cubicBezTo>
                  <a:pt x="14331" y="9210"/>
                  <a:pt x="14603" y="9973"/>
                  <a:pt x="14603" y="10800"/>
                </a:cubicBezTo>
                <a:cubicBezTo>
                  <a:pt x="14603" y="12897"/>
                  <a:pt x="12896" y="14603"/>
                  <a:pt x="10799" y="14603"/>
                </a:cubicBezTo>
                <a:cubicBezTo>
                  <a:pt x="8703" y="14603"/>
                  <a:pt x="6998" y="12897"/>
                  <a:pt x="6998" y="10800"/>
                </a:cubicBezTo>
                <a:cubicBezTo>
                  <a:pt x="6998" y="9973"/>
                  <a:pt x="7266" y="9210"/>
                  <a:pt x="7716" y="8583"/>
                </a:cubicBezTo>
                <a:cubicBezTo>
                  <a:pt x="7716" y="8583"/>
                  <a:pt x="7716" y="8583"/>
                  <a:pt x="7716" y="8583"/>
                </a:cubicBezTo>
                <a:close/>
                <a:moveTo>
                  <a:pt x="18622" y="2490"/>
                </a:moveTo>
                <a:lnTo>
                  <a:pt x="19099" y="2487"/>
                </a:lnTo>
                <a:lnTo>
                  <a:pt x="19099" y="2965"/>
                </a:lnTo>
                <a:lnTo>
                  <a:pt x="19099" y="6150"/>
                </a:lnTo>
                <a:lnTo>
                  <a:pt x="15450" y="6163"/>
                </a:lnTo>
                <a:lnTo>
                  <a:pt x="15437" y="2502"/>
                </a:lnTo>
                <a:lnTo>
                  <a:pt x="18622" y="2490"/>
                </a:lnTo>
                <a:cubicBezTo>
                  <a:pt x="18622" y="2490"/>
                  <a:pt x="18622" y="2490"/>
                  <a:pt x="18622" y="2490"/>
                </a:cubicBezTo>
                <a:close/>
                <a:moveTo>
                  <a:pt x="17424" y="0"/>
                </a:moveTo>
                <a:lnTo>
                  <a:pt x="4174" y="0"/>
                </a:lnTo>
                <a:cubicBezTo>
                  <a:pt x="1873" y="0"/>
                  <a:pt x="0" y="1873"/>
                  <a:pt x="0" y="4176"/>
                </a:cubicBezTo>
                <a:lnTo>
                  <a:pt x="0" y="8583"/>
                </a:lnTo>
                <a:lnTo>
                  <a:pt x="0" y="17427"/>
                </a:lnTo>
                <a:cubicBezTo>
                  <a:pt x="0" y="19727"/>
                  <a:pt x="1873" y="21600"/>
                  <a:pt x="4174" y="21600"/>
                </a:cubicBezTo>
                <a:lnTo>
                  <a:pt x="17424" y="21600"/>
                </a:lnTo>
                <a:cubicBezTo>
                  <a:pt x="19727" y="21600"/>
                  <a:pt x="21600" y="19727"/>
                  <a:pt x="21600" y="17427"/>
                </a:cubicBezTo>
                <a:lnTo>
                  <a:pt x="21600" y="8583"/>
                </a:lnTo>
                <a:lnTo>
                  <a:pt x="21600" y="4176"/>
                </a:lnTo>
                <a:cubicBezTo>
                  <a:pt x="21600" y="1873"/>
                  <a:pt x="19727" y="0"/>
                  <a:pt x="17424" y="0"/>
                </a:cubicBezTo>
                <a:cubicBezTo>
                  <a:pt x="17424" y="0"/>
                  <a:pt x="17424" y="0"/>
                  <a:pt x="17424" y="0"/>
                </a:cubicBezTo>
                <a:close/>
              </a:path>
            </a:pathLst>
          </a:custGeom>
          <a:solidFill>
            <a:srgbClr val="FFFFFF"/>
          </a:solidFill>
          <a:ln w="12700" cap="flat">
            <a:noFill/>
            <a:miter lim="400000"/>
          </a:ln>
          <a:effectLst/>
        </p:spPr>
        <p:txBody>
          <a:bodyPr lIns="0" tIns="0" rIns="0" bIns="0" anchor="ctr"/>
          <a:lstStyle/>
          <a:p>
            <a:pPr defTabSz="457109">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0" name="Freeform 5">
            <a:hlinkClick r:id="rId7"/>
            <a:extLst>
              <a:ext uri="{FF2B5EF4-FFF2-40B4-BE49-F238E27FC236}">
                <a16:creationId xmlns:a16="http://schemas.microsoft.com/office/drawing/2014/main" id="{22E9A0E3-E4FA-6118-3809-3A68BBFDC98B}"/>
              </a:ext>
            </a:extLst>
          </p:cNvPr>
          <p:cNvSpPr>
            <a:spLocks/>
          </p:cNvSpPr>
          <p:nvPr/>
        </p:nvSpPr>
        <p:spPr bwMode="auto">
          <a:xfrm>
            <a:off x="7416281" y="5091103"/>
            <a:ext cx="418884" cy="296467"/>
          </a:xfrm>
          <a:custGeom>
            <a:avLst/>
            <a:gdLst>
              <a:gd name="T0" fmla="*/ 724 w 726"/>
              <a:gd name="T1" fmla="*/ 177 h 513"/>
              <a:gd name="T2" fmla="*/ 722 w 726"/>
              <a:gd name="T3" fmla="*/ 152 h 513"/>
              <a:gd name="T4" fmla="*/ 692 w 726"/>
              <a:gd name="T5" fmla="*/ 45 h 513"/>
              <a:gd name="T6" fmla="*/ 609 w 726"/>
              <a:gd name="T7" fmla="*/ 11 h 513"/>
              <a:gd name="T8" fmla="*/ 495 w 726"/>
              <a:gd name="T9" fmla="*/ 3 h 513"/>
              <a:gd name="T10" fmla="*/ 262 w 726"/>
              <a:gd name="T11" fmla="*/ 3 h 513"/>
              <a:gd name="T12" fmla="*/ 142 w 726"/>
              <a:gd name="T13" fmla="*/ 8 h 513"/>
              <a:gd name="T14" fmla="*/ 21 w 726"/>
              <a:gd name="T15" fmla="*/ 68 h 513"/>
              <a:gd name="T16" fmla="*/ 2 w 726"/>
              <a:gd name="T17" fmla="*/ 215 h 513"/>
              <a:gd name="T18" fmla="*/ 4 w 726"/>
              <a:gd name="T19" fmla="*/ 341 h 513"/>
              <a:gd name="T20" fmla="*/ 68 w 726"/>
              <a:gd name="T21" fmla="*/ 492 h 513"/>
              <a:gd name="T22" fmla="*/ 172 w 726"/>
              <a:gd name="T23" fmla="*/ 509 h 513"/>
              <a:gd name="T24" fmla="*/ 279 w 726"/>
              <a:gd name="T25" fmla="*/ 512 h 513"/>
              <a:gd name="T26" fmla="*/ 504 w 726"/>
              <a:gd name="T27" fmla="*/ 509 h 513"/>
              <a:gd name="T28" fmla="*/ 660 w 726"/>
              <a:gd name="T29" fmla="*/ 490 h 513"/>
              <a:gd name="T30" fmla="*/ 720 w 726"/>
              <a:gd name="T31" fmla="*/ 389 h 513"/>
              <a:gd name="T32" fmla="*/ 724 w 726"/>
              <a:gd name="T33" fmla="*/ 267 h 513"/>
              <a:gd name="T34" fmla="*/ 724 w 726"/>
              <a:gd name="T35" fmla="*/ 177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6" h="513">
                <a:moveTo>
                  <a:pt x="724" y="177"/>
                </a:moveTo>
                <a:cubicBezTo>
                  <a:pt x="723" y="169"/>
                  <a:pt x="723" y="160"/>
                  <a:pt x="722" y="152"/>
                </a:cubicBezTo>
                <a:cubicBezTo>
                  <a:pt x="720" y="115"/>
                  <a:pt x="716" y="74"/>
                  <a:pt x="692" y="45"/>
                </a:cubicBezTo>
                <a:cubicBezTo>
                  <a:pt x="671" y="20"/>
                  <a:pt x="639" y="15"/>
                  <a:pt x="609" y="11"/>
                </a:cubicBezTo>
                <a:cubicBezTo>
                  <a:pt x="571" y="7"/>
                  <a:pt x="533" y="4"/>
                  <a:pt x="495" y="3"/>
                </a:cubicBezTo>
                <a:cubicBezTo>
                  <a:pt x="417" y="0"/>
                  <a:pt x="339" y="2"/>
                  <a:pt x="262" y="3"/>
                </a:cubicBezTo>
                <a:cubicBezTo>
                  <a:pt x="222" y="4"/>
                  <a:pt x="182" y="5"/>
                  <a:pt x="142" y="8"/>
                </a:cubicBezTo>
                <a:cubicBezTo>
                  <a:pt x="93" y="12"/>
                  <a:pt x="43" y="19"/>
                  <a:pt x="21" y="68"/>
                </a:cubicBezTo>
                <a:cubicBezTo>
                  <a:pt x="0" y="112"/>
                  <a:pt x="3" y="168"/>
                  <a:pt x="2" y="215"/>
                </a:cubicBezTo>
                <a:cubicBezTo>
                  <a:pt x="2" y="257"/>
                  <a:pt x="2" y="299"/>
                  <a:pt x="4" y="341"/>
                </a:cubicBezTo>
                <a:cubicBezTo>
                  <a:pt x="6" y="396"/>
                  <a:pt x="9" y="468"/>
                  <a:pt x="68" y="492"/>
                </a:cubicBezTo>
                <a:cubicBezTo>
                  <a:pt x="100" y="504"/>
                  <a:pt x="138" y="507"/>
                  <a:pt x="172" y="509"/>
                </a:cubicBezTo>
                <a:cubicBezTo>
                  <a:pt x="207" y="512"/>
                  <a:pt x="243" y="511"/>
                  <a:pt x="279" y="512"/>
                </a:cubicBezTo>
                <a:cubicBezTo>
                  <a:pt x="354" y="513"/>
                  <a:pt x="429" y="511"/>
                  <a:pt x="504" y="509"/>
                </a:cubicBezTo>
                <a:cubicBezTo>
                  <a:pt x="556" y="508"/>
                  <a:pt x="610" y="507"/>
                  <a:pt x="660" y="490"/>
                </a:cubicBezTo>
                <a:cubicBezTo>
                  <a:pt x="703" y="476"/>
                  <a:pt x="714" y="429"/>
                  <a:pt x="720" y="389"/>
                </a:cubicBezTo>
                <a:cubicBezTo>
                  <a:pt x="726" y="348"/>
                  <a:pt x="724" y="308"/>
                  <a:pt x="724" y="267"/>
                </a:cubicBezTo>
                <a:cubicBezTo>
                  <a:pt x="724" y="237"/>
                  <a:pt x="725" y="207"/>
                  <a:pt x="724" y="17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dirty="0">
              <a:latin typeface="Lato Light" panose="020F0302020204030203" pitchFamily="34" charset="0"/>
            </a:endParaRPr>
          </a:p>
        </p:txBody>
      </p:sp>
      <p:sp>
        <p:nvSpPr>
          <p:cNvPr id="21" name="Freeform 6">
            <a:hlinkClick r:id="rId7"/>
            <a:extLst>
              <a:ext uri="{FF2B5EF4-FFF2-40B4-BE49-F238E27FC236}">
                <a16:creationId xmlns:a16="http://schemas.microsoft.com/office/drawing/2014/main" id="{4CBD0548-2812-7AAA-D87D-47DDCA2BE2B5}"/>
              </a:ext>
            </a:extLst>
          </p:cNvPr>
          <p:cNvSpPr>
            <a:spLocks/>
          </p:cNvSpPr>
          <p:nvPr/>
        </p:nvSpPr>
        <p:spPr bwMode="auto">
          <a:xfrm>
            <a:off x="7583544" y="5175461"/>
            <a:ext cx="107872" cy="127023"/>
          </a:xfrm>
          <a:custGeom>
            <a:avLst/>
            <a:gdLst>
              <a:gd name="T0" fmla="*/ 187 w 187"/>
              <a:gd name="T1" fmla="*/ 110 h 220"/>
              <a:gd name="T2" fmla="*/ 0 w 187"/>
              <a:gd name="T3" fmla="*/ 0 h 220"/>
              <a:gd name="T4" fmla="*/ 0 w 187"/>
              <a:gd name="T5" fmla="*/ 220 h 220"/>
              <a:gd name="T6" fmla="*/ 187 w 187"/>
              <a:gd name="T7" fmla="*/ 110 h 220"/>
            </a:gdLst>
            <a:ahLst/>
            <a:cxnLst>
              <a:cxn ang="0">
                <a:pos x="T0" y="T1"/>
              </a:cxn>
              <a:cxn ang="0">
                <a:pos x="T2" y="T3"/>
              </a:cxn>
              <a:cxn ang="0">
                <a:pos x="T4" y="T5"/>
              </a:cxn>
              <a:cxn ang="0">
                <a:pos x="T6" y="T7"/>
              </a:cxn>
            </a:cxnLst>
            <a:rect l="0" t="0" r="r" b="b"/>
            <a:pathLst>
              <a:path w="187" h="220">
                <a:moveTo>
                  <a:pt x="187" y="110"/>
                </a:moveTo>
                <a:cubicBezTo>
                  <a:pt x="124" y="73"/>
                  <a:pt x="62" y="37"/>
                  <a:pt x="0" y="0"/>
                </a:cubicBezTo>
                <a:cubicBezTo>
                  <a:pt x="0" y="74"/>
                  <a:pt x="0" y="147"/>
                  <a:pt x="0" y="220"/>
                </a:cubicBezTo>
                <a:cubicBezTo>
                  <a:pt x="63" y="183"/>
                  <a:pt x="124" y="147"/>
                  <a:pt x="187" y="110"/>
                </a:cubicBezTo>
                <a:close/>
              </a:path>
            </a:pathLst>
          </a:custGeom>
          <a:solidFill>
            <a:srgbClr val="9D6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dirty="0">
              <a:latin typeface="Lato Light" panose="020F0302020204030203" pitchFamily="34" charset="0"/>
            </a:endParaRPr>
          </a:p>
        </p:txBody>
      </p:sp>
    </p:spTree>
    <p:extLst>
      <p:ext uri="{BB962C8B-B14F-4D97-AF65-F5344CB8AC3E}">
        <p14:creationId xmlns:p14="http://schemas.microsoft.com/office/powerpoint/2010/main" val="3313802975"/>
      </p:ext>
    </p:extLst>
  </p:cSld>
  <p:clrMapOvr>
    <a:masterClrMapping/>
  </p:clrMapOvr>
  <mc:AlternateContent xmlns:mc="http://schemas.openxmlformats.org/markup-compatibility/2006" xmlns:p14="http://schemas.microsoft.com/office/powerpoint/2010/main">
    <mc:Choice Requires="p14">
      <p:transition p14:dur="0" advTm="9607"/>
    </mc:Choice>
    <mc:Fallback xmlns="">
      <p:transition advTm="960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B4F83E-2C76-2BC6-AE8E-1477CADC358D}"/>
              </a:ext>
            </a:extLst>
          </p:cNvPr>
          <p:cNvSpPr/>
          <p:nvPr/>
        </p:nvSpPr>
        <p:spPr>
          <a:xfrm>
            <a:off x="6096000" y="-88900"/>
            <a:ext cx="6096000" cy="6946900"/>
          </a:xfrm>
          <a:prstGeom prst="rect">
            <a:avLst/>
          </a:prstGeom>
          <a:solidFill>
            <a:srgbClr val="FFB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angle 6">
            <a:extLst>
              <a:ext uri="{FF2B5EF4-FFF2-40B4-BE49-F238E27FC236}">
                <a16:creationId xmlns:a16="http://schemas.microsoft.com/office/drawing/2014/main" id="{18B39FC1-3032-940A-287B-4211BA1B2545}"/>
              </a:ext>
            </a:extLst>
          </p:cNvPr>
          <p:cNvSpPr/>
          <p:nvPr/>
        </p:nvSpPr>
        <p:spPr>
          <a:xfrm>
            <a:off x="0" y="-88900"/>
            <a:ext cx="6096000" cy="69469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Picture 4" descr="A person in a garment holding a small dog&#10;&#10;Description automatically generated">
            <a:extLst>
              <a:ext uri="{FF2B5EF4-FFF2-40B4-BE49-F238E27FC236}">
                <a16:creationId xmlns:a16="http://schemas.microsoft.com/office/drawing/2014/main" id="{C55BA087-C6BE-0E98-FFF9-6BB57B9546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2580" y="1427148"/>
            <a:ext cx="6272940" cy="5684852"/>
          </a:xfrm>
          <a:prstGeom prst="rect">
            <a:avLst/>
          </a:prstGeom>
          <a:effectLst>
            <a:outerShdw blurRad="127000" dist="38100" dir="11400000" sx="102000" sy="102000" algn="r" rotWithShape="0">
              <a:prstClr val="black">
                <a:alpha val="40000"/>
              </a:prstClr>
            </a:outerShdw>
          </a:effectLst>
        </p:spPr>
      </p:pic>
      <p:sp>
        <p:nvSpPr>
          <p:cNvPr id="8" name="TextBox 7">
            <a:extLst>
              <a:ext uri="{FF2B5EF4-FFF2-40B4-BE49-F238E27FC236}">
                <a16:creationId xmlns:a16="http://schemas.microsoft.com/office/drawing/2014/main" id="{20671A9D-D25F-3468-AF16-5E2D3C6CE3FA}"/>
              </a:ext>
            </a:extLst>
          </p:cNvPr>
          <p:cNvSpPr txBox="1"/>
          <p:nvPr/>
        </p:nvSpPr>
        <p:spPr>
          <a:xfrm>
            <a:off x="2125849" y="411485"/>
            <a:ext cx="7733862" cy="1015663"/>
          </a:xfrm>
          <a:prstGeom prst="rect">
            <a:avLst/>
          </a:prstGeom>
          <a:noFill/>
        </p:spPr>
        <p:txBody>
          <a:bodyPr wrap="square" rtlCol="0">
            <a:spAutoFit/>
          </a:bodyPr>
          <a:lstStyle/>
          <a:p>
            <a:pPr algn="ctr"/>
            <a:r>
              <a:rPr lang="es-CO" sz="6000" dirty="0">
                <a:solidFill>
                  <a:srgbClr val="FFB400"/>
                </a:solidFill>
                <a:latin typeface="Rogue Hero" pitchFamily="2" charset="0"/>
              </a:rPr>
              <a:t>GROUP</a:t>
            </a:r>
            <a:r>
              <a:rPr lang="es-CO" sz="6000" dirty="0">
                <a:solidFill>
                  <a:schemeClr val="accent1"/>
                </a:solidFill>
                <a:latin typeface="Rogue Hero" pitchFamily="2" charset="0"/>
              </a:rPr>
              <a:t> </a:t>
            </a:r>
            <a:r>
              <a:rPr lang="es-CO" sz="6000" dirty="0">
                <a:solidFill>
                  <a:srgbClr val="A30303"/>
                </a:solidFill>
                <a:latin typeface="Rogue Hero" pitchFamily="2" charset="0"/>
              </a:rPr>
              <a:t>NAME</a:t>
            </a:r>
          </a:p>
        </p:txBody>
      </p:sp>
      <p:sp>
        <p:nvSpPr>
          <p:cNvPr id="2" name="Rectangle 1">
            <a:extLst>
              <a:ext uri="{FF2B5EF4-FFF2-40B4-BE49-F238E27FC236}">
                <a16:creationId xmlns:a16="http://schemas.microsoft.com/office/drawing/2014/main" id="{E0CCA189-E570-7D83-D9AF-89418B7D5750}"/>
              </a:ext>
            </a:extLst>
          </p:cNvPr>
          <p:cNvSpPr/>
          <p:nvPr/>
        </p:nvSpPr>
        <p:spPr>
          <a:xfrm>
            <a:off x="5126795" y="295473"/>
            <a:ext cx="1900707" cy="232023"/>
          </a:xfrm>
          <a:prstGeom prst="rect">
            <a:avLst/>
          </a:prstGeom>
          <a:solidFill>
            <a:srgbClr val="FFB4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200" b="1" dirty="0">
                <a:solidFill>
                  <a:srgbClr val="A30303"/>
                </a:solidFill>
              </a:rPr>
              <a:t>PRESENTAT</a:t>
            </a:r>
            <a:r>
              <a:rPr lang="es-CO" sz="1200" dirty="0">
                <a:solidFill>
                  <a:srgbClr val="A30303"/>
                </a:solidFill>
              </a:rPr>
              <a:t>ION NAME</a:t>
            </a:r>
          </a:p>
        </p:txBody>
      </p:sp>
      <p:pic>
        <p:nvPicPr>
          <p:cNvPr id="4" name="Picture 3">
            <a:extLst>
              <a:ext uri="{FF2B5EF4-FFF2-40B4-BE49-F238E27FC236}">
                <a16:creationId xmlns:a16="http://schemas.microsoft.com/office/drawing/2014/main" id="{E948C824-D431-0FDF-79C5-936158595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6457" y="1578428"/>
            <a:ext cx="4223657" cy="5279571"/>
          </a:xfrm>
          <a:prstGeom prst="rect">
            <a:avLst/>
          </a:prstGeom>
        </p:spPr>
      </p:pic>
      <p:pic>
        <p:nvPicPr>
          <p:cNvPr id="10" name="Picture 9" descr="A person in a red and black garment with crossed arms&#10;&#10;Description automatically generated">
            <a:extLst>
              <a:ext uri="{FF2B5EF4-FFF2-40B4-BE49-F238E27FC236}">
                <a16:creationId xmlns:a16="http://schemas.microsoft.com/office/drawing/2014/main" id="{377C9266-C90A-64F8-FA4E-D82C5D69F2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797" y="2458356"/>
            <a:ext cx="3813024" cy="4399643"/>
          </a:xfrm>
          <a:prstGeom prst="rect">
            <a:avLst/>
          </a:prstGeom>
        </p:spPr>
      </p:pic>
    </p:spTree>
    <p:extLst>
      <p:ext uri="{BB962C8B-B14F-4D97-AF65-F5344CB8AC3E}">
        <p14:creationId xmlns:p14="http://schemas.microsoft.com/office/powerpoint/2010/main" val="4015782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B4F83E-2C76-2BC6-AE8E-1477CADC358D}"/>
              </a:ext>
            </a:extLst>
          </p:cNvPr>
          <p:cNvSpPr/>
          <p:nvPr/>
        </p:nvSpPr>
        <p:spPr>
          <a:xfrm>
            <a:off x="-17261" y="-88900"/>
            <a:ext cx="6096000" cy="6946900"/>
          </a:xfrm>
          <a:prstGeom prst="rect">
            <a:avLst/>
          </a:prstGeom>
          <a:solidFill>
            <a:srgbClr val="FFB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angle 6">
            <a:extLst>
              <a:ext uri="{FF2B5EF4-FFF2-40B4-BE49-F238E27FC236}">
                <a16:creationId xmlns:a16="http://schemas.microsoft.com/office/drawing/2014/main" id="{18B39FC1-3032-940A-287B-4211BA1B2545}"/>
              </a:ext>
            </a:extLst>
          </p:cNvPr>
          <p:cNvSpPr/>
          <p:nvPr/>
        </p:nvSpPr>
        <p:spPr>
          <a:xfrm>
            <a:off x="-6113261" y="-88900"/>
            <a:ext cx="6096000" cy="69469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Picture 4" descr="A person in a garment holding a small dog&#10;&#10;Description automatically generated">
            <a:extLst>
              <a:ext uri="{FF2B5EF4-FFF2-40B4-BE49-F238E27FC236}">
                <a16:creationId xmlns:a16="http://schemas.microsoft.com/office/drawing/2014/main" id="{C55BA087-C6BE-0E98-FFF9-6BB57B9546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2580" y="7358385"/>
            <a:ext cx="6272940" cy="5684852"/>
          </a:xfrm>
          <a:prstGeom prst="rect">
            <a:avLst/>
          </a:prstGeom>
          <a:effectLst>
            <a:outerShdw blurRad="127000" dist="38100" dir="11400000" sx="102000" sy="102000" algn="r" rotWithShape="0">
              <a:prstClr val="black">
                <a:alpha val="40000"/>
              </a:prstClr>
            </a:outerShdw>
          </a:effectLst>
        </p:spPr>
      </p:pic>
      <p:sp>
        <p:nvSpPr>
          <p:cNvPr id="2" name="Rectangle 1">
            <a:extLst>
              <a:ext uri="{FF2B5EF4-FFF2-40B4-BE49-F238E27FC236}">
                <a16:creationId xmlns:a16="http://schemas.microsoft.com/office/drawing/2014/main" id="{E0CCA189-E570-7D83-D9AF-89418B7D5750}"/>
              </a:ext>
            </a:extLst>
          </p:cNvPr>
          <p:cNvSpPr/>
          <p:nvPr/>
        </p:nvSpPr>
        <p:spPr>
          <a:xfrm>
            <a:off x="5126795" y="295473"/>
            <a:ext cx="1900707" cy="232023"/>
          </a:xfrm>
          <a:prstGeom prst="rect">
            <a:avLst/>
          </a:prstGeom>
          <a:solidFill>
            <a:srgbClr val="FFB4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200" b="1" dirty="0">
                <a:solidFill>
                  <a:srgbClr val="A30303"/>
                </a:solidFill>
              </a:rPr>
              <a:t>PRESENTAT</a:t>
            </a:r>
            <a:r>
              <a:rPr lang="es-CO" sz="1200" dirty="0">
                <a:solidFill>
                  <a:srgbClr val="A30303"/>
                </a:solidFill>
              </a:rPr>
              <a:t>ION NAME</a:t>
            </a:r>
          </a:p>
        </p:txBody>
      </p:sp>
      <p:pic>
        <p:nvPicPr>
          <p:cNvPr id="3" name="Picture 2">
            <a:extLst>
              <a:ext uri="{FF2B5EF4-FFF2-40B4-BE49-F238E27FC236}">
                <a16:creationId xmlns:a16="http://schemas.microsoft.com/office/drawing/2014/main" id="{AA1E4705-FC03-1835-50CF-854787C8A6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2080" y="1578428"/>
            <a:ext cx="4223657" cy="5279571"/>
          </a:xfrm>
          <a:prstGeom prst="rect">
            <a:avLst/>
          </a:prstGeom>
        </p:spPr>
      </p:pic>
      <p:pic>
        <p:nvPicPr>
          <p:cNvPr id="4" name="Picture 3" descr="A person in a red and black garment with crossed arms&#10;&#10;Description automatically generated">
            <a:extLst>
              <a:ext uri="{FF2B5EF4-FFF2-40B4-BE49-F238E27FC236}">
                <a16:creationId xmlns:a16="http://schemas.microsoft.com/office/drawing/2014/main" id="{02F6BE17-6A0C-8CA2-73F1-470DE7A554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82" y="942466"/>
            <a:ext cx="5126795" cy="5915533"/>
          </a:xfrm>
          <a:prstGeom prst="rect">
            <a:avLst/>
          </a:prstGeom>
        </p:spPr>
      </p:pic>
      <p:sp>
        <p:nvSpPr>
          <p:cNvPr id="8" name="TextBox 7">
            <a:extLst>
              <a:ext uri="{FF2B5EF4-FFF2-40B4-BE49-F238E27FC236}">
                <a16:creationId xmlns:a16="http://schemas.microsoft.com/office/drawing/2014/main" id="{20671A9D-D25F-3468-AF16-5E2D3C6CE3FA}"/>
              </a:ext>
            </a:extLst>
          </p:cNvPr>
          <p:cNvSpPr txBox="1"/>
          <p:nvPr/>
        </p:nvSpPr>
        <p:spPr>
          <a:xfrm>
            <a:off x="2197294" y="411484"/>
            <a:ext cx="7733862" cy="1015663"/>
          </a:xfrm>
          <a:prstGeom prst="rect">
            <a:avLst/>
          </a:prstGeom>
          <a:noFill/>
        </p:spPr>
        <p:txBody>
          <a:bodyPr wrap="square" rtlCol="0">
            <a:spAutoFit/>
          </a:bodyPr>
          <a:lstStyle/>
          <a:p>
            <a:pPr algn="ctr"/>
            <a:r>
              <a:rPr lang="es-CO" sz="6000" dirty="0">
                <a:solidFill>
                  <a:srgbClr val="A30303"/>
                </a:solidFill>
                <a:latin typeface="Rogue Hero" pitchFamily="2" charset="0"/>
              </a:rPr>
              <a:t>INTROD</a:t>
            </a:r>
            <a:r>
              <a:rPr lang="es-CO" sz="6000" dirty="0">
                <a:solidFill>
                  <a:srgbClr val="FFB400"/>
                </a:solidFill>
                <a:latin typeface="Rogue Hero" pitchFamily="2" charset="0"/>
              </a:rPr>
              <a:t>UCTION</a:t>
            </a:r>
            <a:endParaRPr lang="es-CO" sz="6000" dirty="0">
              <a:solidFill>
                <a:srgbClr val="A30303"/>
              </a:solidFill>
              <a:latin typeface="Rogue Hero" pitchFamily="2" charset="0"/>
            </a:endParaRPr>
          </a:p>
        </p:txBody>
      </p:sp>
      <p:sp>
        <p:nvSpPr>
          <p:cNvPr id="9" name="TextBox 8">
            <a:extLst>
              <a:ext uri="{FF2B5EF4-FFF2-40B4-BE49-F238E27FC236}">
                <a16:creationId xmlns:a16="http://schemas.microsoft.com/office/drawing/2014/main" id="{52FAD1CF-4491-6308-5F7E-ED4D259C3F34}"/>
              </a:ext>
            </a:extLst>
          </p:cNvPr>
          <p:cNvSpPr txBox="1"/>
          <p:nvPr/>
        </p:nvSpPr>
        <p:spPr>
          <a:xfrm>
            <a:off x="6469477" y="2195712"/>
            <a:ext cx="5189123" cy="2800767"/>
          </a:xfrm>
          <a:prstGeom prst="rect">
            <a:avLst/>
          </a:prstGeom>
          <a:noFill/>
        </p:spPr>
        <p:txBody>
          <a:bodyPr wrap="square" rtlCol="0">
            <a:spAutoFit/>
          </a:bodyPr>
          <a:lstStyle/>
          <a:p>
            <a:r>
              <a:rPr lang="es-CO" sz="1600" b="0" i="0" dirty="0" err="1">
                <a:solidFill>
                  <a:schemeClr val="bg1"/>
                </a:solidFill>
                <a:effectLst/>
                <a:latin typeface="Open Sans" pitchFamily="2" charset="0"/>
              </a:rPr>
              <a:t>Lorem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ipsum</a:t>
            </a:r>
            <a:r>
              <a:rPr lang="es-CO" sz="1600" b="0" i="0" dirty="0">
                <a:solidFill>
                  <a:schemeClr val="bg1"/>
                </a:solidFill>
                <a:effectLst/>
                <a:latin typeface="Open Sans" pitchFamily="2" charset="0"/>
              </a:rPr>
              <a:t> dolor </a:t>
            </a:r>
            <a:r>
              <a:rPr lang="es-CO" sz="1600" b="0" i="0" dirty="0" err="1">
                <a:solidFill>
                  <a:schemeClr val="bg1"/>
                </a:solidFill>
                <a:effectLst/>
                <a:latin typeface="Open Sans" pitchFamily="2" charset="0"/>
              </a:rPr>
              <a:t>sit</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amet</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consectetur</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adipiscing</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elit</a:t>
            </a:r>
            <a:r>
              <a:rPr lang="es-CO" sz="1600" b="0" i="0" dirty="0">
                <a:solidFill>
                  <a:schemeClr val="bg1"/>
                </a:solidFill>
                <a:effectLst/>
                <a:latin typeface="Open Sans" pitchFamily="2" charset="0"/>
              </a:rPr>
              <a:t>. In </a:t>
            </a:r>
            <a:r>
              <a:rPr lang="es-CO" sz="1600" b="0" i="0" dirty="0" err="1">
                <a:solidFill>
                  <a:schemeClr val="bg1"/>
                </a:solidFill>
                <a:effectLst/>
                <a:latin typeface="Open Sans" pitchFamily="2" charset="0"/>
              </a:rPr>
              <a:t>sagittis</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nisi</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eu</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est</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vestibulum</a:t>
            </a:r>
            <a:r>
              <a:rPr lang="es-CO" sz="1600" b="0" i="0" dirty="0">
                <a:solidFill>
                  <a:schemeClr val="bg1"/>
                </a:solidFill>
                <a:effectLst/>
                <a:latin typeface="Open Sans" pitchFamily="2" charset="0"/>
              </a:rPr>
              <a:t> auctor. </a:t>
            </a:r>
            <a:r>
              <a:rPr lang="es-CO" sz="1600" b="0" i="0" dirty="0" err="1">
                <a:solidFill>
                  <a:schemeClr val="bg1"/>
                </a:solidFill>
                <a:effectLst/>
                <a:latin typeface="Open Sans" pitchFamily="2" charset="0"/>
              </a:rPr>
              <a:t>Vestibulum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congue</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sagittis</a:t>
            </a:r>
            <a:r>
              <a:rPr lang="es-CO" sz="1600" b="0" i="0" dirty="0">
                <a:solidFill>
                  <a:schemeClr val="bg1"/>
                </a:solidFill>
                <a:effectLst/>
                <a:latin typeface="Open Sans" pitchFamily="2" charset="0"/>
              </a:rPr>
              <a:t> urna quis pulvinar. Ut a </a:t>
            </a:r>
            <a:r>
              <a:rPr lang="es-CO" sz="1600" b="0" i="0" dirty="0" err="1">
                <a:solidFill>
                  <a:schemeClr val="bg1"/>
                </a:solidFill>
                <a:effectLst/>
                <a:latin typeface="Open Sans" pitchFamily="2" charset="0"/>
              </a:rPr>
              <a:t>quam</a:t>
            </a:r>
            <a:r>
              <a:rPr lang="es-CO" sz="1600" b="0" i="0" dirty="0">
                <a:solidFill>
                  <a:schemeClr val="bg1"/>
                </a:solidFill>
                <a:effectLst/>
                <a:latin typeface="Open Sans" pitchFamily="2" charset="0"/>
              </a:rPr>
              <a:t> ac odio ornare </a:t>
            </a:r>
            <a:r>
              <a:rPr lang="es-CO" sz="1600" b="0" i="0" dirty="0" err="1">
                <a:solidFill>
                  <a:schemeClr val="bg1"/>
                </a:solidFill>
                <a:effectLst/>
                <a:latin typeface="Open Sans" pitchFamily="2" charset="0"/>
              </a:rPr>
              <a:t>fermentum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eu</a:t>
            </a:r>
            <a:r>
              <a:rPr lang="es-CO" sz="1600" b="0" i="0" dirty="0">
                <a:solidFill>
                  <a:schemeClr val="bg1"/>
                </a:solidFill>
                <a:effectLst/>
                <a:latin typeface="Open Sans" pitchFamily="2" charset="0"/>
              </a:rPr>
              <a:t> sed </a:t>
            </a:r>
            <a:r>
              <a:rPr lang="es-CO" sz="1600" b="0" i="0" dirty="0" err="1">
                <a:solidFill>
                  <a:schemeClr val="bg1"/>
                </a:solidFill>
                <a:effectLst/>
                <a:latin typeface="Open Sans" pitchFamily="2" charset="0"/>
              </a:rPr>
              <a:t>velit</a:t>
            </a:r>
            <a:r>
              <a:rPr lang="es-CO" sz="1600" b="0" i="0" dirty="0">
                <a:solidFill>
                  <a:schemeClr val="bg1"/>
                </a:solidFill>
                <a:effectLst/>
                <a:latin typeface="Open Sans" pitchFamily="2" charset="0"/>
              </a:rPr>
              <a:t>. </a:t>
            </a:r>
          </a:p>
          <a:p>
            <a:endParaRPr lang="es-CO" sz="1600" dirty="0">
              <a:solidFill>
                <a:schemeClr val="bg1"/>
              </a:solidFill>
              <a:latin typeface="Open Sans" pitchFamily="2" charset="0"/>
            </a:endParaRPr>
          </a:p>
          <a:p>
            <a:r>
              <a:rPr lang="es-CO" sz="1600" b="0" i="0" dirty="0" err="1">
                <a:solidFill>
                  <a:schemeClr val="bg1"/>
                </a:solidFill>
                <a:effectLst/>
                <a:latin typeface="Open Sans" pitchFamily="2" charset="0"/>
              </a:rPr>
              <a:t>Donec</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vestibulum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mattis</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erat</a:t>
            </a:r>
            <a:r>
              <a:rPr lang="es-CO" sz="1600" b="0" i="0" dirty="0">
                <a:solidFill>
                  <a:schemeClr val="bg1"/>
                </a:solidFill>
                <a:effectLst/>
                <a:latin typeface="Open Sans" pitchFamily="2" charset="0"/>
              </a:rPr>
              <a:t>, id </a:t>
            </a:r>
            <a:r>
              <a:rPr lang="es-CO" sz="1600" b="0" i="0" dirty="0" err="1">
                <a:solidFill>
                  <a:schemeClr val="bg1"/>
                </a:solidFill>
                <a:effectLst/>
                <a:latin typeface="Open Sans" pitchFamily="2" charset="0"/>
              </a:rPr>
              <a:t>convallis</a:t>
            </a:r>
            <a:r>
              <a:rPr lang="es-CO" sz="1600" b="0" i="0" dirty="0">
                <a:solidFill>
                  <a:schemeClr val="bg1"/>
                </a:solidFill>
                <a:effectLst/>
                <a:latin typeface="Open Sans" pitchFamily="2" charset="0"/>
              </a:rPr>
              <a:t> magna </a:t>
            </a:r>
            <a:r>
              <a:rPr lang="es-CO" sz="1600" b="0" i="0" dirty="0" err="1">
                <a:solidFill>
                  <a:schemeClr val="bg1"/>
                </a:solidFill>
                <a:effectLst/>
                <a:latin typeface="Open Sans" pitchFamily="2" charset="0"/>
              </a:rPr>
              <a:t>consequat</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laoreet</a:t>
            </a:r>
            <a:r>
              <a:rPr lang="es-CO" sz="1600" b="0" i="0" dirty="0">
                <a:solidFill>
                  <a:schemeClr val="bg1"/>
                </a:solidFill>
                <a:effectLst/>
                <a:latin typeface="Open Sans" pitchFamily="2" charset="0"/>
              </a:rPr>
              <a:t>. Cras et </a:t>
            </a:r>
            <a:r>
              <a:rPr lang="es-CO" sz="1600" b="0" i="0" dirty="0" err="1">
                <a:solidFill>
                  <a:schemeClr val="bg1"/>
                </a:solidFill>
                <a:effectLst/>
                <a:latin typeface="Open Sans" pitchFamily="2" charset="0"/>
              </a:rPr>
              <a:t>purus</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tristique</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semper</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risus</a:t>
            </a:r>
            <a:r>
              <a:rPr lang="es-CO" sz="1600" b="0" i="0" dirty="0">
                <a:solidFill>
                  <a:schemeClr val="bg1"/>
                </a:solidFill>
                <a:effectLst/>
                <a:latin typeface="Open Sans" pitchFamily="2" charset="0"/>
              </a:rPr>
              <a:t> et, </a:t>
            </a:r>
            <a:r>
              <a:rPr lang="es-CO" sz="1600" b="0" i="0" dirty="0" err="1">
                <a:solidFill>
                  <a:schemeClr val="bg1"/>
                </a:solidFill>
                <a:effectLst/>
                <a:latin typeface="Open Sans" pitchFamily="2" charset="0"/>
              </a:rPr>
              <a:t>pretium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nisi</a:t>
            </a:r>
            <a:r>
              <a:rPr lang="es-CO" sz="1600" b="0" i="0" dirty="0">
                <a:solidFill>
                  <a:schemeClr val="bg1"/>
                </a:solidFill>
                <a:effectLst/>
                <a:latin typeface="Open Sans" pitchFamily="2" charset="0"/>
              </a:rPr>
              <a:t>. Cras mauris </a:t>
            </a:r>
            <a:r>
              <a:rPr lang="es-CO" sz="1600" b="0" i="0" dirty="0" err="1">
                <a:solidFill>
                  <a:schemeClr val="bg1"/>
                </a:solidFill>
                <a:effectLst/>
                <a:latin typeface="Open Sans" pitchFamily="2" charset="0"/>
              </a:rPr>
              <a:t>lectus</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mollis</a:t>
            </a:r>
            <a:r>
              <a:rPr lang="es-CO" sz="1600" b="0" i="0" dirty="0">
                <a:solidFill>
                  <a:schemeClr val="bg1"/>
                </a:solidFill>
                <a:effectLst/>
                <a:latin typeface="Open Sans" pitchFamily="2" charset="0"/>
              </a:rPr>
              <a:t> in </a:t>
            </a:r>
            <a:r>
              <a:rPr lang="es-CO" sz="1600" b="0" i="0" dirty="0" err="1">
                <a:solidFill>
                  <a:schemeClr val="bg1"/>
                </a:solidFill>
                <a:effectLst/>
                <a:latin typeface="Open Sans" pitchFamily="2" charset="0"/>
              </a:rPr>
              <a:t>turpis</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accumsan</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dignissim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vulputate</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metus</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Etiam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tincidunt</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arcu</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arcu</a:t>
            </a:r>
            <a:r>
              <a:rPr lang="es-CO" sz="1600" b="0" i="0" dirty="0">
                <a:solidFill>
                  <a:schemeClr val="bg1"/>
                </a:solidFill>
                <a:effectLst/>
                <a:latin typeface="Open Sans" pitchFamily="2" charset="0"/>
              </a:rPr>
              <a:t>.</a:t>
            </a:r>
          </a:p>
          <a:p>
            <a:endParaRPr lang="es-CO" sz="1600" dirty="0">
              <a:solidFill>
                <a:schemeClr val="bg1"/>
              </a:solidFill>
            </a:endParaRPr>
          </a:p>
        </p:txBody>
      </p:sp>
    </p:spTree>
    <p:extLst>
      <p:ext uri="{BB962C8B-B14F-4D97-AF65-F5344CB8AC3E}">
        <p14:creationId xmlns:p14="http://schemas.microsoft.com/office/powerpoint/2010/main" val="2931501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B4F83E-2C76-2BC6-AE8E-1477CADC358D}"/>
              </a:ext>
            </a:extLst>
          </p:cNvPr>
          <p:cNvSpPr/>
          <p:nvPr/>
        </p:nvSpPr>
        <p:spPr>
          <a:xfrm>
            <a:off x="12192000" y="-88900"/>
            <a:ext cx="6096000" cy="6946900"/>
          </a:xfrm>
          <a:prstGeom prst="rect">
            <a:avLst/>
          </a:prstGeom>
          <a:solidFill>
            <a:srgbClr val="FFB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angle 6">
            <a:extLst>
              <a:ext uri="{FF2B5EF4-FFF2-40B4-BE49-F238E27FC236}">
                <a16:creationId xmlns:a16="http://schemas.microsoft.com/office/drawing/2014/main" id="{18B39FC1-3032-940A-287B-4211BA1B2545}"/>
              </a:ext>
            </a:extLst>
          </p:cNvPr>
          <p:cNvSpPr/>
          <p:nvPr/>
        </p:nvSpPr>
        <p:spPr>
          <a:xfrm>
            <a:off x="6096000" y="-88900"/>
            <a:ext cx="6096000" cy="69469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 name="Rectangle 1">
            <a:extLst>
              <a:ext uri="{FF2B5EF4-FFF2-40B4-BE49-F238E27FC236}">
                <a16:creationId xmlns:a16="http://schemas.microsoft.com/office/drawing/2014/main" id="{E0CCA189-E570-7D83-D9AF-89418B7D5750}"/>
              </a:ext>
            </a:extLst>
          </p:cNvPr>
          <p:cNvSpPr/>
          <p:nvPr/>
        </p:nvSpPr>
        <p:spPr>
          <a:xfrm>
            <a:off x="5126795" y="295473"/>
            <a:ext cx="1900707" cy="232023"/>
          </a:xfrm>
          <a:prstGeom prst="rect">
            <a:avLst/>
          </a:prstGeom>
          <a:solidFill>
            <a:srgbClr val="FFB4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200" b="1" dirty="0">
                <a:solidFill>
                  <a:srgbClr val="A30303"/>
                </a:solidFill>
              </a:rPr>
              <a:t>PRESENTAT</a:t>
            </a:r>
            <a:r>
              <a:rPr lang="es-CO" sz="1200" dirty="0">
                <a:solidFill>
                  <a:srgbClr val="A30303"/>
                </a:solidFill>
              </a:rPr>
              <a:t>ION NAME</a:t>
            </a:r>
          </a:p>
        </p:txBody>
      </p:sp>
      <p:pic>
        <p:nvPicPr>
          <p:cNvPr id="3" name="Picture 2">
            <a:extLst>
              <a:ext uri="{FF2B5EF4-FFF2-40B4-BE49-F238E27FC236}">
                <a16:creationId xmlns:a16="http://schemas.microsoft.com/office/drawing/2014/main" id="{AA1E4705-FC03-1835-50CF-854787C8A6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42574"/>
            <a:ext cx="5372341" cy="6715426"/>
          </a:xfrm>
          <a:prstGeom prst="rect">
            <a:avLst/>
          </a:prstGeom>
        </p:spPr>
      </p:pic>
      <p:pic>
        <p:nvPicPr>
          <p:cNvPr id="4" name="Picture 3" descr="A person in a red and black garment with crossed arms&#10;&#10;Description automatically generated">
            <a:extLst>
              <a:ext uri="{FF2B5EF4-FFF2-40B4-BE49-F238E27FC236}">
                <a16:creationId xmlns:a16="http://schemas.microsoft.com/office/drawing/2014/main" id="{02F6BE17-6A0C-8CA2-73F1-470DE7A554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9382" y="2647950"/>
            <a:ext cx="3648709" cy="4210049"/>
          </a:xfrm>
          <a:prstGeom prst="rect">
            <a:avLst/>
          </a:prstGeom>
        </p:spPr>
      </p:pic>
      <p:sp>
        <p:nvSpPr>
          <p:cNvPr id="8" name="TextBox 7">
            <a:extLst>
              <a:ext uri="{FF2B5EF4-FFF2-40B4-BE49-F238E27FC236}">
                <a16:creationId xmlns:a16="http://schemas.microsoft.com/office/drawing/2014/main" id="{20671A9D-D25F-3468-AF16-5E2D3C6CE3FA}"/>
              </a:ext>
            </a:extLst>
          </p:cNvPr>
          <p:cNvSpPr txBox="1"/>
          <p:nvPr/>
        </p:nvSpPr>
        <p:spPr>
          <a:xfrm>
            <a:off x="1810210" y="411484"/>
            <a:ext cx="7733862" cy="1015663"/>
          </a:xfrm>
          <a:prstGeom prst="rect">
            <a:avLst/>
          </a:prstGeom>
          <a:noFill/>
        </p:spPr>
        <p:txBody>
          <a:bodyPr wrap="square" rtlCol="0">
            <a:spAutoFit/>
          </a:bodyPr>
          <a:lstStyle/>
          <a:p>
            <a:pPr algn="ctr"/>
            <a:r>
              <a:rPr lang="es-CO" sz="6000" dirty="0" err="1">
                <a:solidFill>
                  <a:srgbClr val="A30303"/>
                </a:solidFill>
                <a:latin typeface="Rogue Hero" pitchFamily="2" charset="0"/>
              </a:rPr>
              <a:t>Topic</a:t>
            </a:r>
            <a:r>
              <a:rPr lang="es-CO" sz="6000" dirty="0">
                <a:solidFill>
                  <a:srgbClr val="A30303"/>
                </a:solidFill>
                <a:latin typeface="Rogue Hero" pitchFamily="2" charset="0"/>
              </a:rPr>
              <a:t> </a:t>
            </a:r>
            <a:r>
              <a:rPr lang="es-CO" sz="6000" dirty="0" err="1">
                <a:solidFill>
                  <a:srgbClr val="FFB400"/>
                </a:solidFill>
                <a:latin typeface="Rogue Hero" pitchFamily="2" charset="0"/>
              </a:rPr>
              <a:t>one</a:t>
            </a:r>
            <a:endParaRPr lang="es-CO" sz="6000" dirty="0">
              <a:solidFill>
                <a:srgbClr val="A30303"/>
              </a:solidFill>
              <a:latin typeface="Rogue Hero" pitchFamily="2" charset="0"/>
            </a:endParaRPr>
          </a:p>
        </p:txBody>
      </p:sp>
      <p:sp>
        <p:nvSpPr>
          <p:cNvPr id="9" name="TextBox 8">
            <a:extLst>
              <a:ext uri="{FF2B5EF4-FFF2-40B4-BE49-F238E27FC236}">
                <a16:creationId xmlns:a16="http://schemas.microsoft.com/office/drawing/2014/main" id="{52FAD1CF-4491-6308-5F7E-ED4D259C3F34}"/>
              </a:ext>
            </a:extLst>
          </p:cNvPr>
          <p:cNvSpPr txBox="1"/>
          <p:nvPr/>
        </p:nvSpPr>
        <p:spPr>
          <a:xfrm>
            <a:off x="488018" y="2092731"/>
            <a:ext cx="5189123" cy="2800767"/>
          </a:xfrm>
          <a:prstGeom prst="rect">
            <a:avLst/>
          </a:prstGeom>
          <a:noFill/>
        </p:spPr>
        <p:txBody>
          <a:bodyPr wrap="square" rtlCol="0">
            <a:spAutoFit/>
          </a:bodyPr>
          <a:lstStyle/>
          <a:p>
            <a:r>
              <a:rPr lang="es-CO" sz="1600" b="0" i="0" dirty="0" err="1">
                <a:solidFill>
                  <a:schemeClr val="bg1"/>
                </a:solidFill>
                <a:effectLst/>
                <a:latin typeface="Open Sans" pitchFamily="2" charset="0"/>
              </a:rPr>
              <a:t>Lorem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ipsum</a:t>
            </a:r>
            <a:r>
              <a:rPr lang="es-CO" sz="1600" b="0" i="0" dirty="0">
                <a:solidFill>
                  <a:schemeClr val="bg1"/>
                </a:solidFill>
                <a:effectLst/>
                <a:latin typeface="Open Sans" pitchFamily="2" charset="0"/>
              </a:rPr>
              <a:t> dolor </a:t>
            </a:r>
            <a:r>
              <a:rPr lang="es-CO" sz="1600" b="0" i="0" dirty="0" err="1">
                <a:solidFill>
                  <a:schemeClr val="bg1"/>
                </a:solidFill>
                <a:effectLst/>
                <a:latin typeface="Open Sans" pitchFamily="2" charset="0"/>
              </a:rPr>
              <a:t>sit</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amet</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consectetur</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adipiscing</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elit</a:t>
            </a:r>
            <a:r>
              <a:rPr lang="es-CO" sz="1600" b="0" i="0" dirty="0">
                <a:solidFill>
                  <a:schemeClr val="bg1"/>
                </a:solidFill>
                <a:effectLst/>
                <a:latin typeface="Open Sans" pitchFamily="2" charset="0"/>
              </a:rPr>
              <a:t>. In </a:t>
            </a:r>
            <a:r>
              <a:rPr lang="es-CO" sz="1600" b="0" i="0" dirty="0" err="1">
                <a:solidFill>
                  <a:schemeClr val="bg1"/>
                </a:solidFill>
                <a:effectLst/>
                <a:latin typeface="Open Sans" pitchFamily="2" charset="0"/>
              </a:rPr>
              <a:t>sagittis</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nisi</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eu</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est</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vestibulum</a:t>
            </a:r>
            <a:r>
              <a:rPr lang="es-CO" sz="1600" b="0" i="0" dirty="0">
                <a:solidFill>
                  <a:schemeClr val="bg1"/>
                </a:solidFill>
                <a:effectLst/>
                <a:latin typeface="Open Sans" pitchFamily="2" charset="0"/>
              </a:rPr>
              <a:t> auctor. </a:t>
            </a:r>
            <a:r>
              <a:rPr lang="es-CO" sz="1600" b="0" i="0" dirty="0" err="1">
                <a:solidFill>
                  <a:schemeClr val="bg1"/>
                </a:solidFill>
                <a:effectLst/>
                <a:latin typeface="Open Sans" pitchFamily="2" charset="0"/>
              </a:rPr>
              <a:t>Vestibulum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congue</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sagittis</a:t>
            </a:r>
            <a:r>
              <a:rPr lang="es-CO" sz="1600" b="0" i="0" dirty="0">
                <a:solidFill>
                  <a:schemeClr val="bg1"/>
                </a:solidFill>
                <a:effectLst/>
                <a:latin typeface="Open Sans" pitchFamily="2" charset="0"/>
              </a:rPr>
              <a:t> urna quis pulvinar. Ut a </a:t>
            </a:r>
            <a:r>
              <a:rPr lang="es-CO" sz="1600" b="0" i="0" dirty="0" err="1">
                <a:solidFill>
                  <a:schemeClr val="bg1"/>
                </a:solidFill>
                <a:effectLst/>
                <a:latin typeface="Open Sans" pitchFamily="2" charset="0"/>
              </a:rPr>
              <a:t>quam</a:t>
            </a:r>
            <a:r>
              <a:rPr lang="es-CO" sz="1600" b="0" i="0" dirty="0">
                <a:solidFill>
                  <a:schemeClr val="bg1"/>
                </a:solidFill>
                <a:effectLst/>
                <a:latin typeface="Open Sans" pitchFamily="2" charset="0"/>
              </a:rPr>
              <a:t> ac odio ornare </a:t>
            </a:r>
            <a:r>
              <a:rPr lang="es-CO" sz="1600" b="0" i="0" dirty="0" err="1">
                <a:solidFill>
                  <a:schemeClr val="bg1"/>
                </a:solidFill>
                <a:effectLst/>
                <a:latin typeface="Open Sans" pitchFamily="2" charset="0"/>
              </a:rPr>
              <a:t>fermentum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eu</a:t>
            </a:r>
            <a:r>
              <a:rPr lang="es-CO" sz="1600" b="0" i="0" dirty="0">
                <a:solidFill>
                  <a:schemeClr val="bg1"/>
                </a:solidFill>
                <a:effectLst/>
                <a:latin typeface="Open Sans" pitchFamily="2" charset="0"/>
              </a:rPr>
              <a:t> sed </a:t>
            </a:r>
            <a:r>
              <a:rPr lang="es-CO" sz="1600" b="0" i="0" dirty="0" err="1">
                <a:solidFill>
                  <a:schemeClr val="bg1"/>
                </a:solidFill>
                <a:effectLst/>
                <a:latin typeface="Open Sans" pitchFamily="2" charset="0"/>
              </a:rPr>
              <a:t>velit</a:t>
            </a:r>
            <a:r>
              <a:rPr lang="es-CO" sz="1600" b="0" i="0" dirty="0">
                <a:solidFill>
                  <a:schemeClr val="bg1"/>
                </a:solidFill>
                <a:effectLst/>
                <a:latin typeface="Open Sans" pitchFamily="2" charset="0"/>
              </a:rPr>
              <a:t>. </a:t>
            </a:r>
          </a:p>
          <a:p>
            <a:endParaRPr lang="es-CO" sz="1600" dirty="0">
              <a:solidFill>
                <a:schemeClr val="bg1"/>
              </a:solidFill>
              <a:latin typeface="Open Sans" pitchFamily="2" charset="0"/>
            </a:endParaRPr>
          </a:p>
          <a:p>
            <a:r>
              <a:rPr lang="es-CO" sz="1600" b="0" i="0" dirty="0" err="1">
                <a:solidFill>
                  <a:schemeClr val="bg1"/>
                </a:solidFill>
                <a:effectLst/>
                <a:latin typeface="Open Sans" pitchFamily="2" charset="0"/>
              </a:rPr>
              <a:t>Donec</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vestibulum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mattis</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erat</a:t>
            </a:r>
            <a:r>
              <a:rPr lang="es-CO" sz="1600" b="0" i="0" dirty="0">
                <a:solidFill>
                  <a:schemeClr val="bg1"/>
                </a:solidFill>
                <a:effectLst/>
                <a:latin typeface="Open Sans" pitchFamily="2" charset="0"/>
              </a:rPr>
              <a:t>, id </a:t>
            </a:r>
            <a:r>
              <a:rPr lang="es-CO" sz="1600" b="0" i="0" dirty="0" err="1">
                <a:solidFill>
                  <a:schemeClr val="bg1"/>
                </a:solidFill>
                <a:effectLst/>
                <a:latin typeface="Open Sans" pitchFamily="2" charset="0"/>
              </a:rPr>
              <a:t>convallis</a:t>
            </a:r>
            <a:r>
              <a:rPr lang="es-CO" sz="1600" b="0" i="0" dirty="0">
                <a:solidFill>
                  <a:schemeClr val="bg1"/>
                </a:solidFill>
                <a:effectLst/>
                <a:latin typeface="Open Sans" pitchFamily="2" charset="0"/>
              </a:rPr>
              <a:t> magna </a:t>
            </a:r>
            <a:r>
              <a:rPr lang="es-CO" sz="1600" b="0" i="0" dirty="0" err="1">
                <a:solidFill>
                  <a:schemeClr val="bg1"/>
                </a:solidFill>
                <a:effectLst/>
                <a:latin typeface="Open Sans" pitchFamily="2" charset="0"/>
              </a:rPr>
              <a:t>consequat</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laoreet</a:t>
            </a:r>
            <a:r>
              <a:rPr lang="es-CO" sz="1600" b="0" i="0" dirty="0">
                <a:solidFill>
                  <a:schemeClr val="bg1"/>
                </a:solidFill>
                <a:effectLst/>
                <a:latin typeface="Open Sans" pitchFamily="2" charset="0"/>
              </a:rPr>
              <a:t>. Cras et </a:t>
            </a:r>
            <a:r>
              <a:rPr lang="es-CO" sz="1600" b="0" i="0" dirty="0" err="1">
                <a:solidFill>
                  <a:schemeClr val="bg1"/>
                </a:solidFill>
                <a:effectLst/>
                <a:latin typeface="Open Sans" pitchFamily="2" charset="0"/>
              </a:rPr>
              <a:t>purus</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tristique</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semper</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risus</a:t>
            </a:r>
            <a:r>
              <a:rPr lang="es-CO" sz="1600" b="0" i="0" dirty="0">
                <a:solidFill>
                  <a:schemeClr val="bg1"/>
                </a:solidFill>
                <a:effectLst/>
                <a:latin typeface="Open Sans" pitchFamily="2" charset="0"/>
              </a:rPr>
              <a:t> et, </a:t>
            </a:r>
            <a:r>
              <a:rPr lang="es-CO" sz="1600" b="0" i="0" dirty="0" err="1">
                <a:solidFill>
                  <a:schemeClr val="bg1"/>
                </a:solidFill>
                <a:effectLst/>
                <a:latin typeface="Open Sans" pitchFamily="2" charset="0"/>
              </a:rPr>
              <a:t>pretium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nisi</a:t>
            </a:r>
            <a:r>
              <a:rPr lang="es-CO" sz="1600" b="0" i="0" dirty="0">
                <a:solidFill>
                  <a:schemeClr val="bg1"/>
                </a:solidFill>
                <a:effectLst/>
                <a:latin typeface="Open Sans" pitchFamily="2" charset="0"/>
              </a:rPr>
              <a:t>. Cras mauris </a:t>
            </a:r>
            <a:r>
              <a:rPr lang="es-CO" sz="1600" b="0" i="0" dirty="0" err="1">
                <a:solidFill>
                  <a:schemeClr val="bg1"/>
                </a:solidFill>
                <a:effectLst/>
                <a:latin typeface="Open Sans" pitchFamily="2" charset="0"/>
              </a:rPr>
              <a:t>lectus</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mollis</a:t>
            </a:r>
            <a:r>
              <a:rPr lang="es-CO" sz="1600" b="0" i="0" dirty="0">
                <a:solidFill>
                  <a:schemeClr val="bg1"/>
                </a:solidFill>
                <a:effectLst/>
                <a:latin typeface="Open Sans" pitchFamily="2" charset="0"/>
              </a:rPr>
              <a:t> in </a:t>
            </a:r>
            <a:r>
              <a:rPr lang="es-CO" sz="1600" b="0" i="0" dirty="0" err="1">
                <a:solidFill>
                  <a:schemeClr val="bg1"/>
                </a:solidFill>
                <a:effectLst/>
                <a:latin typeface="Open Sans" pitchFamily="2" charset="0"/>
              </a:rPr>
              <a:t>turpis</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accumsan</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dignissim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vulputate</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metus</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Etiam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tincidunt</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arcu</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arcu</a:t>
            </a:r>
            <a:r>
              <a:rPr lang="es-CO" sz="1600" b="0" i="0" dirty="0">
                <a:solidFill>
                  <a:schemeClr val="bg1"/>
                </a:solidFill>
                <a:effectLst/>
                <a:latin typeface="Open Sans" pitchFamily="2" charset="0"/>
              </a:rPr>
              <a:t>.</a:t>
            </a:r>
          </a:p>
          <a:p>
            <a:endParaRPr lang="es-CO" sz="1600" dirty="0">
              <a:solidFill>
                <a:schemeClr val="bg1"/>
              </a:solidFill>
            </a:endParaRPr>
          </a:p>
        </p:txBody>
      </p:sp>
      <p:sp>
        <p:nvSpPr>
          <p:cNvPr id="10" name="TextBox 9">
            <a:extLst>
              <a:ext uri="{FF2B5EF4-FFF2-40B4-BE49-F238E27FC236}">
                <a16:creationId xmlns:a16="http://schemas.microsoft.com/office/drawing/2014/main" id="{1F7A841B-2974-84F8-2169-5F8D5AD6C5DA}"/>
              </a:ext>
            </a:extLst>
          </p:cNvPr>
          <p:cNvSpPr txBox="1"/>
          <p:nvPr/>
        </p:nvSpPr>
        <p:spPr>
          <a:xfrm>
            <a:off x="-7886240" y="411484"/>
            <a:ext cx="7733862" cy="1015663"/>
          </a:xfrm>
          <a:prstGeom prst="rect">
            <a:avLst/>
          </a:prstGeom>
          <a:noFill/>
        </p:spPr>
        <p:txBody>
          <a:bodyPr wrap="square" rtlCol="0">
            <a:spAutoFit/>
          </a:bodyPr>
          <a:lstStyle/>
          <a:p>
            <a:pPr algn="ctr"/>
            <a:r>
              <a:rPr lang="es-CO" sz="6000" dirty="0" err="1">
                <a:solidFill>
                  <a:srgbClr val="A30303"/>
                </a:solidFill>
                <a:latin typeface="Rogue Hero" pitchFamily="2" charset="0"/>
              </a:rPr>
              <a:t>Topic</a:t>
            </a:r>
            <a:r>
              <a:rPr lang="es-CO" sz="6000" dirty="0">
                <a:solidFill>
                  <a:srgbClr val="A30303"/>
                </a:solidFill>
                <a:latin typeface="Rogue Hero" pitchFamily="2" charset="0"/>
              </a:rPr>
              <a:t> </a:t>
            </a:r>
            <a:r>
              <a:rPr lang="es-CO" sz="6000" dirty="0" err="1">
                <a:solidFill>
                  <a:srgbClr val="A30303"/>
                </a:solidFill>
                <a:latin typeface="Rogue Hero" pitchFamily="2" charset="0"/>
              </a:rPr>
              <a:t>presentation</a:t>
            </a:r>
            <a:endParaRPr lang="es-CO" sz="6000" dirty="0">
              <a:solidFill>
                <a:srgbClr val="A30303"/>
              </a:solidFill>
              <a:latin typeface="Rogue Hero" pitchFamily="2" charset="0"/>
            </a:endParaRPr>
          </a:p>
        </p:txBody>
      </p:sp>
      <p:sp>
        <p:nvSpPr>
          <p:cNvPr id="12" name="TextBox 11">
            <a:extLst>
              <a:ext uri="{FF2B5EF4-FFF2-40B4-BE49-F238E27FC236}">
                <a16:creationId xmlns:a16="http://schemas.microsoft.com/office/drawing/2014/main" id="{2007936E-E57E-6B38-95EF-559A1E175442}"/>
              </a:ext>
            </a:extLst>
          </p:cNvPr>
          <p:cNvSpPr txBox="1"/>
          <p:nvPr/>
        </p:nvSpPr>
        <p:spPr>
          <a:xfrm>
            <a:off x="11925519" y="1236647"/>
            <a:ext cx="7733862" cy="1015663"/>
          </a:xfrm>
          <a:prstGeom prst="rect">
            <a:avLst/>
          </a:prstGeom>
          <a:noFill/>
        </p:spPr>
        <p:txBody>
          <a:bodyPr wrap="square" rtlCol="0">
            <a:spAutoFit/>
          </a:bodyPr>
          <a:lstStyle/>
          <a:p>
            <a:pPr algn="ctr"/>
            <a:r>
              <a:rPr lang="es-CO" sz="6000" dirty="0">
                <a:solidFill>
                  <a:srgbClr val="FFB400"/>
                </a:solidFill>
                <a:latin typeface="Rogue Hero" pitchFamily="2" charset="0"/>
              </a:rPr>
              <a:t>TITLE </a:t>
            </a:r>
            <a:r>
              <a:rPr lang="es-CO" sz="6000" dirty="0" err="1">
                <a:solidFill>
                  <a:srgbClr val="FFB400"/>
                </a:solidFill>
                <a:latin typeface="Rogue Hero" pitchFamily="2" charset="0"/>
              </a:rPr>
              <a:t>Goes</a:t>
            </a:r>
            <a:r>
              <a:rPr lang="es-CO" sz="6000" dirty="0">
                <a:solidFill>
                  <a:srgbClr val="FFB400"/>
                </a:solidFill>
                <a:latin typeface="Rogue Hero" pitchFamily="2" charset="0"/>
              </a:rPr>
              <a:t> </a:t>
            </a:r>
            <a:r>
              <a:rPr lang="es-CO" sz="6000" dirty="0" err="1">
                <a:solidFill>
                  <a:schemeClr val="accent3"/>
                </a:solidFill>
                <a:latin typeface="Rogue Hero" pitchFamily="2" charset="0"/>
              </a:rPr>
              <a:t>here</a:t>
            </a:r>
            <a:endParaRPr lang="es-CO" sz="6000" dirty="0">
              <a:solidFill>
                <a:schemeClr val="accent3"/>
              </a:solidFill>
              <a:latin typeface="Rogue Hero" pitchFamily="2" charset="0"/>
            </a:endParaRPr>
          </a:p>
        </p:txBody>
      </p:sp>
    </p:spTree>
    <p:extLst>
      <p:ext uri="{BB962C8B-B14F-4D97-AF65-F5344CB8AC3E}">
        <p14:creationId xmlns:p14="http://schemas.microsoft.com/office/powerpoint/2010/main" val="3994463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B4F83E-2C76-2BC6-AE8E-1477CADC358D}"/>
              </a:ext>
            </a:extLst>
          </p:cNvPr>
          <p:cNvSpPr/>
          <p:nvPr/>
        </p:nvSpPr>
        <p:spPr>
          <a:xfrm>
            <a:off x="6305549" y="3712398"/>
            <a:ext cx="5791201" cy="2362200"/>
          </a:xfrm>
          <a:prstGeom prst="rect">
            <a:avLst/>
          </a:prstGeom>
          <a:solidFill>
            <a:srgbClr val="FFB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angle 6">
            <a:extLst>
              <a:ext uri="{FF2B5EF4-FFF2-40B4-BE49-F238E27FC236}">
                <a16:creationId xmlns:a16="http://schemas.microsoft.com/office/drawing/2014/main" id="{18B39FC1-3032-940A-287B-4211BA1B2545}"/>
              </a:ext>
            </a:extLst>
          </p:cNvPr>
          <p:cNvSpPr/>
          <p:nvPr/>
        </p:nvSpPr>
        <p:spPr>
          <a:xfrm>
            <a:off x="209549" y="3712398"/>
            <a:ext cx="5791201" cy="2362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TextBox 9">
            <a:extLst>
              <a:ext uri="{FF2B5EF4-FFF2-40B4-BE49-F238E27FC236}">
                <a16:creationId xmlns:a16="http://schemas.microsoft.com/office/drawing/2014/main" id="{1F7A841B-2974-84F8-2169-5F8D5AD6C5DA}"/>
              </a:ext>
            </a:extLst>
          </p:cNvPr>
          <p:cNvSpPr txBox="1"/>
          <p:nvPr/>
        </p:nvSpPr>
        <p:spPr>
          <a:xfrm>
            <a:off x="781510" y="411484"/>
            <a:ext cx="7733862" cy="1015663"/>
          </a:xfrm>
          <a:prstGeom prst="rect">
            <a:avLst/>
          </a:prstGeom>
          <a:noFill/>
        </p:spPr>
        <p:txBody>
          <a:bodyPr wrap="square" rtlCol="0">
            <a:spAutoFit/>
          </a:bodyPr>
          <a:lstStyle/>
          <a:p>
            <a:pPr algn="ctr"/>
            <a:r>
              <a:rPr lang="es-CO" sz="6000" dirty="0" err="1">
                <a:solidFill>
                  <a:schemeClr val="bg1"/>
                </a:solidFill>
                <a:latin typeface="Rogue Hero" pitchFamily="2" charset="0"/>
              </a:rPr>
              <a:t>Topic</a:t>
            </a:r>
            <a:r>
              <a:rPr lang="es-CO" sz="6000" dirty="0">
                <a:solidFill>
                  <a:schemeClr val="bg1"/>
                </a:solidFill>
                <a:latin typeface="Rogue Hero" pitchFamily="2" charset="0"/>
              </a:rPr>
              <a:t> </a:t>
            </a:r>
            <a:r>
              <a:rPr lang="es-CO" sz="6000" dirty="0" err="1">
                <a:solidFill>
                  <a:schemeClr val="bg1"/>
                </a:solidFill>
                <a:latin typeface="Rogue Hero" pitchFamily="2" charset="0"/>
              </a:rPr>
              <a:t>presentation</a:t>
            </a:r>
            <a:endParaRPr lang="es-CO" sz="6000" dirty="0">
              <a:solidFill>
                <a:schemeClr val="bg1"/>
              </a:solidFill>
              <a:latin typeface="Rogue Hero" pitchFamily="2" charset="0"/>
            </a:endParaRPr>
          </a:p>
        </p:txBody>
      </p:sp>
      <p:sp>
        <p:nvSpPr>
          <p:cNvPr id="11" name="TextBox 10">
            <a:extLst>
              <a:ext uri="{FF2B5EF4-FFF2-40B4-BE49-F238E27FC236}">
                <a16:creationId xmlns:a16="http://schemas.microsoft.com/office/drawing/2014/main" id="{0C6A01CF-6AC8-4110-DD9B-5E88041E74D2}"/>
              </a:ext>
            </a:extLst>
          </p:cNvPr>
          <p:cNvSpPr txBox="1"/>
          <p:nvPr/>
        </p:nvSpPr>
        <p:spPr>
          <a:xfrm>
            <a:off x="3531871" y="1236647"/>
            <a:ext cx="7733862" cy="1015663"/>
          </a:xfrm>
          <a:prstGeom prst="rect">
            <a:avLst/>
          </a:prstGeom>
          <a:noFill/>
        </p:spPr>
        <p:txBody>
          <a:bodyPr wrap="square" rtlCol="0">
            <a:spAutoFit/>
          </a:bodyPr>
          <a:lstStyle/>
          <a:p>
            <a:pPr algn="ctr"/>
            <a:r>
              <a:rPr lang="es-CO" sz="6000" dirty="0">
                <a:solidFill>
                  <a:srgbClr val="FFB400"/>
                </a:solidFill>
                <a:latin typeface="Rogue Hero" pitchFamily="2" charset="0"/>
              </a:rPr>
              <a:t>TITLE </a:t>
            </a:r>
            <a:r>
              <a:rPr lang="es-CO" sz="6000" dirty="0" err="1">
                <a:solidFill>
                  <a:srgbClr val="FFB400"/>
                </a:solidFill>
                <a:latin typeface="Rogue Hero" pitchFamily="2" charset="0"/>
              </a:rPr>
              <a:t>Goes</a:t>
            </a:r>
            <a:r>
              <a:rPr lang="es-CO" sz="6000" dirty="0">
                <a:solidFill>
                  <a:srgbClr val="FFB400"/>
                </a:solidFill>
                <a:latin typeface="Rogue Hero" pitchFamily="2" charset="0"/>
              </a:rPr>
              <a:t> </a:t>
            </a:r>
            <a:r>
              <a:rPr lang="es-CO" sz="6000" dirty="0" err="1">
                <a:solidFill>
                  <a:schemeClr val="accent3"/>
                </a:solidFill>
                <a:latin typeface="Rogue Hero" pitchFamily="2" charset="0"/>
              </a:rPr>
              <a:t>here</a:t>
            </a:r>
            <a:endParaRPr lang="es-CO" sz="6000" dirty="0">
              <a:solidFill>
                <a:schemeClr val="accent3"/>
              </a:solidFill>
              <a:latin typeface="Rogue Hero" pitchFamily="2" charset="0"/>
            </a:endParaRPr>
          </a:p>
        </p:txBody>
      </p:sp>
      <p:pic>
        <p:nvPicPr>
          <p:cNvPr id="12" name="Picture 11">
            <a:extLst>
              <a:ext uri="{FF2B5EF4-FFF2-40B4-BE49-F238E27FC236}">
                <a16:creationId xmlns:a16="http://schemas.microsoft.com/office/drawing/2014/main" id="{F8C045C1-1D01-1F59-B924-E1752298A0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349045"/>
            <a:ext cx="8374090" cy="4187045"/>
          </a:xfrm>
          <a:prstGeom prst="rect">
            <a:avLst/>
          </a:prstGeom>
        </p:spPr>
      </p:pic>
      <p:sp>
        <p:nvSpPr>
          <p:cNvPr id="13" name="TextBox 12">
            <a:extLst>
              <a:ext uri="{FF2B5EF4-FFF2-40B4-BE49-F238E27FC236}">
                <a16:creationId xmlns:a16="http://schemas.microsoft.com/office/drawing/2014/main" id="{DA261F24-BFC7-505E-CDCE-9DEE68EE7647}"/>
              </a:ext>
            </a:extLst>
          </p:cNvPr>
          <p:cNvSpPr txBox="1"/>
          <p:nvPr/>
        </p:nvSpPr>
        <p:spPr>
          <a:xfrm>
            <a:off x="510587" y="4249431"/>
            <a:ext cx="5189123" cy="1323439"/>
          </a:xfrm>
          <a:prstGeom prst="rect">
            <a:avLst/>
          </a:prstGeom>
          <a:noFill/>
        </p:spPr>
        <p:txBody>
          <a:bodyPr wrap="square" rtlCol="0">
            <a:spAutoFit/>
          </a:bodyPr>
          <a:lstStyle/>
          <a:p>
            <a:r>
              <a:rPr lang="es-CO" sz="1600" b="0" i="0" dirty="0" err="1">
                <a:solidFill>
                  <a:srgbClr val="FFB400"/>
                </a:solidFill>
                <a:effectLst/>
                <a:latin typeface="Open Sans" pitchFamily="2" charset="0"/>
              </a:rPr>
              <a:t>Lorem</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ipsum</a:t>
            </a:r>
            <a:r>
              <a:rPr lang="es-CO" sz="1600" b="0" i="0" dirty="0">
                <a:solidFill>
                  <a:srgbClr val="FFB400"/>
                </a:solidFill>
                <a:effectLst/>
                <a:latin typeface="Open Sans" pitchFamily="2" charset="0"/>
              </a:rPr>
              <a:t> dolor </a:t>
            </a:r>
            <a:r>
              <a:rPr lang="es-CO" sz="1600" b="0" i="0" dirty="0" err="1">
                <a:solidFill>
                  <a:srgbClr val="FFB400"/>
                </a:solidFill>
                <a:effectLst/>
                <a:latin typeface="Open Sans" pitchFamily="2" charset="0"/>
              </a:rPr>
              <a:t>sit</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amet</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consectetur</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adipiscing</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elit</a:t>
            </a:r>
            <a:r>
              <a:rPr lang="es-CO" sz="1600" b="0" i="0" dirty="0">
                <a:solidFill>
                  <a:srgbClr val="FFB400"/>
                </a:solidFill>
                <a:effectLst/>
                <a:latin typeface="Open Sans" pitchFamily="2" charset="0"/>
              </a:rPr>
              <a:t>. In </a:t>
            </a:r>
            <a:r>
              <a:rPr lang="es-CO" sz="1600" b="0" i="0" dirty="0" err="1">
                <a:solidFill>
                  <a:srgbClr val="FFB400"/>
                </a:solidFill>
                <a:effectLst/>
                <a:latin typeface="Open Sans" pitchFamily="2" charset="0"/>
              </a:rPr>
              <a:t>sagittis</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nisi</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eu</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est</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vestibulum</a:t>
            </a:r>
            <a:r>
              <a:rPr lang="es-CO" sz="1600" b="0" i="0" dirty="0">
                <a:solidFill>
                  <a:srgbClr val="FFB400"/>
                </a:solidFill>
                <a:effectLst/>
                <a:latin typeface="Open Sans" pitchFamily="2" charset="0"/>
              </a:rPr>
              <a:t> auctor. </a:t>
            </a:r>
            <a:r>
              <a:rPr lang="es-CO" sz="1600" b="0" i="0" dirty="0" err="1">
                <a:solidFill>
                  <a:srgbClr val="FFB400"/>
                </a:solidFill>
                <a:effectLst/>
                <a:latin typeface="Open Sans" pitchFamily="2" charset="0"/>
              </a:rPr>
              <a:t>Vestibulum</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congue</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sagittis</a:t>
            </a:r>
            <a:r>
              <a:rPr lang="es-CO" sz="1600" b="0" i="0" dirty="0">
                <a:solidFill>
                  <a:srgbClr val="FFB400"/>
                </a:solidFill>
                <a:effectLst/>
                <a:latin typeface="Open Sans" pitchFamily="2" charset="0"/>
              </a:rPr>
              <a:t> urna quis pulvinar. Ut a </a:t>
            </a:r>
            <a:r>
              <a:rPr lang="es-CO" sz="1600" b="0" i="0" dirty="0" err="1">
                <a:solidFill>
                  <a:srgbClr val="FFB400"/>
                </a:solidFill>
                <a:effectLst/>
                <a:latin typeface="Open Sans" pitchFamily="2" charset="0"/>
              </a:rPr>
              <a:t>quam</a:t>
            </a:r>
            <a:r>
              <a:rPr lang="es-CO" sz="1600" b="0" i="0" dirty="0">
                <a:solidFill>
                  <a:srgbClr val="FFB400"/>
                </a:solidFill>
                <a:effectLst/>
                <a:latin typeface="Open Sans" pitchFamily="2" charset="0"/>
              </a:rPr>
              <a:t> ac odio ornare </a:t>
            </a:r>
            <a:r>
              <a:rPr lang="es-CO" sz="1600" b="0" i="0" dirty="0" err="1">
                <a:solidFill>
                  <a:srgbClr val="FFB400"/>
                </a:solidFill>
                <a:effectLst/>
                <a:latin typeface="Open Sans" pitchFamily="2" charset="0"/>
              </a:rPr>
              <a:t>fermentum</a:t>
            </a:r>
            <a:r>
              <a:rPr lang="es-CO" sz="1600" b="0" i="0" dirty="0">
                <a:solidFill>
                  <a:srgbClr val="FFB400"/>
                </a:solidFill>
                <a:effectLst/>
                <a:latin typeface="Open Sans" pitchFamily="2" charset="0"/>
              </a:rPr>
              <a:t> </a:t>
            </a:r>
            <a:r>
              <a:rPr lang="es-CO" sz="1600" b="0" i="0" dirty="0" err="1">
                <a:solidFill>
                  <a:srgbClr val="FFB400"/>
                </a:solidFill>
                <a:effectLst/>
                <a:latin typeface="Open Sans" pitchFamily="2" charset="0"/>
              </a:rPr>
              <a:t>eu</a:t>
            </a:r>
            <a:r>
              <a:rPr lang="es-CO" sz="1600" b="0" i="0" dirty="0">
                <a:solidFill>
                  <a:srgbClr val="FFB400"/>
                </a:solidFill>
                <a:effectLst/>
                <a:latin typeface="Open Sans" pitchFamily="2" charset="0"/>
              </a:rPr>
              <a:t> sed </a:t>
            </a:r>
            <a:r>
              <a:rPr lang="es-CO" sz="1600" b="0" i="0" dirty="0" err="1">
                <a:solidFill>
                  <a:srgbClr val="FFB400"/>
                </a:solidFill>
                <a:effectLst/>
                <a:latin typeface="Open Sans" pitchFamily="2" charset="0"/>
              </a:rPr>
              <a:t>velit</a:t>
            </a:r>
            <a:r>
              <a:rPr lang="es-CO" sz="1600" b="0" i="0" dirty="0">
                <a:solidFill>
                  <a:srgbClr val="FFB400"/>
                </a:solidFill>
                <a:effectLst/>
                <a:latin typeface="Open Sans" pitchFamily="2" charset="0"/>
              </a:rPr>
              <a:t>. </a:t>
            </a:r>
          </a:p>
          <a:p>
            <a:endParaRPr lang="es-CO" sz="1600" dirty="0">
              <a:solidFill>
                <a:srgbClr val="FFB400"/>
              </a:solidFill>
            </a:endParaRPr>
          </a:p>
        </p:txBody>
      </p:sp>
      <p:sp>
        <p:nvSpPr>
          <p:cNvPr id="14" name="TextBox 13">
            <a:extLst>
              <a:ext uri="{FF2B5EF4-FFF2-40B4-BE49-F238E27FC236}">
                <a16:creationId xmlns:a16="http://schemas.microsoft.com/office/drawing/2014/main" id="{8198F397-3FAA-1248-7ED0-BC83DFD108C7}"/>
              </a:ext>
            </a:extLst>
          </p:cNvPr>
          <p:cNvSpPr txBox="1"/>
          <p:nvPr/>
        </p:nvSpPr>
        <p:spPr>
          <a:xfrm>
            <a:off x="6606587" y="4249431"/>
            <a:ext cx="5189123" cy="1323439"/>
          </a:xfrm>
          <a:prstGeom prst="rect">
            <a:avLst/>
          </a:prstGeom>
          <a:noFill/>
        </p:spPr>
        <p:txBody>
          <a:bodyPr wrap="square" rtlCol="0">
            <a:spAutoFit/>
          </a:bodyPr>
          <a:lstStyle/>
          <a:p>
            <a:r>
              <a:rPr lang="es-CO" sz="1600" b="0" i="0" dirty="0" err="1">
                <a:solidFill>
                  <a:schemeClr val="accent3"/>
                </a:solidFill>
                <a:effectLst/>
                <a:latin typeface="Open Sans" pitchFamily="2" charset="0"/>
              </a:rPr>
              <a:t>Lorem</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ipsum</a:t>
            </a:r>
            <a:r>
              <a:rPr lang="es-CO" sz="1600" b="0" i="0" dirty="0">
                <a:solidFill>
                  <a:schemeClr val="accent3"/>
                </a:solidFill>
                <a:effectLst/>
                <a:latin typeface="Open Sans" pitchFamily="2" charset="0"/>
              </a:rPr>
              <a:t> dolor </a:t>
            </a:r>
            <a:r>
              <a:rPr lang="es-CO" sz="1600" b="0" i="0" dirty="0" err="1">
                <a:solidFill>
                  <a:schemeClr val="accent3"/>
                </a:solidFill>
                <a:effectLst/>
                <a:latin typeface="Open Sans" pitchFamily="2" charset="0"/>
              </a:rPr>
              <a:t>sit</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amet</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consectetur</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adipiscing</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elit</a:t>
            </a:r>
            <a:r>
              <a:rPr lang="es-CO" sz="1600" b="0" i="0" dirty="0">
                <a:solidFill>
                  <a:schemeClr val="accent3"/>
                </a:solidFill>
                <a:effectLst/>
                <a:latin typeface="Open Sans" pitchFamily="2" charset="0"/>
              </a:rPr>
              <a:t>. In </a:t>
            </a:r>
            <a:r>
              <a:rPr lang="es-CO" sz="1600" b="0" i="0" dirty="0" err="1">
                <a:solidFill>
                  <a:schemeClr val="accent3"/>
                </a:solidFill>
                <a:effectLst/>
                <a:latin typeface="Open Sans" pitchFamily="2" charset="0"/>
              </a:rPr>
              <a:t>sagittis</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nisi</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eu</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est</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vestibulum</a:t>
            </a:r>
            <a:r>
              <a:rPr lang="es-CO" sz="1600" b="0" i="0" dirty="0">
                <a:solidFill>
                  <a:schemeClr val="accent3"/>
                </a:solidFill>
                <a:effectLst/>
                <a:latin typeface="Open Sans" pitchFamily="2" charset="0"/>
              </a:rPr>
              <a:t> auctor. </a:t>
            </a:r>
            <a:r>
              <a:rPr lang="es-CO" sz="1600" b="0" i="0" dirty="0" err="1">
                <a:solidFill>
                  <a:schemeClr val="accent3"/>
                </a:solidFill>
                <a:effectLst/>
                <a:latin typeface="Open Sans" pitchFamily="2" charset="0"/>
              </a:rPr>
              <a:t>Vestibulum</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congue</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sagittis</a:t>
            </a:r>
            <a:r>
              <a:rPr lang="es-CO" sz="1600" b="0" i="0" dirty="0">
                <a:solidFill>
                  <a:schemeClr val="accent3"/>
                </a:solidFill>
                <a:effectLst/>
                <a:latin typeface="Open Sans" pitchFamily="2" charset="0"/>
              </a:rPr>
              <a:t> urna quis pulvinar. Ut a </a:t>
            </a:r>
            <a:r>
              <a:rPr lang="es-CO" sz="1600" b="0" i="0" dirty="0" err="1">
                <a:solidFill>
                  <a:schemeClr val="accent3"/>
                </a:solidFill>
                <a:effectLst/>
                <a:latin typeface="Open Sans" pitchFamily="2" charset="0"/>
              </a:rPr>
              <a:t>quam</a:t>
            </a:r>
            <a:r>
              <a:rPr lang="es-CO" sz="1600" b="0" i="0" dirty="0">
                <a:solidFill>
                  <a:schemeClr val="accent3"/>
                </a:solidFill>
                <a:effectLst/>
                <a:latin typeface="Open Sans" pitchFamily="2" charset="0"/>
              </a:rPr>
              <a:t> ac odio ornare </a:t>
            </a:r>
            <a:r>
              <a:rPr lang="es-CO" sz="1600" b="0" i="0" dirty="0" err="1">
                <a:solidFill>
                  <a:schemeClr val="accent3"/>
                </a:solidFill>
                <a:effectLst/>
                <a:latin typeface="Open Sans" pitchFamily="2" charset="0"/>
              </a:rPr>
              <a:t>fermentum</a:t>
            </a:r>
            <a:r>
              <a:rPr lang="es-CO" sz="1600" b="0" i="0" dirty="0">
                <a:solidFill>
                  <a:schemeClr val="accent3"/>
                </a:solidFill>
                <a:effectLst/>
                <a:latin typeface="Open Sans" pitchFamily="2" charset="0"/>
              </a:rPr>
              <a:t> </a:t>
            </a:r>
            <a:r>
              <a:rPr lang="es-CO" sz="1600" b="0" i="0" dirty="0" err="1">
                <a:solidFill>
                  <a:schemeClr val="accent3"/>
                </a:solidFill>
                <a:effectLst/>
                <a:latin typeface="Open Sans" pitchFamily="2" charset="0"/>
              </a:rPr>
              <a:t>eu</a:t>
            </a:r>
            <a:r>
              <a:rPr lang="es-CO" sz="1600" b="0" i="0" dirty="0">
                <a:solidFill>
                  <a:schemeClr val="accent3"/>
                </a:solidFill>
                <a:effectLst/>
                <a:latin typeface="Open Sans" pitchFamily="2" charset="0"/>
              </a:rPr>
              <a:t> sed </a:t>
            </a:r>
            <a:r>
              <a:rPr lang="es-CO" sz="1600" b="0" i="0" dirty="0" err="1">
                <a:solidFill>
                  <a:schemeClr val="accent3"/>
                </a:solidFill>
                <a:effectLst/>
                <a:latin typeface="Open Sans" pitchFamily="2" charset="0"/>
              </a:rPr>
              <a:t>velit</a:t>
            </a:r>
            <a:r>
              <a:rPr lang="es-CO" sz="1600" b="0" i="0" dirty="0">
                <a:solidFill>
                  <a:schemeClr val="accent3"/>
                </a:solidFill>
                <a:effectLst/>
                <a:latin typeface="Open Sans" pitchFamily="2" charset="0"/>
              </a:rPr>
              <a:t>. </a:t>
            </a:r>
          </a:p>
          <a:p>
            <a:endParaRPr lang="es-CO" sz="1600" dirty="0">
              <a:solidFill>
                <a:schemeClr val="accent3"/>
              </a:solidFill>
            </a:endParaRPr>
          </a:p>
        </p:txBody>
      </p:sp>
      <p:sp>
        <p:nvSpPr>
          <p:cNvPr id="19" name="Rectangle 18">
            <a:extLst>
              <a:ext uri="{FF2B5EF4-FFF2-40B4-BE49-F238E27FC236}">
                <a16:creationId xmlns:a16="http://schemas.microsoft.com/office/drawing/2014/main" id="{EBD95F05-7D59-D2CD-10EC-B16F71065FA8}"/>
              </a:ext>
            </a:extLst>
          </p:cNvPr>
          <p:cNvSpPr/>
          <p:nvPr/>
        </p:nvSpPr>
        <p:spPr>
          <a:xfrm>
            <a:off x="1156821" y="7359724"/>
            <a:ext cx="2290308" cy="2000250"/>
          </a:xfrm>
          <a:prstGeom prst="rect">
            <a:avLst/>
          </a:prstGeom>
          <a:solidFill>
            <a:srgbClr val="FFB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angle 19">
            <a:extLst>
              <a:ext uri="{FF2B5EF4-FFF2-40B4-BE49-F238E27FC236}">
                <a16:creationId xmlns:a16="http://schemas.microsoft.com/office/drawing/2014/main" id="{9CCAFCFA-8B68-76CC-8A71-498A35EECE9A}"/>
              </a:ext>
            </a:extLst>
          </p:cNvPr>
          <p:cNvSpPr/>
          <p:nvPr/>
        </p:nvSpPr>
        <p:spPr>
          <a:xfrm>
            <a:off x="3679331" y="7359724"/>
            <a:ext cx="2290308" cy="200025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1" name="Rectangle 20">
            <a:extLst>
              <a:ext uri="{FF2B5EF4-FFF2-40B4-BE49-F238E27FC236}">
                <a16:creationId xmlns:a16="http://schemas.microsoft.com/office/drawing/2014/main" id="{EE5C3526-67BB-7DF9-D672-16BEF14B51AD}"/>
              </a:ext>
            </a:extLst>
          </p:cNvPr>
          <p:cNvSpPr/>
          <p:nvPr/>
        </p:nvSpPr>
        <p:spPr>
          <a:xfrm>
            <a:off x="6201841" y="7359724"/>
            <a:ext cx="2290308" cy="2000250"/>
          </a:xfrm>
          <a:prstGeom prst="rect">
            <a:avLst/>
          </a:prstGeom>
          <a:solidFill>
            <a:srgbClr val="FFB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Rectangle 21">
            <a:extLst>
              <a:ext uri="{FF2B5EF4-FFF2-40B4-BE49-F238E27FC236}">
                <a16:creationId xmlns:a16="http://schemas.microsoft.com/office/drawing/2014/main" id="{F3483765-3C5E-D6FD-B256-2C0C245D8CA5}"/>
              </a:ext>
            </a:extLst>
          </p:cNvPr>
          <p:cNvSpPr/>
          <p:nvPr/>
        </p:nvSpPr>
        <p:spPr>
          <a:xfrm>
            <a:off x="8724351" y="7359724"/>
            <a:ext cx="2290308" cy="200025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23" name="Picture 22">
            <a:extLst>
              <a:ext uri="{FF2B5EF4-FFF2-40B4-BE49-F238E27FC236}">
                <a16:creationId xmlns:a16="http://schemas.microsoft.com/office/drawing/2014/main" id="{B4B8FDB0-5544-EC9E-0A8B-837B0195E59B}"/>
              </a:ext>
            </a:extLst>
          </p:cNvPr>
          <p:cNvPicPr>
            <a:picLocks noChangeAspect="1"/>
          </p:cNvPicPr>
          <p:nvPr/>
        </p:nvPicPr>
        <p:blipFill>
          <a:blip r:embed="rId3">
            <a:extLst>
              <a:ext uri="{28A0092B-C50C-407E-A947-70E740481C1C}">
                <a14:useLocalDpi xmlns:a14="http://schemas.microsoft.com/office/drawing/2010/main" val="0"/>
              </a:ext>
            </a:extLst>
          </a:blip>
          <a:srcRect b="35906"/>
          <a:stretch/>
        </p:blipFill>
        <p:spPr>
          <a:xfrm>
            <a:off x="1533315" y="7287627"/>
            <a:ext cx="1460823" cy="2089608"/>
          </a:xfrm>
          <a:prstGeom prst="rect">
            <a:avLst/>
          </a:prstGeom>
        </p:spPr>
      </p:pic>
      <p:pic>
        <p:nvPicPr>
          <p:cNvPr id="24" name="Picture 23" descr="A person with a muscular body holding a claw&#10;&#10;Description automatically generated">
            <a:extLst>
              <a:ext uri="{FF2B5EF4-FFF2-40B4-BE49-F238E27FC236}">
                <a16:creationId xmlns:a16="http://schemas.microsoft.com/office/drawing/2014/main" id="{471CC21E-E7D0-619B-E3DE-F5BC1370BD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8960" y="7337152"/>
            <a:ext cx="1922764" cy="2121593"/>
          </a:xfrm>
          <a:prstGeom prst="rect">
            <a:avLst/>
          </a:prstGeom>
        </p:spPr>
      </p:pic>
      <p:pic>
        <p:nvPicPr>
          <p:cNvPr id="27" name="Picture 26" descr="A person wearing a dress&#10;&#10;Description automatically generated">
            <a:extLst>
              <a:ext uri="{FF2B5EF4-FFF2-40B4-BE49-F238E27FC236}">
                <a16:creationId xmlns:a16="http://schemas.microsoft.com/office/drawing/2014/main" id="{374CA468-F0F1-FE62-0F08-8E3B5132F24C}"/>
              </a:ext>
            </a:extLst>
          </p:cNvPr>
          <p:cNvPicPr>
            <a:picLocks noChangeAspect="1"/>
          </p:cNvPicPr>
          <p:nvPr/>
        </p:nvPicPr>
        <p:blipFill>
          <a:blip r:embed="rId5">
            <a:extLst>
              <a:ext uri="{28A0092B-C50C-407E-A947-70E740481C1C}">
                <a14:useLocalDpi xmlns:a14="http://schemas.microsoft.com/office/drawing/2010/main" val="0"/>
              </a:ext>
            </a:extLst>
          </a:blip>
          <a:srcRect l="399" t="-4323" r="-399" b="69574"/>
          <a:stretch/>
        </p:blipFill>
        <p:spPr>
          <a:xfrm flipH="1">
            <a:off x="8950784" y="7039720"/>
            <a:ext cx="1837441" cy="2308761"/>
          </a:xfrm>
          <a:prstGeom prst="rect">
            <a:avLst/>
          </a:prstGeom>
        </p:spPr>
      </p:pic>
      <p:pic>
        <p:nvPicPr>
          <p:cNvPr id="29" name="Picture 28">
            <a:extLst>
              <a:ext uri="{FF2B5EF4-FFF2-40B4-BE49-F238E27FC236}">
                <a16:creationId xmlns:a16="http://schemas.microsoft.com/office/drawing/2014/main" id="{9C3C8C0E-85BF-A313-5F21-851B60DF2D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0082" y="7349789"/>
            <a:ext cx="1837440" cy="2027446"/>
          </a:xfrm>
          <a:prstGeom prst="rect">
            <a:avLst/>
          </a:prstGeom>
        </p:spPr>
      </p:pic>
      <p:sp>
        <p:nvSpPr>
          <p:cNvPr id="30" name="Rectangle 29">
            <a:extLst>
              <a:ext uri="{FF2B5EF4-FFF2-40B4-BE49-F238E27FC236}">
                <a16:creationId xmlns:a16="http://schemas.microsoft.com/office/drawing/2014/main" id="{A5B7364C-7AC2-DEFE-AEE5-E0685624CD71}"/>
              </a:ext>
            </a:extLst>
          </p:cNvPr>
          <p:cNvSpPr/>
          <p:nvPr/>
        </p:nvSpPr>
        <p:spPr>
          <a:xfrm>
            <a:off x="3851017" y="274580"/>
            <a:ext cx="1900707" cy="232023"/>
          </a:xfrm>
          <a:prstGeom prst="rect">
            <a:avLst/>
          </a:prstGeom>
          <a:solidFill>
            <a:srgbClr val="FFB4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200" b="1" dirty="0">
                <a:solidFill>
                  <a:srgbClr val="A30303"/>
                </a:solidFill>
              </a:rPr>
              <a:t>PRESENTAT</a:t>
            </a:r>
            <a:r>
              <a:rPr lang="es-CO" sz="1200" dirty="0">
                <a:solidFill>
                  <a:srgbClr val="A30303"/>
                </a:solidFill>
              </a:rPr>
              <a:t>ION NAME</a:t>
            </a:r>
          </a:p>
        </p:txBody>
      </p:sp>
    </p:spTree>
    <p:extLst>
      <p:ext uri="{BB962C8B-B14F-4D97-AF65-F5344CB8AC3E}">
        <p14:creationId xmlns:p14="http://schemas.microsoft.com/office/powerpoint/2010/main" val="4294534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B4F83E-2C76-2BC6-AE8E-1477CADC358D}"/>
              </a:ext>
            </a:extLst>
          </p:cNvPr>
          <p:cNvSpPr/>
          <p:nvPr/>
        </p:nvSpPr>
        <p:spPr>
          <a:xfrm>
            <a:off x="1156821" y="4400550"/>
            <a:ext cx="2290308" cy="2000250"/>
          </a:xfrm>
          <a:prstGeom prst="rect">
            <a:avLst/>
          </a:prstGeom>
          <a:solidFill>
            <a:srgbClr val="FFB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angle 6">
            <a:extLst>
              <a:ext uri="{FF2B5EF4-FFF2-40B4-BE49-F238E27FC236}">
                <a16:creationId xmlns:a16="http://schemas.microsoft.com/office/drawing/2014/main" id="{18B39FC1-3032-940A-287B-4211BA1B2545}"/>
              </a:ext>
            </a:extLst>
          </p:cNvPr>
          <p:cNvSpPr/>
          <p:nvPr/>
        </p:nvSpPr>
        <p:spPr>
          <a:xfrm>
            <a:off x="3679331" y="4400550"/>
            <a:ext cx="2290308" cy="200025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2" name="Picture 11">
            <a:extLst>
              <a:ext uri="{FF2B5EF4-FFF2-40B4-BE49-F238E27FC236}">
                <a16:creationId xmlns:a16="http://schemas.microsoft.com/office/drawing/2014/main" id="{F8C045C1-1D01-1F59-B924-E1752298A0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0600" y="2458770"/>
            <a:ext cx="8374090" cy="4187045"/>
          </a:xfrm>
          <a:prstGeom prst="rect">
            <a:avLst/>
          </a:prstGeom>
        </p:spPr>
      </p:pic>
      <p:sp>
        <p:nvSpPr>
          <p:cNvPr id="13" name="TextBox 12">
            <a:extLst>
              <a:ext uri="{FF2B5EF4-FFF2-40B4-BE49-F238E27FC236}">
                <a16:creationId xmlns:a16="http://schemas.microsoft.com/office/drawing/2014/main" id="{DA261F24-BFC7-505E-CDCE-9DEE68EE7647}"/>
              </a:ext>
            </a:extLst>
          </p:cNvPr>
          <p:cNvSpPr txBox="1"/>
          <p:nvPr/>
        </p:nvSpPr>
        <p:spPr>
          <a:xfrm>
            <a:off x="5881149" y="1462891"/>
            <a:ext cx="5189123" cy="1323439"/>
          </a:xfrm>
          <a:prstGeom prst="rect">
            <a:avLst/>
          </a:prstGeom>
          <a:noFill/>
        </p:spPr>
        <p:txBody>
          <a:bodyPr wrap="square" rtlCol="0">
            <a:spAutoFit/>
          </a:bodyPr>
          <a:lstStyle/>
          <a:p>
            <a:r>
              <a:rPr lang="es-CO" sz="1600" b="0" i="0" dirty="0" err="1">
                <a:solidFill>
                  <a:schemeClr val="bg1"/>
                </a:solidFill>
                <a:effectLst/>
                <a:latin typeface="Open Sans" pitchFamily="2" charset="0"/>
              </a:rPr>
              <a:t>Lorem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ipsum</a:t>
            </a:r>
            <a:r>
              <a:rPr lang="es-CO" sz="1600" b="0" i="0" dirty="0">
                <a:solidFill>
                  <a:schemeClr val="bg1"/>
                </a:solidFill>
                <a:effectLst/>
                <a:latin typeface="Open Sans" pitchFamily="2" charset="0"/>
              </a:rPr>
              <a:t> dolor </a:t>
            </a:r>
            <a:r>
              <a:rPr lang="es-CO" sz="1600" b="0" i="0" dirty="0" err="1">
                <a:solidFill>
                  <a:schemeClr val="bg1"/>
                </a:solidFill>
                <a:effectLst/>
                <a:latin typeface="Open Sans" pitchFamily="2" charset="0"/>
              </a:rPr>
              <a:t>sit</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amet</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consectetur</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adipiscing</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elit</a:t>
            </a:r>
            <a:r>
              <a:rPr lang="es-CO" sz="1600" b="0" i="0" dirty="0">
                <a:solidFill>
                  <a:schemeClr val="bg1"/>
                </a:solidFill>
                <a:effectLst/>
                <a:latin typeface="Open Sans" pitchFamily="2" charset="0"/>
              </a:rPr>
              <a:t>. In </a:t>
            </a:r>
            <a:r>
              <a:rPr lang="es-CO" sz="1600" b="0" i="0" dirty="0" err="1">
                <a:solidFill>
                  <a:schemeClr val="bg1"/>
                </a:solidFill>
                <a:effectLst/>
                <a:latin typeface="Open Sans" pitchFamily="2" charset="0"/>
              </a:rPr>
              <a:t>sagittis</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nisi</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eu</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est</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vestibulum</a:t>
            </a:r>
            <a:r>
              <a:rPr lang="es-CO" sz="1600" b="0" i="0" dirty="0">
                <a:solidFill>
                  <a:schemeClr val="bg1"/>
                </a:solidFill>
                <a:effectLst/>
                <a:latin typeface="Open Sans" pitchFamily="2" charset="0"/>
              </a:rPr>
              <a:t> auctor. </a:t>
            </a:r>
            <a:r>
              <a:rPr lang="es-CO" sz="1600" b="0" i="0" dirty="0" err="1">
                <a:solidFill>
                  <a:schemeClr val="bg1"/>
                </a:solidFill>
                <a:effectLst/>
                <a:latin typeface="Open Sans" pitchFamily="2" charset="0"/>
              </a:rPr>
              <a:t>Vestibulum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congue</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sagittis</a:t>
            </a:r>
            <a:r>
              <a:rPr lang="es-CO" sz="1600" b="0" i="0" dirty="0">
                <a:solidFill>
                  <a:schemeClr val="bg1"/>
                </a:solidFill>
                <a:effectLst/>
                <a:latin typeface="Open Sans" pitchFamily="2" charset="0"/>
              </a:rPr>
              <a:t> urna quis pulvinar. Ut a </a:t>
            </a:r>
            <a:r>
              <a:rPr lang="es-CO" sz="1600" b="0" i="0" dirty="0" err="1">
                <a:solidFill>
                  <a:schemeClr val="bg1"/>
                </a:solidFill>
                <a:effectLst/>
                <a:latin typeface="Open Sans" pitchFamily="2" charset="0"/>
              </a:rPr>
              <a:t>quam</a:t>
            </a:r>
            <a:r>
              <a:rPr lang="es-CO" sz="1600" b="0" i="0" dirty="0">
                <a:solidFill>
                  <a:schemeClr val="bg1"/>
                </a:solidFill>
                <a:effectLst/>
                <a:latin typeface="Open Sans" pitchFamily="2" charset="0"/>
              </a:rPr>
              <a:t> ac odio ornare </a:t>
            </a:r>
            <a:r>
              <a:rPr lang="es-CO" sz="1600" b="0" i="0" dirty="0" err="1">
                <a:solidFill>
                  <a:schemeClr val="bg1"/>
                </a:solidFill>
                <a:effectLst/>
                <a:latin typeface="Open Sans" pitchFamily="2" charset="0"/>
              </a:rPr>
              <a:t>fermentum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eu</a:t>
            </a:r>
            <a:r>
              <a:rPr lang="es-CO" sz="1600" b="0" i="0" dirty="0">
                <a:solidFill>
                  <a:schemeClr val="bg1"/>
                </a:solidFill>
                <a:effectLst/>
                <a:latin typeface="Open Sans" pitchFamily="2" charset="0"/>
              </a:rPr>
              <a:t> sed </a:t>
            </a:r>
            <a:r>
              <a:rPr lang="es-CO" sz="1600" b="0" i="0" dirty="0" err="1">
                <a:solidFill>
                  <a:schemeClr val="bg1"/>
                </a:solidFill>
                <a:effectLst/>
                <a:latin typeface="Open Sans" pitchFamily="2" charset="0"/>
              </a:rPr>
              <a:t>velit</a:t>
            </a:r>
            <a:r>
              <a:rPr lang="es-CO" sz="1600" b="0" i="0" dirty="0">
                <a:solidFill>
                  <a:schemeClr val="bg1"/>
                </a:solidFill>
                <a:effectLst/>
                <a:latin typeface="Open Sans" pitchFamily="2" charset="0"/>
              </a:rPr>
              <a:t>. </a:t>
            </a:r>
          </a:p>
          <a:p>
            <a:endParaRPr lang="es-CO" sz="1600" dirty="0">
              <a:solidFill>
                <a:schemeClr val="bg1"/>
              </a:solidFill>
            </a:endParaRPr>
          </a:p>
        </p:txBody>
      </p:sp>
      <p:sp>
        <p:nvSpPr>
          <p:cNvPr id="14" name="TextBox 13">
            <a:extLst>
              <a:ext uri="{FF2B5EF4-FFF2-40B4-BE49-F238E27FC236}">
                <a16:creationId xmlns:a16="http://schemas.microsoft.com/office/drawing/2014/main" id="{8198F397-3FAA-1248-7ED0-BC83DFD108C7}"/>
              </a:ext>
            </a:extLst>
          </p:cNvPr>
          <p:cNvSpPr txBox="1"/>
          <p:nvPr/>
        </p:nvSpPr>
        <p:spPr>
          <a:xfrm>
            <a:off x="5881149" y="2785010"/>
            <a:ext cx="5189123" cy="1323439"/>
          </a:xfrm>
          <a:prstGeom prst="rect">
            <a:avLst/>
          </a:prstGeom>
          <a:noFill/>
        </p:spPr>
        <p:txBody>
          <a:bodyPr wrap="square" rtlCol="0">
            <a:spAutoFit/>
          </a:bodyPr>
          <a:lstStyle/>
          <a:p>
            <a:r>
              <a:rPr lang="es-CO" sz="1600" b="0" i="0" dirty="0" err="1">
                <a:solidFill>
                  <a:schemeClr val="bg1"/>
                </a:solidFill>
                <a:effectLst/>
                <a:latin typeface="Open Sans" pitchFamily="2" charset="0"/>
              </a:rPr>
              <a:t>Lorem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ipsum</a:t>
            </a:r>
            <a:r>
              <a:rPr lang="es-CO" sz="1600" b="0" i="0" dirty="0">
                <a:solidFill>
                  <a:schemeClr val="bg1"/>
                </a:solidFill>
                <a:effectLst/>
                <a:latin typeface="Open Sans" pitchFamily="2" charset="0"/>
              </a:rPr>
              <a:t> dolor </a:t>
            </a:r>
            <a:r>
              <a:rPr lang="es-CO" sz="1600" b="0" i="0" dirty="0" err="1">
                <a:solidFill>
                  <a:schemeClr val="bg1"/>
                </a:solidFill>
                <a:effectLst/>
                <a:latin typeface="Open Sans" pitchFamily="2" charset="0"/>
              </a:rPr>
              <a:t>sit</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amet</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consectetur</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adipiscing</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elit</a:t>
            </a:r>
            <a:r>
              <a:rPr lang="es-CO" sz="1600" b="0" i="0" dirty="0">
                <a:solidFill>
                  <a:schemeClr val="bg1"/>
                </a:solidFill>
                <a:effectLst/>
                <a:latin typeface="Open Sans" pitchFamily="2" charset="0"/>
              </a:rPr>
              <a:t>. In </a:t>
            </a:r>
            <a:r>
              <a:rPr lang="es-CO" sz="1600" b="0" i="0" dirty="0" err="1">
                <a:solidFill>
                  <a:schemeClr val="bg1"/>
                </a:solidFill>
                <a:effectLst/>
                <a:latin typeface="Open Sans" pitchFamily="2" charset="0"/>
              </a:rPr>
              <a:t>sagittis</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nisi</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eu</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est</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vestibulum</a:t>
            </a:r>
            <a:r>
              <a:rPr lang="es-CO" sz="1600" b="0" i="0" dirty="0">
                <a:solidFill>
                  <a:schemeClr val="bg1"/>
                </a:solidFill>
                <a:effectLst/>
                <a:latin typeface="Open Sans" pitchFamily="2" charset="0"/>
              </a:rPr>
              <a:t> auctor. </a:t>
            </a:r>
            <a:r>
              <a:rPr lang="es-CO" sz="1600" b="0" i="0" dirty="0" err="1">
                <a:solidFill>
                  <a:schemeClr val="bg1"/>
                </a:solidFill>
                <a:effectLst/>
                <a:latin typeface="Open Sans" pitchFamily="2" charset="0"/>
              </a:rPr>
              <a:t>Vestibulum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congue</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sagittis</a:t>
            </a:r>
            <a:r>
              <a:rPr lang="es-CO" sz="1600" b="0" i="0" dirty="0">
                <a:solidFill>
                  <a:schemeClr val="bg1"/>
                </a:solidFill>
                <a:effectLst/>
                <a:latin typeface="Open Sans" pitchFamily="2" charset="0"/>
              </a:rPr>
              <a:t> urna quis pulvinar. Ut a </a:t>
            </a:r>
            <a:r>
              <a:rPr lang="es-CO" sz="1600" b="0" i="0" dirty="0" err="1">
                <a:solidFill>
                  <a:schemeClr val="bg1"/>
                </a:solidFill>
                <a:effectLst/>
                <a:latin typeface="Open Sans" pitchFamily="2" charset="0"/>
              </a:rPr>
              <a:t>quam</a:t>
            </a:r>
            <a:r>
              <a:rPr lang="es-CO" sz="1600" b="0" i="0" dirty="0">
                <a:solidFill>
                  <a:schemeClr val="bg1"/>
                </a:solidFill>
                <a:effectLst/>
                <a:latin typeface="Open Sans" pitchFamily="2" charset="0"/>
              </a:rPr>
              <a:t> ac odio ornare </a:t>
            </a:r>
            <a:r>
              <a:rPr lang="es-CO" sz="1600" b="0" i="0" dirty="0" err="1">
                <a:solidFill>
                  <a:schemeClr val="bg1"/>
                </a:solidFill>
                <a:effectLst/>
                <a:latin typeface="Open Sans" pitchFamily="2" charset="0"/>
              </a:rPr>
              <a:t>fermentum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eu</a:t>
            </a:r>
            <a:r>
              <a:rPr lang="es-CO" sz="1600" b="0" i="0" dirty="0">
                <a:solidFill>
                  <a:schemeClr val="bg1"/>
                </a:solidFill>
                <a:effectLst/>
                <a:latin typeface="Open Sans" pitchFamily="2" charset="0"/>
              </a:rPr>
              <a:t> sed </a:t>
            </a:r>
            <a:r>
              <a:rPr lang="es-CO" sz="1600" b="0" i="0" dirty="0" err="1">
                <a:solidFill>
                  <a:schemeClr val="bg1"/>
                </a:solidFill>
                <a:effectLst/>
                <a:latin typeface="Open Sans" pitchFamily="2" charset="0"/>
              </a:rPr>
              <a:t>velit</a:t>
            </a:r>
            <a:r>
              <a:rPr lang="es-CO" sz="1600" b="0" i="0" dirty="0">
                <a:solidFill>
                  <a:schemeClr val="bg1"/>
                </a:solidFill>
                <a:effectLst/>
                <a:latin typeface="Open Sans" pitchFamily="2" charset="0"/>
              </a:rPr>
              <a:t>. </a:t>
            </a:r>
          </a:p>
          <a:p>
            <a:endParaRPr lang="es-CO" sz="1600" dirty="0">
              <a:solidFill>
                <a:schemeClr val="bg1"/>
              </a:solidFill>
            </a:endParaRPr>
          </a:p>
        </p:txBody>
      </p:sp>
      <p:sp>
        <p:nvSpPr>
          <p:cNvPr id="4" name="Rectangle 3">
            <a:extLst>
              <a:ext uri="{FF2B5EF4-FFF2-40B4-BE49-F238E27FC236}">
                <a16:creationId xmlns:a16="http://schemas.microsoft.com/office/drawing/2014/main" id="{2F7A0ECE-B359-A7D8-9A28-AE8791A1B5F2}"/>
              </a:ext>
            </a:extLst>
          </p:cNvPr>
          <p:cNvSpPr/>
          <p:nvPr/>
        </p:nvSpPr>
        <p:spPr>
          <a:xfrm>
            <a:off x="6201841" y="4400550"/>
            <a:ext cx="2290308" cy="2000250"/>
          </a:xfrm>
          <a:prstGeom prst="rect">
            <a:avLst/>
          </a:prstGeom>
          <a:solidFill>
            <a:srgbClr val="FFB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Rectangle 4">
            <a:extLst>
              <a:ext uri="{FF2B5EF4-FFF2-40B4-BE49-F238E27FC236}">
                <a16:creationId xmlns:a16="http://schemas.microsoft.com/office/drawing/2014/main" id="{196770A4-EC27-B297-3CD3-A8542A80A2D1}"/>
              </a:ext>
            </a:extLst>
          </p:cNvPr>
          <p:cNvSpPr/>
          <p:nvPr/>
        </p:nvSpPr>
        <p:spPr>
          <a:xfrm>
            <a:off x="8724351" y="4400550"/>
            <a:ext cx="2290308" cy="200025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TextBox 7">
            <a:extLst>
              <a:ext uri="{FF2B5EF4-FFF2-40B4-BE49-F238E27FC236}">
                <a16:creationId xmlns:a16="http://schemas.microsoft.com/office/drawing/2014/main" id="{0E476158-5213-5472-CFAA-EAB0F08AAF96}"/>
              </a:ext>
            </a:extLst>
          </p:cNvPr>
          <p:cNvSpPr txBox="1"/>
          <p:nvPr/>
        </p:nvSpPr>
        <p:spPr>
          <a:xfrm>
            <a:off x="5881149" y="447228"/>
            <a:ext cx="5189123" cy="1015663"/>
          </a:xfrm>
          <a:prstGeom prst="rect">
            <a:avLst/>
          </a:prstGeom>
          <a:noFill/>
        </p:spPr>
        <p:txBody>
          <a:bodyPr wrap="square" rtlCol="0">
            <a:spAutoFit/>
          </a:bodyPr>
          <a:lstStyle/>
          <a:p>
            <a:r>
              <a:rPr lang="es-CO" sz="6000" dirty="0" err="1">
                <a:solidFill>
                  <a:srgbClr val="FFB400"/>
                </a:solidFill>
                <a:latin typeface="Rogue Hero" pitchFamily="2" charset="0"/>
              </a:rPr>
              <a:t>deadpool</a:t>
            </a:r>
            <a:endParaRPr lang="es-CO" sz="6000" dirty="0">
              <a:solidFill>
                <a:srgbClr val="FFB400"/>
              </a:solidFill>
              <a:latin typeface="Rogue Hero" pitchFamily="2" charset="0"/>
            </a:endParaRPr>
          </a:p>
        </p:txBody>
      </p:sp>
      <p:sp>
        <p:nvSpPr>
          <p:cNvPr id="15" name="Oval 14">
            <a:extLst>
              <a:ext uri="{FF2B5EF4-FFF2-40B4-BE49-F238E27FC236}">
                <a16:creationId xmlns:a16="http://schemas.microsoft.com/office/drawing/2014/main" id="{1097470C-D9A2-50CB-27BF-A5F4BC3481F7}"/>
              </a:ext>
            </a:extLst>
          </p:cNvPr>
          <p:cNvSpPr/>
          <p:nvPr/>
        </p:nvSpPr>
        <p:spPr>
          <a:xfrm>
            <a:off x="1629698" y="551299"/>
            <a:ext cx="3634862" cy="3634862"/>
          </a:xfrm>
          <a:prstGeom prst="ellipse">
            <a:avLst/>
          </a:prstGeom>
          <a:solidFill>
            <a:srgbClr val="FFB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6" name="Picture 15" descr="A person in a garment&#10;&#10;Description automatically generated">
            <a:extLst>
              <a:ext uri="{FF2B5EF4-FFF2-40B4-BE49-F238E27FC236}">
                <a16:creationId xmlns:a16="http://schemas.microsoft.com/office/drawing/2014/main" id="{4BF805F6-B20C-30C4-3AA1-AB7D16535497}"/>
              </a:ext>
            </a:extLst>
          </p:cNvPr>
          <p:cNvPicPr>
            <a:picLocks noChangeAspect="1"/>
          </p:cNvPicPr>
          <p:nvPr/>
        </p:nvPicPr>
        <p:blipFill>
          <a:blip r:embed="rId3">
            <a:extLst>
              <a:ext uri="{28A0092B-C50C-407E-A947-70E740481C1C}">
                <a14:useLocalDpi xmlns:a14="http://schemas.microsoft.com/office/drawing/2010/main" val="0"/>
              </a:ext>
            </a:extLst>
          </a:blip>
          <a:srcRect b="2432"/>
          <a:stretch>
            <a:fillRect/>
          </a:stretch>
        </p:blipFill>
        <p:spPr>
          <a:xfrm>
            <a:off x="1625508" y="551299"/>
            <a:ext cx="3592755" cy="3649446"/>
          </a:xfrm>
          <a:custGeom>
            <a:avLst/>
            <a:gdLst>
              <a:gd name="connsiteX0" fmla="*/ 1715184 w 4757486"/>
              <a:gd name="connsiteY0" fmla="*/ 0 h 4832555"/>
              <a:gd name="connsiteX1" fmla="*/ 3237816 w 4757486"/>
              <a:gd name="connsiteY1" fmla="*/ 0 h 4832555"/>
              <a:gd name="connsiteX2" fmla="*/ 3440466 w 4757486"/>
              <a:gd name="connsiteY2" fmla="*/ 74171 h 4832555"/>
              <a:gd name="connsiteX3" fmla="*/ 4654100 w 4757486"/>
              <a:gd name="connsiteY3" fmla="*/ 1175608 h 4832555"/>
              <a:gd name="connsiteX4" fmla="*/ 4757486 w 4757486"/>
              <a:gd name="connsiteY4" fmla="*/ 1390225 h 4832555"/>
              <a:gd name="connsiteX5" fmla="*/ 4757486 w 4757486"/>
              <a:gd name="connsiteY5" fmla="*/ 3321885 h 4832555"/>
              <a:gd name="connsiteX6" fmla="*/ 4654100 w 4757486"/>
              <a:gd name="connsiteY6" fmla="*/ 3536502 h 4832555"/>
              <a:gd name="connsiteX7" fmla="*/ 2476500 w 4757486"/>
              <a:gd name="connsiteY7" fmla="*/ 4832555 h 4832555"/>
              <a:gd name="connsiteX8" fmla="*/ 0 w 4757486"/>
              <a:gd name="connsiteY8" fmla="*/ 2356055 h 4832555"/>
              <a:gd name="connsiteX9" fmla="*/ 1512535 w 4757486"/>
              <a:gd name="connsiteY9" fmla="*/ 74171 h 483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7486" h="4832555">
                <a:moveTo>
                  <a:pt x="1715184" y="0"/>
                </a:moveTo>
                <a:lnTo>
                  <a:pt x="3237816" y="0"/>
                </a:lnTo>
                <a:lnTo>
                  <a:pt x="3440466" y="74171"/>
                </a:lnTo>
                <a:cubicBezTo>
                  <a:pt x="3958963" y="293477"/>
                  <a:pt x="4387229" y="684344"/>
                  <a:pt x="4654100" y="1175608"/>
                </a:cubicBezTo>
                <a:lnTo>
                  <a:pt x="4757486" y="1390225"/>
                </a:lnTo>
                <a:lnTo>
                  <a:pt x="4757486" y="3321885"/>
                </a:lnTo>
                <a:lnTo>
                  <a:pt x="4654100" y="3536502"/>
                </a:lnTo>
                <a:cubicBezTo>
                  <a:pt x="4234731" y="4308489"/>
                  <a:pt x="3416816" y="4832555"/>
                  <a:pt x="2476500" y="4832555"/>
                </a:cubicBezTo>
                <a:cubicBezTo>
                  <a:pt x="1108767" y="4832555"/>
                  <a:pt x="0" y="3723788"/>
                  <a:pt x="0" y="2356055"/>
                </a:cubicBezTo>
                <a:cubicBezTo>
                  <a:pt x="0" y="1330255"/>
                  <a:pt x="623682" y="450124"/>
                  <a:pt x="1512535" y="74171"/>
                </a:cubicBezTo>
                <a:close/>
              </a:path>
            </a:pathLst>
          </a:custGeom>
        </p:spPr>
      </p:pic>
      <p:pic>
        <p:nvPicPr>
          <p:cNvPr id="18" name="Picture 17">
            <a:extLst>
              <a:ext uri="{FF2B5EF4-FFF2-40B4-BE49-F238E27FC236}">
                <a16:creationId xmlns:a16="http://schemas.microsoft.com/office/drawing/2014/main" id="{B6771014-DBDF-689B-56D4-AA0C3757F5BA}"/>
              </a:ext>
            </a:extLst>
          </p:cNvPr>
          <p:cNvPicPr>
            <a:picLocks noChangeAspect="1"/>
          </p:cNvPicPr>
          <p:nvPr/>
        </p:nvPicPr>
        <p:blipFill>
          <a:blip r:embed="rId4">
            <a:extLst>
              <a:ext uri="{28A0092B-C50C-407E-A947-70E740481C1C}">
                <a14:useLocalDpi xmlns:a14="http://schemas.microsoft.com/office/drawing/2010/main" val="0"/>
              </a:ext>
            </a:extLst>
          </a:blip>
          <a:srcRect b="35906"/>
          <a:stretch/>
        </p:blipFill>
        <p:spPr>
          <a:xfrm>
            <a:off x="1307020" y="3429000"/>
            <a:ext cx="2089621" cy="2989061"/>
          </a:xfrm>
          <a:prstGeom prst="rect">
            <a:avLst/>
          </a:prstGeom>
        </p:spPr>
      </p:pic>
      <p:pic>
        <p:nvPicPr>
          <p:cNvPr id="20" name="Picture 19" descr="A person with a muscular body holding a claw&#10;&#10;Description automatically generated">
            <a:extLst>
              <a:ext uri="{FF2B5EF4-FFF2-40B4-BE49-F238E27FC236}">
                <a16:creationId xmlns:a16="http://schemas.microsoft.com/office/drawing/2014/main" id="{A9BF989B-F43A-ADB4-92EA-FAF07D2A75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8960" y="4377978"/>
            <a:ext cx="1922764" cy="2121593"/>
          </a:xfrm>
          <a:prstGeom prst="rect">
            <a:avLst/>
          </a:prstGeom>
        </p:spPr>
      </p:pic>
      <p:pic>
        <p:nvPicPr>
          <p:cNvPr id="24" name="Picture 23" descr="A person wearing a dress&#10;&#10;Description automatically generated">
            <a:extLst>
              <a:ext uri="{FF2B5EF4-FFF2-40B4-BE49-F238E27FC236}">
                <a16:creationId xmlns:a16="http://schemas.microsoft.com/office/drawing/2014/main" id="{BC343A7D-8C93-7599-8F8B-63254BB0152C}"/>
              </a:ext>
            </a:extLst>
          </p:cNvPr>
          <p:cNvPicPr>
            <a:picLocks noChangeAspect="1"/>
          </p:cNvPicPr>
          <p:nvPr/>
        </p:nvPicPr>
        <p:blipFill>
          <a:blip r:embed="rId6">
            <a:extLst>
              <a:ext uri="{28A0092B-C50C-407E-A947-70E740481C1C}">
                <a14:useLocalDpi xmlns:a14="http://schemas.microsoft.com/office/drawing/2010/main" val="0"/>
              </a:ext>
            </a:extLst>
          </a:blip>
          <a:srcRect l="399" t="-4323" r="-399" b="69574"/>
          <a:stretch/>
        </p:blipFill>
        <p:spPr>
          <a:xfrm flipH="1">
            <a:off x="8950784" y="4090719"/>
            <a:ext cx="1837441" cy="2308761"/>
          </a:xfrm>
          <a:prstGeom prst="rect">
            <a:avLst/>
          </a:prstGeom>
        </p:spPr>
      </p:pic>
      <p:pic>
        <p:nvPicPr>
          <p:cNvPr id="26" name="Picture 25">
            <a:extLst>
              <a:ext uri="{FF2B5EF4-FFF2-40B4-BE49-F238E27FC236}">
                <a16:creationId xmlns:a16="http://schemas.microsoft.com/office/drawing/2014/main" id="{899E2BA5-BEBB-80B3-B7D7-46ED79ACD5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0082" y="4395925"/>
            <a:ext cx="1837440" cy="2027446"/>
          </a:xfrm>
          <a:prstGeom prst="rect">
            <a:avLst/>
          </a:prstGeom>
        </p:spPr>
      </p:pic>
      <p:sp>
        <p:nvSpPr>
          <p:cNvPr id="27" name="Rectangle 26">
            <a:extLst>
              <a:ext uri="{FF2B5EF4-FFF2-40B4-BE49-F238E27FC236}">
                <a16:creationId xmlns:a16="http://schemas.microsoft.com/office/drawing/2014/main" id="{80F7E039-47AF-46C4-5F9A-CAC4505AF59D}"/>
              </a:ext>
            </a:extLst>
          </p:cNvPr>
          <p:cNvSpPr/>
          <p:nvPr/>
        </p:nvSpPr>
        <p:spPr>
          <a:xfrm>
            <a:off x="5881149" y="348457"/>
            <a:ext cx="1900707" cy="232023"/>
          </a:xfrm>
          <a:prstGeom prst="rect">
            <a:avLst/>
          </a:prstGeom>
          <a:solidFill>
            <a:srgbClr val="FFB4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200" b="1" dirty="0">
                <a:solidFill>
                  <a:srgbClr val="A30303"/>
                </a:solidFill>
              </a:rPr>
              <a:t>PRESENTAT</a:t>
            </a:r>
            <a:r>
              <a:rPr lang="es-CO" sz="1200" dirty="0">
                <a:solidFill>
                  <a:srgbClr val="A30303"/>
                </a:solidFill>
              </a:rPr>
              <a:t>ION NAME</a:t>
            </a:r>
          </a:p>
        </p:txBody>
      </p:sp>
    </p:spTree>
    <p:extLst>
      <p:ext uri="{BB962C8B-B14F-4D97-AF65-F5344CB8AC3E}">
        <p14:creationId xmlns:p14="http://schemas.microsoft.com/office/powerpoint/2010/main" val="859854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B4F83E-2C76-2BC6-AE8E-1477CADC358D}"/>
              </a:ext>
            </a:extLst>
          </p:cNvPr>
          <p:cNvSpPr/>
          <p:nvPr/>
        </p:nvSpPr>
        <p:spPr>
          <a:xfrm>
            <a:off x="1156821" y="4400550"/>
            <a:ext cx="2290308" cy="2000250"/>
          </a:xfrm>
          <a:prstGeom prst="rect">
            <a:avLst/>
          </a:prstGeom>
          <a:solidFill>
            <a:srgbClr val="FFB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angle 6">
            <a:extLst>
              <a:ext uri="{FF2B5EF4-FFF2-40B4-BE49-F238E27FC236}">
                <a16:creationId xmlns:a16="http://schemas.microsoft.com/office/drawing/2014/main" id="{18B39FC1-3032-940A-287B-4211BA1B2545}"/>
              </a:ext>
            </a:extLst>
          </p:cNvPr>
          <p:cNvSpPr/>
          <p:nvPr/>
        </p:nvSpPr>
        <p:spPr>
          <a:xfrm>
            <a:off x="3679331" y="4400550"/>
            <a:ext cx="2290308" cy="200025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TextBox 12">
            <a:extLst>
              <a:ext uri="{FF2B5EF4-FFF2-40B4-BE49-F238E27FC236}">
                <a16:creationId xmlns:a16="http://schemas.microsoft.com/office/drawing/2014/main" id="{DA261F24-BFC7-505E-CDCE-9DEE68EE7647}"/>
              </a:ext>
            </a:extLst>
          </p:cNvPr>
          <p:cNvSpPr txBox="1"/>
          <p:nvPr/>
        </p:nvSpPr>
        <p:spPr>
          <a:xfrm>
            <a:off x="1180210" y="1450293"/>
            <a:ext cx="5189123" cy="1323439"/>
          </a:xfrm>
          <a:prstGeom prst="rect">
            <a:avLst/>
          </a:prstGeom>
          <a:noFill/>
        </p:spPr>
        <p:txBody>
          <a:bodyPr wrap="square" rtlCol="0">
            <a:spAutoFit/>
          </a:bodyPr>
          <a:lstStyle/>
          <a:p>
            <a:r>
              <a:rPr lang="es-CO" sz="1600" b="0" i="0" dirty="0" err="1">
                <a:solidFill>
                  <a:schemeClr val="bg1"/>
                </a:solidFill>
                <a:effectLst/>
                <a:latin typeface="Open Sans" pitchFamily="2" charset="0"/>
              </a:rPr>
              <a:t>Lorem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ipsum</a:t>
            </a:r>
            <a:r>
              <a:rPr lang="es-CO" sz="1600" b="0" i="0" dirty="0">
                <a:solidFill>
                  <a:schemeClr val="bg1"/>
                </a:solidFill>
                <a:effectLst/>
                <a:latin typeface="Open Sans" pitchFamily="2" charset="0"/>
              </a:rPr>
              <a:t> dolor </a:t>
            </a:r>
            <a:r>
              <a:rPr lang="es-CO" sz="1600" b="0" i="0" dirty="0" err="1">
                <a:solidFill>
                  <a:schemeClr val="bg1"/>
                </a:solidFill>
                <a:effectLst/>
                <a:latin typeface="Open Sans" pitchFamily="2" charset="0"/>
              </a:rPr>
              <a:t>sit</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amet</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consectetur</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adipiscing</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elit</a:t>
            </a:r>
            <a:r>
              <a:rPr lang="es-CO" sz="1600" b="0" i="0" dirty="0">
                <a:solidFill>
                  <a:schemeClr val="bg1"/>
                </a:solidFill>
                <a:effectLst/>
                <a:latin typeface="Open Sans" pitchFamily="2" charset="0"/>
              </a:rPr>
              <a:t>. In </a:t>
            </a:r>
            <a:r>
              <a:rPr lang="es-CO" sz="1600" b="0" i="0" dirty="0" err="1">
                <a:solidFill>
                  <a:schemeClr val="bg1"/>
                </a:solidFill>
                <a:effectLst/>
                <a:latin typeface="Open Sans" pitchFamily="2" charset="0"/>
              </a:rPr>
              <a:t>sagittis</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nisi</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eu</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est</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vestibulum</a:t>
            </a:r>
            <a:r>
              <a:rPr lang="es-CO" sz="1600" b="0" i="0" dirty="0">
                <a:solidFill>
                  <a:schemeClr val="bg1"/>
                </a:solidFill>
                <a:effectLst/>
                <a:latin typeface="Open Sans" pitchFamily="2" charset="0"/>
              </a:rPr>
              <a:t> auctor. </a:t>
            </a:r>
            <a:r>
              <a:rPr lang="es-CO" sz="1600" b="0" i="0" dirty="0" err="1">
                <a:solidFill>
                  <a:schemeClr val="bg1"/>
                </a:solidFill>
                <a:effectLst/>
                <a:latin typeface="Open Sans" pitchFamily="2" charset="0"/>
              </a:rPr>
              <a:t>Vestibulum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congue</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sagittis</a:t>
            </a:r>
            <a:r>
              <a:rPr lang="es-CO" sz="1600" b="0" i="0" dirty="0">
                <a:solidFill>
                  <a:schemeClr val="bg1"/>
                </a:solidFill>
                <a:effectLst/>
                <a:latin typeface="Open Sans" pitchFamily="2" charset="0"/>
              </a:rPr>
              <a:t> urna quis pulvinar. Ut a </a:t>
            </a:r>
            <a:r>
              <a:rPr lang="es-CO" sz="1600" b="0" i="0" dirty="0" err="1">
                <a:solidFill>
                  <a:schemeClr val="bg1"/>
                </a:solidFill>
                <a:effectLst/>
                <a:latin typeface="Open Sans" pitchFamily="2" charset="0"/>
              </a:rPr>
              <a:t>quam</a:t>
            </a:r>
            <a:r>
              <a:rPr lang="es-CO" sz="1600" b="0" i="0" dirty="0">
                <a:solidFill>
                  <a:schemeClr val="bg1"/>
                </a:solidFill>
                <a:effectLst/>
                <a:latin typeface="Open Sans" pitchFamily="2" charset="0"/>
              </a:rPr>
              <a:t> ac odio ornare </a:t>
            </a:r>
            <a:r>
              <a:rPr lang="es-CO" sz="1600" b="0" i="0" dirty="0" err="1">
                <a:solidFill>
                  <a:schemeClr val="bg1"/>
                </a:solidFill>
                <a:effectLst/>
                <a:latin typeface="Open Sans" pitchFamily="2" charset="0"/>
              </a:rPr>
              <a:t>fermentum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eu</a:t>
            </a:r>
            <a:r>
              <a:rPr lang="es-CO" sz="1600" b="0" i="0" dirty="0">
                <a:solidFill>
                  <a:schemeClr val="bg1"/>
                </a:solidFill>
                <a:effectLst/>
                <a:latin typeface="Open Sans" pitchFamily="2" charset="0"/>
              </a:rPr>
              <a:t> sed </a:t>
            </a:r>
            <a:r>
              <a:rPr lang="es-CO" sz="1600" b="0" i="0" dirty="0" err="1">
                <a:solidFill>
                  <a:schemeClr val="bg1"/>
                </a:solidFill>
                <a:effectLst/>
                <a:latin typeface="Open Sans" pitchFamily="2" charset="0"/>
              </a:rPr>
              <a:t>velit</a:t>
            </a:r>
            <a:r>
              <a:rPr lang="es-CO" sz="1600" b="0" i="0" dirty="0">
                <a:solidFill>
                  <a:schemeClr val="bg1"/>
                </a:solidFill>
                <a:effectLst/>
                <a:latin typeface="Open Sans" pitchFamily="2" charset="0"/>
              </a:rPr>
              <a:t>. </a:t>
            </a:r>
          </a:p>
          <a:p>
            <a:endParaRPr lang="es-CO" sz="1600" dirty="0">
              <a:solidFill>
                <a:schemeClr val="bg1"/>
              </a:solidFill>
            </a:endParaRPr>
          </a:p>
        </p:txBody>
      </p:sp>
      <p:sp>
        <p:nvSpPr>
          <p:cNvPr id="14" name="TextBox 13">
            <a:extLst>
              <a:ext uri="{FF2B5EF4-FFF2-40B4-BE49-F238E27FC236}">
                <a16:creationId xmlns:a16="http://schemas.microsoft.com/office/drawing/2014/main" id="{8198F397-3FAA-1248-7ED0-BC83DFD108C7}"/>
              </a:ext>
            </a:extLst>
          </p:cNvPr>
          <p:cNvSpPr txBox="1"/>
          <p:nvPr/>
        </p:nvSpPr>
        <p:spPr>
          <a:xfrm>
            <a:off x="1180210" y="2769141"/>
            <a:ext cx="5189123" cy="1323439"/>
          </a:xfrm>
          <a:prstGeom prst="rect">
            <a:avLst/>
          </a:prstGeom>
          <a:noFill/>
        </p:spPr>
        <p:txBody>
          <a:bodyPr wrap="square" rtlCol="0">
            <a:spAutoFit/>
          </a:bodyPr>
          <a:lstStyle/>
          <a:p>
            <a:r>
              <a:rPr lang="es-CO" sz="1600" b="0" i="0" dirty="0" err="1">
                <a:solidFill>
                  <a:schemeClr val="bg1"/>
                </a:solidFill>
                <a:effectLst/>
                <a:latin typeface="Open Sans" pitchFamily="2" charset="0"/>
              </a:rPr>
              <a:t>Lorem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ipsum</a:t>
            </a:r>
            <a:r>
              <a:rPr lang="es-CO" sz="1600" b="0" i="0" dirty="0">
                <a:solidFill>
                  <a:schemeClr val="bg1"/>
                </a:solidFill>
                <a:effectLst/>
                <a:latin typeface="Open Sans" pitchFamily="2" charset="0"/>
              </a:rPr>
              <a:t> dolor </a:t>
            </a:r>
            <a:r>
              <a:rPr lang="es-CO" sz="1600" b="0" i="0" dirty="0" err="1">
                <a:solidFill>
                  <a:schemeClr val="bg1"/>
                </a:solidFill>
                <a:effectLst/>
                <a:latin typeface="Open Sans" pitchFamily="2" charset="0"/>
              </a:rPr>
              <a:t>sit</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amet</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consectetur</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adipiscing</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elit</a:t>
            </a:r>
            <a:r>
              <a:rPr lang="es-CO" sz="1600" b="0" i="0" dirty="0">
                <a:solidFill>
                  <a:schemeClr val="bg1"/>
                </a:solidFill>
                <a:effectLst/>
                <a:latin typeface="Open Sans" pitchFamily="2" charset="0"/>
              </a:rPr>
              <a:t>. In </a:t>
            </a:r>
            <a:r>
              <a:rPr lang="es-CO" sz="1600" b="0" i="0" dirty="0" err="1">
                <a:solidFill>
                  <a:schemeClr val="bg1"/>
                </a:solidFill>
                <a:effectLst/>
                <a:latin typeface="Open Sans" pitchFamily="2" charset="0"/>
              </a:rPr>
              <a:t>sagittis</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nisi</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eu</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est</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vestibulum</a:t>
            </a:r>
            <a:r>
              <a:rPr lang="es-CO" sz="1600" b="0" i="0" dirty="0">
                <a:solidFill>
                  <a:schemeClr val="bg1"/>
                </a:solidFill>
                <a:effectLst/>
                <a:latin typeface="Open Sans" pitchFamily="2" charset="0"/>
              </a:rPr>
              <a:t> auctor. </a:t>
            </a:r>
            <a:r>
              <a:rPr lang="es-CO" sz="1600" b="0" i="0" dirty="0" err="1">
                <a:solidFill>
                  <a:schemeClr val="bg1"/>
                </a:solidFill>
                <a:effectLst/>
                <a:latin typeface="Open Sans" pitchFamily="2" charset="0"/>
              </a:rPr>
              <a:t>Vestibulum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congue</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sagittis</a:t>
            </a:r>
            <a:r>
              <a:rPr lang="es-CO" sz="1600" b="0" i="0" dirty="0">
                <a:solidFill>
                  <a:schemeClr val="bg1"/>
                </a:solidFill>
                <a:effectLst/>
                <a:latin typeface="Open Sans" pitchFamily="2" charset="0"/>
              </a:rPr>
              <a:t> urna quis pulvinar. Ut a </a:t>
            </a:r>
            <a:r>
              <a:rPr lang="es-CO" sz="1600" b="0" i="0" dirty="0" err="1">
                <a:solidFill>
                  <a:schemeClr val="bg1"/>
                </a:solidFill>
                <a:effectLst/>
                <a:latin typeface="Open Sans" pitchFamily="2" charset="0"/>
              </a:rPr>
              <a:t>quam</a:t>
            </a:r>
            <a:r>
              <a:rPr lang="es-CO" sz="1600" b="0" i="0" dirty="0">
                <a:solidFill>
                  <a:schemeClr val="bg1"/>
                </a:solidFill>
                <a:effectLst/>
                <a:latin typeface="Open Sans" pitchFamily="2" charset="0"/>
              </a:rPr>
              <a:t> ac odio ornare </a:t>
            </a:r>
            <a:r>
              <a:rPr lang="es-CO" sz="1600" b="0" i="0" dirty="0" err="1">
                <a:solidFill>
                  <a:schemeClr val="bg1"/>
                </a:solidFill>
                <a:effectLst/>
                <a:latin typeface="Open Sans" pitchFamily="2" charset="0"/>
              </a:rPr>
              <a:t>fermentum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eu</a:t>
            </a:r>
            <a:r>
              <a:rPr lang="es-CO" sz="1600" b="0" i="0" dirty="0">
                <a:solidFill>
                  <a:schemeClr val="bg1"/>
                </a:solidFill>
                <a:effectLst/>
                <a:latin typeface="Open Sans" pitchFamily="2" charset="0"/>
              </a:rPr>
              <a:t> sed </a:t>
            </a:r>
            <a:r>
              <a:rPr lang="es-CO" sz="1600" b="0" i="0" dirty="0" err="1">
                <a:solidFill>
                  <a:schemeClr val="bg1"/>
                </a:solidFill>
                <a:effectLst/>
                <a:latin typeface="Open Sans" pitchFamily="2" charset="0"/>
              </a:rPr>
              <a:t>velit</a:t>
            </a:r>
            <a:r>
              <a:rPr lang="es-CO" sz="1600" b="0" i="0" dirty="0">
                <a:solidFill>
                  <a:schemeClr val="bg1"/>
                </a:solidFill>
                <a:effectLst/>
                <a:latin typeface="Open Sans" pitchFamily="2" charset="0"/>
              </a:rPr>
              <a:t>. </a:t>
            </a:r>
          </a:p>
          <a:p>
            <a:endParaRPr lang="es-CO" sz="1600" dirty="0">
              <a:solidFill>
                <a:schemeClr val="bg1"/>
              </a:solidFill>
            </a:endParaRPr>
          </a:p>
        </p:txBody>
      </p:sp>
      <p:sp>
        <p:nvSpPr>
          <p:cNvPr id="4" name="Rectangle 3">
            <a:extLst>
              <a:ext uri="{FF2B5EF4-FFF2-40B4-BE49-F238E27FC236}">
                <a16:creationId xmlns:a16="http://schemas.microsoft.com/office/drawing/2014/main" id="{2F7A0ECE-B359-A7D8-9A28-AE8791A1B5F2}"/>
              </a:ext>
            </a:extLst>
          </p:cNvPr>
          <p:cNvSpPr/>
          <p:nvPr/>
        </p:nvSpPr>
        <p:spPr>
          <a:xfrm>
            <a:off x="6201841" y="4400550"/>
            <a:ext cx="2290308" cy="2000250"/>
          </a:xfrm>
          <a:prstGeom prst="rect">
            <a:avLst/>
          </a:prstGeom>
          <a:solidFill>
            <a:srgbClr val="FFB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Rectangle 4">
            <a:extLst>
              <a:ext uri="{FF2B5EF4-FFF2-40B4-BE49-F238E27FC236}">
                <a16:creationId xmlns:a16="http://schemas.microsoft.com/office/drawing/2014/main" id="{196770A4-EC27-B297-3CD3-A8542A80A2D1}"/>
              </a:ext>
            </a:extLst>
          </p:cNvPr>
          <p:cNvSpPr/>
          <p:nvPr/>
        </p:nvSpPr>
        <p:spPr>
          <a:xfrm>
            <a:off x="8724351" y="4400550"/>
            <a:ext cx="2290308" cy="200025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TextBox 7">
            <a:extLst>
              <a:ext uri="{FF2B5EF4-FFF2-40B4-BE49-F238E27FC236}">
                <a16:creationId xmlns:a16="http://schemas.microsoft.com/office/drawing/2014/main" id="{0E476158-5213-5472-CFAA-EAB0F08AAF96}"/>
              </a:ext>
            </a:extLst>
          </p:cNvPr>
          <p:cNvSpPr txBox="1"/>
          <p:nvPr/>
        </p:nvSpPr>
        <p:spPr>
          <a:xfrm>
            <a:off x="1180210" y="358429"/>
            <a:ext cx="5189123" cy="1015663"/>
          </a:xfrm>
          <a:prstGeom prst="rect">
            <a:avLst/>
          </a:prstGeom>
          <a:noFill/>
        </p:spPr>
        <p:txBody>
          <a:bodyPr wrap="square" rtlCol="0">
            <a:spAutoFit/>
          </a:bodyPr>
          <a:lstStyle/>
          <a:p>
            <a:r>
              <a:rPr lang="es-CO" sz="6000" dirty="0" err="1">
                <a:solidFill>
                  <a:schemeClr val="accent3"/>
                </a:solidFill>
                <a:latin typeface="Rogue Hero" pitchFamily="2" charset="0"/>
              </a:rPr>
              <a:t>wolverine</a:t>
            </a:r>
            <a:endParaRPr lang="es-CO" sz="6000" dirty="0">
              <a:solidFill>
                <a:schemeClr val="accent3"/>
              </a:solidFill>
              <a:latin typeface="Rogue Hero" pitchFamily="2" charset="0"/>
            </a:endParaRPr>
          </a:p>
        </p:txBody>
      </p:sp>
      <p:sp>
        <p:nvSpPr>
          <p:cNvPr id="15" name="Oval 14">
            <a:extLst>
              <a:ext uri="{FF2B5EF4-FFF2-40B4-BE49-F238E27FC236}">
                <a16:creationId xmlns:a16="http://schemas.microsoft.com/office/drawing/2014/main" id="{1097470C-D9A2-50CB-27BF-A5F4BC3481F7}"/>
              </a:ext>
            </a:extLst>
          </p:cNvPr>
          <p:cNvSpPr/>
          <p:nvPr/>
        </p:nvSpPr>
        <p:spPr>
          <a:xfrm>
            <a:off x="6991259" y="551299"/>
            <a:ext cx="3634862" cy="3634862"/>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8" name="Picture 17">
            <a:extLst>
              <a:ext uri="{FF2B5EF4-FFF2-40B4-BE49-F238E27FC236}">
                <a16:creationId xmlns:a16="http://schemas.microsoft.com/office/drawing/2014/main" id="{B6771014-DBDF-689B-56D4-AA0C3757F5BA}"/>
              </a:ext>
            </a:extLst>
          </p:cNvPr>
          <p:cNvPicPr>
            <a:picLocks noChangeAspect="1"/>
          </p:cNvPicPr>
          <p:nvPr/>
        </p:nvPicPr>
        <p:blipFill>
          <a:blip r:embed="rId2">
            <a:extLst>
              <a:ext uri="{28A0092B-C50C-407E-A947-70E740481C1C}">
                <a14:useLocalDpi xmlns:a14="http://schemas.microsoft.com/office/drawing/2010/main" val="0"/>
              </a:ext>
            </a:extLst>
          </a:blip>
          <a:srcRect b="35906"/>
          <a:stretch/>
        </p:blipFill>
        <p:spPr>
          <a:xfrm>
            <a:off x="1488321" y="4478125"/>
            <a:ext cx="1356189" cy="1939936"/>
          </a:xfrm>
          <a:prstGeom prst="rect">
            <a:avLst/>
          </a:prstGeom>
        </p:spPr>
      </p:pic>
      <p:pic>
        <p:nvPicPr>
          <p:cNvPr id="20" name="Picture 19" descr="A person with a muscular body holding a claw&#10;&#10;Description automatically generated">
            <a:extLst>
              <a:ext uri="{FF2B5EF4-FFF2-40B4-BE49-F238E27FC236}">
                <a16:creationId xmlns:a16="http://schemas.microsoft.com/office/drawing/2014/main" id="{A9BF989B-F43A-ADB4-92EA-FAF07D2A75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5436" y="3429000"/>
            <a:ext cx="2782807" cy="3070571"/>
          </a:xfrm>
          <a:prstGeom prst="rect">
            <a:avLst/>
          </a:prstGeom>
        </p:spPr>
      </p:pic>
      <p:pic>
        <p:nvPicPr>
          <p:cNvPr id="10" name="Picture 9" descr="A person in a yellow and blue garment&#10;&#10;Description automatically generated">
            <a:extLst>
              <a:ext uri="{FF2B5EF4-FFF2-40B4-BE49-F238E27FC236}">
                <a16:creationId xmlns:a16="http://schemas.microsoft.com/office/drawing/2014/main" id="{5D23DF58-05B7-CCF7-E43A-9FA64E3A9934}"/>
              </a:ext>
            </a:extLst>
          </p:cNvPr>
          <p:cNvPicPr>
            <a:picLocks noChangeAspect="1"/>
          </p:cNvPicPr>
          <p:nvPr/>
        </p:nvPicPr>
        <p:blipFill>
          <a:blip r:embed="rId4">
            <a:extLst>
              <a:ext uri="{28A0092B-C50C-407E-A947-70E740481C1C}">
                <a14:useLocalDpi xmlns:a14="http://schemas.microsoft.com/office/drawing/2010/main" val="0"/>
              </a:ext>
            </a:extLst>
          </a:blip>
          <a:srcRect l="20017" t="1884" r="2641" b="45114"/>
          <a:stretch>
            <a:fillRect/>
          </a:stretch>
        </p:blipFill>
        <p:spPr>
          <a:xfrm>
            <a:off x="7011269" y="567354"/>
            <a:ext cx="3634862" cy="3634862"/>
          </a:xfrm>
          <a:custGeom>
            <a:avLst/>
            <a:gdLst>
              <a:gd name="connsiteX0" fmla="*/ 1817431 w 3634862"/>
              <a:gd name="connsiteY0" fmla="*/ 0 h 3634862"/>
              <a:gd name="connsiteX1" fmla="*/ 3634862 w 3634862"/>
              <a:gd name="connsiteY1" fmla="*/ 1817431 h 3634862"/>
              <a:gd name="connsiteX2" fmla="*/ 1817431 w 3634862"/>
              <a:gd name="connsiteY2" fmla="*/ 3634862 h 3634862"/>
              <a:gd name="connsiteX3" fmla="*/ 0 w 3634862"/>
              <a:gd name="connsiteY3" fmla="*/ 1817431 h 3634862"/>
              <a:gd name="connsiteX4" fmla="*/ 1817431 w 3634862"/>
              <a:gd name="connsiteY4" fmla="*/ 0 h 3634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4862" h="3634862">
                <a:moveTo>
                  <a:pt x="1817431" y="0"/>
                </a:moveTo>
                <a:cubicBezTo>
                  <a:pt x="2821170" y="0"/>
                  <a:pt x="3634862" y="813692"/>
                  <a:pt x="3634862" y="1817431"/>
                </a:cubicBezTo>
                <a:cubicBezTo>
                  <a:pt x="3634862" y="2821170"/>
                  <a:pt x="2821170" y="3634862"/>
                  <a:pt x="1817431" y="3634862"/>
                </a:cubicBezTo>
                <a:cubicBezTo>
                  <a:pt x="813692" y="3634862"/>
                  <a:pt x="0" y="2821170"/>
                  <a:pt x="0" y="1817431"/>
                </a:cubicBezTo>
                <a:cubicBezTo>
                  <a:pt x="0" y="813692"/>
                  <a:pt x="813692" y="0"/>
                  <a:pt x="1817431" y="0"/>
                </a:cubicBezTo>
                <a:close/>
              </a:path>
            </a:pathLst>
          </a:custGeom>
        </p:spPr>
      </p:pic>
      <p:pic>
        <p:nvPicPr>
          <p:cNvPr id="11" name="Picture 10" descr="A person wearing a dress&#10;&#10;Description automatically generated">
            <a:extLst>
              <a:ext uri="{FF2B5EF4-FFF2-40B4-BE49-F238E27FC236}">
                <a16:creationId xmlns:a16="http://schemas.microsoft.com/office/drawing/2014/main" id="{B004C7CF-43F5-5971-8D22-71E74D0046E2}"/>
              </a:ext>
            </a:extLst>
          </p:cNvPr>
          <p:cNvPicPr>
            <a:picLocks noChangeAspect="1"/>
          </p:cNvPicPr>
          <p:nvPr/>
        </p:nvPicPr>
        <p:blipFill>
          <a:blip r:embed="rId5">
            <a:extLst>
              <a:ext uri="{28A0092B-C50C-407E-A947-70E740481C1C}">
                <a14:useLocalDpi xmlns:a14="http://schemas.microsoft.com/office/drawing/2010/main" val="0"/>
              </a:ext>
            </a:extLst>
          </a:blip>
          <a:srcRect l="399" t="-4323" r="-399" b="69574"/>
          <a:stretch/>
        </p:blipFill>
        <p:spPr>
          <a:xfrm flipH="1">
            <a:off x="8950784" y="4090719"/>
            <a:ext cx="1837441" cy="2308761"/>
          </a:xfrm>
          <a:prstGeom prst="rect">
            <a:avLst/>
          </a:prstGeom>
        </p:spPr>
      </p:pic>
      <p:pic>
        <p:nvPicPr>
          <p:cNvPr id="19" name="Picture 18">
            <a:extLst>
              <a:ext uri="{FF2B5EF4-FFF2-40B4-BE49-F238E27FC236}">
                <a16:creationId xmlns:a16="http://schemas.microsoft.com/office/drawing/2014/main" id="{790C799D-18E9-618D-96A8-39EA14C71E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0082" y="4395925"/>
            <a:ext cx="1837440" cy="2027446"/>
          </a:xfrm>
          <a:prstGeom prst="rect">
            <a:avLst/>
          </a:prstGeom>
        </p:spPr>
      </p:pic>
      <p:sp>
        <p:nvSpPr>
          <p:cNvPr id="21" name="Rectangle 20">
            <a:extLst>
              <a:ext uri="{FF2B5EF4-FFF2-40B4-BE49-F238E27FC236}">
                <a16:creationId xmlns:a16="http://schemas.microsoft.com/office/drawing/2014/main" id="{609C2B28-A328-4A65-23B4-6C7C9BEA3BD7}"/>
              </a:ext>
            </a:extLst>
          </p:cNvPr>
          <p:cNvSpPr/>
          <p:nvPr/>
        </p:nvSpPr>
        <p:spPr>
          <a:xfrm>
            <a:off x="1351621" y="237185"/>
            <a:ext cx="1900707" cy="232023"/>
          </a:xfrm>
          <a:prstGeom prst="rect">
            <a:avLst/>
          </a:prstGeom>
          <a:solidFill>
            <a:srgbClr val="FFB4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200" b="1" dirty="0">
                <a:solidFill>
                  <a:srgbClr val="A30303"/>
                </a:solidFill>
              </a:rPr>
              <a:t>PRESENTAT</a:t>
            </a:r>
            <a:r>
              <a:rPr lang="es-CO" sz="1200" dirty="0">
                <a:solidFill>
                  <a:srgbClr val="A30303"/>
                </a:solidFill>
              </a:rPr>
              <a:t>ION NAME</a:t>
            </a:r>
          </a:p>
        </p:txBody>
      </p:sp>
    </p:spTree>
    <p:extLst>
      <p:ext uri="{BB962C8B-B14F-4D97-AF65-F5344CB8AC3E}">
        <p14:creationId xmlns:p14="http://schemas.microsoft.com/office/powerpoint/2010/main" val="3036173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B4F83E-2C76-2BC6-AE8E-1477CADC358D}"/>
              </a:ext>
            </a:extLst>
          </p:cNvPr>
          <p:cNvSpPr/>
          <p:nvPr/>
        </p:nvSpPr>
        <p:spPr>
          <a:xfrm>
            <a:off x="1156821" y="4400550"/>
            <a:ext cx="2290308" cy="2000250"/>
          </a:xfrm>
          <a:prstGeom prst="rect">
            <a:avLst/>
          </a:prstGeom>
          <a:solidFill>
            <a:srgbClr val="FFB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angle 6">
            <a:extLst>
              <a:ext uri="{FF2B5EF4-FFF2-40B4-BE49-F238E27FC236}">
                <a16:creationId xmlns:a16="http://schemas.microsoft.com/office/drawing/2014/main" id="{18B39FC1-3032-940A-287B-4211BA1B2545}"/>
              </a:ext>
            </a:extLst>
          </p:cNvPr>
          <p:cNvSpPr/>
          <p:nvPr/>
        </p:nvSpPr>
        <p:spPr>
          <a:xfrm>
            <a:off x="3679331" y="4400550"/>
            <a:ext cx="2290308" cy="200025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TextBox 12">
            <a:extLst>
              <a:ext uri="{FF2B5EF4-FFF2-40B4-BE49-F238E27FC236}">
                <a16:creationId xmlns:a16="http://schemas.microsoft.com/office/drawing/2014/main" id="{DA261F24-BFC7-505E-CDCE-9DEE68EE7647}"/>
              </a:ext>
            </a:extLst>
          </p:cNvPr>
          <p:cNvSpPr txBox="1"/>
          <p:nvPr/>
        </p:nvSpPr>
        <p:spPr>
          <a:xfrm>
            <a:off x="1084769" y="1439585"/>
            <a:ext cx="2922082" cy="2308324"/>
          </a:xfrm>
          <a:prstGeom prst="rect">
            <a:avLst/>
          </a:prstGeom>
          <a:noFill/>
        </p:spPr>
        <p:txBody>
          <a:bodyPr wrap="square" rtlCol="0">
            <a:spAutoFit/>
          </a:bodyPr>
          <a:lstStyle/>
          <a:p>
            <a:r>
              <a:rPr lang="es-CO" sz="1600" b="0" i="0" dirty="0" err="1">
                <a:solidFill>
                  <a:schemeClr val="bg1"/>
                </a:solidFill>
                <a:effectLst/>
                <a:latin typeface="Open Sans" pitchFamily="2" charset="0"/>
              </a:rPr>
              <a:t>Lorem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ipsum</a:t>
            </a:r>
            <a:r>
              <a:rPr lang="es-CO" sz="1600" b="0" i="0" dirty="0">
                <a:solidFill>
                  <a:schemeClr val="bg1"/>
                </a:solidFill>
                <a:effectLst/>
                <a:latin typeface="Open Sans" pitchFamily="2" charset="0"/>
              </a:rPr>
              <a:t> dolor </a:t>
            </a:r>
            <a:r>
              <a:rPr lang="es-CO" sz="1600" b="0" i="0" dirty="0" err="1">
                <a:solidFill>
                  <a:schemeClr val="bg1"/>
                </a:solidFill>
                <a:effectLst/>
                <a:latin typeface="Open Sans" pitchFamily="2" charset="0"/>
              </a:rPr>
              <a:t>sit</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amet</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consectetur</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adipiscing</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elit</a:t>
            </a:r>
            <a:r>
              <a:rPr lang="es-CO" sz="1600" b="0" i="0" dirty="0">
                <a:solidFill>
                  <a:schemeClr val="bg1"/>
                </a:solidFill>
                <a:effectLst/>
                <a:latin typeface="Open Sans" pitchFamily="2" charset="0"/>
              </a:rPr>
              <a:t>. In </a:t>
            </a:r>
            <a:r>
              <a:rPr lang="es-CO" sz="1600" b="0" i="0" dirty="0" err="1">
                <a:solidFill>
                  <a:schemeClr val="bg1"/>
                </a:solidFill>
                <a:effectLst/>
                <a:latin typeface="Open Sans" pitchFamily="2" charset="0"/>
              </a:rPr>
              <a:t>sagittis</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nisi</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eu</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est</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vestibulum</a:t>
            </a:r>
            <a:r>
              <a:rPr lang="es-CO" sz="1600" b="0" i="0" dirty="0">
                <a:solidFill>
                  <a:schemeClr val="bg1"/>
                </a:solidFill>
                <a:effectLst/>
                <a:latin typeface="Open Sans" pitchFamily="2" charset="0"/>
              </a:rPr>
              <a:t> auctor. </a:t>
            </a:r>
            <a:r>
              <a:rPr lang="es-CO" sz="1600" b="0" i="0" dirty="0" err="1">
                <a:solidFill>
                  <a:schemeClr val="bg1"/>
                </a:solidFill>
                <a:effectLst/>
                <a:latin typeface="Open Sans" pitchFamily="2" charset="0"/>
              </a:rPr>
              <a:t>Vestibulum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congue</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sagittis</a:t>
            </a:r>
            <a:r>
              <a:rPr lang="es-CO" sz="1600" b="0" i="0" dirty="0">
                <a:solidFill>
                  <a:schemeClr val="bg1"/>
                </a:solidFill>
                <a:effectLst/>
                <a:latin typeface="Open Sans" pitchFamily="2" charset="0"/>
              </a:rPr>
              <a:t> urna quis pulvinar. Ut a </a:t>
            </a:r>
            <a:r>
              <a:rPr lang="es-CO" sz="1600" b="0" i="0" dirty="0" err="1">
                <a:solidFill>
                  <a:schemeClr val="bg1"/>
                </a:solidFill>
                <a:effectLst/>
                <a:latin typeface="Open Sans" pitchFamily="2" charset="0"/>
              </a:rPr>
              <a:t>quam</a:t>
            </a:r>
            <a:r>
              <a:rPr lang="es-CO" sz="1600" b="0" i="0" dirty="0">
                <a:solidFill>
                  <a:schemeClr val="bg1"/>
                </a:solidFill>
                <a:effectLst/>
                <a:latin typeface="Open Sans" pitchFamily="2" charset="0"/>
              </a:rPr>
              <a:t> ac odio ornare </a:t>
            </a:r>
            <a:r>
              <a:rPr lang="es-CO" sz="1600" b="0" i="0" dirty="0" err="1">
                <a:solidFill>
                  <a:schemeClr val="bg1"/>
                </a:solidFill>
                <a:effectLst/>
                <a:latin typeface="Open Sans" pitchFamily="2" charset="0"/>
              </a:rPr>
              <a:t>fermentum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eu</a:t>
            </a:r>
            <a:r>
              <a:rPr lang="es-CO" sz="1600" b="0" i="0" dirty="0">
                <a:solidFill>
                  <a:schemeClr val="bg1"/>
                </a:solidFill>
                <a:effectLst/>
                <a:latin typeface="Open Sans" pitchFamily="2" charset="0"/>
              </a:rPr>
              <a:t> sed </a:t>
            </a:r>
            <a:r>
              <a:rPr lang="es-CO" sz="1600" b="0" i="0" dirty="0" err="1">
                <a:solidFill>
                  <a:schemeClr val="bg1"/>
                </a:solidFill>
                <a:effectLst/>
                <a:latin typeface="Open Sans" pitchFamily="2" charset="0"/>
              </a:rPr>
              <a:t>velit</a:t>
            </a:r>
            <a:r>
              <a:rPr lang="es-CO" sz="1600" b="0" i="0" dirty="0">
                <a:solidFill>
                  <a:schemeClr val="bg1"/>
                </a:solidFill>
                <a:effectLst/>
                <a:latin typeface="Open Sans" pitchFamily="2" charset="0"/>
              </a:rPr>
              <a:t>. </a:t>
            </a:r>
          </a:p>
          <a:p>
            <a:endParaRPr lang="es-CO" sz="1600" dirty="0">
              <a:solidFill>
                <a:schemeClr val="bg1"/>
              </a:solidFill>
            </a:endParaRPr>
          </a:p>
        </p:txBody>
      </p:sp>
      <p:sp>
        <p:nvSpPr>
          <p:cNvPr id="14" name="TextBox 13">
            <a:extLst>
              <a:ext uri="{FF2B5EF4-FFF2-40B4-BE49-F238E27FC236}">
                <a16:creationId xmlns:a16="http://schemas.microsoft.com/office/drawing/2014/main" id="{8198F397-3FAA-1248-7ED0-BC83DFD108C7}"/>
              </a:ext>
            </a:extLst>
          </p:cNvPr>
          <p:cNvSpPr txBox="1"/>
          <p:nvPr/>
        </p:nvSpPr>
        <p:spPr>
          <a:xfrm>
            <a:off x="8452878" y="1235842"/>
            <a:ext cx="2654353" cy="2554545"/>
          </a:xfrm>
          <a:prstGeom prst="rect">
            <a:avLst/>
          </a:prstGeom>
          <a:noFill/>
        </p:spPr>
        <p:txBody>
          <a:bodyPr wrap="square" rtlCol="0">
            <a:spAutoFit/>
          </a:bodyPr>
          <a:lstStyle/>
          <a:p>
            <a:r>
              <a:rPr lang="es-CO" sz="1600" b="0" i="0" dirty="0" err="1">
                <a:solidFill>
                  <a:schemeClr val="bg1"/>
                </a:solidFill>
                <a:effectLst/>
                <a:latin typeface="Open Sans" pitchFamily="2" charset="0"/>
              </a:rPr>
              <a:t>Lorem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ipsum</a:t>
            </a:r>
            <a:r>
              <a:rPr lang="es-CO" sz="1600" b="0" i="0" dirty="0">
                <a:solidFill>
                  <a:schemeClr val="bg1"/>
                </a:solidFill>
                <a:effectLst/>
                <a:latin typeface="Open Sans" pitchFamily="2" charset="0"/>
              </a:rPr>
              <a:t> dolor </a:t>
            </a:r>
            <a:r>
              <a:rPr lang="es-CO" sz="1600" b="0" i="0" dirty="0" err="1">
                <a:solidFill>
                  <a:schemeClr val="bg1"/>
                </a:solidFill>
                <a:effectLst/>
                <a:latin typeface="Open Sans" pitchFamily="2" charset="0"/>
              </a:rPr>
              <a:t>sit</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amet</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consectetur</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adipiscing</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elit</a:t>
            </a:r>
            <a:r>
              <a:rPr lang="es-CO" sz="1600" b="0" i="0" dirty="0">
                <a:solidFill>
                  <a:schemeClr val="bg1"/>
                </a:solidFill>
                <a:effectLst/>
                <a:latin typeface="Open Sans" pitchFamily="2" charset="0"/>
              </a:rPr>
              <a:t>. In </a:t>
            </a:r>
            <a:r>
              <a:rPr lang="es-CO" sz="1600" b="0" i="0" dirty="0" err="1">
                <a:solidFill>
                  <a:schemeClr val="bg1"/>
                </a:solidFill>
                <a:effectLst/>
                <a:latin typeface="Open Sans" pitchFamily="2" charset="0"/>
              </a:rPr>
              <a:t>sagittis</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nisi</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eu</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est</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vestibulum</a:t>
            </a:r>
            <a:r>
              <a:rPr lang="es-CO" sz="1600" b="0" i="0" dirty="0">
                <a:solidFill>
                  <a:schemeClr val="bg1"/>
                </a:solidFill>
                <a:effectLst/>
                <a:latin typeface="Open Sans" pitchFamily="2" charset="0"/>
              </a:rPr>
              <a:t> auctor. </a:t>
            </a:r>
            <a:r>
              <a:rPr lang="es-CO" sz="1600" b="0" i="0" dirty="0" err="1">
                <a:solidFill>
                  <a:schemeClr val="bg1"/>
                </a:solidFill>
                <a:effectLst/>
                <a:latin typeface="Open Sans" pitchFamily="2" charset="0"/>
              </a:rPr>
              <a:t>Vestibulum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congue</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sagittis</a:t>
            </a:r>
            <a:r>
              <a:rPr lang="es-CO" sz="1600" b="0" i="0" dirty="0">
                <a:solidFill>
                  <a:schemeClr val="bg1"/>
                </a:solidFill>
                <a:effectLst/>
                <a:latin typeface="Open Sans" pitchFamily="2" charset="0"/>
              </a:rPr>
              <a:t> urna quis pulvinar. Ut a </a:t>
            </a:r>
            <a:r>
              <a:rPr lang="es-CO" sz="1600" b="0" i="0" dirty="0" err="1">
                <a:solidFill>
                  <a:schemeClr val="bg1"/>
                </a:solidFill>
                <a:effectLst/>
                <a:latin typeface="Open Sans" pitchFamily="2" charset="0"/>
              </a:rPr>
              <a:t>quam</a:t>
            </a:r>
            <a:r>
              <a:rPr lang="es-CO" sz="1600" b="0" i="0" dirty="0">
                <a:solidFill>
                  <a:schemeClr val="bg1"/>
                </a:solidFill>
                <a:effectLst/>
                <a:latin typeface="Open Sans" pitchFamily="2" charset="0"/>
              </a:rPr>
              <a:t> ac odio ornare </a:t>
            </a:r>
            <a:r>
              <a:rPr lang="es-CO" sz="1600" b="0" i="0" dirty="0" err="1">
                <a:solidFill>
                  <a:schemeClr val="bg1"/>
                </a:solidFill>
                <a:effectLst/>
                <a:latin typeface="Open Sans" pitchFamily="2" charset="0"/>
              </a:rPr>
              <a:t>fermentum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eu</a:t>
            </a:r>
            <a:r>
              <a:rPr lang="es-CO" sz="1600" b="0" i="0" dirty="0">
                <a:solidFill>
                  <a:schemeClr val="bg1"/>
                </a:solidFill>
                <a:effectLst/>
                <a:latin typeface="Open Sans" pitchFamily="2" charset="0"/>
              </a:rPr>
              <a:t> sed </a:t>
            </a:r>
            <a:r>
              <a:rPr lang="es-CO" sz="1600" b="0" i="0" dirty="0" err="1">
                <a:solidFill>
                  <a:schemeClr val="bg1"/>
                </a:solidFill>
                <a:effectLst/>
                <a:latin typeface="Open Sans" pitchFamily="2" charset="0"/>
              </a:rPr>
              <a:t>velit</a:t>
            </a:r>
            <a:r>
              <a:rPr lang="es-CO" sz="1600" b="0" i="0" dirty="0">
                <a:solidFill>
                  <a:schemeClr val="bg1"/>
                </a:solidFill>
                <a:effectLst/>
                <a:latin typeface="Open Sans" pitchFamily="2" charset="0"/>
              </a:rPr>
              <a:t>. </a:t>
            </a:r>
          </a:p>
          <a:p>
            <a:endParaRPr lang="es-CO" sz="1600" dirty="0">
              <a:solidFill>
                <a:schemeClr val="bg1"/>
              </a:solidFill>
            </a:endParaRPr>
          </a:p>
        </p:txBody>
      </p:sp>
      <p:sp>
        <p:nvSpPr>
          <p:cNvPr id="4" name="Rectangle 3">
            <a:extLst>
              <a:ext uri="{FF2B5EF4-FFF2-40B4-BE49-F238E27FC236}">
                <a16:creationId xmlns:a16="http://schemas.microsoft.com/office/drawing/2014/main" id="{2F7A0ECE-B359-A7D8-9A28-AE8791A1B5F2}"/>
              </a:ext>
            </a:extLst>
          </p:cNvPr>
          <p:cNvSpPr/>
          <p:nvPr/>
        </p:nvSpPr>
        <p:spPr>
          <a:xfrm>
            <a:off x="6201841" y="4400550"/>
            <a:ext cx="2290308" cy="2000250"/>
          </a:xfrm>
          <a:prstGeom prst="rect">
            <a:avLst/>
          </a:prstGeom>
          <a:solidFill>
            <a:srgbClr val="FFB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Rectangle 4">
            <a:extLst>
              <a:ext uri="{FF2B5EF4-FFF2-40B4-BE49-F238E27FC236}">
                <a16:creationId xmlns:a16="http://schemas.microsoft.com/office/drawing/2014/main" id="{196770A4-EC27-B297-3CD3-A8542A80A2D1}"/>
              </a:ext>
            </a:extLst>
          </p:cNvPr>
          <p:cNvSpPr/>
          <p:nvPr/>
        </p:nvSpPr>
        <p:spPr>
          <a:xfrm>
            <a:off x="8724351" y="4400550"/>
            <a:ext cx="2290308" cy="200025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TextBox 7">
            <a:extLst>
              <a:ext uri="{FF2B5EF4-FFF2-40B4-BE49-F238E27FC236}">
                <a16:creationId xmlns:a16="http://schemas.microsoft.com/office/drawing/2014/main" id="{0E476158-5213-5472-CFAA-EAB0F08AAF96}"/>
              </a:ext>
            </a:extLst>
          </p:cNvPr>
          <p:cNvSpPr txBox="1"/>
          <p:nvPr/>
        </p:nvSpPr>
        <p:spPr>
          <a:xfrm>
            <a:off x="1084769" y="385134"/>
            <a:ext cx="5189123" cy="1015663"/>
          </a:xfrm>
          <a:prstGeom prst="rect">
            <a:avLst/>
          </a:prstGeom>
          <a:noFill/>
        </p:spPr>
        <p:txBody>
          <a:bodyPr wrap="square" rtlCol="0">
            <a:spAutoFit/>
          </a:bodyPr>
          <a:lstStyle/>
          <a:p>
            <a:r>
              <a:rPr lang="es-CO" sz="6000" dirty="0" err="1">
                <a:solidFill>
                  <a:srgbClr val="FFB400"/>
                </a:solidFill>
                <a:latin typeface="Rogue Hero" pitchFamily="2" charset="0"/>
              </a:rPr>
              <a:t>dogpool</a:t>
            </a:r>
            <a:endParaRPr lang="es-CO" sz="6000" dirty="0">
              <a:solidFill>
                <a:srgbClr val="FFB400"/>
              </a:solidFill>
              <a:latin typeface="Rogue Hero" pitchFamily="2" charset="0"/>
            </a:endParaRPr>
          </a:p>
        </p:txBody>
      </p:sp>
      <p:sp>
        <p:nvSpPr>
          <p:cNvPr id="15" name="Oval 14">
            <a:extLst>
              <a:ext uri="{FF2B5EF4-FFF2-40B4-BE49-F238E27FC236}">
                <a16:creationId xmlns:a16="http://schemas.microsoft.com/office/drawing/2014/main" id="{1097470C-D9A2-50CB-27BF-A5F4BC3481F7}"/>
              </a:ext>
            </a:extLst>
          </p:cNvPr>
          <p:cNvSpPr/>
          <p:nvPr/>
        </p:nvSpPr>
        <p:spPr>
          <a:xfrm>
            <a:off x="4330196" y="479669"/>
            <a:ext cx="3634862" cy="3634862"/>
          </a:xfrm>
          <a:prstGeom prst="ellipse">
            <a:avLst/>
          </a:prstGeom>
          <a:solidFill>
            <a:srgbClr val="FFB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8" name="Picture 17">
            <a:extLst>
              <a:ext uri="{FF2B5EF4-FFF2-40B4-BE49-F238E27FC236}">
                <a16:creationId xmlns:a16="http://schemas.microsoft.com/office/drawing/2014/main" id="{B6771014-DBDF-689B-56D4-AA0C3757F5BA}"/>
              </a:ext>
            </a:extLst>
          </p:cNvPr>
          <p:cNvPicPr>
            <a:picLocks noChangeAspect="1"/>
          </p:cNvPicPr>
          <p:nvPr/>
        </p:nvPicPr>
        <p:blipFill>
          <a:blip r:embed="rId2">
            <a:extLst>
              <a:ext uri="{28A0092B-C50C-407E-A947-70E740481C1C}">
                <a14:useLocalDpi xmlns:a14="http://schemas.microsoft.com/office/drawing/2010/main" val="0"/>
              </a:ext>
            </a:extLst>
          </a:blip>
          <a:srcRect b="35906"/>
          <a:stretch/>
        </p:blipFill>
        <p:spPr>
          <a:xfrm>
            <a:off x="1488321" y="4478125"/>
            <a:ext cx="1356189" cy="1939936"/>
          </a:xfrm>
          <a:prstGeom prst="rect">
            <a:avLst/>
          </a:prstGeom>
        </p:spPr>
      </p:pic>
      <p:pic>
        <p:nvPicPr>
          <p:cNvPr id="11" name="Picture 10" descr="A person wearing a dress&#10;&#10;Description automatically generated">
            <a:extLst>
              <a:ext uri="{FF2B5EF4-FFF2-40B4-BE49-F238E27FC236}">
                <a16:creationId xmlns:a16="http://schemas.microsoft.com/office/drawing/2014/main" id="{B004C7CF-43F5-5971-8D22-71E74D0046E2}"/>
              </a:ext>
            </a:extLst>
          </p:cNvPr>
          <p:cNvPicPr>
            <a:picLocks noChangeAspect="1"/>
          </p:cNvPicPr>
          <p:nvPr/>
        </p:nvPicPr>
        <p:blipFill>
          <a:blip r:embed="rId3">
            <a:extLst>
              <a:ext uri="{28A0092B-C50C-407E-A947-70E740481C1C}">
                <a14:useLocalDpi xmlns:a14="http://schemas.microsoft.com/office/drawing/2010/main" val="0"/>
              </a:ext>
            </a:extLst>
          </a:blip>
          <a:srcRect l="399" t="-4323" r="-399" b="69574"/>
          <a:stretch/>
        </p:blipFill>
        <p:spPr>
          <a:xfrm flipH="1">
            <a:off x="8950784" y="4090719"/>
            <a:ext cx="1837441" cy="2308761"/>
          </a:xfrm>
          <a:prstGeom prst="rect">
            <a:avLst/>
          </a:prstGeom>
        </p:spPr>
      </p:pic>
      <p:pic>
        <p:nvPicPr>
          <p:cNvPr id="19" name="Picture 18">
            <a:extLst>
              <a:ext uri="{FF2B5EF4-FFF2-40B4-BE49-F238E27FC236}">
                <a16:creationId xmlns:a16="http://schemas.microsoft.com/office/drawing/2014/main" id="{790C799D-18E9-618D-96A8-39EA14C71E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3570" y="3896227"/>
            <a:ext cx="2290308" cy="2527144"/>
          </a:xfrm>
          <a:prstGeom prst="rect">
            <a:avLst/>
          </a:prstGeom>
        </p:spPr>
      </p:pic>
      <p:pic>
        <p:nvPicPr>
          <p:cNvPr id="2" name="Picture 1" descr="A person with a muscular body holding a claw&#10;&#10;Description automatically generated">
            <a:extLst>
              <a:ext uri="{FF2B5EF4-FFF2-40B4-BE49-F238E27FC236}">
                <a16:creationId xmlns:a16="http://schemas.microsoft.com/office/drawing/2014/main" id="{1A48F928-F863-7041-63B1-2CD2B2D293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8960" y="4377978"/>
            <a:ext cx="1922764" cy="2121593"/>
          </a:xfrm>
          <a:prstGeom prst="rect">
            <a:avLst/>
          </a:prstGeom>
        </p:spPr>
      </p:pic>
      <p:pic>
        <p:nvPicPr>
          <p:cNvPr id="9" name="Picture 8" descr="A dog wearing a garment&#10;&#10;Description automatically generated">
            <a:extLst>
              <a:ext uri="{FF2B5EF4-FFF2-40B4-BE49-F238E27FC236}">
                <a16:creationId xmlns:a16="http://schemas.microsoft.com/office/drawing/2014/main" id="{025678E7-20DD-0CAB-4A06-3029FD25B6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9857" y="43467"/>
            <a:ext cx="2694262" cy="4104922"/>
          </a:xfrm>
          <a:prstGeom prst="rect">
            <a:avLst/>
          </a:prstGeom>
        </p:spPr>
      </p:pic>
      <p:sp>
        <p:nvSpPr>
          <p:cNvPr id="16" name="Rectangle 15">
            <a:extLst>
              <a:ext uri="{FF2B5EF4-FFF2-40B4-BE49-F238E27FC236}">
                <a16:creationId xmlns:a16="http://schemas.microsoft.com/office/drawing/2014/main" id="{1FC1A34E-D50E-F8E8-F1A1-48540396C910}"/>
              </a:ext>
            </a:extLst>
          </p:cNvPr>
          <p:cNvSpPr/>
          <p:nvPr/>
        </p:nvSpPr>
        <p:spPr>
          <a:xfrm>
            <a:off x="1156821" y="269122"/>
            <a:ext cx="1900707" cy="232023"/>
          </a:xfrm>
          <a:prstGeom prst="rect">
            <a:avLst/>
          </a:prstGeom>
          <a:solidFill>
            <a:srgbClr val="FFB4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200" b="1" dirty="0">
                <a:solidFill>
                  <a:srgbClr val="A30303"/>
                </a:solidFill>
              </a:rPr>
              <a:t>PRESENTAT</a:t>
            </a:r>
            <a:r>
              <a:rPr lang="es-CO" sz="1200" dirty="0">
                <a:solidFill>
                  <a:srgbClr val="A30303"/>
                </a:solidFill>
              </a:rPr>
              <a:t>ION NAME</a:t>
            </a:r>
          </a:p>
        </p:txBody>
      </p:sp>
    </p:spTree>
    <p:extLst>
      <p:ext uri="{BB962C8B-B14F-4D97-AF65-F5344CB8AC3E}">
        <p14:creationId xmlns:p14="http://schemas.microsoft.com/office/powerpoint/2010/main" val="2667904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B4F83E-2C76-2BC6-AE8E-1477CADC358D}"/>
              </a:ext>
            </a:extLst>
          </p:cNvPr>
          <p:cNvSpPr/>
          <p:nvPr/>
        </p:nvSpPr>
        <p:spPr>
          <a:xfrm>
            <a:off x="1156821" y="4400550"/>
            <a:ext cx="2290308" cy="2000250"/>
          </a:xfrm>
          <a:prstGeom prst="rect">
            <a:avLst/>
          </a:prstGeom>
          <a:solidFill>
            <a:srgbClr val="FFB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angle 6">
            <a:extLst>
              <a:ext uri="{FF2B5EF4-FFF2-40B4-BE49-F238E27FC236}">
                <a16:creationId xmlns:a16="http://schemas.microsoft.com/office/drawing/2014/main" id="{18B39FC1-3032-940A-287B-4211BA1B2545}"/>
              </a:ext>
            </a:extLst>
          </p:cNvPr>
          <p:cNvSpPr/>
          <p:nvPr/>
        </p:nvSpPr>
        <p:spPr>
          <a:xfrm>
            <a:off x="3679331" y="4400550"/>
            <a:ext cx="2290308" cy="200025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TextBox 12">
            <a:extLst>
              <a:ext uri="{FF2B5EF4-FFF2-40B4-BE49-F238E27FC236}">
                <a16:creationId xmlns:a16="http://schemas.microsoft.com/office/drawing/2014/main" id="{DA261F24-BFC7-505E-CDCE-9DEE68EE7647}"/>
              </a:ext>
            </a:extLst>
          </p:cNvPr>
          <p:cNvSpPr txBox="1"/>
          <p:nvPr/>
        </p:nvSpPr>
        <p:spPr>
          <a:xfrm>
            <a:off x="4699962" y="1834019"/>
            <a:ext cx="3130504" cy="2062103"/>
          </a:xfrm>
          <a:prstGeom prst="rect">
            <a:avLst/>
          </a:prstGeom>
          <a:noFill/>
        </p:spPr>
        <p:txBody>
          <a:bodyPr wrap="square" rtlCol="0">
            <a:spAutoFit/>
          </a:bodyPr>
          <a:lstStyle/>
          <a:p>
            <a:r>
              <a:rPr lang="es-CO" sz="1600" b="0" i="0" dirty="0" err="1">
                <a:solidFill>
                  <a:schemeClr val="bg1"/>
                </a:solidFill>
                <a:effectLst/>
                <a:latin typeface="Open Sans" pitchFamily="2" charset="0"/>
              </a:rPr>
              <a:t>Lorem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ipsum</a:t>
            </a:r>
            <a:r>
              <a:rPr lang="es-CO" sz="1600" b="0" i="0" dirty="0">
                <a:solidFill>
                  <a:schemeClr val="bg1"/>
                </a:solidFill>
                <a:effectLst/>
                <a:latin typeface="Open Sans" pitchFamily="2" charset="0"/>
              </a:rPr>
              <a:t> dolor </a:t>
            </a:r>
            <a:r>
              <a:rPr lang="es-CO" sz="1600" b="0" i="0" dirty="0" err="1">
                <a:solidFill>
                  <a:schemeClr val="bg1"/>
                </a:solidFill>
                <a:effectLst/>
                <a:latin typeface="Open Sans" pitchFamily="2" charset="0"/>
              </a:rPr>
              <a:t>sit</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amet</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consectetur</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adipiscing</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elit</a:t>
            </a:r>
            <a:r>
              <a:rPr lang="es-CO" sz="1600" b="0" i="0" dirty="0">
                <a:solidFill>
                  <a:schemeClr val="bg1"/>
                </a:solidFill>
                <a:effectLst/>
                <a:latin typeface="Open Sans" pitchFamily="2" charset="0"/>
              </a:rPr>
              <a:t>. In </a:t>
            </a:r>
            <a:r>
              <a:rPr lang="es-CO" sz="1600" b="0" i="0" dirty="0" err="1">
                <a:solidFill>
                  <a:schemeClr val="bg1"/>
                </a:solidFill>
                <a:effectLst/>
                <a:latin typeface="Open Sans" pitchFamily="2" charset="0"/>
              </a:rPr>
              <a:t>sagittis</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nisi</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eu</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est</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vestibulum</a:t>
            </a:r>
            <a:r>
              <a:rPr lang="es-CO" sz="1600" b="0" i="0" dirty="0">
                <a:solidFill>
                  <a:schemeClr val="bg1"/>
                </a:solidFill>
                <a:effectLst/>
                <a:latin typeface="Open Sans" pitchFamily="2" charset="0"/>
              </a:rPr>
              <a:t> auctor. </a:t>
            </a:r>
            <a:r>
              <a:rPr lang="es-CO" sz="1600" b="0" i="0" dirty="0" err="1">
                <a:solidFill>
                  <a:schemeClr val="bg1"/>
                </a:solidFill>
                <a:effectLst/>
                <a:latin typeface="Open Sans" pitchFamily="2" charset="0"/>
              </a:rPr>
              <a:t>Vestibulum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congue</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sagittis</a:t>
            </a:r>
            <a:r>
              <a:rPr lang="es-CO" sz="1600" b="0" i="0" dirty="0">
                <a:solidFill>
                  <a:schemeClr val="bg1"/>
                </a:solidFill>
                <a:effectLst/>
                <a:latin typeface="Open Sans" pitchFamily="2" charset="0"/>
              </a:rPr>
              <a:t> urna quis pulvinar. Ut a </a:t>
            </a:r>
            <a:r>
              <a:rPr lang="es-CO" sz="1600" b="0" i="0" dirty="0" err="1">
                <a:solidFill>
                  <a:schemeClr val="bg1"/>
                </a:solidFill>
                <a:effectLst/>
                <a:latin typeface="Open Sans" pitchFamily="2" charset="0"/>
              </a:rPr>
              <a:t>quam</a:t>
            </a:r>
            <a:r>
              <a:rPr lang="es-CO" sz="1600" b="0" i="0" dirty="0">
                <a:solidFill>
                  <a:schemeClr val="bg1"/>
                </a:solidFill>
                <a:effectLst/>
                <a:latin typeface="Open Sans" pitchFamily="2" charset="0"/>
              </a:rPr>
              <a:t> ac odio ornare </a:t>
            </a:r>
            <a:r>
              <a:rPr lang="es-CO" sz="1600" b="0" i="0" dirty="0" err="1">
                <a:solidFill>
                  <a:schemeClr val="bg1"/>
                </a:solidFill>
                <a:effectLst/>
                <a:latin typeface="Open Sans" pitchFamily="2" charset="0"/>
              </a:rPr>
              <a:t>fermentum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eu</a:t>
            </a:r>
            <a:r>
              <a:rPr lang="es-CO" sz="1600" b="0" i="0" dirty="0">
                <a:solidFill>
                  <a:schemeClr val="bg1"/>
                </a:solidFill>
                <a:effectLst/>
                <a:latin typeface="Open Sans" pitchFamily="2" charset="0"/>
              </a:rPr>
              <a:t> sed </a:t>
            </a:r>
            <a:r>
              <a:rPr lang="es-CO" sz="1600" b="0" i="0" dirty="0" err="1">
                <a:solidFill>
                  <a:schemeClr val="bg1"/>
                </a:solidFill>
                <a:effectLst/>
                <a:latin typeface="Open Sans" pitchFamily="2" charset="0"/>
              </a:rPr>
              <a:t>velit</a:t>
            </a:r>
            <a:r>
              <a:rPr lang="es-CO" sz="1600" b="0" i="0" dirty="0">
                <a:solidFill>
                  <a:schemeClr val="bg1"/>
                </a:solidFill>
                <a:effectLst/>
                <a:latin typeface="Open Sans" pitchFamily="2" charset="0"/>
              </a:rPr>
              <a:t>. </a:t>
            </a:r>
          </a:p>
          <a:p>
            <a:endParaRPr lang="es-CO" sz="1600" dirty="0">
              <a:solidFill>
                <a:schemeClr val="bg1"/>
              </a:solidFill>
            </a:endParaRPr>
          </a:p>
        </p:txBody>
      </p:sp>
      <p:sp>
        <p:nvSpPr>
          <p:cNvPr id="14" name="TextBox 13">
            <a:extLst>
              <a:ext uri="{FF2B5EF4-FFF2-40B4-BE49-F238E27FC236}">
                <a16:creationId xmlns:a16="http://schemas.microsoft.com/office/drawing/2014/main" id="{8198F397-3FAA-1248-7ED0-BC83DFD108C7}"/>
              </a:ext>
            </a:extLst>
          </p:cNvPr>
          <p:cNvSpPr txBox="1"/>
          <p:nvPr/>
        </p:nvSpPr>
        <p:spPr>
          <a:xfrm>
            <a:off x="8333878" y="1808155"/>
            <a:ext cx="3130505" cy="2062103"/>
          </a:xfrm>
          <a:prstGeom prst="rect">
            <a:avLst/>
          </a:prstGeom>
          <a:noFill/>
        </p:spPr>
        <p:txBody>
          <a:bodyPr wrap="square" rtlCol="0">
            <a:spAutoFit/>
          </a:bodyPr>
          <a:lstStyle/>
          <a:p>
            <a:r>
              <a:rPr lang="es-CO" sz="1600" b="0" i="0" dirty="0" err="1">
                <a:solidFill>
                  <a:schemeClr val="bg1"/>
                </a:solidFill>
                <a:effectLst/>
                <a:latin typeface="Open Sans" pitchFamily="2" charset="0"/>
              </a:rPr>
              <a:t>Lorem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ipsum</a:t>
            </a:r>
            <a:r>
              <a:rPr lang="es-CO" sz="1600" b="0" i="0" dirty="0">
                <a:solidFill>
                  <a:schemeClr val="bg1"/>
                </a:solidFill>
                <a:effectLst/>
                <a:latin typeface="Open Sans" pitchFamily="2" charset="0"/>
              </a:rPr>
              <a:t> dolor </a:t>
            </a:r>
            <a:r>
              <a:rPr lang="es-CO" sz="1600" b="0" i="0" dirty="0" err="1">
                <a:solidFill>
                  <a:schemeClr val="bg1"/>
                </a:solidFill>
                <a:effectLst/>
                <a:latin typeface="Open Sans" pitchFamily="2" charset="0"/>
              </a:rPr>
              <a:t>sit</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amet</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consectetur</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adipiscing</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elit</a:t>
            </a:r>
            <a:r>
              <a:rPr lang="es-CO" sz="1600" b="0" i="0" dirty="0">
                <a:solidFill>
                  <a:schemeClr val="bg1"/>
                </a:solidFill>
                <a:effectLst/>
                <a:latin typeface="Open Sans" pitchFamily="2" charset="0"/>
              </a:rPr>
              <a:t>. In </a:t>
            </a:r>
            <a:r>
              <a:rPr lang="es-CO" sz="1600" b="0" i="0" dirty="0" err="1">
                <a:solidFill>
                  <a:schemeClr val="bg1"/>
                </a:solidFill>
                <a:effectLst/>
                <a:latin typeface="Open Sans" pitchFamily="2" charset="0"/>
              </a:rPr>
              <a:t>sagittis</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nisi</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eu</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est</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vestibulum</a:t>
            </a:r>
            <a:r>
              <a:rPr lang="es-CO" sz="1600" b="0" i="0" dirty="0">
                <a:solidFill>
                  <a:schemeClr val="bg1"/>
                </a:solidFill>
                <a:effectLst/>
                <a:latin typeface="Open Sans" pitchFamily="2" charset="0"/>
              </a:rPr>
              <a:t> auctor. </a:t>
            </a:r>
            <a:r>
              <a:rPr lang="es-CO" sz="1600" b="0" i="0" dirty="0" err="1">
                <a:solidFill>
                  <a:schemeClr val="bg1"/>
                </a:solidFill>
                <a:effectLst/>
                <a:latin typeface="Open Sans" pitchFamily="2" charset="0"/>
              </a:rPr>
              <a:t>Vestibulum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congue</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sagittis</a:t>
            </a:r>
            <a:r>
              <a:rPr lang="es-CO" sz="1600" b="0" i="0" dirty="0">
                <a:solidFill>
                  <a:schemeClr val="bg1"/>
                </a:solidFill>
                <a:effectLst/>
                <a:latin typeface="Open Sans" pitchFamily="2" charset="0"/>
              </a:rPr>
              <a:t> urna quis pulvinar. Ut a </a:t>
            </a:r>
            <a:r>
              <a:rPr lang="es-CO" sz="1600" b="0" i="0" dirty="0" err="1">
                <a:solidFill>
                  <a:schemeClr val="bg1"/>
                </a:solidFill>
                <a:effectLst/>
                <a:latin typeface="Open Sans" pitchFamily="2" charset="0"/>
              </a:rPr>
              <a:t>quam</a:t>
            </a:r>
            <a:r>
              <a:rPr lang="es-CO" sz="1600" b="0" i="0" dirty="0">
                <a:solidFill>
                  <a:schemeClr val="bg1"/>
                </a:solidFill>
                <a:effectLst/>
                <a:latin typeface="Open Sans" pitchFamily="2" charset="0"/>
              </a:rPr>
              <a:t> ac odio ornare </a:t>
            </a:r>
            <a:r>
              <a:rPr lang="es-CO" sz="1600" b="0" i="0" dirty="0" err="1">
                <a:solidFill>
                  <a:schemeClr val="bg1"/>
                </a:solidFill>
                <a:effectLst/>
                <a:latin typeface="Open Sans" pitchFamily="2" charset="0"/>
              </a:rPr>
              <a:t>fermentum</a:t>
            </a:r>
            <a:r>
              <a:rPr lang="es-CO" sz="1600" b="0" i="0" dirty="0">
                <a:solidFill>
                  <a:schemeClr val="bg1"/>
                </a:solidFill>
                <a:effectLst/>
                <a:latin typeface="Open Sans" pitchFamily="2" charset="0"/>
              </a:rPr>
              <a:t> </a:t>
            </a:r>
            <a:r>
              <a:rPr lang="es-CO" sz="1600" b="0" i="0" dirty="0" err="1">
                <a:solidFill>
                  <a:schemeClr val="bg1"/>
                </a:solidFill>
                <a:effectLst/>
                <a:latin typeface="Open Sans" pitchFamily="2" charset="0"/>
              </a:rPr>
              <a:t>eu</a:t>
            </a:r>
            <a:r>
              <a:rPr lang="es-CO" sz="1600" b="0" i="0" dirty="0">
                <a:solidFill>
                  <a:schemeClr val="bg1"/>
                </a:solidFill>
                <a:effectLst/>
                <a:latin typeface="Open Sans" pitchFamily="2" charset="0"/>
              </a:rPr>
              <a:t> sed </a:t>
            </a:r>
            <a:r>
              <a:rPr lang="es-CO" sz="1600" b="0" i="0" dirty="0" err="1">
                <a:solidFill>
                  <a:schemeClr val="bg1"/>
                </a:solidFill>
                <a:effectLst/>
                <a:latin typeface="Open Sans" pitchFamily="2" charset="0"/>
              </a:rPr>
              <a:t>velit</a:t>
            </a:r>
            <a:r>
              <a:rPr lang="es-CO" sz="1600" b="0" i="0" dirty="0">
                <a:solidFill>
                  <a:schemeClr val="bg1"/>
                </a:solidFill>
                <a:effectLst/>
                <a:latin typeface="Open Sans" pitchFamily="2" charset="0"/>
              </a:rPr>
              <a:t>. </a:t>
            </a:r>
          </a:p>
          <a:p>
            <a:endParaRPr lang="es-CO" sz="1600" dirty="0">
              <a:solidFill>
                <a:schemeClr val="bg1"/>
              </a:solidFill>
            </a:endParaRPr>
          </a:p>
        </p:txBody>
      </p:sp>
      <p:sp>
        <p:nvSpPr>
          <p:cNvPr id="4" name="Rectangle 3">
            <a:extLst>
              <a:ext uri="{FF2B5EF4-FFF2-40B4-BE49-F238E27FC236}">
                <a16:creationId xmlns:a16="http://schemas.microsoft.com/office/drawing/2014/main" id="{2F7A0ECE-B359-A7D8-9A28-AE8791A1B5F2}"/>
              </a:ext>
            </a:extLst>
          </p:cNvPr>
          <p:cNvSpPr/>
          <p:nvPr/>
        </p:nvSpPr>
        <p:spPr>
          <a:xfrm>
            <a:off x="6201841" y="4400550"/>
            <a:ext cx="2290308" cy="2000250"/>
          </a:xfrm>
          <a:prstGeom prst="rect">
            <a:avLst/>
          </a:prstGeom>
          <a:solidFill>
            <a:srgbClr val="FFB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Rectangle 4">
            <a:extLst>
              <a:ext uri="{FF2B5EF4-FFF2-40B4-BE49-F238E27FC236}">
                <a16:creationId xmlns:a16="http://schemas.microsoft.com/office/drawing/2014/main" id="{196770A4-EC27-B297-3CD3-A8542A80A2D1}"/>
              </a:ext>
            </a:extLst>
          </p:cNvPr>
          <p:cNvSpPr/>
          <p:nvPr/>
        </p:nvSpPr>
        <p:spPr>
          <a:xfrm>
            <a:off x="8724351" y="4400550"/>
            <a:ext cx="2290308" cy="200025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TextBox 7">
            <a:extLst>
              <a:ext uri="{FF2B5EF4-FFF2-40B4-BE49-F238E27FC236}">
                <a16:creationId xmlns:a16="http://schemas.microsoft.com/office/drawing/2014/main" id="{0E476158-5213-5472-CFAA-EAB0F08AAF96}"/>
              </a:ext>
            </a:extLst>
          </p:cNvPr>
          <p:cNvSpPr txBox="1"/>
          <p:nvPr/>
        </p:nvSpPr>
        <p:spPr>
          <a:xfrm>
            <a:off x="4710007" y="502241"/>
            <a:ext cx="7481993" cy="1015663"/>
          </a:xfrm>
          <a:prstGeom prst="rect">
            <a:avLst/>
          </a:prstGeom>
          <a:noFill/>
        </p:spPr>
        <p:txBody>
          <a:bodyPr wrap="square" rtlCol="0">
            <a:spAutoFit/>
          </a:bodyPr>
          <a:lstStyle/>
          <a:p>
            <a:r>
              <a:rPr lang="es-CO" sz="6000" dirty="0" err="1">
                <a:solidFill>
                  <a:schemeClr val="accent3"/>
                </a:solidFill>
                <a:latin typeface="Rogue Hero" pitchFamily="2" charset="0"/>
              </a:rPr>
              <a:t>cassandra</a:t>
            </a:r>
            <a:r>
              <a:rPr lang="es-CO" sz="6000" dirty="0">
                <a:solidFill>
                  <a:schemeClr val="accent3"/>
                </a:solidFill>
                <a:latin typeface="Rogue Hero" pitchFamily="2" charset="0"/>
              </a:rPr>
              <a:t> </a:t>
            </a:r>
            <a:r>
              <a:rPr lang="es-CO" sz="6000" dirty="0">
                <a:solidFill>
                  <a:srgbClr val="FFB400"/>
                </a:solidFill>
                <a:latin typeface="Rogue Hero" pitchFamily="2" charset="0"/>
              </a:rPr>
              <a:t>nova</a:t>
            </a:r>
          </a:p>
        </p:txBody>
      </p:sp>
      <p:sp>
        <p:nvSpPr>
          <p:cNvPr id="15" name="Oval 14">
            <a:extLst>
              <a:ext uri="{FF2B5EF4-FFF2-40B4-BE49-F238E27FC236}">
                <a16:creationId xmlns:a16="http://schemas.microsoft.com/office/drawing/2014/main" id="{1097470C-D9A2-50CB-27BF-A5F4BC3481F7}"/>
              </a:ext>
            </a:extLst>
          </p:cNvPr>
          <p:cNvSpPr/>
          <p:nvPr/>
        </p:nvSpPr>
        <p:spPr>
          <a:xfrm>
            <a:off x="952160" y="479669"/>
            <a:ext cx="3634862" cy="3634862"/>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8" name="Picture 17">
            <a:extLst>
              <a:ext uri="{FF2B5EF4-FFF2-40B4-BE49-F238E27FC236}">
                <a16:creationId xmlns:a16="http://schemas.microsoft.com/office/drawing/2014/main" id="{B6771014-DBDF-689B-56D4-AA0C3757F5BA}"/>
              </a:ext>
            </a:extLst>
          </p:cNvPr>
          <p:cNvPicPr>
            <a:picLocks noChangeAspect="1"/>
          </p:cNvPicPr>
          <p:nvPr/>
        </p:nvPicPr>
        <p:blipFill>
          <a:blip r:embed="rId2">
            <a:extLst>
              <a:ext uri="{28A0092B-C50C-407E-A947-70E740481C1C}">
                <a14:useLocalDpi xmlns:a14="http://schemas.microsoft.com/office/drawing/2010/main" val="0"/>
              </a:ext>
            </a:extLst>
          </a:blip>
          <a:srcRect b="35906"/>
          <a:stretch/>
        </p:blipFill>
        <p:spPr>
          <a:xfrm>
            <a:off x="1488321" y="4478125"/>
            <a:ext cx="1356189" cy="1939936"/>
          </a:xfrm>
          <a:prstGeom prst="rect">
            <a:avLst/>
          </a:prstGeom>
        </p:spPr>
      </p:pic>
      <p:pic>
        <p:nvPicPr>
          <p:cNvPr id="11" name="Picture 10" descr="A person wearing a dress&#10;&#10;Description automatically generated">
            <a:extLst>
              <a:ext uri="{FF2B5EF4-FFF2-40B4-BE49-F238E27FC236}">
                <a16:creationId xmlns:a16="http://schemas.microsoft.com/office/drawing/2014/main" id="{B004C7CF-43F5-5971-8D22-71E74D0046E2}"/>
              </a:ext>
            </a:extLst>
          </p:cNvPr>
          <p:cNvPicPr>
            <a:picLocks noChangeAspect="1"/>
          </p:cNvPicPr>
          <p:nvPr/>
        </p:nvPicPr>
        <p:blipFill>
          <a:blip r:embed="rId3">
            <a:extLst>
              <a:ext uri="{28A0092B-C50C-407E-A947-70E740481C1C}">
                <a14:useLocalDpi xmlns:a14="http://schemas.microsoft.com/office/drawing/2010/main" val="0"/>
              </a:ext>
            </a:extLst>
          </a:blip>
          <a:srcRect l="399" t="-4323" r="-399" b="69574"/>
          <a:stretch/>
        </p:blipFill>
        <p:spPr>
          <a:xfrm flipH="1">
            <a:off x="8724351" y="3429001"/>
            <a:ext cx="2364074" cy="2970480"/>
          </a:xfrm>
          <a:prstGeom prst="rect">
            <a:avLst/>
          </a:prstGeom>
        </p:spPr>
      </p:pic>
      <p:pic>
        <p:nvPicPr>
          <p:cNvPr id="2" name="Picture 1" descr="A person with a muscular body holding a claw&#10;&#10;Description automatically generated">
            <a:extLst>
              <a:ext uri="{FF2B5EF4-FFF2-40B4-BE49-F238E27FC236}">
                <a16:creationId xmlns:a16="http://schemas.microsoft.com/office/drawing/2014/main" id="{1A48F928-F863-7041-63B1-2CD2B2D29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8960" y="4377978"/>
            <a:ext cx="1922764" cy="2121593"/>
          </a:xfrm>
          <a:prstGeom prst="rect">
            <a:avLst/>
          </a:prstGeom>
        </p:spPr>
      </p:pic>
      <p:pic>
        <p:nvPicPr>
          <p:cNvPr id="21" name="Picture 20">
            <a:extLst>
              <a:ext uri="{FF2B5EF4-FFF2-40B4-BE49-F238E27FC236}">
                <a16:creationId xmlns:a16="http://schemas.microsoft.com/office/drawing/2014/main" id="{1C9AD965-5E60-850E-6D88-4844B5AD42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0082" y="4395925"/>
            <a:ext cx="1837440" cy="2027446"/>
          </a:xfrm>
          <a:prstGeom prst="rect">
            <a:avLst/>
          </a:prstGeom>
        </p:spPr>
      </p:pic>
      <p:pic>
        <p:nvPicPr>
          <p:cNvPr id="27" name="Picture 26" descr="A person in a trench coat&#10;&#10;Description automatically generated">
            <a:extLst>
              <a:ext uri="{FF2B5EF4-FFF2-40B4-BE49-F238E27FC236}">
                <a16:creationId xmlns:a16="http://schemas.microsoft.com/office/drawing/2014/main" id="{307DEFEC-570A-741E-9653-B66CBF6CECA0}"/>
              </a:ext>
            </a:extLst>
          </p:cNvPr>
          <p:cNvPicPr>
            <a:picLocks noChangeAspect="1"/>
          </p:cNvPicPr>
          <p:nvPr/>
        </p:nvPicPr>
        <p:blipFill>
          <a:blip r:embed="rId6">
            <a:extLst>
              <a:ext uri="{28A0092B-C50C-407E-A947-70E740481C1C}">
                <a14:useLocalDpi xmlns:a14="http://schemas.microsoft.com/office/drawing/2010/main" val="0"/>
              </a:ext>
            </a:extLst>
          </a:blip>
          <a:srcRect r="24520" b="52655"/>
          <a:stretch>
            <a:fillRect/>
          </a:stretch>
        </p:blipFill>
        <p:spPr>
          <a:xfrm>
            <a:off x="1488321" y="502241"/>
            <a:ext cx="3079904" cy="3634862"/>
          </a:xfrm>
          <a:custGeom>
            <a:avLst/>
            <a:gdLst>
              <a:gd name="connsiteX0" fmla="*/ 1262473 w 3079904"/>
              <a:gd name="connsiteY0" fmla="*/ 0 h 3634862"/>
              <a:gd name="connsiteX1" fmla="*/ 3079904 w 3079904"/>
              <a:gd name="connsiteY1" fmla="*/ 1817431 h 3634862"/>
              <a:gd name="connsiteX2" fmla="*/ 1262473 w 3079904"/>
              <a:gd name="connsiteY2" fmla="*/ 3634862 h 3634862"/>
              <a:gd name="connsiteX3" fmla="*/ 106419 w 3079904"/>
              <a:gd name="connsiteY3" fmla="*/ 3219849 h 3634862"/>
              <a:gd name="connsiteX4" fmla="*/ 0 w 3079904"/>
              <a:gd name="connsiteY4" fmla="*/ 3123130 h 3634862"/>
              <a:gd name="connsiteX5" fmla="*/ 0 w 3079904"/>
              <a:gd name="connsiteY5" fmla="*/ 511733 h 3634862"/>
              <a:gd name="connsiteX6" fmla="*/ 106419 w 3079904"/>
              <a:gd name="connsiteY6" fmla="*/ 415013 h 3634862"/>
              <a:gd name="connsiteX7" fmla="*/ 1262473 w 3079904"/>
              <a:gd name="connsiteY7" fmla="*/ 0 h 363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9904" h="3634862">
                <a:moveTo>
                  <a:pt x="1262473" y="0"/>
                </a:moveTo>
                <a:cubicBezTo>
                  <a:pt x="2266212" y="0"/>
                  <a:pt x="3079904" y="813692"/>
                  <a:pt x="3079904" y="1817431"/>
                </a:cubicBezTo>
                <a:cubicBezTo>
                  <a:pt x="3079904" y="2821170"/>
                  <a:pt x="2266212" y="3634862"/>
                  <a:pt x="1262473" y="3634862"/>
                </a:cubicBezTo>
                <a:cubicBezTo>
                  <a:pt x="823337" y="3634862"/>
                  <a:pt x="420578" y="3479117"/>
                  <a:pt x="106419" y="3219849"/>
                </a:cubicBezTo>
                <a:lnTo>
                  <a:pt x="0" y="3123130"/>
                </a:lnTo>
                <a:lnTo>
                  <a:pt x="0" y="511733"/>
                </a:lnTo>
                <a:lnTo>
                  <a:pt x="106419" y="415013"/>
                </a:lnTo>
                <a:cubicBezTo>
                  <a:pt x="420578" y="155746"/>
                  <a:pt x="823337" y="0"/>
                  <a:pt x="1262473" y="0"/>
                </a:cubicBezTo>
                <a:close/>
              </a:path>
            </a:pathLst>
          </a:custGeom>
        </p:spPr>
      </p:pic>
      <p:sp>
        <p:nvSpPr>
          <p:cNvPr id="28" name="TextBox 27">
            <a:extLst>
              <a:ext uri="{FF2B5EF4-FFF2-40B4-BE49-F238E27FC236}">
                <a16:creationId xmlns:a16="http://schemas.microsoft.com/office/drawing/2014/main" id="{580004E0-AE3E-42DE-BCC0-661D663493C1}"/>
              </a:ext>
            </a:extLst>
          </p:cNvPr>
          <p:cNvSpPr txBox="1"/>
          <p:nvPr/>
        </p:nvSpPr>
        <p:spPr>
          <a:xfrm>
            <a:off x="12910287" y="1366924"/>
            <a:ext cx="9452915" cy="1015663"/>
          </a:xfrm>
          <a:prstGeom prst="rect">
            <a:avLst/>
          </a:prstGeom>
          <a:noFill/>
        </p:spPr>
        <p:txBody>
          <a:bodyPr wrap="square" rtlCol="0">
            <a:spAutoFit/>
          </a:bodyPr>
          <a:lstStyle/>
          <a:p>
            <a:r>
              <a:rPr lang="es-CO" sz="6000" dirty="0">
                <a:solidFill>
                  <a:srgbClr val="FFB400"/>
                </a:solidFill>
                <a:latin typeface="Rogue Hero" pitchFamily="2" charset="0"/>
              </a:rPr>
              <a:t>GOES HERE</a:t>
            </a:r>
          </a:p>
        </p:txBody>
      </p:sp>
      <p:sp>
        <p:nvSpPr>
          <p:cNvPr id="29" name="TextBox 28">
            <a:extLst>
              <a:ext uri="{FF2B5EF4-FFF2-40B4-BE49-F238E27FC236}">
                <a16:creationId xmlns:a16="http://schemas.microsoft.com/office/drawing/2014/main" id="{F5160E44-AA6C-CFF6-7B8A-049879043B58}"/>
              </a:ext>
            </a:extLst>
          </p:cNvPr>
          <p:cNvSpPr txBox="1"/>
          <p:nvPr/>
        </p:nvSpPr>
        <p:spPr>
          <a:xfrm>
            <a:off x="-4999467" y="456123"/>
            <a:ext cx="4438650" cy="1015663"/>
          </a:xfrm>
          <a:prstGeom prst="rect">
            <a:avLst/>
          </a:prstGeom>
          <a:noFill/>
        </p:spPr>
        <p:txBody>
          <a:bodyPr wrap="square">
            <a:spAutoFit/>
          </a:bodyPr>
          <a:lstStyle/>
          <a:p>
            <a:r>
              <a:rPr lang="es-CO" sz="6000" dirty="0">
                <a:solidFill>
                  <a:schemeClr val="accent3"/>
                </a:solidFill>
                <a:latin typeface="Rogue Hero" pitchFamily="2" charset="0"/>
              </a:rPr>
              <a:t>YOUR TITLE </a:t>
            </a:r>
            <a:endParaRPr lang="es-CO" sz="6000" dirty="0"/>
          </a:p>
        </p:txBody>
      </p:sp>
      <p:sp>
        <p:nvSpPr>
          <p:cNvPr id="30" name="Oval 8">
            <a:extLst>
              <a:ext uri="{FF2B5EF4-FFF2-40B4-BE49-F238E27FC236}">
                <a16:creationId xmlns:a16="http://schemas.microsoft.com/office/drawing/2014/main" id="{6A11A824-5039-F4BB-F36E-90191045E507}"/>
              </a:ext>
            </a:extLst>
          </p:cNvPr>
          <p:cNvSpPr/>
          <p:nvPr/>
        </p:nvSpPr>
        <p:spPr>
          <a:xfrm>
            <a:off x="2301975" y="6981427"/>
            <a:ext cx="6781800" cy="3634862"/>
          </a:xfrm>
          <a:prstGeom prst="flowChartAlternateProcess">
            <a:avLst/>
          </a:prstGeom>
          <a:solidFill>
            <a:srgbClr val="FFB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Rectangle 30">
            <a:extLst>
              <a:ext uri="{FF2B5EF4-FFF2-40B4-BE49-F238E27FC236}">
                <a16:creationId xmlns:a16="http://schemas.microsoft.com/office/drawing/2014/main" id="{C1C9F6CC-9E82-7B9A-F582-AAD8C4B89E78}"/>
              </a:ext>
            </a:extLst>
          </p:cNvPr>
          <p:cNvSpPr/>
          <p:nvPr/>
        </p:nvSpPr>
        <p:spPr>
          <a:xfrm>
            <a:off x="4824485" y="406625"/>
            <a:ext cx="1900707" cy="232023"/>
          </a:xfrm>
          <a:prstGeom prst="rect">
            <a:avLst/>
          </a:prstGeom>
          <a:solidFill>
            <a:srgbClr val="FFB4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200" b="1" dirty="0">
                <a:solidFill>
                  <a:srgbClr val="A30303"/>
                </a:solidFill>
              </a:rPr>
              <a:t>PRESENTAT</a:t>
            </a:r>
            <a:r>
              <a:rPr lang="es-CO" sz="1200" dirty="0">
                <a:solidFill>
                  <a:srgbClr val="A30303"/>
                </a:solidFill>
              </a:rPr>
              <a:t>ION NAME</a:t>
            </a:r>
          </a:p>
        </p:txBody>
      </p:sp>
    </p:spTree>
    <p:extLst>
      <p:ext uri="{BB962C8B-B14F-4D97-AF65-F5344CB8AC3E}">
        <p14:creationId xmlns:p14="http://schemas.microsoft.com/office/powerpoint/2010/main" val="3800849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theme/theme1.xml><?xml version="1.0" encoding="utf-8"?>
<a:theme xmlns:a="http://schemas.openxmlformats.org/drawingml/2006/main" name="Office Theme">
  <a:themeElements>
    <a:clrScheme name="DeadPool">
      <a:dk1>
        <a:srgbClr val="FFFFFF"/>
      </a:dk1>
      <a:lt1>
        <a:srgbClr val="FFFFFF"/>
      </a:lt1>
      <a:dk2>
        <a:srgbClr val="FFFFFF"/>
      </a:dk2>
      <a:lt2>
        <a:srgbClr val="242E3D"/>
      </a:lt2>
      <a:accent1>
        <a:srgbClr val="000000"/>
      </a:accent1>
      <a:accent2>
        <a:srgbClr val="1D2158"/>
      </a:accent2>
      <a:accent3>
        <a:srgbClr val="A30303"/>
      </a:accent3>
      <a:accent4>
        <a:srgbClr val="DDDDDD"/>
      </a:accent4>
      <a:accent5>
        <a:srgbClr val="FFE803"/>
      </a:accent5>
      <a:accent6>
        <a:srgbClr val="31263D"/>
      </a:accent6>
      <a:hlink>
        <a:srgbClr val="F33B48"/>
      </a:hlink>
      <a:folHlink>
        <a:srgbClr val="FFC000"/>
      </a:folHlink>
    </a:clrScheme>
    <a:fontScheme name="Другая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2030</TotalTime>
  <Words>1057</Words>
  <Application>Microsoft Office PowerPoint</Application>
  <PresentationFormat>Widescreen</PresentationFormat>
  <Paragraphs>81</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 Light</vt:lpstr>
      <vt:lpstr>Gill Sans</vt:lpstr>
      <vt:lpstr>Lato Black</vt:lpstr>
      <vt:lpstr>Lato Light</vt:lpstr>
      <vt:lpstr>Open Sans</vt:lpstr>
      <vt:lpstr>Rogue Hero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FOR DOWNLOADING THESE TEMPLATES!  Find even more free templates at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Jolie Serrano Delgado</cp:lastModifiedBy>
  <cp:revision>92</cp:revision>
  <dcterms:created xsi:type="dcterms:W3CDTF">2019-03-21T08:26:54Z</dcterms:created>
  <dcterms:modified xsi:type="dcterms:W3CDTF">2025-03-26T22:39:52Z</dcterms:modified>
</cp:coreProperties>
</file>