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1482" r:id="rId2"/>
    <p:sldId id="256" r:id="rId3"/>
    <p:sldId id="257" r:id="rId4"/>
    <p:sldId id="258" r:id="rId5"/>
    <p:sldId id="259" r:id="rId6"/>
    <p:sldId id="260" r:id="rId7"/>
    <p:sldId id="261" r:id="rId8"/>
    <p:sldId id="262" r:id="rId9"/>
    <p:sldId id="263" r:id="rId10"/>
    <p:sldId id="264" r:id="rId11"/>
    <p:sldId id="265" r:id="rId12"/>
    <p:sldId id="266" r:id="rId13"/>
    <p:sldId id="267" r:id="rId14"/>
    <p:sldId id="178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400"/>
    <a:srgbClr val="A30303"/>
    <a:srgbClr val="FFE803"/>
    <a:srgbClr val="DDDDDD"/>
    <a:srgbClr val="1D2158"/>
    <a:srgbClr val="31273E"/>
    <a:srgbClr val="FFFFFF"/>
    <a:srgbClr val="AC0000"/>
    <a:srgbClr val="423452"/>
    <a:srgbClr val="3342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74852A-F89C-4603-8858-1F48222A2939}" v="1" dt="2025-03-26T22:38:53.6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36" autoAdjust="0"/>
    <p:restoredTop sz="94660"/>
  </p:normalViewPr>
  <p:slideViewPr>
    <p:cSldViewPr snapToGrid="0">
      <p:cViewPr varScale="1">
        <p:scale>
          <a:sx n="112" d="100"/>
          <a:sy n="112" d="100"/>
        </p:scale>
        <p:origin x="93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8A6D4D3-33C8-43B1-A468-E3E030E8BFB0}"/>
    <pc:docChg chg="undo redo custSel addSld delSld modSld">
      <pc:chgData name="Jolie Serrano Delgado" userId="d52b4219-5c60-4a0c-87ad-b1ec335c0c37" providerId="ADAL" clId="{28A6D4D3-33C8-43B1-A468-E3E030E8BFB0}" dt="2024-10-06T23:02:53.186" v="962" actId="20577"/>
      <pc:docMkLst>
        <pc:docMk/>
      </pc:docMkLst>
      <pc:sldChg chg="addSp modSp mod">
        <pc:chgData name="Jolie Serrano Delgado" userId="d52b4219-5c60-4a0c-87ad-b1ec335c0c37" providerId="ADAL" clId="{28A6D4D3-33C8-43B1-A468-E3E030E8BFB0}" dt="2024-10-06T18:01:53.490" v="171" actId="1076"/>
        <pc:sldMkLst>
          <pc:docMk/>
          <pc:sldMk cId="4015782519" sldId="256"/>
        </pc:sldMkLst>
      </pc:sldChg>
      <pc:sldChg chg="addSp delSp modSp add mod modTransition">
        <pc:chgData name="Jolie Serrano Delgado" userId="d52b4219-5c60-4a0c-87ad-b1ec335c0c37" providerId="ADAL" clId="{28A6D4D3-33C8-43B1-A468-E3E030E8BFB0}" dt="2024-10-06T22:29:33.568" v="902" actId="2711"/>
        <pc:sldMkLst>
          <pc:docMk/>
          <pc:sldMk cId="2931501802" sldId="257"/>
        </pc:sldMkLst>
      </pc:sldChg>
      <pc:sldChg chg="new del">
        <pc:chgData name="Jolie Serrano Delgado" userId="d52b4219-5c60-4a0c-87ad-b1ec335c0c37" providerId="ADAL" clId="{28A6D4D3-33C8-43B1-A468-E3E030E8BFB0}" dt="2024-10-06T18:19:03.475" v="237" actId="47"/>
        <pc:sldMkLst>
          <pc:docMk/>
          <pc:sldMk cId="1751876383" sldId="258"/>
        </pc:sldMkLst>
      </pc:sldChg>
      <pc:sldChg chg="addSp delSp modSp add mod">
        <pc:chgData name="Jolie Serrano Delgado" userId="d52b4219-5c60-4a0c-87ad-b1ec335c0c37" providerId="ADAL" clId="{28A6D4D3-33C8-43B1-A468-E3E030E8BFB0}" dt="2024-10-06T22:28:26.741" v="897" actId="207"/>
        <pc:sldMkLst>
          <pc:docMk/>
          <pc:sldMk cId="3994463012" sldId="258"/>
        </pc:sldMkLst>
      </pc:sldChg>
      <pc:sldChg chg="add del">
        <pc:chgData name="Jolie Serrano Delgado" userId="d52b4219-5c60-4a0c-87ad-b1ec335c0c37" providerId="ADAL" clId="{28A6D4D3-33C8-43B1-A468-E3E030E8BFB0}" dt="2024-10-06T18:30:54.653" v="261" actId="47"/>
        <pc:sldMkLst>
          <pc:docMk/>
          <pc:sldMk cId="2934473924" sldId="259"/>
        </pc:sldMkLst>
      </pc:sldChg>
      <pc:sldChg chg="addSp delSp modSp add mod">
        <pc:chgData name="Jolie Serrano Delgado" userId="d52b4219-5c60-4a0c-87ad-b1ec335c0c37" providerId="ADAL" clId="{28A6D4D3-33C8-43B1-A468-E3E030E8BFB0}" dt="2024-10-06T22:28:21.253" v="896" actId="207"/>
        <pc:sldMkLst>
          <pc:docMk/>
          <pc:sldMk cId="4294534205" sldId="259"/>
        </pc:sldMkLst>
      </pc:sldChg>
      <pc:sldChg chg="addSp delSp modSp add mod">
        <pc:chgData name="Jolie Serrano Delgado" userId="d52b4219-5c60-4a0c-87ad-b1ec335c0c37" providerId="ADAL" clId="{28A6D4D3-33C8-43B1-A468-E3E030E8BFB0}" dt="2024-10-06T22:28:02.116" v="892" actId="552"/>
        <pc:sldMkLst>
          <pc:docMk/>
          <pc:sldMk cId="859854284" sldId="260"/>
        </pc:sldMkLst>
      </pc:sldChg>
      <pc:sldChg chg="addSp delSp modSp add mod">
        <pc:chgData name="Jolie Serrano Delgado" userId="d52b4219-5c60-4a0c-87ad-b1ec335c0c37" providerId="ADAL" clId="{28A6D4D3-33C8-43B1-A468-E3E030E8BFB0}" dt="2024-10-06T22:13:17.722" v="709" actId="1076"/>
        <pc:sldMkLst>
          <pc:docMk/>
          <pc:sldMk cId="3036173512" sldId="261"/>
        </pc:sldMkLst>
      </pc:sldChg>
      <pc:sldChg chg="addSp delSp modSp add mod">
        <pc:chgData name="Jolie Serrano Delgado" userId="d52b4219-5c60-4a0c-87ad-b1ec335c0c37" providerId="ADAL" clId="{28A6D4D3-33C8-43B1-A468-E3E030E8BFB0}" dt="2024-10-06T22:13:23.665" v="711" actId="1076"/>
        <pc:sldMkLst>
          <pc:docMk/>
          <pc:sldMk cId="2667904600" sldId="262"/>
        </pc:sldMkLst>
      </pc:sldChg>
      <pc:sldChg chg="addSp delSp modSp add mod">
        <pc:chgData name="Jolie Serrano Delgado" userId="d52b4219-5c60-4a0c-87ad-b1ec335c0c37" providerId="ADAL" clId="{28A6D4D3-33C8-43B1-A468-E3E030E8BFB0}" dt="2024-10-06T22:27:50.051" v="891" actId="478"/>
        <pc:sldMkLst>
          <pc:docMk/>
          <pc:sldMk cId="3800849403" sldId="263"/>
        </pc:sldMkLst>
      </pc:sldChg>
      <pc:sldChg chg="addSp delSp modSp add mod">
        <pc:chgData name="Jolie Serrano Delgado" userId="d52b4219-5c60-4a0c-87ad-b1ec335c0c37" providerId="ADAL" clId="{28A6D4D3-33C8-43B1-A468-E3E030E8BFB0}" dt="2024-10-06T22:13:41.021" v="716" actId="1076"/>
        <pc:sldMkLst>
          <pc:docMk/>
          <pc:sldMk cId="2479662746" sldId="264"/>
        </pc:sldMkLst>
      </pc:sldChg>
      <pc:sldChg chg="addSp delSp modSp add mod">
        <pc:chgData name="Jolie Serrano Delgado" userId="d52b4219-5c60-4a0c-87ad-b1ec335c0c37" providerId="ADAL" clId="{28A6D4D3-33C8-43B1-A468-E3E030E8BFB0}" dt="2024-10-06T22:55:52.819" v="960" actId="14100"/>
        <pc:sldMkLst>
          <pc:docMk/>
          <pc:sldMk cId="2455505177" sldId="265"/>
        </pc:sldMkLst>
      </pc:sldChg>
      <pc:sldChg chg="new del">
        <pc:chgData name="Jolie Serrano Delgado" userId="d52b4219-5c60-4a0c-87ad-b1ec335c0c37" providerId="ADAL" clId="{28A6D4D3-33C8-43B1-A468-E3E030E8BFB0}" dt="2024-10-06T22:13:50.585" v="718" actId="47"/>
        <pc:sldMkLst>
          <pc:docMk/>
          <pc:sldMk cId="3441092086" sldId="265"/>
        </pc:sldMkLst>
      </pc:sldChg>
      <pc:sldChg chg="addSp delSp modSp add mod">
        <pc:chgData name="Jolie Serrano Delgado" userId="d52b4219-5c60-4a0c-87ad-b1ec335c0c37" providerId="ADAL" clId="{28A6D4D3-33C8-43B1-A468-E3E030E8BFB0}" dt="2024-10-06T22:31:45.669" v="934" actId="14100"/>
        <pc:sldMkLst>
          <pc:docMk/>
          <pc:sldMk cId="455501066" sldId="266"/>
        </pc:sldMkLst>
      </pc:sldChg>
      <pc:sldChg chg="addSp delSp modSp add mod">
        <pc:chgData name="Jolie Serrano Delgado" userId="d52b4219-5c60-4a0c-87ad-b1ec335c0c37" providerId="ADAL" clId="{28A6D4D3-33C8-43B1-A468-E3E030E8BFB0}" dt="2024-10-06T22:23:59.685" v="869" actId="1076"/>
        <pc:sldMkLst>
          <pc:docMk/>
          <pc:sldMk cId="3199636065" sldId="267"/>
        </pc:sldMkLst>
      </pc:sldChg>
      <pc:sldChg chg="addSp modSp add mod">
        <pc:chgData name="Jolie Serrano Delgado" userId="d52b4219-5c60-4a0c-87ad-b1ec335c0c37" providerId="ADAL" clId="{28A6D4D3-33C8-43B1-A468-E3E030E8BFB0}" dt="2024-10-06T22:44:50.928" v="959" actId="20577"/>
        <pc:sldMkLst>
          <pc:docMk/>
          <pc:sldMk cId="1122250992" sldId="1772"/>
        </pc:sldMkLst>
      </pc:sldChg>
      <pc:sldChg chg="delSp modSp add mod">
        <pc:chgData name="Jolie Serrano Delgado" userId="d52b4219-5c60-4a0c-87ad-b1ec335c0c37" providerId="ADAL" clId="{28A6D4D3-33C8-43B1-A468-E3E030E8BFB0}" dt="2024-10-06T23:02:53.186" v="962" actId="20577"/>
        <pc:sldMkLst>
          <pc:docMk/>
          <pc:sldMk cId="3460216635" sldId="1789"/>
        </pc:sldMkLst>
      </pc:sldChg>
    </pc:docChg>
  </pc:docChgLst>
  <pc:docChgLst>
    <pc:chgData name="Jolie Serrano Delgado" userId="d52b4219-5c60-4a0c-87ad-b1ec335c0c37" providerId="ADAL" clId="{E074852A-F89C-4603-8858-1F48222A2939}"/>
    <pc:docChg chg="undo custSel addSld delSld modSld sldOrd">
      <pc:chgData name="Jolie Serrano Delgado" userId="d52b4219-5c60-4a0c-87ad-b1ec335c0c37" providerId="ADAL" clId="{E074852A-F89C-4603-8858-1F48222A2939}" dt="2025-03-26T22:39:46.748" v="13" actId="207"/>
      <pc:docMkLst>
        <pc:docMk/>
      </pc:docMkLst>
      <pc:sldChg chg="modSp add mod ord">
        <pc:chgData name="Jolie Serrano Delgado" userId="d52b4219-5c60-4a0c-87ad-b1ec335c0c37" providerId="ADAL" clId="{E074852A-F89C-4603-8858-1F48222A2939}" dt="2025-03-26T22:39:46.748" v="13" actId="207"/>
        <pc:sldMkLst>
          <pc:docMk/>
          <pc:sldMk cId="0" sldId="1482"/>
        </pc:sldMkLst>
        <pc:spChg chg="mod">
          <ac:chgData name="Jolie Serrano Delgado" userId="d52b4219-5c60-4a0c-87ad-b1ec335c0c37" providerId="ADAL" clId="{E074852A-F89C-4603-8858-1F48222A2939}" dt="2025-03-26T22:39:46.748" v="13" actId="207"/>
          <ac:spMkLst>
            <pc:docMk/>
            <pc:sldMk cId="0" sldId="1482"/>
            <ac:spMk id="2" creationId="{A861E1E4-650F-4B58-BD99-93E6FC21ADED}"/>
          </ac:spMkLst>
        </pc:spChg>
        <pc:spChg chg="mod">
          <ac:chgData name="Jolie Serrano Delgado" userId="d52b4219-5c60-4a0c-87ad-b1ec335c0c37" providerId="ADAL" clId="{E074852A-F89C-4603-8858-1F48222A2939}" dt="2025-03-26T22:39:44.454" v="12" actId="207"/>
          <ac:spMkLst>
            <pc:docMk/>
            <pc:sldMk cId="0" sldId="1482"/>
            <ac:spMk id="18" creationId="{8F5F15BF-00E8-0146-9639-0FB07145B42A}"/>
          </ac:spMkLst>
        </pc:spChg>
        <pc:spChg chg="mod">
          <ac:chgData name="Jolie Serrano Delgado" userId="d52b4219-5c60-4a0c-87ad-b1ec335c0c37" providerId="ADAL" clId="{E074852A-F89C-4603-8858-1F48222A2939}" dt="2025-03-26T22:39:30.273" v="10"/>
          <ac:spMkLst>
            <pc:docMk/>
            <pc:sldMk cId="0" sldId="1482"/>
            <ac:spMk id="55309" creationId="{00000000-0000-0000-0000-000000000000}"/>
          </ac:spMkLst>
        </pc:spChg>
      </pc:sldChg>
      <pc:sldChg chg="del">
        <pc:chgData name="Jolie Serrano Delgado" userId="d52b4219-5c60-4a0c-87ad-b1ec335c0c37" providerId="ADAL" clId="{E074852A-F89C-4603-8858-1F48222A2939}" dt="2025-03-26T22:39:12.046" v="3" actId="47"/>
        <pc:sldMkLst>
          <pc:docMk/>
          <pc:sldMk cId="1122250992" sldId="1772"/>
        </pc:sldMkLst>
      </pc:sldChg>
      <pc:sldChg chg="modSp add mod">
        <pc:chgData name="Jolie Serrano Delgado" userId="d52b4219-5c60-4a0c-87ad-b1ec335c0c37" providerId="ADAL" clId="{E074852A-F89C-4603-8858-1F48222A2939}" dt="2025-03-26T22:39:05.394" v="2" actId="207"/>
        <pc:sldMkLst>
          <pc:docMk/>
          <pc:sldMk cId="3313802975" sldId="1780"/>
        </pc:sldMkLst>
        <pc:spChg chg="mod">
          <ac:chgData name="Jolie Serrano Delgado" userId="d52b4219-5c60-4a0c-87ad-b1ec335c0c37" providerId="ADAL" clId="{E074852A-F89C-4603-8858-1F48222A2939}" dt="2025-03-26T22:38:58.727" v="1" actId="207"/>
          <ac:spMkLst>
            <pc:docMk/>
            <pc:sldMk cId="3313802975" sldId="1780"/>
            <ac:spMk id="5" creationId="{7FCA87B9-E211-0E4B-A9F7-DF87D6193A8C}"/>
          </ac:spMkLst>
        </pc:spChg>
        <pc:spChg chg="mod">
          <ac:chgData name="Jolie Serrano Delgado" userId="d52b4219-5c60-4a0c-87ad-b1ec335c0c37" providerId="ADAL" clId="{E074852A-F89C-4603-8858-1F48222A2939}" dt="2025-03-26T22:39:05.394" v="2" actId="207"/>
          <ac:spMkLst>
            <pc:docMk/>
            <pc:sldMk cId="3313802975" sldId="1780"/>
            <ac:spMk id="16" creationId="{00000000-0000-0000-0000-000000000000}"/>
          </ac:spMkLst>
        </pc:spChg>
      </pc:sldChg>
      <pc:sldChg chg="modSp del mod">
        <pc:chgData name="Jolie Serrano Delgado" userId="d52b4219-5c60-4a0c-87ad-b1ec335c0c37" providerId="ADAL" clId="{E074852A-F89C-4603-8858-1F48222A2939}" dt="2025-03-26T22:39:36.198" v="11" actId="47"/>
        <pc:sldMkLst>
          <pc:docMk/>
          <pc:sldMk cId="3460216635" sldId="1789"/>
        </pc:sldMkLst>
        <pc:spChg chg="mod">
          <ac:chgData name="Jolie Serrano Delgado" userId="d52b4219-5c60-4a0c-87ad-b1ec335c0c37" providerId="ADAL" clId="{E074852A-F89C-4603-8858-1F48222A2939}" dt="2025-03-26T22:39:26.157" v="9" actId="21"/>
          <ac:spMkLst>
            <pc:docMk/>
            <pc:sldMk cId="3460216635" sldId="1789"/>
            <ac:spMk id="5" creationId="{58E10FA7-5A2D-4C09-8B3F-7195A9CE858D}"/>
          </ac:spMkLst>
        </pc:spChg>
      </pc:sldChg>
      <pc:sldMasterChg chg="delSldLayout">
        <pc:chgData name="Jolie Serrano Delgado" userId="d52b4219-5c60-4a0c-87ad-b1ec335c0c37" providerId="ADAL" clId="{E074852A-F89C-4603-8858-1F48222A2939}" dt="2025-03-26T22:39:36.198" v="11" actId="47"/>
        <pc:sldMasterMkLst>
          <pc:docMk/>
          <pc:sldMasterMk cId="2911225998" sldId="2147483648"/>
        </pc:sldMasterMkLst>
        <pc:sldLayoutChg chg="del">
          <pc:chgData name="Jolie Serrano Delgado" userId="d52b4219-5c60-4a0c-87ad-b1ec335c0c37" providerId="ADAL" clId="{E074852A-F89C-4603-8858-1F48222A2939}" dt="2025-03-26T22:39:36.198" v="11" actId="47"/>
          <pc:sldLayoutMkLst>
            <pc:docMk/>
            <pc:sldMasterMk cId="2911225998" sldId="2147483648"/>
            <pc:sldLayoutMk cId="1654138595" sldId="2147483670"/>
          </pc:sldLayoutMkLst>
        </pc:sldLayoutChg>
        <pc:sldLayoutChg chg="del">
          <pc:chgData name="Jolie Serrano Delgado" userId="d52b4219-5c60-4a0c-87ad-b1ec335c0c37" providerId="ADAL" clId="{E074852A-F89C-4603-8858-1F48222A2939}" dt="2025-03-26T22:39:12.046" v="3" actId="47"/>
          <pc:sldLayoutMkLst>
            <pc:docMk/>
            <pc:sldMasterMk cId="2911225998" sldId="2147483648"/>
            <pc:sldLayoutMk cId="4081035298"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949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5_01_options">
    <p:spTree>
      <p:nvGrpSpPr>
        <p:cNvPr id="1" name=""/>
        <p:cNvGrpSpPr/>
        <p:nvPr/>
      </p:nvGrpSpPr>
      <p:grpSpPr>
        <a:xfrm>
          <a:off x="0" y="0"/>
          <a:ext cx="0" cy="0"/>
          <a:chOff x="0" y="0"/>
          <a:chExt cx="0" cy="0"/>
        </a:xfrm>
      </p:grpSpPr>
      <p:sp>
        <p:nvSpPr>
          <p:cNvPr id="12" name="Text Placeholder 11"/>
          <p:cNvSpPr>
            <a:spLocks noGrp="1"/>
          </p:cNvSpPr>
          <p:nvPr>
            <p:ph type="body" sz="quarter" idx="10" hasCustomPrompt="1"/>
          </p:nvPr>
        </p:nvSpPr>
        <p:spPr>
          <a:xfrm>
            <a:off x="1987477" y="580418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14" name="Text Placeholder 11"/>
          <p:cNvSpPr>
            <a:spLocks noGrp="1"/>
          </p:cNvSpPr>
          <p:nvPr>
            <p:ph type="body" sz="quarter" idx="15" hasCustomPrompt="1"/>
          </p:nvPr>
        </p:nvSpPr>
        <p:spPr>
          <a:xfrm>
            <a:off x="4839973" y="5797655"/>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0" name="Text Placeholder 11"/>
          <p:cNvSpPr>
            <a:spLocks noGrp="1"/>
          </p:cNvSpPr>
          <p:nvPr>
            <p:ph type="body" sz="quarter" idx="17" hasCustomPrompt="1"/>
          </p:nvPr>
        </p:nvSpPr>
        <p:spPr>
          <a:xfrm>
            <a:off x="7692469" y="580418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3" name="Text Placeholder 11"/>
          <p:cNvSpPr>
            <a:spLocks noGrp="1"/>
          </p:cNvSpPr>
          <p:nvPr>
            <p:ph type="body" sz="quarter" idx="19" hasCustomPrompt="1"/>
          </p:nvPr>
        </p:nvSpPr>
        <p:spPr>
          <a:xfrm>
            <a:off x="3437550" y="101882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9" name="Text Placeholder 11"/>
          <p:cNvSpPr>
            <a:spLocks noGrp="1"/>
          </p:cNvSpPr>
          <p:nvPr>
            <p:ph type="body" sz="quarter" idx="21" hasCustomPrompt="1"/>
          </p:nvPr>
        </p:nvSpPr>
        <p:spPr>
          <a:xfrm>
            <a:off x="6781837" y="101882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3" name="Text Placeholder 2"/>
          <p:cNvSpPr>
            <a:spLocks noGrp="1"/>
          </p:cNvSpPr>
          <p:nvPr>
            <p:ph type="body" sz="quarter" idx="23" hasCustomPrompt="1"/>
          </p:nvPr>
        </p:nvSpPr>
        <p:spPr>
          <a:xfrm>
            <a:off x="1984563" y="5396821"/>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01</a:t>
            </a:r>
            <a:endParaRPr lang="ru-RU" dirty="0"/>
          </a:p>
        </p:txBody>
      </p:sp>
      <p:sp>
        <p:nvSpPr>
          <p:cNvPr id="31" name="Text Placeholder 2"/>
          <p:cNvSpPr>
            <a:spLocks noGrp="1"/>
          </p:cNvSpPr>
          <p:nvPr>
            <p:ph type="body" sz="quarter" idx="24" hasCustomPrompt="1"/>
          </p:nvPr>
        </p:nvSpPr>
        <p:spPr>
          <a:xfrm>
            <a:off x="4837058" y="5396821"/>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03</a:t>
            </a:r>
            <a:endParaRPr lang="ru-RU" dirty="0"/>
          </a:p>
        </p:txBody>
      </p:sp>
      <p:sp>
        <p:nvSpPr>
          <p:cNvPr id="32" name="Text Placeholder 2"/>
          <p:cNvSpPr>
            <a:spLocks noGrp="1"/>
          </p:cNvSpPr>
          <p:nvPr>
            <p:ph type="body" sz="quarter" idx="25" hasCustomPrompt="1"/>
          </p:nvPr>
        </p:nvSpPr>
        <p:spPr>
          <a:xfrm>
            <a:off x="7689553" y="5396821"/>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05</a:t>
            </a:r>
            <a:endParaRPr lang="ru-RU" dirty="0"/>
          </a:p>
        </p:txBody>
      </p:sp>
      <p:sp>
        <p:nvSpPr>
          <p:cNvPr id="33" name="Text Placeholder 2"/>
          <p:cNvSpPr>
            <a:spLocks noGrp="1"/>
          </p:cNvSpPr>
          <p:nvPr>
            <p:ph type="body" sz="quarter" idx="26" hasCustomPrompt="1"/>
          </p:nvPr>
        </p:nvSpPr>
        <p:spPr>
          <a:xfrm>
            <a:off x="3437550" y="61084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02</a:t>
            </a:r>
            <a:endParaRPr lang="ru-RU" dirty="0"/>
          </a:p>
        </p:txBody>
      </p:sp>
      <p:sp>
        <p:nvSpPr>
          <p:cNvPr id="34" name="Text Placeholder 2"/>
          <p:cNvSpPr>
            <a:spLocks noGrp="1"/>
          </p:cNvSpPr>
          <p:nvPr>
            <p:ph type="body" sz="quarter" idx="27" hasCustomPrompt="1"/>
          </p:nvPr>
        </p:nvSpPr>
        <p:spPr>
          <a:xfrm>
            <a:off x="6777464" y="61084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04</a:t>
            </a:r>
            <a:endParaRPr lang="ru-RU" dirty="0"/>
          </a:p>
        </p:txBody>
      </p:sp>
    </p:spTree>
    <p:extLst>
      <p:ext uri="{BB962C8B-B14F-4D97-AF65-F5344CB8AC3E}">
        <p14:creationId xmlns:p14="http://schemas.microsoft.com/office/powerpoint/2010/main" val="361144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02_options">
    <p:spTree>
      <p:nvGrpSpPr>
        <p:cNvPr id="1" name=""/>
        <p:cNvGrpSpPr/>
        <p:nvPr/>
      </p:nvGrpSpPr>
      <p:grpSpPr>
        <a:xfrm>
          <a:off x="0" y="0"/>
          <a:ext cx="0" cy="0"/>
          <a:chOff x="0" y="0"/>
          <a:chExt cx="0" cy="0"/>
        </a:xfrm>
      </p:grpSpPr>
      <p:sp>
        <p:nvSpPr>
          <p:cNvPr id="12" name="Text Placeholder 11"/>
          <p:cNvSpPr>
            <a:spLocks noGrp="1"/>
          </p:cNvSpPr>
          <p:nvPr>
            <p:ph type="body" sz="quarter" idx="10" hasCustomPrompt="1"/>
          </p:nvPr>
        </p:nvSpPr>
        <p:spPr>
          <a:xfrm>
            <a:off x="3465757" y="5705748"/>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14" name="Text Placeholder 11"/>
          <p:cNvSpPr>
            <a:spLocks noGrp="1"/>
          </p:cNvSpPr>
          <p:nvPr>
            <p:ph type="body" sz="quarter" idx="15" hasCustomPrompt="1"/>
          </p:nvPr>
        </p:nvSpPr>
        <p:spPr>
          <a:xfrm>
            <a:off x="6874513" y="5698595"/>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0" name="Text Placeholder 11"/>
          <p:cNvSpPr>
            <a:spLocks noGrp="1"/>
          </p:cNvSpPr>
          <p:nvPr>
            <p:ph type="body" sz="quarter" idx="17" hasCustomPrompt="1"/>
          </p:nvPr>
        </p:nvSpPr>
        <p:spPr>
          <a:xfrm>
            <a:off x="8320630" y="1086786"/>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3" name="Text Placeholder 11"/>
          <p:cNvSpPr>
            <a:spLocks noGrp="1"/>
          </p:cNvSpPr>
          <p:nvPr>
            <p:ph type="body" sz="quarter" idx="19" hasCustomPrompt="1"/>
          </p:nvPr>
        </p:nvSpPr>
        <p:spPr>
          <a:xfrm>
            <a:off x="1867345" y="108740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9" name="Text Placeholder 11"/>
          <p:cNvSpPr>
            <a:spLocks noGrp="1"/>
          </p:cNvSpPr>
          <p:nvPr>
            <p:ph type="body" sz="quarter" idx="21" hasCustomPrompt="1"/>
          </p:nvPr>
        </p:nvSpPr>
        <p:spPr>
          <a:xfrm>
            <a:off x="5082577" y="108740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3" name="Text Placeholder 2"/>
          <p:cNvSpPr>
            <a:spLocks noGrp="1"/>
          </p:cNvSpPr>
          <p:nvPr>
            <p:ph type="body" sz="quarter" idx="23" hasCustomPrompt="1"/>
          </p:nvPr>
        </p:nvSpPr>
        <p:spPr>
          <a:xfrm>
            <a:off x="3462843" y="5298382"/>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a:t>
            </a:r>
            <a:r>
              <a:rPr lang="ru-RU" dirty="0"/>
              <a:t>2</a:t>
            </a:r>
          </a:p>
        </p:txBody>
      </p:sp>
      <p:sp>
        <p:nvSpPr>
          <p:cNvPr id="31" name="Text Placeholder 2"/>
          <p:cNvSpPr>
            <a:spLocks noGrp="1"/>
          </p:cNvSpPr>
          <p:nvPr>
            <p:ph type="body" sz="quarter" idx="24" hasCustomPrompt="1"/>
          </p:nvPr>
        </p:nvSpPr>
        <p:spPr>
          <a:xfrm>
            <a:off x="6871598" y="5297761"/>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a:t>
            </a:r>
            <a:r>
              <a:rPr lang="ru-RU" dirty="0"/>
              <a:t>4</a:t>
            </a:r>
          </a:p>
        </p:txBody>
      </p:sp>
      <p:sp>
        <p:nvSpPr>
          <p:cNvPr id="32" name="Text Placeholder 2"/>
          <p:cNvSpPr>
            <a:spLocks noGrp="1"/>
          </p:cNvSpPr>
          <p:nvPr>
            <p:ph type="body" sz="quarter" idx="25" hasCustomPrompt="1"/>
          </p:nvPr>
        </p:nvSpPr>
        <p:spPr>
          <a:xfrm>
            <a:off x="8317714" y="67942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05</a:t>
            </a:r>
            <a:endParaRPr lang="ru-RU" dirty="0"/>
          </a:p>
        </p:txBody>
      </p:sp>
      <p:sp>
        <p:nvSpPr>
          <p:cNvPr id="33" name="Text Placeholder 2"/>
          <p:cNvSpPr>
            <a:spLocks noGrp="1"/>
          </p:cNvSpPr>
          <p:nvPr>
            <p:ph type="body" sz="quarter" idx="26" hasCustomPrompt="1"/>
          </p:nvPr>
        </p:nvSpPr>
        <p:spPr>
          <a:xfrm>
            <a:off x="1867345" y="67942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a:t>
            </a:r>
            <a:r>
              <a:rPr lang="ru-RU" dirty="0"/>
              <a:t>1</a:t>
            </a:r>
          </a:p>
        </p:txBody>
      </p:sp>
      <p:sp>
        <p:nvSpPr>
          <p:cNvPr id="34" name="Text Placeholder 2"/>
          <p:cNvSpPr>
            <a:spLocks noGrp="1"/>
          </p:cNvSpPr>
          <p:nvPr>
            <p:ph type="body" sz="quarter" idx="27" hasCustomPrompt="1"/>
          </p:nvPr>
        </p:nvSpPr>
        <p:spPr>
          <a:xfrm>
            <a:off x="5078204" y="67942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a:t>
            </a:r>
            <a:r>
              <a:rPr lang="ru-RU" dirty="0"/>
              <a:t>03</a:t>
            </a:r>
          </a:p>
        </p:txBody>
      </p:sp>
    </p:spTree>
    <p:extLst>
      <p:ext uri="{BB962C8B-B14F-4D97-AF65-F5344CB8AC3E}">
        <p14:creationId xmlns:p14="http://schemas.microsoft.com/office/powerpoint/2010/main" val="77608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49833972-655A-4445-9486-AFD3582D0683}" type="datetimeFigureOut">
              <a:rPr lang="ru-RU" smtClean="0"/>
              <a:t>26.03.2025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3558436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9833972-655A-4445-9486-AFD3582D0683}" type="datetimeFigureOut">
              <a:rPr lang="ru-RU" smtClean="0"/>
              <a:t>26.03.2025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1148607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49833972-655A-4445-9486-AFD3582D0683}" type="datetimeFigureOut">
              <a:rPr lang="ru-RU" smtClean="0"/>
              <a:t>26.03.2025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461656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49833972-655A-4445-9486-AFD3582D0683}" type="datetimeFigureOut">
              <a:rPr lang="ru-RU" smtClean="0"/>
              <a:t>26.03.2025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700046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49833972-655A-4445-9486-AFD3582D0683}" type="datetimeFigureOut">
              <a:rPr lang="ru-RU" smtClean="0"/>
              <a:t>26.03.2025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1390670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33972-655A-4445-9486-AFD3582D0683}" type="datetimeFigureOut">
              <a:rPr lang="ru-RU" smtClean="0"/>
              <a:t>26.03.2025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3053794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833972-655A-4445-9486-AFD3582D0683}" type="datetimeFigureOut">
              <a:rPr lang="ru-RU" smtClean="0"/>
              <a:t>26.03.2025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793006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833972-655A-4445-9486-AFD3582D0683}" type="datetimeFigureOut">
              <a:rPr lang="ru-RU" smtClean="0"/>
              <a:t>26.03.2025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842650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ext Placeholder 11"/>
          <p:cNvSpPr>
            <a:spLocks noGrp="1"/>
          </p:cNvSpPr>
          <p:nvPr>
            <p:ph type="body" sz="quarter" idx="10" hasCustomPrompt="1"/>
          </p:nvPr>
        </p:nvSpPr>
        <p:spPr>
          <a:xfrm>
            <a:off x="1632231"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8" name="Text Placeholder 11"/>
          <p:cNvSpPr>
            <a:spLocks noGrp="1"/>
          </p:cNvSpPr>
          <p:nvPr>
            <p:ph type="body" sz="quarter" idx="11" hasCustomPrompt="1"/>
          </p:nvPr>
        </p:nvSpPr>
        <p:spPr>
          <a:xfrm>
            <a:off x="3992937"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9" name="Text Placeholder 11"/>
          <p:cNvSpPr>
            <a:spLocks noGrp="1"/>
          </p:cNvSpPr>
          <p:nvPr>
            <p:ph type="body" sz="quarter" idx="12" hasCustomPrompt="1"/>
          </p:nvPr>
        </p:nvSpPr>
        <p:spPr>
          <a:xfrm>
            <a:off x="6353643"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10" name="Text Placeholder 11"/>
          <p:cNvSpPr>
            <a:spLocks noGrp="1"/>
          </p:cNvSpPr>
          <p:nvPr>
            <p:ph type="body" sz="quarter" idx="13" hasCustomPrompt="1"/>
          </p:nvPr>
        </p:nvSpPr>
        <p:spPr>
          <a:xfrm>
            <a:off x="8714349"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16" name="Text Placeholder 15"/>
          <p:cNvSpPr>
            <a:spLocks noGrp="1"/>
          </p:cNvSpPr>
          <p:nvPr>
            <p:ph type="body" sz="quarter" idx="14" hasCustomPrompt="1"/>
          </p:nvPr>
        </p:nvSpPr>
        <p:spPr>
          <a:xfrm>
            <a:off x="1632231" y="4785715"/>
            <a:ext cx="1958975" cy="392411"/>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01</a:t>
            </a:r>
            <a:endParaRPr lang="ru-RU" dirty="0"/>
          </a:p>
        </p:txBody>
      </p:sp>
      <p:sp>
        <p:nvSpPr>
          <p:cNvPr id="17" name="Text Placeholder 15"/>
          <p:cNvSpPr>
            <a:spLocks noGrp="1"/>
          </p:cNvSpPr>
          <p:nvPr>
            <p:ph type="body" sz="quarter" idx="15" hasCustomPrompt="1"/>
          </p:nvPr>
        </p:nvSpPr>
        <p:spPr>
          <a:xfrm>
            <a:off x="3992936" y="4785715"/>
            <a:ext cx="1958975" cy="392411"/>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02</a:t>
            </a:r>
            <a:endParaRPr lang="ru-RU" dirty="0"/>
          </a:p>
        </p:txBody>
      </p:sp>
      <p:sp>
        <p:nvSpPr>
          <p:cNvPr id="18" name="Text Placeholder 15"/>
          <p:cNvSpPr>
            <a:spLocks noGrp="1"/>
          </p:cNvSpPr>
          <p:nvPr>
            <p:ph type="body" sz="quarter" idx="16" hasCustomPrompt="1"/>
          </p:nvPr>
        </p:nvSpPr>
        <p:spPr>
          <a:xfrm>
            <a:off x="6353641" y="4785715"/>
            <a:ext cx="1958975" cy="392411"/>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03</a:t>
            </a:r>
            <a:endParaRPr lang="ru-RU" dirty="0"/>
          </a:p>
        </p:txBody>
      </p:sp>
      <p:sp>
        <p:nvSpPr>
          <p:cNvPr id="19" name="Text Placeholder 15"/>
          <p:cNvSpPr>
            <a:spLocks noGrp="1"/>
          </p:cNvSpPr>
          <p:nvPr>
            <p:ph type="body" sz="quarter" idx="17" hasCustomPrompt="1"/>
          </p:nvPr>
        </p:nvSpPr>
        <p:spPr>
          <a:xfrm>
            <a:off x="8714346" y="4785715"/>
            <a:ext cx="1958975" cy="392411"/>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04</a:t>
            </a:r>
            <a:endParaRPr lang="ru-RU" dirty="0"/>
          </a:p>
        </p:txBody>
      </p:sp>
    </p:spTree>
    <p:extLst>
      <p:ext uri="{BB962C8B-B14F-4D97-AF65-F5344CB8AC3E}">
        <p14:creationId xmlns:p14="http://schemas.microsoft.com/office/powerpoint/2010/main" val="250308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ru-RU"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49833972-655A-4445-9486-AFD3582D0683}" type="datetimeFigureOut">
              <a:rPr lang="ru-RU" smtClean="0"/>
              <a:t>26.03.2025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3122581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49833972-655A-4445-9486-AFD3582D0683}" type="datetimeFigureOut">
              <a:rPr lang="ru-RU" smtClean="0"/>
              <a:t>26.03.2025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888585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1831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957270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5_02_options">
    <p:spTree>
      <p:nvGrpSpPr>
        <p:cNvPr id="1" name=""/>
        <p:cNvGrpSpPr/>
        <p:nvPr/>
      </p:nvGrpSpPr>
      <p:grpSpPr>
        <a:xfrm>
          <a:off x="0" y="0"/>
          <a:ext cx="0" cy="0"/>
          <a:chOff x="0" y="0"/>
          <a:chExt cx="0" cy="0"/>
        </a:xfrm>
      </p:grpSpPr>
      <p:sp>
        <p:nvSpPr>
          <p:cNvPr id="25" name="Text Placeholder 11"/>
          <p:cNvSpPr>
            <a:spLocks noGrp="1"/>
          </p:cNvSpPr>
          <p:nvPr>
            <p:ph type="body" sz="quarter" idx="10" hasCustomPrompt="1"/>
          </p:nvPr>
        </p:nvSpPr>
        <p:spPr>
          <a:xfrm>
            <a:off x="816883"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26" name="Text Placeholder 2"/>
          <p:cNvSpPr>
            <a:spLocks noGrp="1"/>
          </p:cNvSpPr>
          <p:nvPr>
            <p:ph type="body" sz="quarter" idx="18" hasCustomPrompt="1"/>
          </p:nvPr>
        </p:nvSpPr>
        <p:spPr>
          <a:xfrm>
            <a:off x="816882" y="5064283"/>
            <a:ext cx="1763033"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01</a:t>
            </a:r>
            <a:endParaRPr lang="ru-RU" dirty="0"/>
          </a:p>
        </p:txBody>
      </p:sp>
      <p:sp>
        <p:nvSpPr>
          <p:cNvPr id="27" name="Text Placeholder 11"/>
          <p:cNvSpPr>
            <a:spLocks noGrp="1"/>
          </p:cNvSpPr>
          <p:nvPr>
            <p:ph type="body" sz="quarter" idx="19" hasCustomPrompt="1"/>
          </p:nvPr>
        </p:nvSpPr>
        <p:spPr>
          <a:xfrm>
            <a:off x="2988583"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28" name="Text Placeholder 2"/>
          <p:cNvSpPr>
            <a:spLocks noGrp="1"/>
          </p:cNvSpPr>
          <p:nvPr>
            <p:ph type="body" sz="quarter" idx="20" hasCustomPrompt="1"/>
          </p:nvPr>
        </p:nvSpPr>
        <p:spPr>
          <a:xfrm>
            <a:off x="2988582" y="5064283"/>
            <a:ext cx="1763033"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02</a:t>
            </a:r>
            <a:endParaRPr lang="ru-RU" dirty="0"/>
          </a:p>
        </p:txBody>
      </p:sp>
      <p:sp>
        <p:nvSpPr>
          <p:cNvPr id="29" name="Text Placeholder 11"/>
          <p:cNvSpPr>
            <a:spLocks noGrp="1"/>
          </p:cNvSpPr>
          <p:nvPr>
            <p:ph type="body" sz="quarter" idx="21" hasCustomPrompt="1"/>
          </p:nvPr>
        </p:nvSpPr>
        <p:spPr>
          <a:xfrm>
            <a:off x="5160282"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30" name="Text Placeholder 2"/>
          <p:cNvSpPr>
            <a:spLocks noGrp="1"/>
          </p:cNvSpPr>
          <p:nvPr>
            <p:ph type="body" sz="quarter" idx="22" hasCustomPrompt="1"/>
          </p:nvPr>
        </p:nvSpPr>
        <p:spPr>
          <a:xfrm>
            <a:off x="5160281" y="5064283"/>
            <a:ext cx="1885498"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03</a:t>
            </a:r>
            <a:endParaRPr lang="ru-RU" dirty="0"/>
          </a:p>
        </p:txBody>
      </p:sp>
      <p:sp>
        <p:nvSpPr>
          <p:cNvPr id="31" name="Text Placeholder 11"/>
          <p:cNvSpPr>
            <a:spLocks noGrp="1"/>
          </p:cNvSpPr>
          <p:nvPr>
            <p:ph type="body" sz="quarter" idx="23" hasCustomPrompt="1"/>
          </p:nvPr>
        </p:nvSpPr>
        <p:spPr>
          <a:xfrm>
            <a:off x="7331980"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32" name="Text Placeholder 2"/>
          <p:cNvSpPr>
            <a:spLocks noGrp="1"/>
          </p:cNvSpPr>
          <p:nvPr>
            <p:ph type="body" sz="quarter" idx="24" hasCustomPrompt="1"/>
          </p:nvPr>
        </p:nvSpPr>
        <p:spPr>
          <a:xfrm>
            <a:off x="7331979" y="5064283"/>
            <a:ext cx="1763033"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04</a:t>
            </a:r>
            <a:endParaRPr lang="ru-RU" dirty="0"/>
          </a:p>
        </p:txBody>
      </p:sp>
      <p:sp>
        <p:nvSpPr>
          <p:cNvPr id="33" name="Text Placeholder 11"/>
          <p:cNvSpPr>
            <a:spLocks noGrp="1"/>
          </p:cNvSpPr>
          <p:nvPr>
            <p:ph type="body" sz="quarter" idx="25" hasCustomPrompt="1"/>
          </p:nvPr>
        </p:nvSpPr>
        <p:spPr>
          <a:xfrm>
            <a:off x="9503677"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34" name="Text Placeholder 2"/>
          <p:cNvSpPr>
            <a:spLocks noGrp="1"/>
          </p:cNvSpPr>
          <p:nvPr>
            <p:ph type="body" sz="quarter" idx="26" hasCustomPrompt="1"/>
          </p:nvPr>
        </p:nvSpPr>
        <p:spPr>
          <a:xfrm>
            <a:off x="9503676" y="5064283"/>
            <a:ext cx="1763033"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05</a:t>
            </a:r>
            <a:endParaRPr lang="ru-RU" dirty="0"/>
          </a:p>
        </p:txBody>
      </p:sp>
    </p:spTree>
    <p:extLst>
      <p:ext uri="{BB962C8B-B14F-4D97-AF65-F5344CB8AC3E}">
        <p14:creationId xmlns:p14="http://schemas.microsoft.com/office/powerpoint/2010/main" val="116209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7304405" y="156051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2" name="Text Placeholder 36"/>
          <p:cNvSpPr>
            <a:spLocks noGrp="1"/>
          </p:cNvSpPr>
          <p:nvPr>
            <p:ph type="body" sz="quarter" idx="14" hasCustomPrompt="1"/>
          </p:nvPr>
        </p:nvSpPr>
        <p:spPr>
          <a:xfrm>
            <a:off x="7304404" y="115252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01</a:t>
            </a:r>
            <a:endParaRPr lang="ru-RU" dirty="0"/>
          </a:p>
        </p:txBody>
      </p:sp>
      <p:sp>
        <p:nvSpPr>
          <p:cNvPr id="13" name="Text Placeholder 33"/>
          <p:cNvSpPr>
            <a:spLocks noGrp="1"/>
          </p:cNvSpPr>
          <p:nvPr>
            <p:ph type="body" sz="quarter" idx="15" hasCustomPrompt="1"/>
          </p:nvPr>
        </p:nvSpPr>
        <p:spPr>
          <a:xfrm>
            <a:off x="7304405" y="335597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4" name="Text Placeholder 36"/>
          <p:cNvSpPr>
            <a:spLocks noGrp="1"/>
          </p:cNvSpPr>
          <p:nvPr>
            <p:ph type="body" sz="quarter" idx="16" hasCustomPrompt="1"/>
          </p:nvPr>
        </p:nvSpPr>
        <p:spPr>
          <a:xfrm>
            <a:off x="7304404" y="294798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02</a:t>
            </a:r>
            <a:endParaRPr lang="ru-RU" dirty="0"/>
          </a:p>
        </p:txBody>
      </p:sp>
      <p:sp>
        <p:nvSpPr>
          <p:cNvPr id="15" name="Text Placeholder 33"/>
          <p:cNvSpPr>
            <a:spLocks noGrp="1"/>
          </p:cNvSpPr>
          <p:nvPr>
            <p:ph type="body" sz="quarter" idx="17" hasCustomPrompt="1"/>
          </p:nvPr>
        </p:nvSpPr>
        <p:spPr>
          <a:xfrm>
            <a:off x="7304405" y="515143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20" name="Text Placeholder 36"/>
          <p:cNvSpPr>
            <a:spLocks noGrp="1"/>
          </p:cNvSpPr>
          <p:nvPr>
            <p:ph type="body" sz="quarter" idx="18" hasCustomPrompt="1"/>
          </p:nvPr>
        </p:nvSpPr>
        <p:spPr>
          <a:xfrm>
            <a:off x="7304404" y="474344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03</a:t>
            </a:r>
            <a:endParaRPr lang="ru-RU" dirty="0"/>
          </a:p>
        </p:txBody>
      </p:sp>
    </p:spTree>
    <p:extLst>
      <p:ext uri="{BB962C8B-B14F-4D97-AF65-F5344CB8AC3E}">
        <p14:creationId xmlns:p14="http://schemas.microsoft.com/office/powerpoint/2010/main" val="3709946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01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1056005" y="156051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2" name="Text Placeholder 36"/>
          <p:cNvSpPr>
            <a:spLocks noGrp="1"/>
          </p:cNvSpPr>
          <p:nvPr>
            <p:ph type="body" sz="quarter" idx="14" hasCustomPrompt="1"/>
          </p:nvPr>
        </p:nvSpPr>
        <p:spPr>
          <a:xfrm>
            <a:off x="1056004" y="115252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01</a:t>
            </a:r>
            <a:endParaRPr lang="ru-RU" dirty="0"/>
          </a:p>
        </p:txBody>
      </p:sp>
      <p:sp>
        <p:nvSpPr>
          <p:cNvPr id="13" name="Text Placeholder 33"/>
          <p:cNvSpPr>
            <a:spLocks noGrp="1"/>
          </p:cNvSpPr>
          <p:nvPr>
            <p:ph type="body" sz="quarter" idx="15" hasCustomPrompt="1"/>
          </p:nvPr>
        </p:nvSpPr>
        <p:spPr>
          <a:xfrm>
            <a:off x="1056005" y="335597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4" name="Text Placeholder 36"/>
          <p:cNvSpPr>
            <a:spLocks noGrp="1"/>
          </p:cNvSpPr>
          <p:nvPr>
            <p:ph type="body" sz="quarter" idx="16" hasCustomPrompt="1"/>
          </p:nvPr>
        </p:nvSpPr>
        <p:spPr>
          <a:xfrm>
            <a:off x="1056004" y="294798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02</a:t>
            </a:r>
            <a:endParaRPr lang="ru-RU" dirty="0"/>
          </a:p>
        </p:txBody>
      </p:sp>
      <p:sp>
        <p:nvSpPr>
          <p:cNvPr id="15" name="Text Placeholder 33"/>
          <p:cNvSpPr>
            <a:spLocks noGrp="1"/>
          </p:cNvSpPr>
          <p:nvPr>
            <p:ph type="body" sz="quarter" idx="17" hasCustomPrompt="1"/>
          </p:nvPr>
        </p:nvSpPr>
        <p:spPr>
          <a:xfrm>
            <a:off x="1056005" y="515143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20" name="Text Placeholder 36"/>
          <p:cNvSpPr>
            <a:spLocks noGrp="1"/>
          </p:cNvSpPr>
          <p:nvPr>
            <p:ph type="body" sz="quarter" idx="18" hasCustomPrompt="1"/>
          </p:nvPr>
        </p:nvSpPr>
        <p:spPr>
          <a:xfrm>
            <a:off x="1056004" y="474344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03</a:t>
            </a:r>
            <a:endParaRPr lang="ru-RU" dirty="0"/>
          </a:p>
        </p:txBody>
      </p:sp>
    </p:spTree>
    <p:extLst>
      <p:ext uri="{BB962C8B-B14F-4D97-AF65-F5344CB8AC3E}">
        <p14:creationId xmlns:p14="http://schemas.microsoft.com/office/powerpoint/2010/main" val="377257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02_options">
    <p:spTree>
      <p:nvGrpSpPr>
        <p:cNvPr id="1" name=""/>
        <p:cNvGrpSpPr/>
        <p:nvPr/>
      </p:nvGrpSpPr>
      <p:grpSpPr>
        <a:xfrm>
          <a:off x="0" y="0"/>
          <a:ext cx="0" cy="0"/>
          <a:chOff x="0" y="0"/>
          <a:chExt cx="0" cy="0"/>
        </a:xfrm>
      </p:grpSpPr>
      <p:sp>
        <p:nvSpPr>
          <p:cNvPr id="8" name="Text Placeholder 7"/>
          <p:cNvSpPr>
            <a:spLocks noGrp="1"/>
          </p:cNvSpPr>
          <p:nvPr>
            <p:ph type="body" sz="quarter" idx="14" hasCustomPrompt="1"/>
          </p:nvPr>
        </p:nvSpPr>
        <p:spPr>
          <a:xfrm>
            <a:off x="1983695" y="4002546"/>
            <a:ext cx="2367869" cy="349018"/>
          </a:xfrm>
        </p:spPr>
        <p:txBody>
          <a:bodyPr>
            <a:noAutofit/>
          </a:bodyPr>
          <a:lstStyle>
            <a:lvl1pPr marL="0" indent="0">
              <a:buNone/>
              <a:defRPr sz="2200" b="0" i="0">
                <a:solidFill>
                  <a:schemeClr val="tx1"/>
                </a:solidFill>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02</a:t>
            </a:r>
            <a:endParaRPr lang="ru-RU" dirty="0"/>
          </a:p>
        </p:txBody>
      </p:sp>
      <p:sp>
        <p:nvSpPr>
          <p:cNvPr id="9" name="Text Placeholder 9"/>
          <p:cNvSpPr>
            <a:spLocks noGrp="1"/>
          </p:cNvSpPr>
          <p:nvPr>
            <p:ph type="body" sz="quarter" idx="15" hasCustomPrompt="1"/>
          </p:nvPr>
        </p:nvSpPr>
        <p:spPr>
          <a:xfrm>
            <a:off x="1983694" y="4354970"/>
            <a:ext cx="2367869" cy="979033"/>
          </a:xfrm>
        </p:spPr>
        <p:txBody>
          <a:bodyPr>
            <a:noAutofit/>
          </a:bodyPr>
          <a:lstStyle>
            <a:lvl1pPr marL="0" indent="0">
              <a:buNone/>
              <a:defRPr sz="1200"/>
            </a:lvl1pPr>
          </a:lstStyle>
          <a:p>
            <a:pPr lvl="0"/>
            <a:r>
              <a:rPr lang="en-US" dirty="0"/>
              <a:t>Lorem ipsum dolor sit amet, consectetur adipiscing elit, sed do eiusmod tempor incididunt ut labore et dolore magna</a:t>
            </a:r>
            <a:endParaRPr lang="ru-RU" dirty="0"/>
          </a:p>
        </p:txBody>
      </p:sp>
      <p:sp>
        <p:nvSpPr>
          <p:cNvPr id="10" name="Text Placeholder 7"/>
          <p:cNvSpPr>
            <a:spLocks noGrp="1"/>
          </p:cNvSpPr>
          <p:nvPr>
            <p:ph type="body" sz="quarter" idx="22" hasCustomPrompt="1"/>
          </p:nvPr>
        </p:nvSpPr>
        <p:spPr>
          <a:xfrm>
            <a:off x="1126445" y="1936981"/>
            <a:ext cx="2367869" cy="349018"/>
          </a:xfrm>
        </p:spPr>
        <p:txBody>
          <a:bodyPr>
            <a:noAutofit/>
          </a:bodyPr>
          <a:lstStyle>
            <a:lvl1pPr marL="0" indent="0">
              <a:buNone/>
              <a:defRPr sz="2200" b="0" i="0">
                <a:solidFill>
                  <a:schemeClr val="tx1"/>
                </a:solidFill>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01</a:t>
            </a:r>
            <a:endParaRPr lang="ru-RU" dirty="0"/>
          </a:p>
        </p:txBody>
      </p:sp>
      <p:sp>
        <p:nvSpPr>
          <p:cNvPr id="16" name="Text Placeholder 9"/>
          <p:cNvSpPr>
            <a:spLocks noGrp="1"/>
          </p:cNvSpPr>
          <p:nvPr>
            <p:ph type="body" sz="quarter" idx="23" hasCustomPrompt="1"/>
          </p:nvPr>
        </p:nvSpPr>
        <p:spPr>
          <a:xfrm>
            <a:off x="1126444" y="2289405"/>
            <a:ext cx="2367869" cy="979033"/>
          </a:xfrm>
        </p:spPr>
        <p:txBody>
          <a:bodyPr>
            <a:noAutofit/>
          </a:bodyPr>
          <a:lstStyle>
            <a:lvl1pPr marL="0" indent="0">
              <a:buNone/>
              <a:defRPr sz="1200"/>
            </a:lvl1pPr>
          </a:lstStyle>
          <a:p>
            <a:pPr lvl="0"/>
            <a:r>
              <a:rPr lang="en-US" dirty="0"/>
              <a:t>Lorem ipsum dolor sit amet, consectetur adipiscing elit, sed do eiusmod tempor incididunt ut labore et dolore magna</a:t>
            </a:r>
            <a:endParaRPr lang="ru-RU" dirty="0"/>
          </a:p>
        </p:txBody>
      </p:sp>
      <p:sp>
        <p:nvSpPr>
          <p:cNvPr id="17" name="Text Placeholder 7"/>
          <p:cNvSpPr>
            <a:spLocks noGrp="1"/>
          </p:cNvSpPr>
          <p:nvPr>
            <p:ph type="body" sz="quarter" idx="24" hasCustomPrompt="1"/>
          </p:nvPr>
        </p:nvSpPr>
        <p:spPr>
          <a:xfrm>
            <a:off x="8633046" y="1933575"/>
            <a:ext cx="2367869" cy="349018"/>
          </a:xfrm>
        </p:spPr>
        <p:txBody>
          <a:bodyPr>
            <a:noAutofit/>
          </a:bodyPr>
          <a:lstStyle>
            <a:lvl1pPr marL="0" indent="0" algn="r">
              <a:buNone/>
              <a:defRPr sz="2200" b="0" i="0">
                <a:solidFill>
                  <a:schemeClr val="tx1"/>
                </a:solidFill>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03</a:t>
            </a:r>
            <a:endParaRPr lang="ru-RU" dirty="0"/>
          </a:p>
        </p:txBody>
      </p:sp>
      <p:sp>
        <p:nvSpPr>
          <p:cNvPr id="18" name="Text Placeholder 9"/>
          <p:cNvSpPr>
            <a:spLocks noGrp="1"/>
          </p:cNvSpPr>
          <p:nvPr>
            <p:ph type="body" sz="quarter" idx="25" hasCustomPrompt="1"/>
          </p:nvPr>
        </p:nvSpPr>
        <p:spPr>
          <a:xfrm>
            <a:off x="8633045" y="2285999"/>
            <a:ext cx="2367869" cy="979033"/>
          </a:xfrm>
        </p:spPr>
        <p:txBody>
          <a:bodyPr>
            <a:noAutofit/>
          </a:bodyPr>
          <a:lstStyle>
            <a:lvl1pPr marL="0" indent="0" algn="r">
              <a:buNone/>
              <a:defRPr sz="1200"/>
            </a:lvl1pPr>
          </a:lstStyle>
          <a:p>
            <a:pPr lvl="0"/>
            <a:r>
              <a:rPr lang="en-US" dirty="0"/>
              <a:t>Lorem ipsum dolor sit amet, consectetur adipiscing elit, sed do eiusmod tempor incididunt ut labore et dolore magna</a:t>
            </a:r>
            <a:endParaRPr lang="ru-RU" dirty="0"/>
          </a:p>
        </p:txBody>
      </p:sp>
      <p:sp>
        <p:nvSpPr>
          <p:cNvPr id="19" name="Text Placeholder 7"/>
          <p:cNvSpPr>
            <a:spLocks noGrp="1"/>
          </p:cNvSpPr>
          <p:nvPr>
            <p:ph type="body" sz="quarter" idx="26" hasCustomPrompt="1"/>
          </p:nvPr>
        </p:nvSpPr>
        <p:spPr>
          <a:xfrm>
            <a:off x="7723188" y="4002546"/>
            <a:ext cx="2465841" cy="349018"/>
          </a:xfrm>
        </p:spPr>
        <p:txBody>
          <a:bodyPr>
            <a:noAutofit/>
          </a:bodyPr>
          <a:lstStyle>
            <a:lvl1pPr marL="0" indent="0" algn="r">
              <a:buNone/>
              <a:defRPr sz="2200" b="0" i="0">
                <a:solidFill>
                  <a:schemeClr val="tx1"/>
                </a:solidFill>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04</a:t>
            </a:r>
            <a:endParaRPr lang="ru-RU" dirty="0"/>
          </a:p>
        </p:txBody>
      </p:sp>
      <p:sp>
        <p:nvSpPr>
          <p:cNvPr id="21" name="Text Placeholder 9"/>
          <p:cNvSpPr>
            <a:spLocks noGrp="1"/>
          </p:cNvSpPr>
          <p:nvPr>
            <p:ph type="body" sz="quarter" idx="27" hasCustomPrompt="1"/>
          </p:nvPr>
        </p:nvSpPr>
        <p:spPr>
          <a:xfrm>
            <a:off x="7723187" y="4354970"/>
            <a:ext cx="2367869" cy="979033"/>
          </a:xfrm>
        </p:spPr>
        <p:txBody>
          <a:bodyPr>
            <a:noAutofit/>
          </a:bodyPr>
          <a:lstStyle>
            <a:lvl1pPr marL="0" indent="0" algn="r">
              <a:buNone/>
              <a:defRPr sz="1200"/>
            </a:lvl1pPr>
          </a:lstStyle>
          <a:p>
            <a:pPr lvl="0"/>
            <a:r>
              <a:rPr lang="en-US" dirty="0"/>
              <a:t>Lorem ipsum dolor sit amet, consectetur adipiscing elit, sed do eiusmod tempor incididunt ut labore et dolore magna</a:t>
            </a:r>
            <a:endParaRPr lang="ru-RU" dirty="0"/>
          </a:p>
        </p:txBody>
      </p:sp>
    </p:spTree>
    <p:extLst>
      <p:ext uri="{BB962C8B-B14F-4D97-AF65-F5344CB8AC3E}">
        <p14:creationId xmlns:p14="http://schemas.microsoft.com/office/powerpoint/2010/main" val="132559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4_03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779145" y="1274759"/>
            <a:ext cx="2390775"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12" name="Text Placeholder 36"/>
          <p:cNvSpPr>
            <a:spLocks noGrp="1"/>
          </p:cNvSpPr>
          <p:nvPr>
            <p:ph type="body" sz="quarter" idx="12" hasCustomPrompt="1"/>
          </p:nvPr>
        </p:nvSpPr>
        <p:spPr>
          <a:xfrm>
            <a:off x="8991599" y="872328"/>
            <a:ext cx="240379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13" name="Text Placeholder 33"/>
          <p:cNvSpPr>
            <a:spLocks noGrp="1"/>
          </p:cNvSpPr>
          <p:nvPr>
            <p:ph type="body" sz="quarter" idx="13" hasCustomPrompt="1"/>
          </p:nvPr>
        </p:nvSpPr>
        <p:spPr>
          <a:xfrm>
            <a:off x="8991599" y="1287459"/>
            <a:ext cx="24037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14" name="Text Placeholder 36"/>
          <p:cNvSpPr>
            <a:spLocks noGrp="1"/>
          </p:cNvSpPr>
          <p:nvPr>
            <p:ph type="body" sz="quarter" idx="14" hasCustomPrompt="1"/>
          </p:nvPr>
        </p:nvSpPr>
        <p:spPr>
          <a:xfrm>
            <a:off x="779145" y="872328"/>
            <a:ext cx="2390776"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5" name="Text Placeholder 33"/>
          <p:cNvSpPr>
            <a:spLocks noGrp="1"/>
          </p:cNvSpPr>
          <p:nvPr>
            <p:ph type="body" sz="quarter" idx="15" hasCustomPrompt="1"/>
          </p:nvPr>
        </p:nvSpPr>
        <p:spPr>
          <a:xfrm>
            <a:off x="779145" y="5246684"/>
            <a:ext cx="2390775"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20" name="Text Placeholder 36"/>
          <p:cNvSpPr>
            <a:spLocks noGrp="1"/>
          </p:cNvSpPr>
          <p:nvPr>
            <p:ph type="body" sz="quarter" idx="16" hasCustomPrompt="1"/>
          </p:nvPr>
        </p:nvSpPr>
        <p:spPr>
          <a:xfrm>
            <a:off x="779145" y="4844253"/>
            <a:ext cx="2390776"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22" name="Text Placeholder 36"/>
          <p:cNvSpPr>
            <a:spLocks noGrp="1"/>
          </p:cNvSpPr>
          <p:nvPr>
            <p:ph type="body" sz="quarter" idx="17" hasCustomPrompt="1"/>
          </p:nvPr>
        </p:nvSpPr>
        <p:spPr>
          <a:xfrm>
            <a:off x="8991599" y="4844253"/>
            <a:ext cx="240379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3" name="Text Placeholder 33"/>
          <p:cNvSpPr>
            <a:spLocks noGrp="1"/>
          </p:cNvSpPr>
          <p:nvPr>
            <p:ph type="body" sz="quarter" idx="18" hasCustomPrompt="1"/>
          </p:nvPr>
        </p:nvSpPr>
        <p:spPr>
          <a:xfrm>
            <a:off x="8991599" y="5259384"/>
            <a:ext cx="24037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 tempor incididunt ut labore et dolore magna aliqua. </a:t>
            </a:r>
          </a:p>
        </p:txBody>
      </p:sp>
    </p:spTree>
    <p:extLst>
      <p:ext uri="{BB962C8B-B14F-4D97-AF65-F5344CB8AC3E}">
        <p14:creationId xmlns:p14="http://schemas.microsoft.com/office/powerpoint/2010/main" val="3058854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03_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775333" y="5418134"/>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6" name="Text Placeholder 36"/>
          <p:cNvSpPr>
            <a:spLocks noGrp="1"/>
          </p:cNvSpPr>
          <p:nvPr>
            <p:ph type="body" sz="quarter" idx="16" hasCustomPrompt="1"/>
          </p:nvPr>
        </p:nvSpPr>
        <p:spPr>
          <a:xfrm>
            <a:off x="775332" y="5035548"/>
            <a:ext cx="1691679"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17" name="Text Placeholder 33"/>
          <p:cNvSpPr>
            <a:spLocks noGrp="1"/>
          </p:cNvSpPr>
          <p:nvPr>
            <p:ph type="body" sz="quarter" idx="19" hasCustomPrompt="1"/>
          </p:nvPr>
        </p:nvSpPr>
        <p:spPr>
          <a:xfrm>
            <a:off x="775334" y="3433362"/>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8" name="Text Placeholder 36"/>
          <p:cNvSpPr>
            <a:spLocks noGrp="1"/>
          </p:cNvSpPr>
          <p:nvPr>
            <p:ph type="body" sz="quarter" idx="20" hasCustomPrompt="1"/>
          </p:nvPr>
        </p:nvSpPr>
        <p:spPr>
          <a:xfrm>
            <a:off x="775333" y="3050776"/>
            <a:ext cx="1764035"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9" name="Text Placeholder 33"/>
          <p:cNvSpPr>
            <a:spLocks noGrp="1"/>
          </p:cNvSpPr>
          <p:nvPr>
            <p:ph type="body" sz="quarter" idx="21" hasCustomPrompt="1"/>
          </p:nvPr>
        </p:nvSpPr>
        <p:spPr>
          <a:xfrm>
            <a:off x="775333" y="1405336"/>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21" name="Text Placeholder 36"/>
          <p:cNvSpPr>
            <a:spLocks noGrp="1"/>
          </p:cNvSpPr>
          <p:nvPr>
            <p:ph type="body" sz="quarter" idx="22" hasCustomPrompt="1"/>
          </p:nvPr>
        </p:nvSpPr>
        <p:spPr>
          <a:xfrm>
            <a:off x="775332" y="1022750"/>
            <a:ext cx="1764035"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24" name="Text Placeholder 36"/>
          <p:cNvSpPr>
            <a:spLocks noGrp="1"/>
          </p:cNvSpPr>
          <p:nvPr>
            <p:ph type="body" sz="quarter" idx="23" hasCustomPrompt="1"/>
          </p:nvPr>
        </p:nvSpPr>
        <p:spPr>
          <a:xfrm>
            <a:off x="9429749" y="3112687"/>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5</a:t>
            </a:r>
          </a:p>
        </p:txBody>
      </p:sp>
      <p:sp>
        <p:nvSpPr>
          <p:cNvPr id="25" name="Text Placeholder 33"/>
          <p:cNvSpPr>
            <a:spLocks noGrp="1"/>
          </p:cNvSpPr>
          <p:nvPr>
            <p:ph type="body" sz="quarter" idx="24" hasCustomPrompt="1"/>
          </p:nvPr>
        </p:nvSpPr>
        <p:spPr>
          <a:xfrm>
            <a:off x="9753599" y="3495273"/>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
        <p:nvSpPr>
          <p:cNvPr id="26" name="Text Placeholder 36"/>
          <p:cNvSpPr>
            <a:spLocks noGrp="1"/>
          </p:cNvSpPr>
          <p:nvPr>
            <p:ph type="body" sz="quarter" idx="25" hasCustomPrompt="1"/>
          </p:nvPr>
        </p:nvSpPr>
        <p:spPr>
          <a:xfrm>
            <a:off x="9429748" y="1022750"/>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7" name="Text Placeholder 33"/>
          <p:cNvSpPr>
            <a:spLocks noGrp="1"/>
          </p:cNvSpPr>
          <p:nvPr>
            <p:ph type="body" sz="quarter" idx="26" hasCustomPrompt="1"/>
          </p:nvPr>
        </p:nvSpPr>
        <p:spPr>
          <a:xfrm>
            <a:off x="9753598" y="1405336"/>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
        <p:nvSpPr>
          <p:cNvPr id="28" name="Text Placeholder 36"/>
          <p:cNvSpPr>
            <a:spLocks noGrp="1"/>
          </p:cNvSpPr>
          <p:nvPr>
            <p:ph type="body" sz="quarter" idx="27" hasCustomPrompt="1"/>
          </p:nvPr>
        </p:nvSpPr>
        <p:spPr>
          <a:xfrm>
            <a:off x="9429748" y="5087938"/>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06</a:t>
            </a:r>
            <a:endParaRPr lang="ru-RU" dirty="0"/>
          </a:p>
        </p:txBody>
      </p:sp>
      <p:sp>
        <p:nvSpPr>
          <p:cNvPr id="29" name="Text Placeholder 33"/>
          <p:cNvSpPr>
            <a:spLocks noGrp="1"/>
          </p:cNvSpPr>
          <p:nvPr>
            <p:ph type="body" sz="quarter" idx="28" hasCustomPrompt="1"/>
          </p:nvPr>
        </p:nvSpPr>
        <p:spPr>
          <a:xfrm>
            <a:off x="9753598" y="5470524"/>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Tree>
    <p:extLst>
      <p:ext uri="{BB962C8B-B14F-4D97-AF65-F5344CB8AC3E}">
        <p14:creationId xmlns:p14="http://schemas.microsoft.com/office/powerpoint/2010/main" val="76696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5_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775333" y="5418134"/>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6" name="Text Placeholder 36"/>
          <p:cNvSpPr>
            <a:spLocks noGrp="1"/>
          </p:cNvSpPr>
          <p:nvPr>
            <p:ph type="body" sz="quarter" idx="16" hasCustomPrompt="1"/>
          </p:nvPr>
        </p:nvSpPr>
        <p:spPr>
          <a:xfrm>
            <a:off x="775332" y="5035548"/>
            <a:ext cx="1691679"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17" name="Text Placeholder 33"/>
          <p:cNvSpPr>
            <a:spLocks noGrp="1"/>
          </p:cNvSpPr>
          <p:nvPr>
            <p:ph type="body" sz="quarter" idx="19" hasCustomPrompt="1"/>
          </p:nvPr>
        </p:nvSpPr>
        <p:spPr>
          <a:xfrm>
            <a:off x="775334" y="3433362"/>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8" name="Text Placeholder 36"/>
          <p:cNvSpPr>
            <a:spLocks noGrp="1"/>
          </p:cNvSpPr>
          <p:nvPr>
            <p:ph type="body" sz="quarter" idx="20" hasCustomPrompt="1"/>
          </p:nvPr>
        </p:nvSpPr>
        <p:spPr>
          <a:xfrm>
            <a:off x="775333" y="3050776"/>
            <a:ext cx="1764035"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9" name="Text Placeholder 33"/>
          <p:cNvSpPr>
            <a:spLocks noGrp="1"/>
          </p:cNvSpPr>
          <p:nvPr>
            <p:ph type="body" sz="quarter" idx="21" hasCustomPrompt="1"/>
          </p:nvPr>
        </p:nvSpPr>
        <p:spPr>
          <a:xfrm>
            <a:off x="775333" y="1405336"/>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21" name="Text Placeholder 36"/>
          <p:cNvSpPr>
            <a:spLocks noGrp="1"/>
          </p:cNvSpPr>
          <p:nvPr>
            <p:ph type="body" sz="quarter" idx="22" hasCustomPrompt="1"/>
          </p:nvPr>
        </p:nvSpPr>
        <p:spPr>
          <a:xfrm>
            <a:off x="775332" y="1022750"/>
            <a:ext cx="1764035"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24" name="Text Placeholder 36"/>
          <p:cNvSpPr>
            <a:spLocks noGrp="1"/>
          </p:cNvSpPr>
          <p:nvPr>
            <p:ph type="body" sz="quarter" idx="23" hasCustomPrompt="1"/>
          </p:nvPr>
        </p:nvSpPr>
        <p:spPr>
          <a:xfrm>
            <a:off x="9429749" y="3112687"/>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5</a:t>
            </a:r>
          </a:p>
        </p:txBody>
      </p:sp>
      <p:sp>
        <p:nvSpPr>
          <p:cNvPr id="25" name="Text Placeholder 33"/>
          <p:cNvSpPr>
            <a:spLocks noGrp="1"/>
          </p:cNvSpPr>
          <p:nvPr>
            <p:ph type="body" sz="quarter" idx="24" hasCustomPrompt="1"/>
          </p:nvPr>
        </p:nvSpPr>
        <p:spPr>
          <a:xfrm>
            <a:off x="9753599" y="3495273"/>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
        <p:nvSpPr>
          <p:cNvPr id="26" name="Text Placeholder 36"/>
          <p:cNvSpPr>
            <a:spLocks noGrp="1"/>
          </p:cNvSpPr>
          <p:nvPr>
            <p:ph type="body" sz="quarter" idx="25" hasCustomPrompt="1"/>
          </p:nvPr>
        </p:nvSpPr>
        <p:spPr>
          <a:xfrm>
            <a:off x="9429748" y="1022750"/>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7" name="Text Placeholder 33"/>
          <p:cNvSpPr>
            <a:spLocks noGrp="1"/>
          </p:cNvSpPr>
          <p:nvPr>
            <p:ph type="body" sz="quarter" idx="26" hasCustomPrompt="1"/>
          </p:nvPr>
        </p:nvSpPr>
        <p:spPr>
          <a:xfrm>
            <a:off x="9753598" y="1405336"/>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Tree>
    <p:extLst>
      <p:ext uri="{BB962C8B-B14F-4D97-AF65-F5344CB8AC3E}">
        <p14:creationId xmlns:p14="http://schemas.microsoft.com/office/powerpoint/2010/main" val="4099027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shopping.ppthemes.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hyperlink" Target="http://ppthemes.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hyperlink" Target="https://slidesgrati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AB3FA94-E3AB-8BA2-CBE1-6B9FB387B113}"/>
              </a:ext>
            </a:extLst>
          </p:cNvPr>
          <p:cNvSpPr/>
          <p:nvPr userDrawn="1"/>
        </p:nvSpPr>
        <p:spPr>
          <a:xfrm>
            <a:off x="0" y="-17434"/>
            <a:ext cx="12192000" cy="687543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ru-R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833972-655A-4445-9486-AFD3582D0683}" type="datetimeFigureOut">
              <a:rPr lang="ru-RU" smtClean="0"/>
              <a:t>26.03.2025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CB0320-5C49-4A0C-85ED-B385CF34E9E7}" type="slidenum">
              <a:rPr lang="ru-RU" smtClean="0"/>
              <a:t>‹#›</a:t>
            </a:fld>
            <a:endParaRPr lang="ru-RU"/>
          </a:p>
        </p:txBody>
      </p:sp>
      <p:sp>
        <p:nvSpPr>
          <p:cNvPr id="7" name="Rectángulo 3">
            <a:extLst>
              <a:ext uri="{FF2B5EF4-FFF2-40B4-BE49-F238E27FC236}">
                <a16:creationId xmlns:a16="http://schemas.microsoft.com/office/drawing/2014/main" id="{1282B052-D942-B2F8-24CE-E372204F300E}"/>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4">
            <a:extLst>
              <a:ext uri="{FF2B5EF4-FFF2-40B4-BE49-F238E27FC236}">
                <a16:creationId xmlns:a16="http://schemas.microsoft.com/office/drawing/2014/main" id="{88FF8CF6-69CE-CD30-5248-CD54ABB437A3}"/>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25">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26">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9" name="Imagen 7">
            <a:extLst>
              <a:ext uri="{FF2B5EF4-FFF2-40B4-BE49-F238E27FC236}">
                <a16:creationId xmlns:a16="http://schemas.microsoft.com/office/drawing/2014/main" id="{A56E3E04-B8F1-A42D-A10E-38AE5451F90B}"/>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0" name="CuadroTexto 8">
            <a:extLst>
              <a:ext uri="{FF2B5EF4-FFF2-40B4-BE49-F238E27FC236}">
                <a16:creationId xmlns:a16="http://schemas.microsoft.com/office/drawing/2014/main" id="{ED148B24-FCF4-75D3-9202-7F74677DB66A}"/>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13">
            <a:extLst>
              <a:ext uri="{FF2B5EF4-FFF2-40B4-BE49-F238E27FC236}">
                <a16:creationId xmlns:a16="http://schemas.microsoft.com/office/drawing/2014/main" id="{D8453A19-CB5D-34B0-8022-39C4E44FDCBE}"/>
              </a:ext>
            </a:extLst>
          </p:cNvPr>
          <p:cNvPicPr>
            <a:picLocks noChangeAspect="1"/>
          </p:cNvPicPr>
          <p:nvPr userDrawn="1"/>
        </p:nvPicPr>
        <p:blipFill rotWithShape="1">
          <a:blip r:embed="rId29"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2" name="Rectángulo 9">
            <a:extLst>
              <a:ext uri="{FF2B5EF4-FFF2-40B4-BE49-F238E27FC236}">
                <a16:creationId xmlns:a16="http://schemas.microsoft.com/office/drawing/2014/main" id="{9CBCEEC1-77E6-A0BA-B9B0-5442138F9B68}"/>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uadroTexto 14">
            <a:extLst>
              <a:ext uri="{FF2B5EF4-FFF2-40B4-BE49-F238E27FC236}">
                <a16:creationId xmlns:a16="http://schemas.microsoft.com/office/drawing/2014/main" id="{0534C5EB-FC85-1BDF-44E7-89D17A6BDF4D}"/>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25">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26">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4" name="Imagen 15">
            <a:extLst>
              <a:ext uri="{FF2B5EF4-FFF2-40B4-BE49-F238E27FC236}">
                <a16:creationId xmlns:a16="http://schemas.microsoft.com/office/drawing/2014/main" id="{98CAD064-DAB8-BF6E-5E10-0455014BBF9E}"/>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5" name="CuadroTexto 16">
            <a:extLst>
              <a:ext uri="{FF2B5EF4-FFF2-40B4-BE49-F238E27FC236}">
                <a16:creationId xmlns:a16="http://schemas.microsoft.com/office/drawing/2014/main" id="{B96D9D1D-9D2C-07C8-9824-F54E41FF84D5}"/>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6" name="Imagen 17">
            <a:extLst>
              <a:ext uri="{FF2B5EF4-FFF2-40B4-BE49-F238E27FC236}">
                <a16:creationId xmlns:a16="http://schemas.microsoft.com/office/drawing/2014/main" id="{9122CDCA-C168-AD73-F8DD-E55F84DDD26C}"/>
              </a:ext>
            </a:extLst>
          </p:cNvPr>
          <p:cNvPicPr>
            <a:picLocks noChangeAspect="1"/>
          </p:cNvPicPr>
          <p:nvPr userDrawn="1"/>
        </p:nvPicPr>
        <p:blipFill rotWithShape="1">
          <a:blip r:embed="rId29"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12259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8" r:id="rId3"/>
    <p:sldLayoutId id="2147483661" r:id="rId4"/>
    <p:sldLayoutId id="2147483662" r:id="rId5"/>
    <p:sldLayoutId id="2147483663" r:id="rId6"/>
    <p:sldLayoutId id="2147483664" r:id="rId7"/>
    <p:sldLayoutId id="2147483665" r:id="rId8"/>
    <p:sldLayoutId id="2147483666" r:id="rId9"/>
    <p:sldLayoutId id="2147483667" r:id="rId10"/>
    <p:sldLayoutId id="2147483669" r:id="rId11"/>
    <p:sldLayoutId id="2147483650" r:id="rId12"/>
    <p:sldLayoutId id="2147483651" r:id="rId13"/>
    <p:sldLayoutId id="2147483652" r:id="rId14"/>
    <p:sldLayoutId id="2147483653" r:id="rId15"/>
    <p:sldLayoutId id="2147483654" r:id="rId16"/>
    <p:sldLayoutId id="2147483655" r:id="rId17"/>
    <p:sldLayoutId id="2147483656" r:id="rId18"/>
    <p:sldLayoutId id="2147483657" r:id="rId19"/>
    <p:sldLayoutId id="2147483658" r:id="rId20"/>
    <p:sldLayoutId id="2147483659" r:id="rId21"/>
    <p:sldLayoutId id="2147483672" r:id="rId22"/>
    <p:sldLayoutId id="2147483673" r:id="rId23"/>
  </p:sldLayoutIdLst>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Open+Sans" TargetMode="External"/><Relationship Id="rId2" Type="http://schemas.openxmlformats.org/officeDocument/2006/relationships/hyperlink" Target="https://www.dafont.com/es/rogue-hero.font?text=DEAD+POOL" TargetMode="External"/><Relationship Id="rId1" Type="http://schemas.openxmlformats.org/officeDocument/2006/relationships/slideLayout" Target="../slideLayouts/slideLayout2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23.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accent5"/>
              </a:solidFill>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b="1" dirty="0">
                <a:solidFill>
                  <a:schemeClr val="bg1"/>
                </a:solidFill>
                <a:latin typeface="+mn-lt"/>
                <a:cs typeface="Calibri" panose="020F0502020204030204" pitchFamily="34" charset="0"/>
                <a:hlinkClick r:id="rId2"/>
              </a:rPr>
              <a:t>Rogue Hero</a:t>
            </a:r>
            <a:r>
              <a:rPr lang="en-US" altLang="ja-JP" sz="1400" b="1" dirty="0">
                <a:solidFill>
                  <a:schemeClr val="bg1"/>
                </a:solidFill>
                <a:latin typeface="+mn-lt"/>
                <a:cs typeface="Calibri" panose="020F0502020204030204" pitchFamily="34" charset="0"/>
              </a:rPr>
              <a:t> and </a:t>
            </a:r>
            <a:r>
              <a:rPr lang="en-US" altLang="ja-JP" sz="1400" b="1" dirty="0">
                <a:solidFill>
                  <a:schemeClr val="bg1"/>
                </a:solidFill>
                <a:latin typeface="+mn-lt"/>
                <a:cs typeface="Calibri" panose="020F0502020204030204" pitchFamily="34" charset="0"/>
                <a:hlinkClick r:id="rId3"/>
              </a:rPr>
              <a:t>Open Sans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5"/>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39C7E4D6-2DD1-6B7E-E7B6-A09D8C08053D}"/>
              </a:ext>
            </a:extLst>
          </p:cNvPr>
          <p:cNvSpPr/>
          <p:nvPr/>
        </p:nvSpPr>
        <p:spPr>
          <a:xfrm>
            <a:off x="2301975" y="3056865"/>
            <a:ext cx="6781800" cy="3095930"/>
          </a:xfrm>
          <a:prstGeom prst="flowChartAlternateProcess">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angle 5">
            <a:extLst>
              <a:ext uri="{FF2B5EF4-FFF2-40B4-BE49-F238E27FC236}">
                <a16:creationId xmlns:a16="http://schemas.microsoft.com/office/drawing/2014/main" id="{38B4F83E-2C76-2BC6-AE8E-1477CADC358D}"/>
              </a:ext>
            </a:extLst>
          </p:cNvPr>
          <p:cNvSpPr/>
          <p:nvPr/>
        </p:nvSpPr>
        <p:spPr>
          <a:xfrm>
            <a:off x="1156821" y="7829549"/>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18B39FC1-3032-940A-287B-4211BA1B2545}"/>
              </a:ext>
            </a:extLst>
          </p:cNvPr>
          <p:cNvSpPr/>
          <p:nvPr/>
        </p:nvSpPr>
        <p:spPr>
          <a:xfrm>
            <a:off x="3679331" y="7829549"/>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TextBox 12">
            <a:extLst>
              <a:ext uri="{FF2B5EF4-FFF2-40B4-BE49-F238E27FC236}">
                <a16:creationId xmlns:a16="http://schemas.microsoft.com/office/drawing/2014/main" id="{DA261F24-BFC7-505E-CDCE-9DEE68EE7647}"/>
              </a:ext>
            </a:extLst>
          </p:cNvPr>
          <p:cNvSpPr txBox="1"/>
          <p:nvPr/>
        </p:nvSpPr>
        <p:spPr>
          <a:xfrm>
            <a:off x="2524472" y="3375321"/>
            <a:ext cx="6199879" cy="1323439"/>
          </a:xfrm>
          <a:prstGeom prst="rect">
            <a:avLst/>
          </a:prstGeom>
          <a:noFill/>
        </p:spPr>
        <p:txBody>
          <a:bodyPr wrap="square" rtlCol="0">
            <a:spAutoFit/>
          </a:bodyPr>
          <a:lstStyle/>
          <a:p>
            <a:pPr algn="ctr"/>
            <a:r>
              <a:rPr lang="es-CO" sz="1600" b="0" i="0" dirty="0" err="1">
                <a:solidFill>
                  <a:schemeClr val="accent3"/>
                </a:solidFill>
                <a:effectLst/>
                <a:latin typeface="Open Sans" pitchFamily="2" charset="0"/>
              </a:rPr>
              <a:t>Lorem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ipsum</a:t>
            </a:r>
            <a:r>
              <a:rPr lang="es-CO" sz="1600" b="0" i="0" dirty="0">
                <a:solidFill>
                  <a:schemeClr val="accent3"/>
                </a:solidFill>
                <a:effectLst/>
                <a:latin typeface="Open Sans" pitchFamily="2" charset="0"/>
              </a:rPr>
              <a:t> dolor </a:t>
            </a:r>
            <a:r>
              <a:rPr lang="es-CO" sz="1600" b="0" i="0" dirty="0" err="1">
                <a:solidFill>
                  <a:schemeClr val="accent3"/>
                </a:solidFill>
                <a:effectLst/>
                <a:latin typeface="Open Sans" pitchFamily="2" charset="0"/>
              </a:rPr>
              <a:t>sit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amet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consectetur</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adipiscing</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elit</a:t>
            </a:r>
            <a:r>
              <a:rPr lang="es-CO" sz="1600" b="0" i="0" dirty="0">
                <a:solidFill>
                  <a:schemeClr val="accent3"/>
                </a:solidFill>
                <a:effectLst/>
                <a:latin typeface="Open Sans" pitchFamily="2" charset="0"/>
              </a:rPr>
              <a:t>. In </a:t>
            </a:r>
            <a:r>
              <a:rPr lang="es-CO" sz="1600" b="0" i="0" dirty="0" err="1">
                <a:solidFill>
                  <a:schemeClr val="accent3"/>
                </a:solidFill>
                <a:effectLst/>
                <a:latin typeface="Open Sans" pitchFamily="2" charset="0"/>
              </a:rPr>
              <a:t>sagittis</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nisi</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eu</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est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vestibulum</a:t>
            </a:r>
            <a:r>
              <a:rPr lang="es-CO" sz="1600" b="0" i="0" dirty="0">
                <a:solidFill>
                  <a:schemeClr val="accent3"/>
                </a:solidFill>
                <a:effectLst/>
                <a:latin typeface="Open Sans" pitchFamily="2" charset="0"/>
              </a:rPr>
              <a:t> auctor. </a:t>
            </a:r>
            <a:r>
              <a:rPr lang="es-CO" sz="1600" b="0" i="0" dirty="0" err="1">
                <a:solidFill>
                  <a:schemeClr val="accent3"/>
                </a:solidFill>
                <a:effectLst/>
                <a:latin typeface="Open Sans" pitchFamily="2" charset="0"/>
              </a:rPr>
              <a:t>Vestibulum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congue</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sagittis</a:t>
            </a:r>
            <a:r>
              <a:rPr lang="es-CO" sz="1600" b="0" i="0" dirty="0">
                <a:solidFill>
                  <a:schemeClr val="accent3"/>
                </a:solidFill>
                <a:effectLst/>
                <a:latin typeface="Open Sans" pitchFamily="2" charset="0"/>
              </a:rPr>
              <a:t> urna quis pulvinar. Ut a </a:t>
            </a:r>
            <a:r>
              <a:rPr lang="es-CO" sz="1600" b="0" i="0" dirty="0" err="1">
                <a:solidFill>
                  <a:schemeClr val="accent3"/>
                </a:solidFill>
                <a:effectLst/>
                <a:latin typeface="Open Sans" pitchFamily="2" charset="0"/>
              </a:rPr>
              <a:t>quam</a:t>
            </a:r>
            <a:r>
              <a:rPr lang="es-CO" sz="1600" b="0" i="0" dirty="0">
                <a:solidFill>
                  <a:schemeClr val="accent3"/>
                </a:solidFill>
                <a:effectLst/>
                <a:latin typeface="Open Sans" pitchFamily="2" charset="0"/>
              </a:rPr>
              <a:t> ac odio ornare </a:t>
            </a:r>
            <a:r>
              <a:rPr lang="es-CO" sz="1600" b="0" i="0" dirty="0" err="1">
                <a:solidFill>
                  <a:schemeClr val="accent3"/>
                </a:solidFill>
                <a:effectLst/>
                <a:latin typeface="Open Sans" pitchFamily="2" charset="0"/>
              </a:rPr>
              <a:t>fermentum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eu</a:t>
            </a:r>
            <a:r>
              <a:rPr lang="es-CO" sz="1600" b="0" i="0" dirty="0">
                <a:solidFill>
                  <a:schemeClr val="accent3"/>
                </a:solidFill>
                <a:effectLst/>
                <a:latin typeface="Open Sans" pitchFamily="2" charset="0"/>
              </a:rPr>
              <a:t> sed </a:t>
            </a:r>
            <a:r>
              <a:rPr lang="es-CO" sz="1600" b="0" i="0" dirty="0" err="1">
                <a:solidFill>
                  <a:schemeClr val="accent3"/>
                </a:solidFill>
                <a:effectLst/>
                <a:latin typeface="Open Sans" pitchFamily="2" charset="0"/>
              </a:rPr>
              <a:t>velit</a:t>
            </a:r>
            <a:r>
              <a:rPr lang="es-CO" sz="1600" b="0" i="0" dirty="0">
                <a:solidFill>
                  <a:schemeClr val="accent3"/>
                </a:solidFill>
                <a:effectLst/>
                <a:latin typeface="Open Sans" pitchFamily="2" charset="0"/>
              </a:rPr>
              <a:t>. </a:t>
            </a:r>
          </a:p>
          <a:p>
            <a:pPr algn="ctr"/>
            <a:endParaRPr lang="es-CO" sz="1600" dirty="0">
              <a:solidFill>
                <a:schemeClr val="accent3"/>
              </a:solidFill>
            </a:endParaRPr>
          </a:p>
        </p:txBody>
      </p:sp>
      <p:sp>
        <p:nvSpPr>
          <p:cNvPr id="14" name="TextBox 13">
            <a:extLst>
              <a:ext uri="{FF2B5EF4-FFF2-40B4-BE49-F238E27FC236}">
                <a16:creationId xmlns:a16="http://schemas.microsoft.com/office/drawing/2014/main" id="{8198F397-3FAA-1248-7ED0-BC83DFD108C7}"/>
              </a:ext>
            </a:extLst>
          </p:cNvPr>
          <p:cNvSpPr txBox="1"/>
          <p:nvPr/>
        </p:nvSpPr>
        <p:spPr>
          <a:xfrm>
            <a:off x="2704771" y="4829356"/>
            <a:ext cx="6019580" cy="1323439"/>
          </a:xfrm>
          <a:prstGeom prst="rect">
            <a:avLst/>
          </a:prstGeom>
          <a:noFill/>
        </p:spPr>
        <p:txBody>
          <a:bodyPr wrap="square" rtlCol="0">
            <a:spAutoFit/>
          </a:bodyPr>
          <a:lstStyle/>
          <a:p>
            <a:pPr algn="ctr"/>
            <a:r>
              <a:rPr lang="es-CO" sz="1600" b="0" i="0" dirty="0" err="1">
                <a:solidFill>
                  <a:schemeClr val="accent3"/>
                </a:solidFill>
                <a:effectLst/>
                <a:latin typeface="Open Sans" pitchFamily="2" charset="0"/>
              </a:rPr>
              <a:t>Lorem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ipsum</a:t>
            </a:r>
            <a:r>
              <a:rPr lang="es-CO" sz="1600" b="0" i="0" dirty="0">
                <a:solidFill>
                  <a:schemeClr val="accent3"/>
                </a:solidFill>
                <a:effectLst/>
                <a:latin typeface="Open Sans" pitchFamily="2" charset="0"/>
              </a:rPr>
              <a:t> dolor </a:t>
            </a:r>
            <a:r>
              <a:rPr lang="es-CO" sz="1600" b="0" i="0" dirty="0" err="1">
                <a:solidFill>
                  <a:schemeClr val="accent3"/>
                </a:solidFill>
                <a:effectLst/>
                <a:latin typeface="Open Sans" pitchFamily="2" charset="0"/>
              </a:rPr>
              <a:t>sit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amet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consectetur</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adipiscing</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elit</a:t>
            </a:r>
            <a:r>
              <a:rPr lang="es-CO" sz="1600" b="0" i="0" dirty="0">
                <a:solidFill>
                  <a:schemeClr val="accent3"/>
                </a:solidFill>
                <a:effectLst/>
                <a:latin typeface="Open Sans" pitchFamily="2" charset="0"/>
              </a:rPr>
              <a:t>. In </a:t>
            </a:r>
            <a:r>
              <a:rPr lang="es-CO" sz="1600" b="0" i="0" dirty="0" err="1">
                <a:solidFill>
                  <a:schemeClr val="accent3"/>
                </a:solidFill>
                <a:effectLst/>
                <a:latin typeface="Open Sans" pitchFamily="2" charset="0"/>
              </a:rPr>
              <a:t>sagittis</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nisi</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eu</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est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vestibulum</a:t>
            </a:r>
            <a:r>
              <a:rPr lang="es-CO" sz="1600" b="0" i="0" dirty="0">
                <a:solidFill>
                  <a:schemeClr val="accent3"/>
                </a:solidFill>
                <a:effectLst/>
                <a:latin typeface="Open Sans" pitchFamily="2" charset="0"/>
              </a:rPr>
              <a:t> auctor. </a:t>
            </a:r>
            <a:r>
              <a:rPr lang="es-CO" sz="1600" b="0" i="0" dirty="0" err="1">
                <a:solidFill>
                  <a:schemeClr val="accent3"/>
                </a:solidFill>
                <a:effectLst/>
                <a:latin typeface="Open Sans" pitchFamily="2" charset="0"/>
              </a:rPr>
              <a:t>Vestibulum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congue</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sagittis</a:t>
            </a:r>
            <a:r>
              <a:rPr lang="es-CO" sz="1600" b="0" i="0" dirty="0">
                <a:solidFill>
                  <a:schemeClr val="accent3"/>
                </a:solidFill>
                <a:effectLst/>
                <a:latin typeface="Open Sans" pitchFamily="2" charset="0"/>
              </a:rPr>
              <a:t> urna quis pulvinar. Ut a </a:t>
            </a:r>
            <a:r>
              <a:rPr lang="es-CO" sz="1600" b="0" i="0" dirty="0" err="1">
                <a:solidFill>
                  <a:schemeClr val="accent3"/>
                </a:solidFill>
                <a:effectLst/>
                <a:latin typeface="Open Sans" pitchFamily="2" charset="0"/>
              </a:rPr>
              <a:t>quam</a:t>
            </a:r>
            <a:r>
              <a:rPr lang="es-CO" sz="1600" b="0" i="0" dirty="0">
                <a:solidFill>
                  <a:schemeClr val="accent3"/>
                </a:solidFill>
                <a:effectLst/>
                <a:latin typeface="Open Sans" pitchFamily="2" charset="0"/>
              </a:rPr>
              <a:t> ac odio ornare </a:t>
            </a:r>
            <a:r>
              <a:rPr lang="es-CO" sz="1600" b="0" i="0" dirty="0" err="1">
                <a:solidFill>
                  <a:schemeClr val="accent3"/>
                </a:solidFill>
                <a:effectLst/>
                <a:latin typeface="Open Sans" pitchFamily="2" charset="0"/>
              </a:rPr>
              <a:t>fermentum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eu</a:t>
            </a:r>
            <a:r>
              <a:rPr lang="es-CO" sz="1600" b="0" i="0" dirty="0">
                <a:solidFill>
                  <a:schemeClr val="accent3"/>
                </a:solidFill>
                <a:effectLst/>
                <a:latin typeface="Open Sans" pitchFamily="2" charset="0"/>
              </a:rPr>
              <a:t> sed </a:t>
            </a:r>
            <a:r>
              <a:rPr lang="es-CO" sz="1600" b="0" i="0" dirty="0" err="1">
                <a:solidFill>
                  <a:schemeClr val="accent3"/>
                </a:solidFill>
                <a:effectLst/>
                <a:latin typeface="Open Sans" pitchFamily="2" charset="0"/>
              </a:rPr>
              <a:t>velit</a:t>
            </a:r>
            <a:r>
              <a:rPr lang="es-CO" sz="1600" b="0" i="0" dirty="0">
                <a:solidFill>
                  <a:schemeClr val="accent3"/>
                </a:solidFill>
                <a:effectLst/>
                <a:latin typeface="Open Sans" pitchFamily="2" charset="0"/>
              </a:rPr>
              <a:t>. </a:t>
            </a:r>
          </a:p>
          <a:p>
            <a:pPr algn="ctr"/>
            <a:endParaRPr lang="es-CO" sz="1600" dirty="0">
              <a:solidFill>
                <a:schemeClr val="accent3"/>
              </a:solidFill>
            </a:endParaRPr>
          </a:p>
        </p:txBody>
      </p:sp>
      <p:sp>
        <p:nvSpPr>
          <p:cNvPr id="4" name="Rectangle 3">
            <a:extLst>
              <a:ext uri="{FF2B5EF4-FFF2-40B4-BE49-F238E27FC236}">
                <a16:creationId xmlns:a16="http://schemas.microsoft.com/office/drawing/2014/main" id="{2F7A0ECE-B359-A7D8-9A28-AE8791A1B5F2}"/>
              </a:ext>
            </a:extLst>
          </p:cNvPr>
          <p:cNvSpPr/>
          <p:nvPr/>
        </p:nvSpPr>
        <p:spPr>
          <a:xfrm>
            <a:off x="6201841" y="7829549"/>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196770A4-EC27-B297-3CD3-A8542A80A2D1}"/>
              </a:ext>
            </a:extLst>
          </p:cNvPr>
          <p:cNvSpPr/>
          <p:nvPr/>
        </p:nvSpPr>
        <p:spPr>
          <a:xfrm>
            <a:off x="8724351" y="7829549"/>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TextBox 7">
            <a:extLst>
              <a:ext uri="{FF2B5EF4-FFF2-40B4-BE49-F238E27FC236}">
                <a16:creationId xmlns:a16="http://schemas.microsoft.com/office/drawing/2014/main" id="{0E476158-5213-5472-CFAA-EAB0F08AAF96}"/>
              </a:ext>
            </a:extLst>
          </p:cNvPr>
          <p:cNvSpPr txBox="1"/>
          <p:nvPr/>
        </p:nvSpPr>
        <p:spPr>
          <a:xfrm>
            <a:off x="6471387" y="1366924"/>
            <a:ext cx="9452915" cy="1015663"/>
          </a:xfrm>
          <a:prstGeom prst="rect">
            <a:avLst/>
          </a:prstGeom>
          <a:noFill/>
        </p:spPr>
        <p:txBody>
          <a:bodyPr wrap="square" rtlCol="0">
            <a:spAutoFit/>
          </a:bodyPr>
          <a:lstStyle/>
          <a:p>
            <a:r>
              <a:rPr lang="es-CO" sz="6000" dirty="0">
                <a:solidFill>
                  <a:srgbClr val="FFB400"/>
                </a:solidFill>
                <a:latin typeface="Rogue Hero" pitchFamily="2" charset="0"/>
              </a:rPr>
              <a:t>GOES HERE</a:t>
            </a:r>
          </a:p>
        </p:txBody>
      </p:sp>
      <p:pic>
        <p:nvPicPr>
          <p:cNvPr id="18" name="Picture 17">
            <a:extLst>
              <a:ext uri="{FF2B5EF4-FFF2-40B4-BE49-F238E27FC236}">
                <a16:creationId xmlns:a16="http://schemas.microsoft.com/office/drawing/2014/main" id="{B6771014-DBDF-689B-56D4-AA0C3757F5BA}"/>
              </a:ext>
            </a:extLst>
          </p:cNvPr>
          <p:cNvPicPr>
            <a:picLocks noChangeAspect="1"/>
          </p:cNvPicPr>
          <p:nvPr/>
        </p:nvPicPr>
        <p:blipFill>
          <a:blip r:embed="rId2">
            <a:extLst>
              <a:ext uri="{28A0092B-C50C-407E-A947-70E740481C1C}">
                <a14:useLocalDpi xmlns:a14="http://schemas.microsoft.com/office/drawing/2010/main" val="0"/>
              </a:ext>
            </a:extLst>
          </a:blip>
          <a:srcRect b="35906"/>
          <a:stretch/>
        </p:blipFill>
        <p:spPr>
          <a:xfrm>
            <a:off x="1488321" y="7907124"/>
            <a:ext cx="1356189" cy="1939936"/>
          </a:xfrm>
          <a:prstGeom prst="rect">
            <a:avLst/>
          </a:prstGeom>
        </p:spPr>
      </p:pic>
      <p:pic>
        <p:nvPicPr>
          <p:cNvPr id="11" name="Picture 10" descr="A person wearing a dress&#10;&#10;Description automatically generated">
            <a:extLst>
              <a:ext uri="{FF2B5EF4-FFF2-40B4-BE49-F238E27FC236}">
                <a16:creationId xmlns:a16="http://schemas.microsoft.com/office/drawing/2014/main" id="{B004C7CF-43F5-5971-8D22-71E74D0046E2}"/>
              </a:ext>
            </a:extLst>
          </p:cNvPr>
          <p:cNvPicPr>
            <a:picLocks noChangeAspect="1"/>
          </p:cNvPicPr>
          <p:nvPr/>
        </p:nvPicPr>
        <p:blipFill>
          <a:blip r:embed="rId3">
            <a:extLst>
              <a:ext uri="{28A0092B-C50C-407E-A947-70E740481C1C}">
                <a14:useLocalDpi xmlns:a14="http://schemas.microsoft.com/office/drawing/2010/main" val="0"/>
              </a:ext>
            </a:extLst>
          </a:blip>
          <a:srcRect l="399" t="-4323" r="-399" b="69574"/>
          <a:stretch/>
        </p:blipFill>
        <p:spPr>
          <a:xfrm flipH="1">
            <a:off x="8724351" y="6858000"/>
            <a:ext cx="2364074" cy="2970480"/>
          </a:xfrm>
          <a:prstGeom prst="rect">
            <a:avLst/>
          </a:prstGeom>
        </p:spPr>
      </p:pic>
      <p:pic>
        <p:nvPicPr>
          <p:cNvPr id="2" name="Picture 1" descr="A person with a muscular body holding a claw&#10;&#10;Description automatically generated">
            <a:extLst>
              <a:ext uri="{FF2B5EF4-FFF2-40B4-BE49-F238E27FC236}">
                <a16:creationId xmlns:a16="http://schemas.microsoft.com/office/drawing/2014/main" id="{1A48F928-F863-7041-63B1-2CD2B2D293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8960" y="7806977"/>
            <a:ext cx="1922764" cy="2121593"/>
          </a:xfrm>
          <a:prstGeom prst="rect">
            <a:avLst/>
          </a:prstGeom>
        </p:spPr>
      </p:pic>
      <p:pic>
        <p:nvPicPr>
          <p:cNvPr id="21" name="Picture 20">
            <a:extLst>
              <a:ext uri="{FF2B5EF4-FFF2-40B4-BE49-F238E27FC236}">
                <a16:creationId xmlns:a16="http://schemas.microsoft.com/office/drawing/2014/main" id="{1C9AD965-5E60-850E-6D88-4844B5AD42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0082" y="7824924"/>
            <a:ext cx="1837440" cy="2027446"/>
          </a:xfrm>
          <a:prstGeom prst="rect">
            <a:avLst/>
          </a:prstGeom>
        </p:spPr>
      </p:pic>
      <p:pic>
        <p:nvPicPr>
          <p:cNvPr id="3" name="Picture 2" descr="A person in a garment&#10;&#10;Description automatically generated">
            <a:extLst>
              <a:ext uri="{FF2B5EF4-FFF2-40B4-BE49-F238E27FC236}">
                <a16:creationId xmlns:a16="http://schemas.microsoft.com/office/drawing/2014/main" id="{27ED452B-A872-FF66-31E4-90D2B46FCBF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7676" y="902370"/>
            <a:ext cx="5522199" cy="2177817"/>
          </a:xfrm>
          <a:prstGeom prst="rect">
            <a:avLst/>
          </a:prstGeom>
        </p:spPr>
      </p:pic>
      <p:sp>
        <p:nvSpPr>
          <p:cNvPr id="12" name="TextBox 11">
            <a:extLst>
              <a:ext uri="{FF2B5EF4-FFF2-40B4-BE49-F238E27FC236}">
                <a16:creationId xmlns:a16="http://schemas.microsoft.com/office/drawing/2014/main" id="{CEB89AF3-05D2-69DC-D309-906256A14477}"/>
              </a:ext>
            </a:extLst>
          </p:cNvPr>
          <p:cNvSpPr txBox="1"/>
          <p:nvPr/>
        </p:nvSpPr>
        <p:spPr>
          <a:xfrm>
            <a:off x="1156821" y="456123"/>
            <a:ext cx="4438650" cy="1015663"/>
          </a:xfrm>
          <a:prstGeom prst="rect">
            <a:avLst/>
          </a:prstGeom>
          <a:noFill/>
        </p:spPr>
        <p:txBody>
          <a:bodyPr wrap="square">
            <a:spAutoFit/>
          </a:bodyPr>
          <a:lstStyle/>
          <a:p>
            <a:r>
              <a:rPr lang="es-CO" sz="6000" dirty="0">
                <a:solidFill>
                  <a:schemeClr val="accent3"/>
                </a:solidFill>
                <a:latin typeface="Rogue Hero" pitchFamily="2" charset="0"/>
              </a:rPr>
              <a:t>YOUR TITLE </a:t>
            </a:r>
            <a:endParaRPr lang="es-CO" sz="6000" dirty="0"/>
          </a:p>
        </p:txBody>
      </p:sp>
      <p:sp>
        <p:nvSpPr>
          <p:cNvPr id="16" name="Rectangle 15">
            <a:extLst>
              <a:ext uri="{FF2B5EF4-FFF2-40B4-BE49-F238E27FC236}">
                <a16:creationId xmlns:a16="http://schemas.microsoft.com/office/drawing/2014/main" id="{0D1D38CD-7BA0-3811-C694-479ABC191C17}"/>
              </a:ext>
            </a:extLst>
          </p:cNvPr>
          <p:cNvSpPr/>
          <p:nvPr/>
        </p:nvSpPr>
        <p:spPr>
          <a:xfrm>
            <a:off x="1351621" y="340111"/>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spTree>
    <p:extLst>
      <p:ext uri="{BB962C8B-B14F-4D97-AF65-F5344CB8AC3E}">
        <p14:creationId xmlns:p14="http://schemas.microsoft.com/office/powerpoint/2010/main" val="24796627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39C7E4D6-2DD1-6B7E-E7B6-A09D8C08053D}"/>
              </a:ext>
            </a:extLst>
          </p:cNvPr>
          <p:cNvSpPr/>
          <p:nvPr/>
        </p:nvSpPr>
        <p:spPr>
          <a:xfrm>
            <a:off x="4572000" y="-533400"/>
            <a:ext cx="8534400" cy="7924800"/>
          </a:xfrm>
          <a:prstGeom prst="flowChartAlternateProcess">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TextBox 12">
            <a:extLst>
              <a:ext uri="{FF2B5EF4-FFF2-40B4-BE49-F238E27FC236}">
                <a16:creationId xmlns:a16="http://schemas.microsoft.com/office/drawing/2014/main" id="{DA261F24-BFC7-505E-CDCE-9DEE68EE7647}"/>
              </a:ext>
            </a:extLst>
          </p:cNvPr>
          <p:cNvSpPr txBox="1"/>
          <p:nvPr/>
        </p:nvSpPr>
        <p:spPr>
          <a:xfrm>
            <a:off x="5486421" y="2916517"/>
            <a:ext cx="6199879" cy="1323439"/>
          </a:xfrm>
          <a:prstGeom prst="rect">
            <a:avLst/>
          </a:prstGeom>
          <a:noFill/>
        </p:spPr>
        <p:txBody>
          <a:bodyPr wrap="square" rtlCol="0">
            <a:spAutoFit/>
          </a:bodyPr>
          <a:lstStyle/>
          <a:p>
            <a:r>
              <a:rPr lang="es-CO" sz="1600" b="0" i="0" dirty="0" err="1">
                <a:solidFill>
                  <a:srgbClr val="FFB400"/>
                </a:solidFill>
                <a:effectLst/>
                <a:latin typeface="Open Sans" pitchFamily="2" charset="0"/>
              </a:rPr>
              <a:t>Lorem</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ipsum</a:t>
            </a:r>
            <a:r>
              <a:rPr lang="es-CO" sz="1600" b="0" i="0" dirty="0">
                <a:solidFill>
                  <a:srgbClr val="FFB400"/>
                </a:solidFill>
                <a:effectLst/>
                <a:latin typeface="Open Sans" pitchFamily="2" charset="0"/>
              </a:rPr>
              <a:t> dolor </a:t>
            </a:r>
            <a:r>
              <a:rPr lang="es-CO" sz="1600" b="0" i="0" dirty="0" err="1">
                <a:solidFill>
                  <a:srgbClr val="FFB400"/>
                </a:solidFill>
                <a:effectLst/>
                <a:latin typeface="Open Sans" pitchFamily="2" charset="0"/>
              </a:rPr>
              <a:t>sit</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amet</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consectetur</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adipiscing</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elit</a:t>
            </a:r>
            <a:r>
              <a:rPr lang="es-CO" sz="1600" b="0" i="0" dirty="0">
                <a:solidFill>
                  <a:srgbClr val="FFB400"/>
                </a:solidFill>
                <a:effectLst/>
                <a:latin typeface="Open Sans" pitchFamily="2" charset="0"/>
              </a:rPr>
              <a:t>. In </a:t>
            </a:r>
            <a:r>
              <a:rPr lang="es-CO" sz="1600" b="0" i="0" dirty="0" err="1">
                <a:solidFill>
                  <a:srgbClr val="FFB400"/>
                </a:solidFill>
                <a:effectLst/>
                <a:latin typeface="Open Sans" pitchFamily="2" charset="0"/>
              </a:rPr>
              <a:t>sagittis</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nisi</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eu</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est</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vestibulum</a:t>
            </a:r>
            <a:r>
              <a:rPr lang="es-CO" sz="1600" b="0" i="0" dirty="0">
                <a:solidFill>
                  <a:srgbClr val="FFB400"/>
                </a:solidFill>
                <a:effectLst/>
                <a:latin typeface="Open Sans" pitchFamily="2" charset="0"/>
              </a:rPr>
              <a:t> auctor. </a:t>
            </a:r>
            <a:r>
              <a:rPr lang="es-CO" sz="1600" b="0" i="0" dirty="0" err="1">
                <a:solidFill>
                  <a:srgbClr val="FFB400"/>
                </a:solidFill>
                <a:effectLst/>
                <a:latin typeface="Open Sans" pitchFamily="2" charset="0"/>
              </a:rPr>
              <a:t>Vestibulum</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congue</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sagittis</a:t>
            </a:r>
            <a:r>
              <a:rPr lang="es-CO" sz="1600" b="0" i="0" dirty="0">
                <a:solidFill>
                  <a:srgbClr val="FFB400"/>
                </a:solidFill>
                <a:effectLst/>
                <a:latin typeface="Open Sans" pitchFamily="2" charset="0"/>
              </a:rPr>
              <a:t> urna quis pulvinar. Ut a </a:t>
            </a:r>
            <a:r>
              <a:rPr lang="es-CO" sz="1600" b="0" i="0" dirty="0" err="1">
                <a:solidFill>
                  <a:srgbClr val="FFB400"/>
                </a:solidFill>
                <a:effectLst/>
                <a:latin typeface="Open Sans" pitchFamily="2" charset="0"/>
              </a:rPr>
              <a:t>quam</a:t>
            </a:r>
            <a:r>
              <a:rPr lang="es-CO" sz="1600" b="0" i="0" dirty="0">
                <a:solidFill>
                  <a:srgbClr val="FFB400"/>
                </a:solidFill>
                <a:effectLst/>
                <a:latin typeface="Open Sans" pitchFamily="2" charset="0"/>
              </a:rPr>
              <a:t> ac odio ornare </a:t>
            </a:r>
            <a:r>
              <a:rPr lang="es-CO" sz="1600" b="0" i="0" dirty="0" err="1">
                <a:solidFill>
                  <a:srgbClr val="FFB400"/>
                </a:solidFill>
                <a:effectLst/>
                <a:latin typeface="Open Sans" pitchFamily="2" charset="0"/>
              </a:rPr>
              <a:t>fermentum</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eu</a:t>
            </a:r>
            <a:r>
              <a:rPr lang="es-CO" sz="1600" b="0" i="0" dirty="0">
                <a:solidFill>
                  <a:srgbClr val="FFB400"/>
                </a:solidFill>
                <a:effectLst/>
                <a:latin typeface="Open Sans" pitchFamily="2" charset="0"/>
              </a:rPr>
              <a:t> sed </a:t>
            </a:r>
            <a:r>
              <a:rPr lang="es-CO" sz="1600" b="0" i="0" dirty="0" err="1">
                <a:solidFill>
                  <a:srgbClr val="FFB400"/>
                </a:solidFill>
                <a:effectLst/>
                <a:latin typeface="Open Sans" pitchFamily="2" charset="0"/>
              </a:rPr>
              <a:t>velit</a:t>
            </a:r>
            <a:r>
              <a:rPr lang="es-CO" sz="1600" b="0" i="0" dirty="0">
                <a:solidFill>
                  <a:srgbClr val="FFB400"/>
                </a:solidFill>
                <a:effectLst/>
                <a:latin typeface="Open Sans" pitchFamily="2" charset="0"/>
              </a:rPr>
              <a:t>. </a:t>
            </a:r>
          </a:p>
          <a:p>
            <a:endParaRPr lang="es-CO" sz="1600" dirty="0">
              <a:solidFill>
                <a:srgbClr val="FFB400"/>
              </a:solidFill>
            </a:endParaRPr>
          </a:p>
        </p:txBody>
      </p:sp>
      <p:sp>
        <p:nvSpPr>
          <p:cNvPr id="14" name="TextBox 13">
            <a:extLst>
              <a:ext uri="{FF2B5EF4-FFF2-40B4-BE49-F238E27FC236}">
                <a16:creationId xmlns:a16="http://schemas.microsoft.com/office/drawing/2014/main" id="{8198F397-3FAA-1248-7ED0-BC83DFD108C7}"/>
              </a:ext>
            </a:extLst>
          </p:cNvPr>
          <p:cNvSpPr txBox="1"/>
          <p:nvPr/>
        </p:nvSpPr>
        <p:spPr>
          <a:xfrm>
            <a:off x="5486421" y="4370552"/>
            <a:ext cx="6019580" cy="1323439"/>
          </a:xfrm>
          <a:prstGeom prst="rect">
            <a:avLst/>
          </a:prstGeom>
          <a:noFill/>
        </p:spPr>
        <p:txBody>
          <a:bodyPr wrap="square" rtlCol="0">
            <a:spAutoFit/>
          </a:bodyPr>
          <a:lstStyle/>
          <a:p>
            <a:r>
              <a:rPr lang="es-CO" sz="1600" b="0" i="0" dirty="0" err="1">
                <a:solidFill>
                  <a:srgbClr val="FFB400"/>
                </a:solidFill>
                <a:effectLst/>
                <a:latin typeface="Open Sans" pitchFamily="2" charset="0"/>
              </a:rPr>
              <a:t>Lorem</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ipsum</a:t>
            </a:r>
            <a:r>
              <a:rPr lang="es-CO" sz="1600" b="0" i="0" dirty="0">
                <a:solidFill>
                  <a:srgbClr val="FFB400"/>
                </a:solidFill>
                <a:effectLst/>
                <a:latin typeface="Open Sans" pitchFamily="2" charset="0"/>
              </a:rPr>
              <a:t> dolor </a:t>
            </a:r>
            <a:r>
              <a:rPr lang="es-CO" sz="1600" b="0" i="0" dirty="0" err="1">
                <a:solidFill>
                  <a:srgbClr val="FFB400"/>
                </a:solidFill>
                <a:effectLst/>
                <a:latin typeface="Open Sans" pitchFamily="2" charset="0"/>
              </a:rPr>
              <a:t>sit</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amet</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consectetur</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adipiscing</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elit</a:t>
            </a:r>
            <a:r>
              <a:rPr lang="es-CO" sz="1600" b="0" i="0" dirty="0">
                <a:solidFill>
                  <a:srgbClr val="FFB400"/>
                </a:solidFill>
                <a:effectLst/>
                <a:latin typeface="Open Sans" pitchFamily="2" charset="0"/>
              </a:rPr>
              <a:t>. In </a:t>
            </a:r>
            <a:r>
              <a:rPr lang="es-CO" sz="1600" b="0" i="0" dirty="0" err="1">
                <a:solidFill>
                  <a:srgbClr val="FFB400"/>
                </a:solidFill>
                <a:effectLst/>
                <a:latin typeface="Open Sans" pitchFamily="2" charset="0"/>
              </a:rPr>
              <a:t>sagittis</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nisi</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eu</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est</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vestibulum</a:t>
            </a:r>
            <a:r>
              <a:rPr lang="es-CO" sz="1600" b="0" i="0" dirty="0">
                <a:solidFill>
                  <a:srgbClr val="FFB400"/>
                </a:solidFill>
                <a:effectLst/>
                <a:latin typeface="Open Sans" pitchFamily="2" charset="0"/>
              </a:rPr>
              <a:t> auctor. </a:t>
            </a:r>
            <a:r>
              <a:rPr lang="es-CO" sz="1600" b="0" i="0" dirty="0" err="1">
                <a:solidFill>
                  <a:srgbClr val="FFB400"/>
                </a:solidFill>
                <a:effectLst/>
                <a:latin typeface="Open Sans" pitchFamily="2" charset="0"/>
              </a:rPr>
              <a:t>Vestibulum</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congue</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sagittis</a:t>
            </a:r>
            <a:r>
              <a:rPr lang="es-CO" sz="1600" b="0" i="0" dirty="0">
                <a:solidFill>
                  <a:srgbClr val="FFB400"/>
                </a:solidFill>
                <a:effectLst/>
                <a:latin typeface="Open Sans" pitchFamily="2" charset="0"/>
              </a:rPr>
              <a:t> urna quis pulvinar. Ut a </a:t>
            </a:r>
            <a:r>
              <a:rPr lang="es-CO" sz="1600" b="0" i="0" dirty="0" err="1">
                <a:solidFill>
                  <a:srgbClr val="FFB400"/>
                </a:solidFill>
                <a:effectLst/>
                <a:latin typeface="Open Sans" pitchFamily="2" charset="0"/>
              </a:rPr>
              <a:t>quam</a:t>
            </a:r>
            <a:r>
              <a:rPr lang="es-CO" sz="1600" b="0" i="0" dirty="0">
                <a:solidFill>
                  <a:srgbClr val="FFB400"/>
                </a:solidFill>
                <a:effectLst/>
                <a:latin typeface="Open Sans" pitchFamily="2" charset="0"/>
              </a:rPr>
              <a:t> ac odio ornare </a:t>
            </a:r>
            <a:r>
              <a:rPr lang="es-CO" sz="1600" b="0" i="0" dirty="0" err="1">
                <a:solidFill>
                  <a:srgbClr val="FFB400"/>
                </a:solidFill>
                <a:effectLst/>
                <a:latin typeface="Open Sans" pitchFamily="2" charset="0"/>
              </a:rPr>
              <a:t>fermentum</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eu</a:t>
            </a:r>
            <a:r>
              <a:rPr lang="es-CO" sz="1600" b="0" i="0" dirty="0">
                <a:solidFill>
                  <a:srgbClr val="FFB400"/>
                </a:solidFill>
                <a:effectLst/>
                <a:latin typeface="Open Sans" pitchFamily="2" charset="0"/>
              </a:rPr>
              <a:t> sed </a:t>
            </a:r>
            <a:r>
              <a:rPr lang="es-CO" sz="1600" b="0" i="0" dirty="0" err="1">
                <a:solidFill>
                  <a:srgbClr val="FFB400"/>
                </a:solidFill>
                <a:effectLst/>
                <a:latin typeface="Open Sans" pitchFamily="2" charset="0"/>
              </a:rPr>
              <a:t>velit</a:t>
            </a:r>
            <a:r>
              <a:rPr lang="es-CO" sz="1600" b="0" i="0" dirty="0">
                <a:solidFill>
                  <a:srgbClr val="FFB400"/>
                </a:solidFill>
                <a:effectLst/>
                <a:latin typeface="Open Sans" pitchFamily="2" charset="0"/>
              </a:rPr>
              <a:t>. </a:t>
            </a:r>
          </a:p>
          <a:p>
            <a:endParaRPr lang="es-CO" sz="1600" dirty="0">
              <a:solidFill>
                <a:srgbClr val="FFB400"/>
              </a:solidFill>
            </a:endParaRPr>
          </a:p>
        </p:txBody>
      </p:sp>
      <p:sp>
        <p:nvSpPr>
          <p:cNvPr id="8" name="TextBox 7">
            <a:extLst>
              <a:ext uri="{FF2B5EF4-FFF2-40B4-BE49-F238E27FC236}">
                <a16:creationId xmlns:a16="http://schemas.microsoft.com/office/drawing/2014/main" id="{0E476158-5213-5472-CFAA-EAB0F08AAF96}"/>
              </a:ext>
            </a:extLst>
          </p:cNvPr>
          <p:cNvSpPr txBox="1"/>
          <p:nvPr/>
        </p:nvSpPr>
        <p:spPr>
          <a:xfrm>
            <a:off x="5486421" y="1770258"/>
            <a:ext cx="9452915" cy="1015663"/>
          </a:xfrm>
          <a:prstGeom prst="rect">
            <a:avLst/>
          </a:prstGeom>
          <a:noFill/>
        </p:spPr>
        <p:txBody>
          <a:bodyPr wrap="square" rtlCol="0">
            <a:spAutoFit/>
          </a:bodyPr>
          <a:lstStyle/>
          <a:p>
            <a:r>
              <a:rPr lang="es-CO" sz="6000" dirty="0">
                <a:solidFill>
                  <a:srgbClr val="FFB400"/>
                </a:solidFill>
                <a:latin typeface="Rogue Hero" pitchFamily="2" charset="0"/>
              </a:rPr>
              <a:t>GOES HERE</a:t>
            </a:r>
          </a:p>
        </p:txBody>
      </p:sp>
      <p:pic>
        <p:nvPicPr>
          <p:cNvPr id="3" name="Picture 2" descr="A person in a garment&#10;&#10;Description automatically generated">
            <a:extLst>
              <a:ext uri="{FF2B5EF4-FFF2-40B4-BE49-F238E27FC236}">
                <a16:creationId xmlns:a16="http://schemas.microsoft.com/office/drawing/2014/main" id="{27ED452B-A872-FF66-31E4-90D2B46FCBF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74974" y="902370"/>
            <a:ext cx="5522199" cy="2177817"/>
          </a:xfrm>
          <a:prstGeom prst="rect">
            <a:avLst/>
          </a:prstGeom>
        </p:spPr>
      </p:pic>
      <p:sp>
        <p:nvSpPr>
          <p:cNvPr id="12" name="TextBox 11">
            <a:extLst>
              <a:ext uri="{FF2B5EF4-FFF2-40B4-BE49-F238E27FC236}">
                <a16:creationId xmlns:a16="http://schemas.microsoft.com/office/drawing/2014/main" id="{CEB89AF3-05D2-69DC-D309-906256A14477}"/>
              </a:ext>
            </a:extLst>
          </p:cNvPr>
          <p:cNvSpPr txBox="1"/>
          <p:nvPr/>
        </p:nvSpPr>
        <p:spPr>
          <a:xfrm>
            <a:off x="5486421" y="1021295"/>
            <a:ext cx="4438650" cy="1015663"/>
          </a:xfrm>
          <a:prstGeom prst="rect">
            <a:avLst/>
          </a:prstGeom>
          <a:noFill/>
        </p:spPr>
        <p:txBody>
          <a:bodyPr wrap="square">
            <a:spAutoFit/>
          </a:bodyPr>
          <a:lstStyle/>
          <a:p>
            <a:r>
              <a:rPr lang="es-CO" sz="6000" dirty="0">
                <a:solidFill>
                  <a:schemeClr val="accent1"/>
                </a:solidFill>
                <a:latin typeface="Rogue Hero" pitchFamily="2" charset="0"/>
              </a:rPr>
              <a:t>YOUR TITLE </a:t>
            </a:r>
            <a:endParaRPr lang="es-CO" sz="6000" dirty="0">
              <a:solidFill>
                <a:schemeClr val="accent1"/>
              </a:solidFill>
            </a:endParaRPr>
          </a:p>
        </p:txBody>
      </p:sp>
      <p:sp>
        <p:nvSpPr>
          <p:cNvPr id="16" name="Rectangle 15">
            <a:extLst>
              <a:ext uri="{FF2B5EF4-FFF2-40B4-BE49-F238E27FC236}">
                <a16:creationId xmlns:a16="http://schemas.microsoft.com/office/drawing/2014/main" id="{0D1D38CD-7BA0-3811-C694-479ABC191C17}"/>
              </a:ext>
            </a:extLst>
          </p:cNvPr>
          <p:cNvSpPr/>
          <p:nvPr/>
        </p:nvSpPr>
        <p:spPr>
          <a:xfrm>
            <a:off x="5486421" y="638583"/>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pic>
        <p:nvPicPr>
          <p:cNvPr id="15" name="Picture 14" descr="A person in a garment fighting another person&#10;&#10;Description automatically generated">
            <a:extLst>
              <a:ext uri="{FF2B5EF4-FFF2-40B4-BE49-F238E27FC236}">
                <a16:creationId xmlns:a16="http://schemas.microsoft.com/office/drawing/2014/main" id="{1BFB3B7A-A239-11F4-0729-9A6E5392934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97" b="97182" l="362" r="97947">
                        <a14:foregroundMark x1="91304" y1="41143" x2="89976" y2="50000"/>
                        <a14:foregroundMark x1="97947" y1="43881" x2="97947" y2="43881"/>
                        <a14:foregroundMark x1="69203" y1="65862" x2="94686" y2="72705"/>
                        <a14:foregroundMark x1="94686" y1="72705" x2="85870" y2="65539"/>
                        <a14:foregroundMark x1="85870" y1="65539" x2="85024" y2="65539"/>
                        <a14:foregroundMark x1="47101" y1="93317" x2="33816" y2="97987"/>
                        <a14:foregroundMark x1="33816" y1="97987" x2="14130" y2="95089"/>
                        <a14:foregroundMark x1="14130" y1="95089" x2="1208" y2="77778"/>
                        <a14:foregroundMark x1="1208" y1="77778" x2="1208" y2="77778"/>
                        <a14:foregroundMark x1="16304" y1="97262" x2="55797" y2="88647"/>
                        <a14:foregroundMark x1="362" y1="5797" x2="3744" y2="12802"/>
                        <a14:foregroundMark x1="39130" y1="45250" x2="42512" y2="47262"/>
                      </a14:backgroundRemoval>
                    </a14:imgEffect>
                  </a14:imgLayer>
                </a14:imgProps>
              </a:ext>
              <a:ext uri="{28A0092B-C50C-407E-A947-70E740481C1C}">
                <a14:useLocalDpi xmlns:a14="http://schemas.microsoft.com/office/drawing/2010/main" val="0"/>
              </a:ext>
            </a:extLst>
          </a:blip>
          <a:stretch>
            <a:fillRect/>
          </a:stretch>
        </p:blipFill>
        <p:spPr>
          <a:xfrm>
            <a:off x="0" y="-176064"/>
            <a:ext cx="4689376" cy="7034064"/>
          </a:xfrm>
          <a:prstGeom prst="rect">
            <a:avLst/>
          </a:prstGeom>
        </p:spPr>
      </p:pic>
      <p:pic>
        <p:nvPicPr>
          <p:cNvPr id="17" name="Picture 16" descr="A person in a yellow garment&#10;&#10;Description automatically generated">
            <a:extLst>
              <a:ext uri="{FF2B5EF4-FFF2-40B4-BE49-F238E27FC236}">
                <a16:creationId xmlns:a16="http://schemas.microsoft.com/office/drawing/2014/main" id="{8973BD41-39F0-5F8B-E0D8-955ABB151EA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854587" y="5534560"/>
            <a:ext cx="1718633" cy="1323439"/>
          </a:xfrm>
          <a:prstGeom prst="rect">
            <a:avLst/>
          </a:prstGeom>
        </p:spPr>
      </p:pic>
    </p:spTree>
    <p:extLst>
      <p:ext uri="{BB962C8B-B14F-4D97-AF65-F5344CB8AC3E}">
        <p14:creationId xmlns:p14="http://schemas.microsoft.com/office/powerpoint/2010/main" val="24555051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air of hands making a heart shape with claws&#10;&#10;Description automatically generated">
            <a:extLst>
              <a:ext uri="{FF2B5EF4-FFF2-40B4-BE49-F238E27FC236}">
                <a16:creationId xmlns:a16="http://schemas.microsoft.com/office/drawing/2014/main" id="{F5769812-C80A-9249-BB18-BFB202A3EC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055574" y="0"/>
            <a:ext cx="12192000" cy="6858000"/>
          </a:xfrm>
          <a:prstGeom prst="rect">
            <a:avLst/>
          </a:prstGeom>
        </p:spPr>
      </p:pic>
      <p:sp>
        <p:nvSpPr>
          <p:cNvPr id="9" name="Oval 8">
            <a:extLst>
              <a:ext uri="{FF2B5EF4-FFF2-40B4-BE49-F238E27FC236}">
                <a16:creationId xmlns:a16="http://schemas.microsoft.com/office/drawing/2014/main" id="{39C7E4D6-2DD1-6B7E-E7B6-A09D8C08053D}"/>
              </a:ext>
            </a:extLst>
          </p:cNvPr>
          <p:cNvSpPr/>
          <p:nvPr/>
        </p:nvSpPr>
        <p:spPr>
          <a:xfrm>
            <a:off x="-457200" y="-533400"/>
            <a:ext cx="13106400" cy="7924800"/>
          </a:xfrm>
          <a:prstGeom prst="flowChartAlternateProcess">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TextBox 7">
            <a:extLst>
              <a:ext uri="{FF2B5EF4-FFF2-40B4-BE49-F238E27FC236}">
                <a16:creationId xmlns:a16="http://schemas.microsoft.com/office/drawing/2014/main" id="{0E476158-5213-5472-CFAA-EAB0F08AAF96}"/>
              </a:ext>
            </a:extLst>
          </p:cNvPr>
          <p:cNvSpPr txBox="1"/>
          <p:nvPr/>
        </p:nvSpPr>
        <p:spPr>
          <a:xfrm>
            <a:off x="963957" y="1770258"/>
            <a:ext cx="6019580" cy="1015663"/>
          </a:xfrm>
          <a:prstGeom prst="rect">
            <a:avLst/>
          </a:prstGeom>
          <a:noFill/>
        </p:spPr>
        <p:txBody>
          <a:bodyPr wrap="square" rtlCol="0">
            <a:spAutoFit/>
          </a:bodyPr>
          <a:lstStyle/>
          <a:p>
            <a:r>
              <a:rPr lang="es-CO" sz="6000" dirty="0">
                <a:solidFill>
                  <a:schemeClr val="accent3"/>
                </a:solidFill>
                <a:latin typeface="Rogue Hero" pitchFamily="2" charset="0"/>
              </a:rPr>
              <a:t>GOES HERE</a:t>
            </a:r>
          </a:p>
        </p:txBody>
      </p:sp>
      <p:sp>
        <p:nvSpPr>
          <p:cNvPr id="12" name="TextBox 11">
            <a:extLst>
              <a:ext uri="{FF2B5EF4-FFF2-40B4-BE49-F238E27FC236}">
                <a16:creationId xmlns:a16="http://schemas.microsoft.com/office/drawing/2014/main" id="{CEB89AF3-05D2-69DC-D309-906256A14477}"/>
              </a:ext>
            </a:extLst>
          </p:cNvPr>
          <p:cNvSpPr txBox="1"/>
          <p:nvPr/>
        </p:nvSpPr>
        <p:spPr>
          <a:xfrm>
            <a:off x="963957" y="1021295"/>
            <a:ext cx="4438650" cy="1015663"/>
          </a:xfrm>
          <a:prstGeom prst="rect">
            <a:avLst/>
          </a:prstGeom>
          <a:noFill/>
        </p:spPr>
        <p:txBody>
          <a:bodyPr wrap="square">
            <a:spAutoFit/>
          </a:bodyPr>
          <a:lstStyle/>
          <a:p>
            <a:r>
              <a:rPr lang="es-CO" sz="6000" dirty="0">
                <a:solidFill>
                  <a:schemeClr val="accent1"/>
                </a:solidFill>
                <a:latin typeface="Rogue Hero" pitchFamily="2" charset="0"/>
              </a:rPr>
              <a:t>YOUR TITLE </a:t>
            </a:r>
            <a:endParaRPr lang="es-CO" sz="6000" dirty="0">
              <a:solidFill>
                <a:schemeClr val="accent1"/>
              </a:solidFill>
            </a:endParaRPr>
          </a:p>
        </p:txBody>
      </p:sp>
      <p:sp>
        <p:nvSpPr>
          <p:cNvPr id="16" name="Rectangle 15">
            <a:extLst>
              <a:ext uri="{FF2B5EF4-FFF2-40B4-BE49-F238E27FC236}">
                <a16:creationId xmlns:a16="http://schemas.microsoft.com/office/drawing/2014/main" id="{0D1D38CD-7BA0-3811-C694-479ABC191C17}"/>
              </a:ext>
            </a:extLst>
          </p:cNvPr>
          <p:cNvSpPr/>
          <p:nvPr/>
        </p:nvSpPr>
        <p:spPr>
          <a:xfrm>
            <a:off x="1031276" y="638583"/>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pic>
        <p:nvPicPr>
          <p:cNvPr id="15" name="Picture 14" descr="A person in a garment fighting another person&#10;&#10;Description automatically generated">
            <a:extLst>
              <a:ext uri="{FF2B5EF4-FFF2-40B4-BE49-F238E27FC236}">
                <a16:creationId xmlns:a16="http://schemas.microsoft.com/office/drawing/2014/main" id="{1BFB3B7A-A239-11F4-0729-9A6E5392934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97" b="97182" l="362" r="97947">
                        <a14:foregroundMark x1="91304" y1="41143" x2="89976" y2="50000"/>
                        <a14:foregroundMark x1="97947" y1="43881" x2="97947" y2="43881"/>
                        <a14:foregroundMark x1="69203" y1="65862" x2="94686" y2="72705"/>
                        <a14:foregroundMark x1="94686" y1="72705" x2="85870" y2="65539"/>
                        <a14:foregroundMark x1="85870" y1="65539" x2="85024" y2="65539"/>
                        <a14:foregroundMark x1="47101" y1="93317" x2="33816" y2="97987"/>
                        <a14:foregroundMark x1="33816" y1="97987" x2="14130" y2="95089"/>
                        <a14:foregroundMark x1="14130" y1="95089" x2="1208" y2="77778"/>
                        <a14:foregroundMark x1="1208" y1="77778" x2="1208" y2="77778"/>
                        <a14:foregroundMark x1="16304" y1="97262" x2="55797" y2="88647"/>
                        <a14:foregroundMark x1="362" y1="5797" x2="3744" y2="12802"/>
                        <a14:foregroundMark x1="39130" y1="45250" x2="42512" y2="47262"/>
                      </a14:backgroundRemoval>
                    </a14:imgEffect>
                  </a14:imgLayer>
                </a14:imgProps>
              </a:ext>
              <a:ext uri="{28A0092B-C50C-407E-A947-70E740481C1C}">
                <a14:useLocalDpi xmlns:a14="http://schemas.microsoft.com/office/drawing/2010/main" val="0"/>
              </a:ext>
            </a:extLst>
          </a:blip>
          <a:stretch>
            <a:fillRect/>
          </a:stretch>
        </p:blipFill>
        <p:spPr>
          <a:xfrm>
            <a:off x="-5146576" y="5222"/>
            <a:ext cx="4689376" cy="7034064"/>
          </a:xfrm>
          <a:prstGeom prst="rect">
            <a:avLst/>
          </a:prstGeom>
        </p:spPr>
      </p:pic>
      <p:sp>
        <p:nvSpPr>
          <p:cNvPr id="5" name="TextBox 4">
            <a:extLst>
              <a:ext uri="{FF2B5EF4-FFF2-40B4-BE49-F238E27FC236}">
                <a16:creationId xmlns:a16="http://schemas.microsoft.com/office/drawing/2014/main" id="{4AA67EA0-47AD-B78F-DFEC-DBD5410E535B}"/>
              </a:ext>
            </a:extLst>
          </p:cNvPr>
          <p:cNvSpPr txBox="1"/>
          <p:nvPr/>
        </p:nvSpPr>
        <p:spPr>
          <a:xfrm>
            <a:off x="13193164" y="2276697"/>
            <a:ext cx="6019580" cy="1015663"/>
          </a:xfrm>
          <a:prstGeom prst="rect">
            <a:avLst/>
          </a:prstGeom>
          <a:noFill/>
        </p:spPr>
        <p:txBody>
          <a:bodyPr wrap="square" rtlCol="0">
            <a:spAutoFit/>
          </a:bodyPr>
          <a:lstStyle/>
          <a:p>
            <a:pPr algn="ctr"/>
            <a:r>
              <a:rPr lang="es-CO" sz="6000" dirty="0" err="1">
                <a:solidFill>
                  <a:schemeClr val="accent3"/>
                </a:solidFill>
                <a:latin typeface="Rogue Hero" pitchFamily="2" charset="0"/>
              </a:rPr>
              <a:t>ppthemes</a:t>
            </a:r>
            <a:endParaRPr lang="es-CO" sz="6000" dirty="0">
              <a:solidFill>
                <a:schemeClr val="accent3"/>
              </a:solidFill>
              <a:latin typeface="Rogue Hero" pitchFamily="2" charset="0"/>
            </a:endParaRPr>
          </a:p>
        </p:txBody>
      </p:sp>
      <p:sp>
        <p:nvSpPr>
          <p:cNvPr id="6" name="TextBox 5">
            <a:extLst>
              <a:ext uri="{FF2B5EF4-FFF2-40B4-BE49-F238E27FC236}">
                <a16:creationId xmlns:a16="http://schemas.microsoft.com/office/drawing/2014/main" id="{CD6446D2-7030-105F-F22B-C761F775BB44}"/>
              </a:ext>
            </a:extLst>
          </p:cNvPr>
          <p:cNvSpPr txBox="1"/>
          <p:nvPr/>
        </p:nvSpPr>
        <p:spPr>
          <a:xfrm>
            <a:off x="-4895850" y="638583"/>
            <a:ext cx="4438650" cy="1015663"/>
          </a:xfrm>
          <a:prstGeom prst="rect">
            <a:avLst/>
          </a:prstGeom>
          <a:noFill/>
        </p:spPr>
        <p:txBody>
          <a:bodyPr wrap="square">
            <a:spAutoFit/>
          </a:bodyPr>
          <a:lstStyle/>
          <a:p>
            <a:pPr algn="ctr"/>
            <a:r>
              <a:rPr lang="es-CO" sz="6000" dirty="0" err="1">
                <a:solidFill>
                  <a:srgbClr val="FFB400"/>
                </a:solidFill>
                <a:latin typeface="Rogue Hero" pitchFamily="2" charset="0"/>
              </a:rPr>
              <a:t>thanks</a:t>
            </a:r>
            <a:endParaRPr lang="es-CO" sz="6000" dirty="0">
              <a:solidFill>
                <a:srgbClr val="FFB400"/>
              </a:solidFill>
            </a:endParaRPr>
          </a:p>
        </p:txBody>
      </p:sp>
      <p:sp>
        <p:nvSpPr>
          <p:cNvPr id="7" name="TextBox 6">
            <a:extLst>
              <a:ext uri="{FF2B5EF4-FFF2-40B4-BE49-F238E27FC236}">
                <a16:creationId xmlns:a16="http://schemas.microsoft.com/office/drawing/2014/main" id="{8068CE96-2BF7-4F64-4D3A-F5763F949E0C}"/>
              </a:ext>
            </a:extLst>
          </p:cNvPr>
          <p:cNvSpPr txBox="1"/>
          <p:nvPr/>
        </p:nvSpPr>
        <p:spPr>
          <a:xfrm>
            <a:off x="3238610" y="8372487"/>
            <a:ext cx="6019580" cy="1015663"/>
          </a:xfrm>
          <a:prstGeom prst="rect">
            <a:avLst/>
          </a:prstGeom>
          <a:noFill/>
        </p:spPr>
        <p:txBody>
          <a:bodyPr wrap="square" rtlCol="0">
            <a:spAutoFit/>
          </a:bodyPr>
          <a:lstStyle/>
          <a:p>
            <a:pPr algn="ctr"/>
            <a:r>
              <a:rPr lang="es-CO" sz="6000" dirty="0" err="1">
                <a:ln>
                  <a:solidFill>
                    <a:schemeClr val="accent3"/>
                  </a:solidFill>
                </a:ln>
                <a:noFill/>
                <a:latin typeface="Rogue Hero" pitchFamily="2" charset="0"/>
              </a:rPr>
              <a:t>ppthemes</a:t>
            </a:r>
            <a:endParaRPr lang="es-CO" sz="6000" dirty="0">
              <a:ln>
                <a:solidFill>
                  <a:schemeClr val="accent3"/>
                </a:solidFill>
              </a:ln>
              <a:noFill/>
              <a:latin typeface="Rogue Hero" pitchFamily="2" charset="0"/>
            </a:endParaRPr>
          </a:p>
        </p:txBody>
      </p:sp>
      <p:sp>
        <p:nvSpPr>
          <p:cNvPr id="10" name="TextBox 9">
            <a:extLst>
              <a:ext uri="{FF2B5EF4-FFF2-40B4-BE49-F238E27FC236}">
                <a16:creationId xmlns:a16="http://schemas.microsoft.com/office/drawing/2014/main" id="{E124B932-B5C9-C9B1-2F6C-48529EDB82CA}"/>
              </a:ext>
            </a:extLst>
          </p:cNvPr>
          <p:cNvSpPr txBox="1"/>
          <p:nvPr/>
        </p:nvSpPr>
        <p:spPr>
          <a:xfrm>
            <a:off x="4029075" y="-3147379"/>
            <a:ext cx="4438650" cy="1015663"/>
          </a:xfrm>
          <a:prstGeom prst="rect">
            <a:avLst/>
          </a:prstGeom>
          <a:noFill/>
          <a:ln>
            <a:noFill/>
          </a:ln>
        </p:spPr>
        <p:txBody>
          <a:bodyPr wrap="square">
            <a:spAutoFit/>
          </a:bodyPr>
          <a:lstStyle/>
          <a:p>
            <a:pPr algn="ctr"/>
            <a:r>
              <a:rPr lang="es-CO" sz="6000" dirty="0" err="1">
                <a:ln>
                  <a:solidFill>
                    <a:srgbClr val="FFB400"/>
                  </a:solidFill>
                </a:ln>
                <a:noFill/>
                <a:latin typeface="Rogue Hero" pitchFamily="2" charset="0"/>
              </a:rPr>
              <a:t>thanks</a:t>
            </a:r>
            <a:endParaRPr lang="es-CO" sz="6000" dirty="0">
              <a:ln>
                <a:solidFill>
                  <a:srgbClr val="FFB400"/>
                </a:solidFill>
              </a:ln>
              <a:noFill/>
            </a:endParaRPr>
          </a:p>
        </p:txBody>
      </p:sp>
      <p:pic>
        <p:nvPicPr>
          <p:cNvPr id="11" name="Picture 10" descr="A person in a yellow garment&#10;&#10;Description automatically generated">
            <a:extLst>
              <a:ext uri="{FF2B5EF4-FFF2-40B4-BE49-F238E27FC236}">
                <a16:creationId xmlns:a16="http://schemas.microsoft.com/office/drawing/2014/main" id="{35D9AD16-AA07-94F5-C97D-1D73698BDBD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974667" y="-533400"/>
            <a:ext cx="9598554" cy="7391400"/>
          </a:xfrm>
          <a:prstGeom prst="rect">
            <a:avLst/>
          </a:prstGeom>
        </p:spPr>
      </p:pic>
      <p:sp>
        <p:nvSpPr>
          <p:cNvPr id="13" name="TextBox 12">
            <a:extLst>
              <a:ext uri="{FF2B5EF4-FFF2-40B4-BE49-F238E27FC236}">
                <a16:creationId xmlns:a16="http://schemas.microsoft.com/office/drawing/2014/main" id="{DA261F24-BFC7-505E-CDCE-9DEE68EE7647}"/>
              </a:ext>
            </a:extLst>
          </p:cNvPr>
          <p:cNvSpPr txBox="1"/>
          <p:nvPr/>
        </p:nvSpPr>
        <p:spPr>
          <a:xfrm>
            <a:off x="963958" y="2929933"/>
            <a:ext cx="4010710" cy="1815882"/>
          </a:xfrm>
          <a:prstGeom prst="rect">
            <a:avLst/>
          </a:prstGeom>
          <a:noFill/>
        </p:spPr>
        <p:txBody>
          <a:bodyPr wrap="square" rtlCol="0">
            <a:spAutoFit/>
          </a:bodyPr>
          <a:lstStyle/>
          <a:p>
            <a:r>
              <a:rPr lang="es-CO" sz="1600" b="0" i="0" dirty="0" err="1">
                <a:solidFill>
                  <a:schemeClr val="accent3"/>
                </a:solidFill>
                <a:effectLst/>
                <a:latin typeface="Open Sans" pitchFamily="2" charset="0"/>
              </a:rPr>
              <a:t>Lorem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ipsum</a:t>
            </a:r>
            <a:r>
              <a:rPr lang="es-CO" sz="1600" b="0" i="0" dirty="0">
                <a:solidFill>
                  <a:schemeClr val="accent3"/>
                </a:solidFill>
                <a:effectLst/>
                <a:latin typeface="Open Sans" pitchFamily="2" charset="0"/>
              </a:rPr>
              <a:t> dolor </a:t>
            </a:r>
            <a:r>
              <a:rPr lang="es-CO" sz="1600" b="0" i="0" dirty="0" err="1">
                <a:solidFill>
                  <a:schemeClr val="accent3"/>
                </a:solidFill>
                <a:effectLst/>
                <a:latin typeface="Open Sans" pitchFamily="2" charset="0"/>
              </a:rPr>
              <a:t>sit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amet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consectetur</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adipiscing</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elit</a:t>
            </a:r>
            <a:r>
              <a:rPr lang="es-CO" sz="1600" b="0" i="0" dirty="0">
                <a:solidFill>
                  <a:schemeClr val="accent3"/>
                </a:solidFill>
                <a:effectLst/>
                <a:latin typeface="Open Sans" pitchFamily="2" charset="0"/>
              </a:rPr>
              <a:t>. In </a:t>
            </a:r>
            <a:r>
              <a:rPr lang="es-CO" sz="1600" b="0" i="0" dirty="0" err="1">
                <a:solidFill>
                  <a:schemeClr val="accent3"/>
                </a:solidFill>
                <a:effectLst/>
                <a:latin typeface="Open Sans" pitchFamily="2" charset="0"/>
              </a:rPr>
              <a:t>sagittis</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nisi</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eu</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est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vestibulum</a:t>
            </a:r>
            <a:r>
              <a:rPr lang="es-CO" sz="1600" b="0" i="0" dirty="0">
                <a:solidFill>
                  <a:schemeClr val="accent3"/>
                </a:solidFill>
                <a:effectLst/>
                <a:latin typeface="Open Sans" pitchFamily="2" charset="0"/>
              </a:rPr>
              <a:t> auctor. </a:t>
            </a:r>
            <a:r>
              <a:rPr lang="es-CO" sz="1600" b="0" i="0" dirty="0" err="1">
                <a:solidFill>
                  <a:schemeClr val="accent3"/>
                </a:solidFill>
                <a:effectLst/>
                <a:latin typeface="Open Sans" pitchFamily="2" charset="0"/>
              </a:rPr>
              <a:t>Vestibulum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congue</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sagittis</a:t>
            </a:r>
            <a:r>
              <a:rPr lang="es-CO" sz="1600" b="0" i="0" dirty="0">
                <a:solidFill>
                  <a:schemeClr val="accent3"/>
                </a:solidFill>
                <a:effectLst/>
                <a:latin typeface="Open Sans" pitchFamily="2" charset="0"/>
              </a:rPr>
              <a:t> urna quis pulvinar. Ut a </a:t>
            </a:r>
            <a:r>
              <a:rPr lang="es-CO" sz="1600" b="0" i="0" dirty="0" err="1">
                <a:solidFill>
                  <a:schemeClr val="accent3"/>
                </a:solidFill>
                <a:effectLst/>
                <a:latin typeface="Open Sans" pitchFamily="2" charset="0"/>
              </a:rPr>
              <a:t>quam</a:t>
            </a:r>
            <a:r>
              <a:rPr lang="es-CO" sz="1600" b="0" i="0" dirty="0">
                <a:solidFill>
                  <a:schemeClr val="accent3"/>
                </a:solidFill>
                <a:effectLst/>
                <a:latin typeface="Open Sans" pitchFamily="2" charset="0"/>
              </a:rPr>
              <a:t> ac odio ornare </a:t>
            </a:r>
            <a:r>
              <a:rPr lang="es-CO" sz="1600" b="0" i="0" dirty="0" err="1">
                <a:solidFill>
                  <a:schemeClr val="accent3"/>
                </a:solidFill>
                <a:effectLst/>
                <a:latin typeface="Open Sans" pitchFamily="2" charset="0"/>
              </a:rPr>
              <a:t>fermentum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eu</a:t>
            </a:r>
            <a:r>
              <a:rPr lang="es-CO" sz="1600" b="0" i="0" dirty="0">
                <a:solidFill>
                  <a:schemeClr val="accent3"/>
                </a:solidFill>
                <a:effectLst/>
                <a:latin typeface="Open Sans" pitchFamily="2" charset="0"/>
              </a:rPr>
              <a:t> sed </a:t>
            </a:r>
            <a:r>
              <a:rPr lang="es-CO" sz="1600" b="0" i="0" dirty="0" err="1">
                <a:solidFill>
                  <a:schemeClr val="accent3"/>
                </a:solidFill>
                <a:effectLst/>
                <a:latin typeface="Open Sans" pitchFamily="2" charset="0"/>
              </a:rPr>
              <a:t>velit</a:t>
            </a:r>
            <a:r>
              <a:rPr lang="es-CO" sz="1600" b="0" i="0" dirty="0">
                <a:solidFill>
                  <a:schemeClr val="accent3"/>
                </a:solidFill>
                <a:effectLst/>
                <a:latin typeface="Open Sans" pitchFamily="2" charset="0"/>
              </a:rPr>
              <a:t>. </a:t>
            </a:r>
          </a:p>
          <a:p>
            <a:endParaRPr lang="es-CO" sz="1600" dirty="0">
              <a:solidFill>
                <a:schemeClr val="accent3"/>
              </a:solidFill>
            </a:endParaRPr>
          </a:p>
        </p:txBody>
      </p:sp>
    </p:spTree>
    <p:extLst>
      <p:ext uri="{BB962C8B-B14F-4D97-AF65-F5344CB8AC3E}">
        <p14:creationId xmlns:p14="http://schemas.microsoft.com/office/powerpoint/2010/main" val="4555010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air of hands making a heart shape with claws&#10;&#10;Description automatically generated">
            <a:extLst>
              <a:ext uri="{FF2B5EF4-FFF2-40B4-BE49-F238E27FC236}">
                <a16:creationId xmlns:a16="http://schemas.microsoft.com/office/drawing/2014/main" id="{F5769812-C80A-9249-BB18-BFB202A3EC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Box 12">
            <a:extLst>
              <a:ext uri="{FF2B5EF4-FFF2-40B4-BE49-F238E27FC236}">
                <a16:creationId xmlns:a16="http://schemas.microsoft.com/office/drawing/2014/main" id="{DA261F24-BFC7-505E-CDCE-9DEE68EE7647}"/>
              </a:ext>
            </a:extLst>
          </p:cNvPr>
          <p:cNvSpPr txBox="1"/>
          <p:nvPr/>
        </p:nvSpPr>
        <p:spPr>
          <a:xfrm>
            <a:off x="2996061" y="2785920"/>
            <a:ext cx="6199879" cy="954107"/>
          </a:xfrm>
          <a:prstGeom prst="rect">
            <a:avLst/>
          </a:prstGeom>
          <a:noFill/>
        </p:spPr>
        <p:txBody>
          <a:bodyPr wrap="square" rtlCol="0">
            <a:spAutoFit/>
          </a:bodyPr>
          <a:lstStyle/>
          <a:p>
            <a:pPr algn="ctr"/>
            <a:r>
              <a:rPr lang="es-CO" sz="2800" b="0" i="0" dirty="0">
                <a:solidFill>
                  <a:srgbClr val="FFB400"/>
                </a:solidFill>
                <a:effectLst/>
                <a:latin typeface="Open Sans" pitchFamily="2" charset="0"/>
              </a:rPr>
              <a:t>Free PowerPoint </a:t>
            </a:r>
            <a:r>
              <a:rPr lang="es-CO" sz="2800" b="0" i="0" dirty="0" err="1">
                <a:solidFill>
                  <a:srgbClr val="FFB400"/>
                </a:solidFill>
                <a:effectLst/>
                <a:latin typeface="Open Sans" pitchFamily="2" charset="0"/>
              </a:rPr>
              <a:t>Templates</a:t>
            </a:r>
            <a:endParaRPr lang="es-CO" sz="2800" b="0" i="0" dirty="0">
              <a:solidFill>
                <a:srgbClr val="FFB400"/>
              </a:solidFill>
              <a:effectLst/>
              <a:latin typeface="Open Sans" pitchFamily="2" charset="0"/>
            </a:endParaRPr>
          </a:p>
          <a:p>
            <a:pPr algn="ctr"/>
            <a:endParaRPr lang="es-CO" sz="2800" dirty="0">
              <a:solidFill>
                <a:srgbClr val="FFB400"/>
              </a:solidFill>
            </a:endParaRPr>
          </a:p>
        </p:txBody>
      </p:sp>
      <p:sp>
        <p:nvSpPr>
          <p:cNvPr id="8" name="TextBox 7">
            <a:extLst>
              <a:ext uri="{FF2B5EF4-FFF2-40B4-BE49-F238E27FC236}">
                <a16:creationId xmlns:a16="http://schemas.microsoft.com/office/drawing/2014/main" id="{0E476158-5213-5472-CFAA-EAB0F08AAF96}"/>
              </a:ext>
            </a:extLst>
          </p:cNvPr>
          <p:cNvSpPr txBox="1"/>
          <p:nvPr/>
        </p:nvSpPr>
        <p:spPr>
          <a:xfrm>
            <a:off x="3086210" y="1770258"/>
            <a:ext cx="6019580" cy="1015663"/>
          </a:xfrm>
          <a:prstGeom prst="rect">
            <a:avLst/>
          </a:prstGeom>
          <a:noFill/>
        </p:spPr>
        <p:txBody>
          <a:bodyPr wrap="square" rtlCol="0">
            <a:spAutoFit/>
          </a:bodyPr>
          <a:lstStyle/>
          <a:p>
            <a:pPr algn="ctr"/>
            <a:r>
              <a:rPr lang="es-CO" sz="6000" dirty="0" err="1">
                <a:solidFill>
                  <a:schemeClr val="accent3"/>
                </a:solidFill>
                <a:latin typeface="Rogue Hero" pitchFamily="2" charset="0"/>
              </a:rPr>
              <a:t>ppthemes</a:t>
            </a:r>
            <a:endParaRPr lang="es-CO" sz="6000" dirty="0">
              <a:solidFill>
                <a:schemeClr val="accent3"/>
              </a:solidFill>
              <a:latin typeface="Rogue Hero" pitchFamily="2" charset="0"/>
            </a:endParaRPr>
          </a:p>
        </p:txBody>
      </p:sp>
      <p:sp>
        <p:nvSpPr>
          <p:cNvPr id="12" name="TextBox 11">
            <a:extLst>
              <a:ext uri="{FF2B5EF4-FFF2-40B4-BE49-F238E27FC236}">
                <a16:creationId xmlns:a16="http://schemas.microsoft.com/office/drawing/2014/main" id="{CEB89AF3-05D2-69DC-D309-906256A14477}"/>
              </a:ext>
            </a:extLst>
          </p:cNvPr>
          <p:cNvSpPr txBox="1"/>
          <p:nvPr/>
        </p:nvSpPr>
        <p:spPr>
          <a:xfrm>
            <a:off x="3876675" y="1021295"/>
            <a:ext cx="4438650" cy="1015663"/>
          </a:xfrm>
          <a:prstGeom prst="rect">
            <a:avLst/>
          </a:prstGeom>
          <a:noFill/>
        </p:spPr>
        <p:txBody>
          <a:bodyPr wrap="square">
            <a:spAutoFit/>
          </a:bodyPr>
          <a:lstStyle/>
          <a:p>
            <a:pPr algn="ctr"/>
            <a:r>
              <a:rPr lang="es-CO" sz="6000" dirty="0" err="1">
                <a:solidFill>
                  <a:srgbClr val="FFB400"/>
                </a:solidFill>
                <a:latin typeface="Rogue Hero" pitchFamily="2" charset="0"/>
              </a:rPr>
              <a:t>thanks</a:t>
            </a:r>
            <a:endParaRPr lang="es-CO" sz="6000" dirty="0">
              <a:solidFill>
                <a:srgbClr val="FFB400"/>
              </a:solidFill>
            </a:endParaRPr>
          </a:p>
        </p:txBody>
      </p:sp>
      <p:sp>
        <p:nvSpPr>
          <p:cNvPr id="16" name="Rectangle 15">
            <a:extLst>
              <a:ext uri="{FF2B5EF4-FFF2-40B4-BE49-F238E27FC236}">
                <a16:creationId xmlns:a16="http://schemas.microsoft.com/office/drawing/2014/main" id="{0D1D38CD-7BA0-3811-C694-479ABC191C17}"/>
              </a:ext>
            </a:extLst>
          </p:cNvPr>
          <p:cNvSpPr/>
          <p:nvPr/>
        </p:nvSpPr>
        <p:spPr>
          <a:xfrm>
            <a:off x="5277028" y="638583"/>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sp>
        <p:nvSpPr>
          <p:cNvPr id="2" name="TextBox 1">
            <a:extLst>
              <a:ext uri="{FF2B5EF4-FFF2-40B4-BE49-F238E27FC236}">
                <a16:creationId xmlns:a16="http://schemas.microsoft.com/office/drawing/2014/main" id="{C29B6AC2-313F-51C6-96FC-9FA43940F5FA}"/>
              </a:ext>
            </a:extLst>
          </p:cNvPr>
          <p:cNvSpPr txBox="1"/>
          <p:nvPr/>
        </p:nvSpPr>
        <p:spPr>
          <a:xfrm>
            <a:off x="3086210" y="1770257"/>
            <a:ext cx="6019580" cy="1015663"/>
          </a:xfrm>
          <a:prstGeom prst="rect">
            <a:avLst/>
          </a:prstGeom>
          <a:noFill/>
        </p:spPr>
        <p:txBody>
          <a:bodyPr wrap="square" rtlCol="0">
            <a:spAutoFit/>
          </a:bodyPr>
          <a:lstStyle/>
          <a:p>
            <a:pPr algn="ctr"/>
            <a:r>
              <a:rPr lang="es-CO" sz="6000" dirty="0" err="1">
                <a:ln>
                  <a:solidFill>
                    <a:schemeClr val="accent3"/>
                  </a:solidFill>
                </a:ln>
                <a:noFill/>
                <a:latin typeface="Rogue Hero" pitchFamily="2" charset="0"/>
              </a:rPr>
              <a:t>ppthemes</a:t>
            </a:r>
            <a:endParaRPr lang="es-CO" sz="6000" dirty="0">
              <a:ln>
                <a:solidFill>
                  <a:schemeClr val="accent3"/>
                </a:solidFill>
              </a:ln>
              <a:noFill/>
              <a:latin typeface="Rogue Hero" pitchFamily="2" charset="0"/>
            </a:endParaRPr>
          </a:p>
        </p:txBody>
      </p:sp>
      <p:sp>
        <p:nvSpPr>
          <p:cNvPr id="3" name="TextBox 2">
            <a:extLst>
              <a:ext uri="{FF2B5EF4-FFF2-40B4-BE49-F238E27FC236}">
                <a16:creationId xmlns:a16="http://schemas.microsoft.com/office/drawing/2014/main" id="{88D6D743-5E9F-A8AC-8AA8-60BE96C097F2}"/>
              </a:ext>
            </a:extLst>
          </p:cNvPr>
          <p:cNvSpPr txBox="1"/>
          <p:nvPr/>
        </p:nvSpPr>
        <p:spPr>
          <a:xfrm>
            <a:off x="3876675" y="1021295"/>
            <a:ext cx="4438650" cy="1015663"/>
          </a:xfrm>
          <a:prstGeom prst="rect">
            <a:avLst/>
          </a:prstGeom>
          <a:noFill/>
          <a:ln>
            <a:noFill/>
          </a:ln>
        </p:spPr>
        <p:txBody>
          <a:bodyPr wrap="square">
            <a:spAutoFit/>
          </a:bodyPr>
          <a:lstStyle/>
          <a:p>
            <a:pPr algn="ctr"/>
            <a:r>
              <a:rPr lang="es-CO" sz="6000" dirty="0" err="1">
                <a:ln>
                  <a:solidFill>
                    <a:srgbClr val="FFB400"/>
                  </a:solidFill>
                </a:ln>
                <a:noFill/>
                <a:latin typeface="Rogue Hero" pitchFamily="2" charset="0"/>
              </a:rPr>
              <a:t>thanks</a:t>
            </a:r>
            <a:endParaRPr lang="es-CO" sz="6000" dirty="0">
              <a:ln>
                <a:solidFill>
                  <a:srgbClr val="FFB400"/>
                </a:solidFill>
              </a:ln>
              <a:noFill/>
            </a:endParaRPr>
          </a:p>
        </p:txBody>
      </p:sp>
    </p:spTree>
    <p:extLst>
      <p:ext uri="{BB962C8B-B14F-4D97-AF65-F5344CB8AC3E}">
        <p14:creationId xmlns:p14="http://schemas.microsoft.com/office/powerpoint/2010/main" val="31996360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5"/>
                </a:solidFill>
                <a:latin typeface="Lato Black" panose="020F0A02020204030203" pitchFamily="34" charset="0"/>
              </a:rPr>
              <a:t>THANKS FOR DOWNLOADING THESE TEMPLATES! </a:t>
            </a:r>
            <a:br>
              <a:rPr kumimoji="1" lang="en-US" altLang="ja-JP" b="1" dirty="0">
                <a:solidFill>
                  <a:schemeClr val="accent5"/>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B4F83E-2C76-2BC6-AE8E-1477CADC358D}"/>
              </a:ext>
            </a:extLst>
          </p:cNvPr>
          <p:cNvSpPr/>
          <p:nvPr/>
        </p:nvSpPr>
        <p:spPr>
          <a:xfrm>
            <a:off x="6096000" y="-88900"/>
            <a:ext cx="6096000" cy="694690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18B39FC1-3032-940A-287B-4211BA1B2545}"/>
              </a:ext>
            </a:extLst>
          </p:cNvPr>
          <p:cNvSpPr/>
          <p:nvPr/>
        </p:nvSpPr>
        <p:spPr>
          <a:xfrm>
            <a:off x="0" y="-88900"/>
            <a:ext cx="6096000" cy="69469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Picture 4" descr="A person in a garment holding a small dog&#10;&#10;Description automatically generated">
            <a:extLst>
              <a:ext uri="{FF2B5EF4-FFF2-40B4-BE49-F238E27FC236}">
                <a16:creationId xmlns:a16="http://schemas.microsoft.com/office/drawing/2014/main" id="{C55BA087-C6BE-0E98-FFF9-6BB57B954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2580" y="1427148"/>
            <a:ext cx="6272940" cy="5684852"/>
          </a:xfrm>
          <a:prstGeom prst="rect">
            <a:avLst/>
          </a:prstGeom>
          <a:effectLst>
            <a:outerShdw blurRad="127000" dist="38100" dir="11400000" sx="102000" sy="102000" algn="r" rotWithShape="0">
              <a:prstClr val="black">
                <a:alpha val="40000"/>
              </a:prstClr>
            </a:outerShdw>
          </a:effectLst>
        </p:spPr>
      </p:pic>
      <p:sp>
        <p:nvSpPr>
          <p:cNvPr id="8" name="TextBox 7">
            <a:extLst>
              <a:ext uri="{FF2B5EF4-FFF2-40B4-BE49-F238E27FC236}">
                <a16:creationId xmlns:a16="http://schemas.microsoft.com/office/drawing/2014/main" id="{20671A9D-D25F-3468-AF16-5E2D3C6CE3FA}"/>
              </a:ext>
            </a:extLst>
          </p:cNvPr>
          <p:cNvSpPr txBox="1"/>
          <p:nvPr/>
        </p:nvSpPr>
        <p:spPr>
          <a:xfrm>
            <a:off x="2125849" y="411485"/>
            <a:ext cx="7733862" cy="1015663"/>
          </a:xfrm>
          <a:prstGeom prst="rect">
            <a:avLst/>
          </a:prstGeom>
          <a:noFill/>
        </p:spPr>
        <p:txBody>
          <a:bodyPr wrap="square" rtlCol="0">
            <a:spAutoFit/>
          </a:bodyPr>
          <a:lstStyle/>
          <a:p>
            <a:pPr algn="ctr"/>
            <a:r>
              <a:rPr lang="es-CO" sz="6000" dirty="0">
                <a:solidFill>
                  <a:srgbClr val="FFB400"/>
                </a:solidFill>
                <a:latin typeface="Rogue Hero" pitchFamily="2" charset="0"/>
              </a:rPr>
              <a:t>GROUP</a:t>
            </a:r>
            <a:r>
              <a:rPr lang="es-CO" sz="6000" dirty="0">
                <a:solidFill>
                  <a:schemeClr val="accent1"/>
                </a:solidFill>
                <a:latin typeface="Rogue Hero" pitchFamily="2" charset="0"/>
              </a:rPr>
              <a:t> </a:t>
            </a:r>
            <a:r>
              <a:rPr lang="es-CO" sz="6000" dirty="0">
                <a:solidFill>
                  <a:srgbClr val="A30303"/>
                </a:solidFill>
                <a:latin typeface="Rogue Hero" pitchFamily="2" charset="0"/>
              </a:rPr>
              <a:t>NAME</a:t>
            </a:r>
          </a:p>
        </p:txBody>
      </p:sp>
      <p:sp>
        <p:nvSpPr>
          <p:cNvPr id="2" name="Rectangle 1">
            <a:extLst>
              <a:ext uri="{FF2B5EF4-FFF2-40B4-BE49-F238E27FC236}">
                <a16:creationId xmlns:a16="http://schemas.microsoft.com/office/drawing/2014/main" id="{E0CCA189-E570-7D83-D9AF-89418B7D5750}"/>
              </a:ext>
            </a:extLst>
          </p:cNvPr>
          <p:cNvSpPr/>
          <p:nvPr/>
        </p:nvSpPr>
        <p:spPr>
          <a:xfrm>
            <a:off x="5126795" y="295473"/>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pic>
        <p:nvPicPr>
          <p:cNvPr id="4" name="Picture 3">
            <a:extLst>
              <a:ext uri="{FF2B5EF4-FFF2-40B4-BE49-F238E27FC236}">
                <a16:creationId xmlns:a16="http://schemas.microsoft.com/office/drawing/2014/main" id="{E948C824-D431-0FDF-79C5-9361585952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56457" y="1578428"/>
            <a:ext cx="4223657" cy="5279571"/>
          </a:xfrm>
          <a:prstGeom prst="rect">
            <a:avLst/>
          </a:prstGeom>
        </p:spPr>
      </p:pic>
      <p:pic>
        <p:nvPicPr>
          <p:cNvPr id="10" name="Picture 9" descr="A person in a red and black garment with crossed arms&#10;&#10;Description automatically generated">
            <a:extLst>
              <a:ext uri="{FF2B5EF4-FFF2-40B4-BE49-F238E27FC236}">
                <a16:creationId xmlns:a16="http://schemas.microsoft.com/office/drawing/2014/main" id="{377C9266-C90A-64F8-FA4E-D82C5D69F2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0797" y="2458356"/>
            <a:ext cx="3813024" cy="4399643"/>
          </a:xfrm>
          <a:prstGeom prst="rect">
            <a:avLst/>
          </a:prstGeom>
        </p:spPr>
      </p:pic>
    </p:spTree>
    <p:extLst>
      <p:ext uri="{BB962C8B-B14F-4D97-AF65-F5344CB8AC3E}">
        <p14:creationId xmlns:p14="http://schemas.microsoft.com/office/powerpoint/2010/main" val="4015782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B4F83E-2C76-2BC6-AE8E-1477CADC358D}"/>
              </a:ext>
            </a:extLst>
          </p:cNvPr>
          <p:cNvSpPr/>
          <p:nvPr/>
        </p:nvSpPr>
        <p:spPr>
          <a:xfrm>
            <a:off x="-17261" y="-88900"/>
            <a:ext cx="6096000" cy="694690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18B39FC1-3032-940A-287B-4211BA1B2545}"/>
              </a:ext>
            </a:extLst>
          </p:cNvPr>
          <p:cNvSpPr/>
          <p:nvPr/>
        </p:nvSpPr>
        <p:spPr>
          <a:xfrm>
            <a:off x="-6113261" y="-88900"/>
            <a:ext cx="6096000" cy="69469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Picture 4" descr="A person in a garment holding a small dog&#10;&#10;Description automatically generated">
            <a:extLst>
              <a:ext uri="{FF2B5EF4-FFF2-40B4-BE49-F238E27FC236}">
                <a16:creationId xmlns:a16="http://schemas.microsoft.com/office/drawing/2014/main" id="{C55BA087-C6BE-0E98-FFF9-6BB57B954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2580" y="7358385"/>
            <a:ext cx="6272940" cy="5684852"/>
          </a:xfrm>
          <a:prstGeom prst="rect">
            <a:avLst/>
          </a:prstGeom>
          <a:effectLst>
            <a:outerShdw blurRad="127000" dist="38100" dir="11400000" sx="102000" sy="102000" algn="r" rotWithShape="0">
              <a:prstClr val="black">
                <a:alpha val="40000"/>
              </a:prstClr>
            </a:outerShdw>
          </a:effectLst>
        </p:spPr>
      </p:pic>
      <p:sp>
        <p:nvSpPr>
          <p:cNvPr id="2" name="Rectangle 1">
            <a:extLst>
              <a:ext uri="{FF2B5EF4-FFF2-40B4-BE49-F238E27FC236}">
                <a16:creationId xmlns:a16="http://schemas.microsoft.com/office/drawing/2014/main" id="{E0CCA189-E570-7D83-D9AF-89418B7D5750}"/>
              </a:ext>
            </a:extLst>
          </p:cNvPr>
          <p:cNvSpPr/>
          <p:nvPr/>
        </p:nvSpPr>
        <p:spPr>
          <a:xfrm>
            <a:off x="5126795" y="295473"/>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pic>
        <p:nvPicPr>
          <p:cNvPr id="3" name="Picture 2">
            <a:extLst>
              <a:ext uri="{FF2B5EF4-FFF2-40B4-BE49-F238E27FC236}">
                <a16:creationId xmlns:a16="http://schemas.microsoft.com/office/drawing/2014/main" id="{AA1E4705-FC03-1835-50CF-854787C8A6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92080" y="1578428"/>
            <a:ext cx="4223657" cy="5279571"/>
          </a:xfrm>
          <a:prstGeom prst="rect">
            <a:avLst/>
          </a:prstGeom>
        </p:spPr>
      </p:pic>
      <p:pic>
        <p:nvPicPr>
          <p:cNvPr id="4" name="Picture 3" descr="A person in a red and black garment with crossed arms&#10;&#10;Description automatically generated">
            <a:extLst>
              <a:ext uri="{FF2B5EF4-FFF2-40B4-BE49-F238E27FC236}">
                <a16:creationId xmlns:a16="http://schemas.microsoft.com/office/drawing/2014/main" id="{02F6BE17-6A0C-8CA2-73F1-470DE7A554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2" y="942466"/>
            <a:ext cx="5126795" cy="5915533"/>
          </a:xfrm>
          <a:prstGeom prst="rect">
            <a:avLst/>
          </a:prstGeom>
        </p:spPr>
      </p:pic>
      <p:sp>
        <p:nvSpPr>
          <p:cNvPr id="8" name="TextBox 7">
            <a:extLst>
              <a:ext uri="{FF2B5EF4-FFF2-40B4-BE49-F238E27FC236}">
                <a16:creationId xmlns:a16="http://schemas.microsoft.com/office/drawing/2014/main" id="{20671A9D-D25F-3468-AF16-5E2D3C6CE3FA}"/>
              </a:ext>
            </a:extLst>
          </p:cNvPr>
          <p:cNvSpPr txBox="1"/>
          <p:nvPr/>
        </p:nvSpPr>
        <p:spPr>
          <a:xfrm>
            <a:off x="2197294" y="411484"/>
            <a:ext cx="7733862" cy="1015663"/>
          </a:xfrm>
          <a:prstGeom prst="rect">
            <a:avLst/>
          </a:prstGeom>
          <a:noFill/>
        </p:spPr>
        <p:txBody>
          <a:bodyPr wrap="square" rtlCol="0">
            <a:spAutoFit/>
          </a:bodyPr>
          <a:lstStyle/>
          <a:p>
            <a:pPr algn="ctr"/>
            <a:r>
              <a:rPr lang="es-CO" sz="6000" dirty="0">
                <a:solidFill>
                  <a:srgbClr val="A30303"/>
                </a:solidFill>
                <a:latin typeface="Rogue Hero" pitchFamily="2" charset="0"/>
              </a:rPr>
              <a:t>INTROD</a:t>
            </a:r>
            <a:r>
              <a:rPr lang="es-CO" sz="6000" dirty="0">
                <a:solidFill>
                  <a:srgbClr val="FFB400"/>
                </a:solidFill>
                <a:latin typeface="Rogue Hero" pitchFamily="2" charset="0"/>
              </a:rPr>
              <a:t>UCTION</a:t>
            </a:r>
            <a:endParaRPr lang="es-CO" sz="6000" dirty="0">
              <a:solidFill>
                <a:srgbClr val="A30303"/>
              </a:solidFill>
              <a:latin typeface="Rogue Hero" pitchFamily="2" charset="0"/>
            </a:endParaRPr>
          </a:p>
        </p:txBody>
      </p:sp>
      <p:sp>
        <p:nvSpPr>
          <p:cNvPr id="9" name="TextBox 8">
            <a:extLst>
              <a:ext uri="{FF2B5EF4-FFF2-40B4-BE49-F238E27FC236}">
                <a16:creationId xmlns:a16="http://schemas.microsoft.com/office/drawing/2014/main" id="{52FAD1CF-4491-6308-5F7E-ED4D259C3F34}"/>
              </a:ext>
            </a:extLst>
          </p:cNvPr>
          <p:cNvSpPr txBox="1"/>
          <p:nvPr/>
        </p:nvSpPr>
        <p:spPr>
          <a:xfrm>
            <a:off x="6469477" y="2195712"/>
            <a:ext cx="5189123" cy="2800767"/>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latin typeface="Open Sans" pitchFamily="2" charset="0"/>
            </a:endParaRPr>
          </a:p>
          <a:p>
            <a:r>
              <a:rPr lang="es-CO" sz="1600" b="0" i="0" dirty="0" err="1">
                <a:solidFill>
                  <a:schemeClr val="bg1"/>
                </a:solidFill>
                <a:effectLst/>
                <a:latin typeface="Open Sans" pitchFamily="2" charset="0"/>
              </a:rPr>
              <a:t>Donec</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mattis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erat</a:t>
            </a:r>
            <a:r>
              <a:rPr lang="es-CO" sz="1600" b="0" i="0" dirty="0">
                <a:solidFill>
                  <a:schemeClr val="bg1"/>
                </a:solidFill>
                <a:effectLst/>
                <a:latin typeface="Open Sans" pitchFamily="2" charset="0"/>
              </a:rPr>
              <a:t>, id </a:t>
            </a:r>
            <a:r>
              <a:rPr lang="es-CO" sz="1600" b="0" i="0" dirty="0" err="1">
                <a:solidFill>
                  <a:schemeClr val="bg1"/>
                </a:solidFill>
                <a:effectLst/>
                <a:latin typeface="Open Sans" pitchFamily="2" charset="0"/>
              </a:rPr>
              <a:t>convallis</a:t>
            </a:r>
            <a:r>
              <a:rPr lang="es-CO" sz="1600" b="0" i="0" dirty="0">
                <a:solidFill>
                  <a:schemeClr val="bg1"/>
                </a:solidFill>
                <a:effectLst/>
                <a:latin typeface="Open Sans" pitchFamily="2" charset="0"/>
              </a:rPr>
              <a:t> magna </a:t>
            </a:r>
            <a:r>
              <a:rPr lang="es-CO" sz="1600" b="0" i="0" dirty="0" err="1">
                <a:solidFill>
                  <a:schemeClr val="bg1"/>
                </a:solidFill>
                <a:effectLst/>
                <a:latin typeface="Open Sans" pitchFamily="2" charset="0"/>
              </a:rPr>
              <a:t>consequat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laoreet</a:t>
            </a:r>
            <a:r>
              <a:rPr lang="es-CO" sz="1600" b="0" i="0" dirty="0">
                <a:solidFill>
                  <a:schemeClr val="bg1"/>
                </a:solidFill>
                <a:effectLst/>
                <a:latin typeface="Open Sans" pitchFamily="2" charset="0"/>
              </a:rPr>
              <a:t>. Cras et </a:t>
            </a:r>
            <a:r>
              <a:rPr lang="es-CO" sz="1600" b="0" i="0" dirty="0" err="1">
                <a:solidFill>
                  <a:schemeClr val="bg1"/>
                </a:solidFill>
                <a:effectLst/>
                <a:latin typeface="Open Sans" pitchFamily="2" charset="0"/>
              </a:rPr>
              <a:t>purus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tristique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semper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risus</a:t>
            </a:r>
            <a:r>
              <a:rPr lang="es-CO" sz="1600" b="0" i="0" dirty="0">
                <a:solidFill>
                  <a:schemeClr val="bg1"/>
                </a:solidFill>
                <a:effectLst/>
                <a:latin typeface="Open Sans" pitchFamily="2" charset="0"/>
              </a:rPr>
              <a:t> et, </a:t>
            </a:r>
            <a:r>
              <a:rPr lang="es-CO" sz="1600" b="0" i="0" dirty="0" err="1">
                <a:solidFill>
                  <a:schemeClr val="bg1"/>
                </a:solidFill>
                <a:effectLst/>
                <a:latin typeface="Open Sans" pitchFamily="2" charset="0"/>
              </a:rPr>
              <a:t>pretium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Cras mauris </a:t>
            </a:r>
            <a:r>
              <a:rPr lang="es-CO" sz="1600" b="0" i="0" dirty="0" err="1">
                <a:solidFill>
                  <a:schemeClr val="bg1"/>
                </a:solidFill>
                <a:effectLst/>
                <a:latin typeface="Open Sans" pitchFamily="2" charset="0"/>
              </a:rPr>
              <a:t>lectus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mollis</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turpis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accumsan</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dignissim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vulputate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metus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Etiam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tincidunt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arcu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arcu</a:t>
            </a:r>
            <a:r>
              <a:rPr lang="es-CO" sz="1600" b="0" i="0" dirty="0">
                <a:solidFill>
                  <a:schemeClr val="bg1"/>
                </a:solidFill>
                <a:effectLst/>
                <a:latin typeface="Open Sans" pitchFamily="2" charset="0"/>
              </a:rPr>
              <a:t>.</a:t>
            </a:r>
          </a:p>
          <a:p>
            <a:endParaRPr lang="es-CO" sz="1600" dirty="0">
              <a:solidFill>
                <a:schemeClr val="bg1"/>
              </a:solidFill>
            </a:endParaRPr>
          </a:p>
        </p:txBody>
      </p:sp>
    </p:spTree>
    <p:extLst>
      <p:ext uri="{BB962C8B-B14F-4D97-AF65-F5344CB8AC3E}">
        <p14:creationId xmlns:p14="http://schemas.microsoft.com/office/powerpoint/2010/main" val="2931501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B4F83E-2C76-2BC6-AE8E-1477CADC358D}"/>
              </a:ext>
            </a:extLst>
          </p:cNvPr>
          <p:cNvSpPr/>
          <p:nvPr/>
        </p:nvSpPr>
        <p:spPr>
          <a:xfrm>
            <a:off x="12192000" y="-88900"/>
            <a:ext cx="6096000" cy="694690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18B39FC1-3032-940A-287B-4211BA1B2545}"/>
              </a:ext>
            </a:extLst>
          </p:cNvPr>
          <p:cNvSpPr/>
          <p:nvPr/>
        </p:nvSpPr>
        <p:spPr>
          <a:xfrm>
            <a:off x="6096000" y="-88900"/>
            <a:ext cx="6096000" cy="69469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Rectangle 1">
            <a:extLst>
              <a:ext uri="{FF2B5EF4-FFF2-40B4-BE49-F238E27FC236}">
                <a16:creationId xmlns:a16="http://schemas.microsoft.com/office/drawing/2014/main" id="{E0CCA189-E570-7D83-D9AF-89418B7D5750}"/>
              </a:ext>
            </a:extLst>
          </p:cNvPr>
          <p:cNvSpPr/>
          <p:nvPr/>
        </p:nvSpPr>
        <p:spPr>
          <a:xfrm>
            <a:off x="5126795" y="295473"/>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pic>
        <p:nvPicPr>
          <p:cNvPr id="3" name="Picture 2">
            <a:extLst>
              <a:ext uri="{FF2B5EF4-FFF2-40B4-BE49-F238E27FC236}">
                <a16:creationId xmlns:a16="http://schemas.microsoft.com/office/drawing/2014/main" id="{AA1E4705-FC03-1835-50CF-854787C8A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142574"/>
            <a:ext cx="5372341" cy="6715426"/>
          </a:xfrm>
          <a:prstGeom prst="rect">
            <a:avLst/>
          </a:prstGeom>
        </p:spPr>
      </p:pic>
      <p:pic>
        <p:nvPicPr>
          <p:cNvPr id="4" name="Picture 3" descr="A person in a red and black garment with crossed arms&#10;&#10;Description automatically generated">
            <a:extLst>
              <a:ext uri="{FF2B5EF4-FFF2-40B4-BE49-F238E27FC236}">
                <a16:creationId xmlns:a16="http://schemas.microsoft.com/office/drawing/2014/main" id="{02F6BE17-6A0C-8CA2-73F1-470DE7A554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9382" y="2647950"/>
            <a:ext cx="3648709" cy="4210049"/>
          </a:xfrm>
          <a:prstGeom prst="rect">
            <a:avLst/>
          </a:prstGeom>
        </p:spPr>
      </p:pic>
      <p:sp>
        <p:nvSpPr>
          <p:cNvPr id="8" name="TextBox 7">
            <a:extLst>
              <a:ext uri="{FF2B5EF4-FFF2-40B4-BE49-F238E27FC236}">
                <a16:creationId xmlns:a16="http://schemas.microsoft.com/office/drawing/2014/main" id="{20671A9D-D25F-3468-AF16-5E2D3C6CE3FA}"/>
              </a:ext>
            </a:extLst>
          </p:cNvPr>
          <p:cNvSpPr txBox="1"/>
          <p:nvPr/>
        </p:nvSpPr>
        <p:spPr>
          <a:xfrm>
            <a:off x="1810210" y="411484"/>
            <a:ext cx="7733862" cy="1015663"/>
          </a:xfrm>
          <a:prstGeom prst="rect">
            <a:avLst/>
          </a:prstGeom>
          <a:noFill/>
        </p:spPr>
        <p:txBody>
          <a:bodyPr wrap="square" rtlCol="0">
            <a:spAutoFit/>
          </a:bodyPr>
          <a:lstStyle/>
          <a:p>
            <a:pPr algn="ctr"/>
            <a:r>
              <a:rPr lang="es-CO" sz="6000" dirty="0" err="1">
                <a:solidFill>
                  <a:srgbClr val="A30303"/>
                </a:solidFill>
                <a:latin typeface="Rogue Hero" pitchFamily="2" charset="0"/>
              </a:rPr>
              <a:t>Topic</a:t>
            </a:r>
            <a:r>
              <a:rPr lang="es-CO" sz="6000" dirty="0">
                <a:solidFill>
                  <a:srgbClr val="A30303"/>
                </a:solidFill>
                <a:latin typeface="Rogue Hero" pitchFamily="2" charset="0"/>
              </a:rPr>
              <a:t> </a:t>
            </a:r>
            <a:r>
              <a:rPr lang="es-CO" sz="6000" dirty="0" err="1">
                <a:solidFill>
                  <a:srgbClr val="FFB400"/>
                </a:solidFill>
                <a:latin typeface="Rogue Hero" pitchFamily="2" charset="0"/>
              </a:rPr>
              <a:t>one</a:t>
            </a:r>
            <a:endParaRPr lang="es-CO" sz="6000" dirty="0">
              <a:solidFill>
                <a:srgbClr val="A30303"/>
              </a:solidFill>
              <a:latin typeface="Rogue Hero" pitchFamily="2" charset="0"/>
            </a:endParaRPr>
          </a:p>
        </p:txBody>
      </p:sp>
      <p:sp>
        <p:nvSpPr>
          <p:cNvPr id="9" name="TextBox 8">
            <a:extLst>
              <a:ext uri="{FF2B5EF4-FFF2-40B4-BE49-F238E27FC236}">
                <a16:creationId xmlns:a16="http://schemas.microsoft.com/office/drawing/2014/main" id="{52FAD1CF-4491-6308-5F7E-ED4D259C3F34}"/>
              </a:ext>
            </a:extLst>
          </p:cNvPr>
          <p:cNvSpPr txBox="1"/>
          <p:nvPr/>
        </p:nvSpPr>
        <p:spPr>
          <a:xfrm>
            <a:off x="488018" y="2092731"/>
            <a:ext cx="5189123" cy="2800767"/>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latin typeface="Open Sans" pitchFamily="2" charset="0"/>
            </a:endParaRPr>
          </a:p>
          <a:p>
            <a:r>
              <a:rPr lang="es-CO" sz="1600" b="0" i="0" dirty="0" err="1">
                <a:solidFill>
                  <a:schemeClr val="bg1"/>
                </a:solidFill>
                <a:effectLst/>
                <a:latin typeface="Open Sans" pitchFamily="2" charset="0"/>
              </a:rPr>
              <a:t>Donec</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mattis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erat</a:t>
            </a:r>
            <a:r>
              <a:rPr lang="es-CO" sz="1600" b="0" i="0" dirty="0">
                <a:solidFill>
                  <a:schemeClr val="bg1"/>
                </a:solidFill>
                <a:effectLst/>
                <a:latin typeface="Open Sans" pitchFamily="2" charset="0"/>
              </a:rPr>
              <a:t>, id </a:t>
            </a:r>
            <a:r>
              <a:rPr lang="es-CO" sz="1600" b="0" i="0" dirty="0" err="1">
                <a:solidFill>
                  <a:schemeClr val="bg1"/>
                </a:solidFill>
                <a:effectLst/>
                <a:latin typeface="Open Sans" pitchFamily="2" charset="0"/>
              </a:rPr>
              <a:t>convallis</a:t>
            </a:r>
            <a:r>
              <a:rPr lang="es-CO" sz="1600" b="0" i="0" dirty="0">
                <a:solidFill>
                  <a:schemeClr val="bg1"/>
                </a:solidFill>
                <a:effectLst/>
                <a:latin typeface="Open Sans" pitchFamily="2" charset="0"/>
              </a:rPr>
              <a:t> magna </a:t>
            </a:r>
            <a:r>
              <a:rPr lang="es-CO" sz="1600" b="0" i="0" dirty="0" err="1">
                <a:solidFill>
                  <a:schemeClr val="bg1"/>
                </a:solidFill>
                <a:effectLst/>
                <a:latin typeface="Open Sans" pitchFamily="2" charset="0"/>
              </a:rPr>
              <a:t>consequat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laoreet</a:t>
            </a:r>
            <a:r>
              <a:rPr lang="es-CO" sz="1600" b="0" i="0" dirty="0">
                <a:solidFill>
                  <a:schemeClr val="bg1"/>
                </a:solidFill>
                <a:effectLst/>
                <a:latin typeface="Open Sans" pitchFamily="2" charset="0"/>
              </a:rPr>
              <a:t>. Cras et </a:t>
            </a:r>
            <a:r>
              <a:rPr lang="es-CO" sz="1600" b="0" i="0" dirty="0" err="1">
                <a:solidFill>
                  <a:schemeClr val="bg1"/>
                </a:solidFill>
                <a:effectLst/>
                <a:latin typeface="Open Sans" pitchFamily="2" charset="0"/>
              </a:rPr>
              <a:t>purus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tristique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semper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risus</a:t>
            </a:r>
            <a:r>
              <a:rPr lang="es-CO" sz="1600" b="0" i="0" dirty="0">
                <a:solidFill>
                  <a:schemeClr val="bg1"/>
                </a:solidFill>
                <a:effectLst/>
                <a:latin typeface="Open Sans" pitchFamily="2" charset="0"/>
              </a:rPr>
              <a:t> et, </a:t>
            </a:r>
            <a:r>
              <a:rPr lang="es-CO" sz="1600" b="0" i="0" dirty="0" err="1">
                <a:solidFill>
                  <a:schemeClr val="bg1"/>
                </a:solidFill>
                <a:effectLst/>
                <a:latin typeface="Open Sans" pitchFamily="2" charset="0"/>
              </a:rPr>
              <a:t>pretium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Cras mauris </a:t>
            </a:r>
            <a:r>
              <a:rPr lang="es-CO" sz="1600" b="0" i="0" dirty="0" err="1">
                <a:solidFill>
                  <a:schemeClr val="bg1"/>
                </a:solidFill>
                <a:effectLst/>
                <a:latin typeface="Open Sans" pitchFamily="2" charset="0"/>
              </a:rPr>
              <a:t>lectus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mollis</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turpis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accumsan</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dignissim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vulputate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metus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Etiam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tincidunt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arcu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arcu</a:t>
            </a:r>
            <a:r>
              <a:rPr lang="es-CO" sz="1600" b="0" i="0" dirty="0">
                <a:solidFill>
                  <a:schemeClr val="bg1"/>
                </a:solidFill>
                <a:effectLst/>
                <a:latin typeface="Open Sans" pitchFamily="2" charset="0"/>
              </a:rPr>
              <a:t>.</a:t>
            </a:r>
          </a:p>
          <a:p>
            <a:endParaRPr lang="es-CO" sz="1600" dirty="0">
              <a:solidFill>
                <a:schemeClr val="bg1"/>
              </a:solidFill>
            </a:endParaRPr>
          </a:p>
        </p:txBody>
      </p:sp>
      <p:sp>
        <p:nvSpPr>
          <p:cNvPr id="10" name="TextBox 9">
            <a:extLst>
              <a:ext uri="{FF2B5EF4-FFF2-40B4-BE49-F238E27FC236}">
                <a16:creationId xmlns:a16="http://schemas.microsoft.com/office/drawing/2014/main" id="{1F7A841B-2974-84F8-2169-5F8D5AD6C5DA}"/>
              </a:ext>
            </a:extLst>
          </p:cNvPr>
          <p:cNvSpPr txBox="1"/>
          <p:nvPr/>
        </p:nvSpPr>
        <p:spPr>
          <a:xfrm>
            <a:off x="-7886240" y="411484"/>
            <a:ext cx="7733862" cy="1015663"/>
          </a:xfrm>
          <a:prstGeom prst="rect">
            <a:avLst/>
          </a:prstGeom>
          <a:noFill/>
        </p:spPr>
        <p:txBody>
          <a:bodyPr wrap="square" rtlCol="0">
            <a:spAutoFit/>
          </a:bodyPr>
          <a:lstStyle/>
          <a:p>
            <a:pPr algn="ctr"/>
            <a:r>
              <a:rPr lang="es-CO" sz="6000" dirty="0" err="1">
                <a:solidFill>
                  <a:srgbClr val="A30303"/>
                </a:solidFill>
                <a:latin typeface="Rogue Hero" pitchFamily="2" charset="0"/>
              </a:rPr>
              <a:t>Topic</a:t>
            </a:r>
            <a:r>
              <a:rPr lang="es-CO" sz="6000" dirty="0">
                <a:solidFill>
                  <a:srgbClr val="A30303"/>
                </a:solidFill>
                <a:latin typeface="Rogue Hero" pitchFamily="2" charset="0"/>
              </a:rPr>
              <a:t> </a:t>
            </a:r>
            <a:r>
              <a:rPr lang="es-CO" sz="6000" dirty="0" err="1">
                <a:solidFill>
                  <a:srgbClr val="A30303"/>
                </a:solidFill>
                <a:latin typeface="Rogue Hero" pitchFamily="2" charset="0"/>
              </a:rPr>
              <a:t>presentation</a:t>
            </a:r>
            <a:endParaRPr lang="es-CO" sz="6000" dirty="0">
              <a:solidFill>
                <a:srgbClr val="A30303"/>
              </a:solidFill>
              <a:latin typeface="Rogue Hero" pitchFamily="2" charset="0"/>
            </a:endParaRPr>
          </a:p>
        </p:txBody>
      </p:sp>
      <p:sp>
        <p:nvSpPr>
          <p:cNvPr id="12" name="TextBox 11">
            <a:extLst>
              <a:ext uri="{FF2B5EF4-FFF2-40B4-BE49-F238E27FC236}">
                <a16:creationId xmlns:a16="http://schemas.microsoft.com/office/drawing/2014/main" id="{2007936E-E57E-6B38-95EF-559A1E175442}"/>
              </a:ext>
            </a:extLst>
          </p:cNvPr>
          <p:cNvSpPr txBox="1"/>
          <p:nvPr/>
        </p:nvSpPr>
        <p:spPr>
          <a:xfrm>
            <a:off x="11925519" y="1236647"/>
            <a:ext cx="7733862" cy="1015663"/>
          </a:xfrm>
          <a:prstGeom prst="rect">
            <a:avLst/>
          </a:prstGeom>
          <a:noFill/>
        </p:spPr>
        <p:txBody>
          <a:bodyPr wrap="square" rtlCol="0">
            <a:spAutoFit/>
          </a:bodyPr>
          <a:lstStyle/>
          <a:p>
            <a:pPr algn="ctr"/>
            <a:r>
              <a:rPr lang="es-CO" sz="6000" dirty="0">
                <a:solidFill>
                  <a:srgbClr val="FFB400"/>
                </a:solidFill>
                <a:latin typeface="Rogue Hero" pitchFamily="2" charset="0"/>
              </a:rPr>
              <a:t>TITLE </a:t>
            </a:r>
            <a:r>
              <a:rPr lang="es-CO" sz="6000" dirty="0" err="1">
                <a:solidFill>
                  <a:srgbClr val="FFB400"/>
                </a:solidFill>
                <a:latin typeface="Rogue Hero" pitchFamily="2" charset="0"/>
              </a:rPr>
              <a:t>Goes</a:t>
            </a:r>
            <a:r>
              <a:rPr lang="es-CO" sz="6000" dirty="0">
                <a:solidFill>
                  <a:srgbClr val="FFB400"/>
                </a:solidFill>
                <a:latin typeface="Rogue Hero" pitchFamily="2" charset="0"/>
              </a:rPr>
              <a:t> </a:t>
            </a:r>
            <a:r>
              <a:rPr lang="es-CO" sz="6000" dirty="0" err="1">
                <a:solidFill>
                  <a:schemeClr val="accent3"/>
                </a:solidFill>
                <a:latin typeface="Rogue Hero" pitchFamily="2" charset="0"/>
              </a:rPr>
              <a:t>here</a:t>
            </a:r>
            <a:endParaRPr lang="es-CO" sz="6000" dirty="0">
              <a:solidFill>
                <a:schemeClr val="accent3"/>
              </a:solidFill>
              <a:latin typeface="Rogue Hero" pitchFamily="2" charset="0"/>
            </a:endParaRPr>
          </a:p>
        </p:txBody>
      </p:sp>
    </p:spTree>
    <p:extLst>
      <p:ext uri="{BB962C8B-B14F-4D97-AF65-F5344CB8AC3E}">
        <p14:creationId xmlns:p14="http://schemas.microsoft.com/office/powerpoint/2010/main" val="3994463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B4F83E-2C76-2BC6-AE8E-1477CADC358D}"/>
              </a:ext>
            </a:extLst>
          </p:cNvPr>
          <p:cNvSpPr/>
          <p:nvPr/>
        </p:nvSpPr>
        <p:spPr>
          <a:xfrm>
            <a:off x="6305549" y="3712398"/>
            <a:ext cx="5791201" cy="236220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18B39FC1-3032-940A-287B-4211BA1B2545}"/>
              </a:ext>
            </a:extLst>
          </p:cNvPr>
          <p:cNvSpPr/>
          <p:nvPr/>
        </p:nvSpPr>
        <p:spPr>
          <a:xfrm>
            <a:off x="209549" y="3712398"/>
            <a:ext cx="5791201" cy="23622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TextBox 9">
            <a:extLst>
              <a:ext uri="{FF2B5EF4-FFF2-40B4-BE49-F238E27FC236}">
                <a16:creationId xmlns:a16="http://schemas.microsoft.com/office/drawing/2014/main" id="{1F7A841B-2974-84F8-2169-5F8D5AD6C5DA}"/>
              </a:ext>
            </a:extLst>
          </p:cNvPr>
          <p:cNvSpPr txBox="1"/>
          <p:nvPr/>
        </p:nvSpPr>
        <p:spPr>
          <a:xfrm>
            <a:off x="781510" y="411484"/>
            <a:ext cx="7733862" cy="1015663"/>
          </a:xfrm>
          <a:prstGeom prst="rect">
            <a:avLst/>
          </a:prstGeom>
          <a:noFill/>
        </p:spPr>
        <p:txBody>
          <a:bodyPr wrap="square" rtlCol="0">
            <a:spAutoFit/>
          </a:bodyPr>
          <a:lstStyle/>
          <a:p>
            <a:pPr algn="ctr"/>
            <a:r>
              <a:rPr lang="es-CO" sz="6000" dirty="0" err="1">
                <a:solidFill>
                  <a:schemeClr val="bg1"/>
                </a:solidFill>
                <a:latin typeface="Rogue Hero" pitchFamily="2" charset="0"/>
              </a:rPr>
              <a:t>Topic</a:t>
            </a:r>
            <a:r>
              <a:rPr lang="es-CO" sz="6000" dirty="0">
                <a:solidFill>
                  <a:schemeClr val="bg1"/>
                </a:solidFill>
                <a:latin typeface="Rogue Hero" pitchFamily="2" charset="0"/>
              </a:rPr>
              <a:t> </a:t>
            </a:r>
            <a:r>
              <a:rPr lang="es-CO" sz="6000" dirty="0" err="1">
                <a:solidFill>
                  <a:schemeClr val="bg1"/>
                </a:solidFill>
                <a:latin typeface="Rogue Hero" pitchFamily="2" charset="0"/>
              </a:rPr>
              <a:t>presentation</a:t>
            </a:r>
            <a:endParaRPr lang="es-CO" sz="6000" dirty="0">
              <a:solidFill>
                <a:schemeClr val="bg1"/>
              </a:solidFill>
              <a:latin typeface="Rogue Hero" pitchFamily="2" charset="0"/>
            </a:endParaRPr>
          </a:p>
        </p:txBody>
      </p:sp>
      <p:sp>
        <p:nvSpPr>
          <p:cNvPr id="11" name="TextBox 10">
            <a:extLst>
              <a:ext uri="{FF2B5EF4-FFF2-40B4-BE49-F238E27FC236}">
                <a16:creationId xmlns:a16="http://schemas.microsoft.com/office/drawing/2014/main" id="{0C6A01CF-6AC8-4110-DD9B-5E88041E74D2}"/>
              </a:ext>
            </a:extLst>
          </p:cNvPr>
          <p:cNvSpPr txBox="1"/>
          <p:nvPr/>
        </p:nvSpPr>
        <p:spPr>
          <a:xfrm>
            <a:off x="3531871" y="1236647"/>
            <a:ext cx="7733862" cy="1015663"/>
          </a:xfrm>
          <a:prstGeom prst="rect">
            <a:avLst/>
          </a:prstGeom>
          <a:noFill/>
        </p:spPr>
        <p:txBody>
          <a:bodyPr wrap="square" rtlCol="0">
            <a:spAutoFit/>
          </a:bodyPr>
          <a:lstStyle/>
          <a:p>
            <a:pPr algn="ctr"/>
            <a:r>
              <a:rPr lang="es-CO" sz="6000" dirty="0">
                <a:solidFill>
                  <a:srgbClr val="FFB400"/>
                </a:solidFill>
                <a:latin typeface="Rogue Hero" pitchFamily="2" charset="0"/>
              </a:rPr>
              <a:t>TITLE </a:t>
            </a:r>
            <a:r>
              <a:rPr lang="es-CO" sz="6000" dirty="0" err="1">
                <a:solidFill>
                  <a:srgbClr val="FFB400"/>
                </a:solidFill>
                <a:latin typeface="Rogue Hero" pitchFamily="2" charset="0"/>
              </a:rPr>
              <a:t>Goes</a:t>
            </a:r>
            <a:r>
              <a:rPr lang="es-CO" sz="6000" dirty="0">
                <a:solidFill>
                  <a:srgbClr val="FFB400"/>
                </a:solidFill>
                <a:latin typeface="Rogue Hero" pitchFamily="2" charset="0"/>
              </a:rPr>
              <a:t> </a:t>
            </a:r>
            <a:r>
              <a:rPr lang="es-CO" sz="6000" dirty="0" err="1">
                <a:solidFill>
                  <a:schemeClr val="accent3"/>
                </a:solidFill>
                <a:latin typeface="Rogue Hero" pitchFamily="2" charset="0"/>
              </a:rPr>
              <a:t>here</a:t>
            </a:r>
            <a:endParaRPr lang="es-CO" sz="6000" dirty="0">
              <a:solidFill>
                <a:schemeClr val="accent3"/>
              </a:solidFill>
              <a:latin typeface="Rogue Hero" pitchFamily="2" charset="0"/>
            </a:endParaRPr>
          </a:p>
        </p:txBody>
      </p:sp>
      <p:pic>
        <p:nvPicPr>
          <p:cNvPr id="12" name="Picture 11">
            <a:extLst>
              <a:ext uri="{FF2B5EF4-FFF2-40B4-BE49-F238E27FC236}">
                <a16:creationId xmlns:a16="http://schemas.microsoft.com/office/drawing/2014/main" id="{F8C045C1-1D01-1F59-B924-E1752298A0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 y="-349045"/>
            <a:ext cx="8374090" cy="4187045"/>
          </a:xfrm>
          <a:prstGeom prst="rect">
            <a:avLst/>
          </a:prstGeom>
        </p:spPr>
      </p:pic>
      <p:sp>
        <p:nvSpPr>
          <p:cNvPr id="13" name="TextBox 12">
            <a:extLst>
              <a:ext uri="{FF2B5EF4-FFF2-40B4-BE49-F238E27FC236}">
                <a16:creationId xmlns:a16="http://schemas.microsoft.com/office/drawing/2014/main" id="{DA261F24-BFC7-505E-CDCE-9DEE68EE7647}"/>
              </a:ext>
            </a:extLst>
          </p:cNvPr>
          <p:cNvSpPr txBox="1"/>
          <p:nvPr/>
        </p:nvSpPr>
        <p:spPr>
          <a:xfrm>
            <a:off x="510587" y="4249431"/>
            <a:ext cx="5189123" cy="1323439"/>
          </a:xfrm>
          <a:prstGeom prst="rect">
            <a:avLst/>
          </a:prstGeom>
          <a:noFill/>
        </p:spPr>
        <p:txBody>
          <a:bodyPr wrap="square" rtlCol="0">
            <a:spAutoFit/>
          </a:bodyPr>
          <a:lstStyle/>
          <a:p>
            <a:r>
              <a:rPr lang="es-CO" sz="1600" b="0" i="0" dirty="0" err="1">
                <a:solidFill>
                  <a:srgbClr val="FFB400"/>
                </a:solidFill>
                <a:effectLst/>
                <a:latin typeface="Open Sans" pitchFamily="2" charset="0"/>
              </a:rPr>
              <a:t>Lorem</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ipsum</a:t>
            </a:r>
            <a:r>
              <a:rPr lang="es-CO" sz="1600" b="0" i="0" dirty="0">
                <a:solidFill>
                  <a:srgbClr val="FFB400"/>
                </a:solidFill>
                <a:effectLst/>
                <a:latin typeface="Open Sans" pitchFamily="2" charset="0"/>
              </a:rPr>
              <a:t> dolor </a:t>
            </a:r>
            <a:r>
              <a:rPr lang="es-CO" sz="1600" b="0" i="0" dirty="0" err="1">
                <a:solidFill>
                  <a:srgbClr val="FFB400"/>
                </a:solidFill>
                <a:effectLst/>
                <a:latin typeface="Open Sans" pitchFamily="2" charset="0"/>
              </a:rPr>
              <a:t>sit</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amet</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consectetur</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adipiscing</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elit</a:t>
            </a:r>
            <a:r>
              <a:rPr lang="es-CO" sz="1600" b="0" i="0" dirty="0">
                <a:solidFill>
                  <a:srgbClr val="FFB400"/>
                </a:solidFill>
                <a:effectLst/>
                <a:latin typeface="Open Sans" pitchFamily="2" charset="0"/>
              </a:rPr>
              <a:t>. In </a:t>
            </a:r>
            <a:r>
              <a:rPr lang="es-CO" sz="1600" b="0" i="0" dirty="0" err="1">
                <a:solidFill>
                  <a:srgbClr val="FFB400"/>
                </a:solidFill>
                <a:effectLst/>
                <a:latin typeface="Open Sans" pitchFamily="2" charset="0"/>
              </a:rPr>
              <a:t>sagittis</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nisi</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eu</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est</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vestibulum</a:t>
            </a:r>
            <a:r>
              <a:rPr lang="es-CO" sz="1600" b="0" i="0" dirty="0">
                <a:solidFill>
                  <a:srgbClr val="FFB400"/>
                </a:solidFill>
                <a:effectLst/>
                <a:latin typeface="Open Sans" pitchFamily="2" charset="0"/>
              </a:rPr>
              <a:t> auctor. </a:t>
            </a:r>
            <a:r>
              <a:rPr lang="es-CO" sz="1600" b="0" i="0" dirty="0" err="1">
                <a:solidFill>
                  <a:srgbClr val="FFB400"/>
                </a:solidFill>
                <a:effectLst/>
                <a:latin typeface="Open Sans" pitchFamily="2" charset="0"/>
              </a:rPr>
              <a:t>Vestibulum</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congue</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sagittis</a:t>
            </a:r>
            <a:r>
              <a:rPr lang="es-CO" sz="1600" b="0" i="0" dirty="0">
                <a:solidFill>
                  <a:srgbClr val="FFB400"/>
                </a:solidFill>
                <a:effectLst/>
                <a:latin typeface="Open Sans" pitchFamily="2" charset="0"/>
              </a:rPr>
              <a:t> urna quis pulvinar. Ut a </a:t>
            </a:r>
            <a:r>
              <a:rPr lang="es-CO" sz="1600" b="0" i="0" dirty="0" err="1">
                <a:solidFill>
                  <a:srgbClr val="FFB400"/>
                </a:solidFill>
                <a:effectLst/>
                <a:latin typeface="Open Sans" pitchFamily="2" charset="0"/>
              </a:rPr>
              <a:t>quam</a:t>
            </a:r>
            <a:r>
              <a:rPr lang="es-CO" sz="1600" b="0" i="0" dirty="0">
                <a:solidFill>
                  <a:srgbClr val="FFB400"/>
                </a:solidFill>
                <a:effectLst/>
                <a:latin typeface="Open Sans" pitchFamily="2" charset="0"/>
              </a:rPr>
              <a:t> ac odio ornare </a:t>
            </a:r>
            <a:r>
              <a:rPr lang="es-CO" sz="1600" b="0" i="0" dirty="0" err="1">
                <a:solidFill>
                  <a:srgbClr val="FFB400"/>
                </a:solidFill>
                <a:effectLst/>
                <a:latin typeface="Open Sans" pitchFamily="2" charset="0"/>
              </a:rPr>
              <a:t>fermentum</a:t>
            </a:r>
            <a:r>
              <a:rPr lang="es-CO" sz="1600" b="0" i="0" dirty="0">
                <a:solidFill>
                  <a:srgbClr val="FFB400"/>
                </a:solidFill>
                <a:effectLst/>
                <a:latin typeface="Open Sans" pitchFamily="2" charset="0"/>
              </a:rPr>
              <a:t> </a:t>
            </a:r>
            <a:r>
              <a:rPr lang="es-CO" sz="1600" b="0" i="0" dirty="0" err="1">
                <a:solidFill>
                  <a:srgbClr val="FFB400"/>
                </a:solidFill>
                <a:effectLst/>
                <a:latin typeface="Open Sans" pitchFamily="2" charset="0"/>
              </a:rPr>
              <a:t>eu</a:t>
            </a:r>
            <a:r>
              <a:rPr lang="es-CO" sz="1600" b="0" i="0" dirty="0">
                <a:solidFill>
                  <a:srgbClr val="FFB400"/>
                </a:solidFill>
                <a:effectLst/>
                <a:latin typeface="Open Sans" pitchFamily="2" charset="0"/>
              </a:rPr>
              <a:t> sed </a:t>
            </a:r>
            <a:r>
              <a:rPr lang="es-CO" sz="1600" b="0" i="0" dirty="0" err="1">
                <a:solidFill>
                  <a:srgbClr val="FFB400"/>
                </a:solidFill>
                <a:effectLst/>
                <a:latin typeface="Open Sans" pitchFamily="2" charset="0"/>
              </a:rPr>
              <a:t>velit</a:t>
            </a:r>
            <a:r>
              <a:rPr lang="es-CO" sz="1600" b="0" i="0" dirty="0">
                <a:solidFill>
                  <a:srgbClr val="FFB400"/>
                </a:solidFill>
                <a:effectLst/>
                <a:latin typeface="Open Sans" pitchFamily="2" charset="0"/>
              </a:rPr>
              <a:t>. </a:t>
            </a:r>
          </a:p>
          <a:p>
            <a:endParaRPr lang="es-CO" sz="1600" dirty="0">
              <a:solidFill>
                <a:srgbClr val="FFB400"/>
              </a:solidFill>
            </a:endParaRPr>
          </a:p>
        </p:txBody>
      </p:sp>
      <p:sp>
        <p:nvSpPr>
          <p:cNvPr id="14" name="TextBox 13">
            <a:extLst>
              <a:ext uri="{FF2B5EF4-FFF2-40B4-BE49-F238E27FC236}">
                <a16:creationId xmlns:a16="http://schemas.microsoft.com/office/drawing/2014/main" id="{8198F397-3FAA-1248-7ED0-BC83DFD108C7}"/>
              </a:ext>
            </a:extLst>
          </p:cNvPr>
          <p:cNvSpPr txBox="1"/>
          <p:nvPr/>
        </p:nvSpPr>
        <p:spPr>
          <a:xfrm>
            <a:off x="6606587" y="4249431"/>
            <a:ext cx="5189123" cy="1323439"/>
          </a:xfrm>
          <a:prstGeom prst="rect">
            <a:avLst/>
          </a:prstGeom>
          <a:noFill/>
        </p:spPr>
        <p:txBody>
          <a:bodyPr wrap="square" rtlCol="0">
            <a:spAutoFit/>
          </a:bodyPr>
          <a:lstStyle/>
          <a:p>
            <a:r>
              <a:rPr lang="es-CO" sz="1600" b="0" i="0" dirty="0" err="1">
                <a:solidFill>
                  <a:schemeClr val="accent3"/>
                </a:solidFill>
                <a:effectLst/>
                <a:latin typeface="Open Sans" pitchFamily="2" charset="0"/>
              </a:rPr>
              <a:t>Lorem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ipsum</a:t>
            </a:r>
            <a:r>
              <a:rPr lang="es-CO" sz="1600" b="0" i="0" dirty="0">
                <a:solidFill>
                  <a:schemeClr val="accent3"/>
                </a:solidFill>
                <a:effectLst/>
                <a:latin typeface="Open Sans" pitchFamily="2" charset="0"/>
              </a:rPr>
              <a:t> dolor </a:t>
            </a:r>
            <a:r>
              <a:rPr lang="es-CO" sz="1600" b="0" i="0" dirty="0" err="1">
                <a:solidFill>
                  <a:schemeClr val="accent3"/>
                </a:solidFill>
                <a:effectLst/>
                <a:latin typeface="Open Sans" pitchFamily="2" charset="0"/>
              </a:rPr>
              <a:t>sit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amet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consectetur</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adipiscing</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elit</a:t>
            </a:r>
            <a:r>
              <a:rPr lang="es-CO" sz="1600" b="0" i="0" dirty="0">
                <a:solidFill>
                  <a:schemeClr val="accent3"/>
                </a:solidFill>
                <a:effectLst/>
                <a:latin typeface="Open Sans" pitchFamily="2" charset="0"/>
              </a:rPr>
              <a:t>. In </a:t>
            </a:r>
            <a:r>
              <a:rPr lang="es-CO" sz="1600" b="0" i="0" dirty="0" err="1">
                <a:solidFill>
                  <a:schemeClr val="accent3"/>
                </a:solidFill>
                <a:effectLst/>
                <a:latin typeface="Open Sans" pitchFamily="2" charset="0"/>
              </a:rPr>
              <a:t>sagittis</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nisi</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eu</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est</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vestibulum</a:t>
            </a:r>
            <a:r>
              <a:rPr lang="es-CO" sz="1600" b="0" i="0" dirty="0">
                <a:solidFill>
                  <a:schemeClr val="accent3"/>
                </a:solidFill>
                <a:effectLst/>
                <a:latin typeface="Open Sans" pitchFamily="2" charset="0"/>
              </a:rPr>
              <a:t> auctor. </a:t>
            </a:r>
            <a:r>
              <a:rPr lang="es-CO" sz="1600" b="0" i="0" dirty="0" err="1">
                <a:solidFill>
                  <a:schemeClr val="accent3"/>
                </a:solidFill>
                <a:effectLst/>
                <a:latin typeface="Open Sans" pitchFamily="2" charset="0"/>
              </a:rPr>
              <a:t>Vestibulum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congue</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sagittis</a:t>
            </a:r>
            <a:r>
              <a:rPr lang="es-CO" sz="1600" b="0" i="0" dirty="0">
                <a:solidFill>
                  <a:schemeClr val="accent3"/>
                </a:solidFill>
                <a:effectLst/>
                <a:latin typeface="Open Sans" pitchFamily="2" charset="0"/>
              </a:rPr>
              <a:t> urna quis pulvinar. Ut a </a:t>
            </a:r>
            <a:r>
              <a:rPr lang="es-CO" sz="1600" b="0" i="0" dirty="0" err="1">
                <a:solidFill>
                  <a:schemeClr val="accent3"/>
                </a:solidFill>
                <a:effectLst/>
                <a:latin typeface="Open Sans" pitchFamily="2" charset="0"/>
              </a:rPr>
              <a:t>quam</a:t>
            </a:r>
            <a:r>
              <a:rPr lang="es-CO" sz="1600" b="0" i="0" dirty="0">
                <a:solidFill>
                  <a:schemeClr val="accent3"/>
                </a:solidFill>
                <a:effectLst/>
                <a:latin typeface="Open Sans" pitchFamily="2" charset="0"/>
              </a:rPr>
              <a:t> ac odio ornare </a:t>
            </a:r>
            <a:r>
              <a:rPr lang="es-CO" sz="1600" b="0" i="0" dirty="0" err="1">
                <a:solidFill>
                  <a:schemeClr val="accent3"/>
                </a:solidFill>
                <a:effectLst/>
                <a:latin typeface="Open Sans" pitchFamily="2" charset="0"/>
              </a:rPr>
              <a:t>fermentum</a:t>
            </a:r>
            <a:r>
              <a:rPr lang="es-CO" sz="1600" b="0" i="0" dirty="0">
                <a:solidFill>
                  <a:schemeClr val="accent3"/>
                </a:solidFill>
                <a:effectLst/>
                <a:latin typeface="Open Sans" pitchFamily="2" charset="0"/>
              </a:rPr>
              <a:t> </a:t>
            </a:r>
            <a:r>
              <a:rPr lang="es-CO" sz="1600" b="0" i="0" dirty="0" err="1">
                <a:solidFill>
                  <a:schemeClr val="accent3"/>
                </a:solidFill>
                <a:effectLst/>
                <a:latin typeface="Open Sans" pitchFamily="2" charset="0"/>
              </a:rPr>
              <a:t>eu</a:t>
            </a:r>
            <a:r>
              <a:rPr lang="es-CO" sz="1600" b="0" i="0" dirty="0">
                <a:solidFill>
                  <a:schemeClr val="accent3"/>
                </a:solidFill>
                <a:effectLst/>
                <a:latin typeface="Open Sans" pitchFamily="2" charset="0"/>
              </a:rPr>
              <a:t> sed </a:t>
            </a:r>
            <a:r>
              <a:rPr lang="es-CO" sz="1600" b="0" i="0" dirty="0" err="1">
                <a:solidFill>
                  <a:schemeClr val="accent3"/>
                </a:solidFill>
                <a:effectLst/>
                <a:latin typeface="Open Sans" pitchFamily="2" charset="0"/>
              </a:rPr>
              <a:t>velit</a:t>
            </a:r>
            <a:r>
              <a:rPr lang="es-CO" sz="1600" b="0" i="0" dirty="0">
                <a:solidFill>
                  <a:schemeClr val="accent3"/>
                </a:solidFill>
                <a:effectLst/>
                <a:latin typeface="Open Sans" pitchFamily="2" charset="0"/>
              </a:rPr>
              <a:t>. </a:t>
            </a:r>
          </a:p>
          <a:p>
            <a:endParaRPr lang="es-CO" sz="1600" dirty="0">
              <a:solidFill>
                <a:schemeClr val="accent3"/>
              </a:solidFill>
            </a:endParaRPr>
          </a:p>
        </p:txBody>
      </p:sp>
      <p:sp>
        <p:nvSpPr>
          <p:cNvPr id="19" name="Rectangle 18">
            <a:extLst>
              <a:ext uri="{FF2B5EF4-FFF2-40B4-BE49-F238E27FC236}">
                <a16:creationId xmlns:a16="http://schemas.microsoft.com/office/drawing/2014/main" id="{EBD95F05-7D59-D2CD-10EC-B16F71065FA8}"/>
              </a:ext>
            </a:extLst>
          </p:cNvPr>
          <p:cNvSpPr/>
          <p:nvPr/>
        </p:nvSpPr>
        <p:spPr>
          <a:xfrm>
            <a:off x="1156821" y="7359724"/>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angle 19">
            <a:extLst>
              <a:ext uri="{FF2B5EF4-FFF2-40B4-BE49-F238E27FC236}">
                <a16:creationId xmlns:a16="http://schemas.microsoft.com/office/drawing/2014/main" id="{9CCAFCFA-8B68-76CC-8A71-498A35EECE9A}"/>
              </a:ext>
            </a:extLst>
          </p:cNvPr>
          <p:cNvSpPr/>
          <p:nvPr/>
        </p:nvSpPr>
        <p:spPr>
          <a:xfrm>
            <a:off x="3679331" y="7359724"/>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1" name="Rectangle 20">
            <a:extLst>
              <a:ext uri="{FF2B5EF4-FFF2-40B4-BE49-F238E27FC236}">
                <a16:creationId xmlns:a16="http://schemas.microsoft.com/office/drawing/2014/main" id="{EE5C3526-67BB-7DF9-D672-16BEF14B51AD}"/>
              </a:ext>
            </a:extLst>
          </p:cNvPr>
          <p:cNvSpPr/>
          <p:nvPr/>
        </p:nvSpPr>
        <p:spPr>
          <a:xfrm>
            <a:off x="6201841" y="7359724"/>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angle 21">
            <a:extLst>
              <a:ext uri="{FF2B5EF4-FFF2-40B4-BE49-F238E27FC236}">
                <a16:creationId xmlns:a16="http://schemas.microsoft.com/office/drawing/2014/main" id="{F3483765-3C5E-D6FD-B256-2C0C245D8CA5}"/>
              </a:ext>
            </a:extLst>
          </p:cNvPr>
          <p:cNvSpPr/>
          <p:nvPr/>
        </p:nvSpPr>
        <p:spPr>
          <a:xfrm>
            <a:off x="8724351" y="7359724"/>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23" name="Picture 22">
            <a:extLst>
              <a:ext uri="{FF2B5EF4-FFF2-40B4-BE49-F238E27FC236}">
                <a16:creationId xmlns:a16="http://schemas.microsoft.com/office/drawing/2014/main" id="{B4B8FDB0-5544-EC9E-0A8B-837B0195E59B}"/>
              </a:ext>
            </a:extLst>
          </p:cNvPr>
          <p:cNvPicPr>
            <a:picLocks noChangeAspect="1"/>
          </p:cNvPicPr>
          <p:nvPr/>
        </p:nvPicPr>
        <p:blipFill>
          <a:blip r:embed="rId3">
            <a:extLst>
              <a:ext uri="{28A0092B-C50C-407E-A947-70E740481C1C}">
                <a14:useLocalDpi xmlns:a14="http://schemas.microsoft.com/office/drawing/2010/main" val="0"/>
              </a:ext>
            </a:extLst>
          </a:blip>
          <a:srcRect b="35906"/>
          <a:stretch/>
        </p:blipFill>
        <p:spPr>
          <a:xfrm>
            <a:off x="1533315" y="7287627"/>
            <a:ext cx="1460823" cy="2089608"/>
          </a:xfrm>
          <a:prstGeom prst="rect">
            <a:avLst/>
          </a:prstGeom>
        </p:spPr>
      </p:pic>
      <p:pic>
        <p:nvPicPr>
          <p:cNvPr id="24" name="Picture 23" descr="A person with a muscular body holding a claw&#10;&#10;Description automatically generated">
            <a:extLst>
              <a:ext uri="{FF2B5EF4-FFF2-40B4-BE49-F238E27FC236}">
                <a16:creationId xmlns:a16="http://schemas.microsoft.com/office/drawing/2014/main" id="{471CC21E-E7D0-619B-E3DE-F5BC1370BD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8960" y="7337152"/>
            <a:ext cx="1922764" cy="2121593"/>
          </a:xfrm>
          <a:prstGeom prst="rect">
            <a:avLst/>
          </a:prstGeom>
        </p:spPr>
      </p:pic>
      <p:pic>
        <p:nvPicPr>
          <p:cNvPr id="27" name="Picture 26" descr="A person wearing a dress&#10;&#10;Description automatically generated">
            <a:extLst>
              <a:ext uri="{FF2B5EF4-FFF2-40B4-BE49-F238E27FC236}">
                <a16:creationId xmlns:a16="http://schemas.microsoft.com/office/drawing/2014/main" id="{374CA468-F0F1-FE62-0F08-8E3B5132F24C}"/>
              </a:ext>
            </a:extLst>
          </p:cNvPr>
          <p:cNvPicPr>
            <a:picLocks noChangeAspect="1"/>
          </p:cNvPicPr>
          <p:nvPr/>
        </p:nvPicPr>
        <p:blipFill>
          <a:blip r:embed="rId5">
            <a:extLst>
              <a:ext uri="{28A0092B-C50C-407E-A947-70E740481C1C}">
                <a14:useLocalDpi xmlns:a14="http://schemas.microsoft.com/office/drawing/2010/main" val="0"/>
              </a:ext>
            </a:extLst>
          </a:blip>
          <a:srcRect l="399" t="-4323" r="-399" b="69574"/>
          <a:stretch/>
        </p:blipFill>
        <p:spPr>
          <a:xfrm flipH="1">
            <a:off x="8950784" y="7039720"/>
            <a:ext cx="1837441" cy="2308761"/>
          </a:xfrm>
          <a:prstGeom prst="rect">
            <a:avLst/>
          </a:prstGeom>
        </p:spPr>
      </p:pic>
      <p:pic>
        <p:nvPicPr>
          <p:cNvPr id="29" name="Picture 28">
            <a:extLst>
              <a:ext uri="{FF2B5EF4-FFF2-40B4-BE49-F238E27FC236}">
                <a16:creationId xmlns:a16="http://schemas.microsoft.com/office/drawing/2014/main" id="{9C3C8C0E-85BF-A313-5F21-851B60DF2D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0082" y="7349789"/>
            <a:ext cx="1837440" cy="2027446"/>
          </a:xfrm>
          <a:prstGeom prst="rect">
            <a:avLst/>
          </a:prstGeom>
        </p:spPr>
      </p:pic>
      <p:sp>
        <p:nvSpPr>
          <p:cNvPr id="30" name="Rectangle 29">
            <a:extLst>
              <a:ext uri="{FF2B5EF4-FFF2-40B4-BE49-F238E27FC236}">
                <a16:creationId xmlns:a16="http://schemas.microsoft.com/office/drawing/2014/main" id="{A5B7364C-7AC2-DEFE-AEE5-E0685624CD71}"/>
              </a:ext>
            </a:extLst>
          </p:cNvPr>
          <p:cNvSpPr/>
          <p:nvPr/>
        </p:nvSpPr>
        <p:spPr>
          <a:xfrm>
            <a:off x="3851017" y="274580"/>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spTree>
    <p:extLst>
      <p:ext uri="{BB962C8B-B14F-4D97-AF65-F5344CB8AC3E}">
        <p14:creationId xmlns:p14="http://schemas.microsoft.com/office/powerpoint/2010/main" val="4294534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B4F83E-2C76-2BC6-AE8E-1477CADC358D}"/>
              </a:ext>
            </a:extLst>
          </p:cNvPr>
          <p:cNvSpPr/>
          <p:nvPr/>
        </p:nvSpPr>
        <p:spPr>
          <a:xfrm>
            <a:off x="1156821" y="4400550"/>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18B39FC1-3032-940A-287B-4211BA1B2545}"/>
              </a:ext>
            </a:extLst>
          </p:cNvPr>
          <p:cNvSpPr/>
          <p:nvPr/>
        </p:nvSpPr>
        <p:spPr>
          <a:xfrm>
            <a:off x="3679331" y="4400550"/>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2" name="Picture 11">
            <a:extLst>
              <a:ext uri="{FF2B5EF4-FFF2-40B4-BE49-F238E27FC236}">
                <a16:creationId xmlns:a16="http://schemas.microsoft.com/office/drawing/2014/main" id="{F8C045C1-1D01-1F59-B924-E1752298A0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0600" y="2458770"/>
            <a:ext cx="8374090" cy="4187045"/>
          </a:xfrm>
          <a:prstGeom prst="rect">
            <a:avLst/>
          </a:prstGeom>
        </p:spPr>
      </p:pic>
      <p:sp>
        <p:nvSpPr>
          <p:cNvPr id="13" name="TextBox 12">
            <a:extLst>
              <a:ext uri="{FF2B5EF4-FFF2-40B4-BE49-F238E27FC236}">
                <a16:creationId xmlns:a16="http://schemas.microsoft.com/office/drawing/2014/main" id="{DA261F24-BFC7-505E-CDCE-9DEE68EE7647}"/>
              </a:ext>
            </a:extLst>
          </p:cNvPr>
          <p:cNvSpPr txBox="1"/>
          <p:nvPr/>
        </p:nvSpPr>
        <p:spPr>
          <a:xfrm>
            <a:off x="5881149" y="1462891"/>
            <a:ext cx="5189123" cy="1323439"/>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endParaRPr>
          </a:p>
        </p:txBody>
      </p:sp>
      <p:sp>
        <p:nvSpPr>
          <p:cNvPr id="14" name="TextBox 13">
            <a:extLst>
              <a:ext uri="{FF2B5EF4-FFF2-40B4-BE49-F238E27FC236}">
                <a16:creationId xmlns:a16="http://schemas.microsoft.com/office/drawing/2014/main" id="{8198F397-3FAA-1248-7ED0-BC83DFD108C7}"/>
              </a:ext>
            </a:extLst>
          </p:cNvPr>
          <p:cNvSpPr txBox="1"/>
          <p:nvPr/>
        </p:nvSpPr>
        <p:spPr>
          <a:xfrm>
            <a:off x="5881149" y="2785010"/>
            <a:ext cx="5189123" cy="1323439"/>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endParaRPr>
          </a:p>
        </p:txBody>
      </p:sp>
      <p:sp>
        <p:nvSpPr>
          <p:cNvPr id="4" name="Rectangle 3">
            <a:extLst>
              <a:ext uri="{FF2B5EF4-FFF2-40B4-BE49-F238E27FC236}">
                <a16:creationId xmlns:a16="http://schemas.microsoft.com/office/drawing/2014/main" id="{2F7A0ECE-B359-A7D8-9A28-AE8791A1B5F2}"/>
              </a:ext>
            </a:extLst>
          </p:cNvPr>
          <p:cNvSpPr/>
          <p:nvPr/>
        </p:nvSpPr>
        <p:spPr>
          <a:xfrm>
            <a:off x="6201841" y="4400550"/>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196770A4-EC27-B297-3CD3-A8542A80A2D1}"/>
              </a:ext>
            </a:extLst>
          </p:cNvPr>
          <p:cNvSpPr/>
          <p:nvPr/>
        </p:nvSpPr>
        <p:spPr>
          <a:xfrm>
            <a:off x="8724351" y="4400550"/>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TextBox 7">
            <a:extLst>
              <a:ext uri="{FF2B5EF4-FFF2-40B4-BE49-F238E27FC236}">
                <a16:creationId xmlns:a16="http://schemas.microsoft.com/office/drawing/2014/main" id="{0E476158-5213-5472-CFAA-EAB0F08AAF96}"/>
              </a:ext>
            </a:extLst>
          </p:cNvPr>
          <p:cNvSpPr txBox="1"/>
          <p:nvPr/>
        </p:nvSpPr>
        <p:spPr>
          <a:xfrm>
            <a:off x="5881149" y="447228"/>
            <a:ext cx="5189123" cy="1015663"/>
          </a:xfrm>
          <a:prstGeom prst="rect">
            <a:avLst/>
          </a:prstGeom>
          <a:noFill/>
        </p:spPr>
        <p:txBody>
          <a:bodyPr wrap="square" rtlCol="0">
            <a:spAutoFit/>
          </a:bodyPr>
          <a:lstStyle/>
          <a:p>
            <a:r>
              <a:rPr lang="es-CO" sz="6000" dirty="0" err="1">
                <a:solidFill>
                  <a:srgbClr val="FFB400"/>
                </a:solidFill>
                <a:latin typeface="Rogue Hero" pitchFamily="2" charset="0"/>
              </a:rPr>
              <a:t>deadpool</a:t>
            </a:r>
            <a:endParaRPr lang="es-CO" sz="6000" dirty="0">
              <a:solidFill>
                <a:srgbClr val="FFB400"/>
              </a:solidFill>
              <a:latin typeface="Rogue Hero" pitchFamily="2" charset="0"/>
            </a:endParaRPr>
          </a:p>
        </p:txBody>
      </p:sp>
      <p:sp>
        <p:nvSpPr>
          <p:cNvPr id="15" name="Oval 14">
            <a:extLst>
              <a:ext uri="{FF2B5EF4-FFF2-40B4-BE49-F238E27FC236}">
                <a16:creationId xmlns:a16="http://schemas.microsoft.com/office/drawing/2014/main" id="{1097470C-D9A2-50CB-27BF-A5F4BC3481F7}"/>
              </a:ext>
            </a:extLst>
          </p:cNvPr>
          <p:cNvSpPr/>
          <p:nvPr/>
        </p:nvSpPr>
        <p:spPr>
          <a:xfrm>
            <a:off x="1629698" y="551299"/>
            <a:ext cx="3634862" cy="3634862"/>
          </a:xfrm>
          <a:prstGeom prst="ellipse">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6" name="Picture 15" descr="A person in a garment&#10;&#10;Description automatically generated">
            <a:extLst>
              <a:ext uri="{FF2B5EF4-FFF2-40B4-BE49-F238E27FC236}">
                <a16:creationId xmlns:a16="http://schemas.microsoft.com/office/drawing/2014/main" id="{4BF805F6-B20C-30C4-3AA1-AB7D16535497}"/>
              </a:ext>
            </a:extLst>
          </p:cNvPr>
          <p:cNvPicPr>
            <a:picLocks noChangeAspect="1"/>
          </p:cNvPicPr>
          <p:nvPr/>
        </p:nvPicPr>
        <p:blipFill>
          <a:blip r:embed="rId3">
            <a:extLst>
              <a:ext uri="{28A0092B-C50C-407E-A947-70E740481C1C}">
                <a14:useLocalDpi xmlns:a14="http://schemas.microsoft.com/office/drawing/2010/main" val="0"/>
              </a:ext>
            </a:extLst>
          </a:blip>
          <a:srcRect b="2432"/>
          <a:stretch>
            <a:fillRect/>
          </a:stretch>
        </p:blipFill>
        <p:spPr>
          <a:xfrm>
            <a:off x="1625508" y="551299"/>
            <a:ext cx="3592755" cy="3649446"/>
          </a:xfrm>
          <a:custGeom>
            <a:avLst/>
            <a:gdLst>
              <a:gd name="connsiteX0" fmla="*/ 1715184 w 4757486"/>
              <a:gd name="connsiteY0" fmla="*/ 0 h 4832555"/>
              <a:gd name="connsiteX1" fmla="*/ 3237816 w 4757486"/>
              <a:gd name="connsiteY1" fmla="*/ 0 h 4832555"/>
              <a:gd name="connsiteX2" fmla="*/ 3440466 w 4757486"/>
              <a:gd name="connsiteY2" fmla="*/ 74171 h 4832555"/>
              <a:gd name="connsiteX3" fmla="*/ 4654100 w 4757486"/>
              <a:gd name="connsiteY3" fmla="*/ 1175608 h 4832555"/>
              <a:gd name="connsiteX4" fmla="*/ 4757486 w 4757486"/>
              <a:gd name="connsiteY4" fmla="*/ 1390225 h 4832555"/>
              <a:gd name="connsiteX5" fmla="*/ 4757486 w 4757486"/>
              <a:gd name="connsiteY5" fmla="*/ 3321885 h 4832555"/>
              <a:gd name="connsiteX6" fmla="*/ 4654100 w 4757486"/>
              <a:gd name="connsiteY6" fmla="*/ 3536502 h 4832555"/>
              <a:gd name="connsiteX7" fmla="*/ 2476500 w 4757486"/>
              <a:gd name="connsiteY7" fmla="*/ 4832555 h 4832555"/>
              <a:gd name="connsiteX8" fmla="*/ 0 w 4757486"/>
              <a:gd name="connsiteY8" fmla="*/ 2356055 h 4832555"/>
              <a:gd name="connsiteX9" fmla="*/ 1512535 w 4757486"/>
              <a:gd name="connsiteY9" fmla="*/ 74171 h 483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57486" h="4832555">
                <a:moveTo>
                  <a:pt x="1715184" y="0"/>
                </a:moveTo>
                <a:lnTo>
                  <a:pt x="3237816" y="0"/>
                </a:lnTo>
                <a:lnTo>
                  <a:pt x="3440466" y="74171"/>
                </a:lnTo>
                <a:cubicBezTo>
                  <a:pt x="3958963" y="293477"/>
                  <a:pt x="4387229" y="684344"/>
                  <a:pt x="4654100" y="1175608"/>
                </a:cubicBezTo>
                <a:lnTo>
                  <a:pt x="4757486" y="1390225"/>
                </a:lnTo>
                <a:lnTo>
                  <a:pt x="4757486" y="3321885"/>
                </a:lnTo>
                <a:lnTo>
                  <a:pt x="4654100" y="3536502"/>
                </a:lnTo>
                <a:cubicBezTo>
                  <a:pt x="4234731" y="4308489"/>
                  <a:pt x="3416816" y="4832555"/>
                  <a:pt x="2476500" y="4832555"/>
                </a:cubicBezTo>
                <a:cubicBezTo>
                  <a:pt x="1108767" y="4832555"/>
                  <a:pt x="0" y="3723788"/>
                  <a:pt x="0" y="2356055"/>
                </a:cubicBezTo>
                <a:cubicBezTo>
                  <a:pt x="0" y="1330255"/>
                  <a:pt x="623682" y="450124"/>
                  <a:pt x="1512535" y="74171"/>
                </a:cubicBezTo>
                <a:close/>
              </a:path>
            </a:pathLst>
          </a:custGeom>
        </p:spPr>
      </p:pic>
      <p:pic>
        <p:nvPicPr>
          <p:cNvPr id="18" name="Picture 17">
            <a:extLst>
              <a:ext uri="{FF2B5EF4-FFF2-40B4-BE49-F238E27FC236}">
                <a16:creationId xmlns:a16="http://schemas.microsoft.com/office/drawing/2014/main" id="{B6771014-DBDF-689B-56D4-AA0C3757F5BA}"/>
              </a:ext>
            </a:extLst>
          </p:cNvPr>
          <p:cNvPicPr>
            <a:picLocks noChangeAspect="1"/>
          </p:cNvPicPr>
          <p:nvPr/>
        </p:nvPicPr>
        <p:blipFill>
          <a:blip r:embed="rId4">
            <a:extLst>
              <a:ext uri="{28A0092B-C50C-407E-A947-70E740481C1C}">
                <a14:useLocalDpi xmlns:a14="http://schemas.microsoft.com/office/drawing/2010/main" val="0"/>
              </a:ext>
            </a:extLst>
          </a:blip>
          <a:srcRect b="35906"/>
          <a:stretch/>
        </p:blipFill>
        <p:spPr>
          <a:xfrm>
            <a:off x="1307020" y="3429000"/>
            <a:ext cx="2089621" cy="2989061"/>
          </a:xfrm>
          <a:prstGeom prst="rect">
            <a:avLst/>
          </a:prstGeom>
        </p:spPr>
      </p:pic>
      <p:pic>
        <p:nvPicPr>
          <p:cNvPr id="20" name="Picture 19" descr="A person with a muscular body holding a claw&#10;&#10;Description automatically generated">
            <a:extLst>
              <a:ext uri="{FF2B5EF4-FFF2-40B4-BE49-F238E27FC236}">
                <a16:creationId xmlns:a16="http://schemas.microsoft.com/office/drawing/2014/main" id="{A9BF989B-F43A-ADB4-92EA-FAF07D2A75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8960" y="4377978"/>
            <a:ext cx="1922764" cy="2121593"/>
          </a:xfrm>
          <a:prstGeom prst="rect">
            <a:avLst/>
          </a:prstGeom>
        </p:spPr>
      </p:pic>
      <p:pic>
        <p:nvPicPr>
          <p:cNvPr id="24" name="Picture 23" descr="A person wearing a dress&#10;&#10;Description automatically generated">
            <a:extLst>
              <a:ext uri="{FF2B5EF4-FFF2-40B4-BE49-F238E27FC236}">
                <a16:creationId xmlns:a16="http://schemas.microsoft.com/office/drawing/2014/main" id="{BC343A7D-8C93-7599-8F8B-63254BB0152C}"/>
              </a:ext>
            </a:extLst>
          </p:cNvPr>
          <p:cNvPicPr>
            <a:picLocks noChangeAspect="1"/>
          </p:cNvPicPr>
          <p:nvPr/>
        </p:nvPicPr>
        <p:blipFill>
          <a:blip r:embed="rId6">
            <a:extLst>
              <a:ext uri="{28A0092B-C50C-407E-A947-70E740481C1C}">
                <a14:useLocalDpi xmlns:a14="http://schemas.microsoft.com/office/drawing/2010/main" val="0"/>
              </a:ext>
            </a:extLst>
          </a:blip>
          <a:srcRect l="399" t="-4323" r="-399" b="69574"/>
          <a:stretch/>
        </p:blipFill>
        <p:spPr>
          <a:xfrm flipH="1">
            <a:off x="8950784" y="4090719"/>
            <a:ext cx="1837441" cy="2308761"/>
          </a:xfrm>
          <a:prstGeom prst="rect">
            <a:avLst/>
          </a:prstGeom>
        </p:spPr>
      </p:pic>
      <p:pic>
        <p:nvPicPr>
          <p:cNvPr id="26" name="Picture 25">
            <a:extLst>
              <a:ext uri="{FF2B5EF4-FFF2-40B4-BE49-F238E27FC236}">
                <a16:creationId xmlns:a16="http://schemas.microsoft.com/office/drawing/2014/main" id="{899E2BA5-BEBB-80B3-B7D7-46ED79ACD5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0082" y="4395925"/>
            <a:ext cx="1837440" cy="2027446"/>
          </a:xfrm>
          <a:prstGeom prst="rect">
            <a:avLst/>
          </a:prstGeom>
        </p:spPr>
      </p:pic>
      <p:sp>
        <p:nvSpPr>
          <p:cNvPr id="27" name="Rectangle 26">
            <a:extLst>
              <a:ext uri="{FF2B5EF4-FFF2-40B4-BE49-F238E27FC236}">
                <a16:creationId xmlns:a16="http://schemas.microsoft.com/office/drawing/2014/main" id="{80F7E039-47AF-46C4-5F9A-CAC4505AF59D}"/>
              </a:ext>
            </a:extLst>
          </p:cNvPr>
          <p:cNvSpPr/>
          <p:nvPr/>
        </p:nvSpPr>
        <p:spPr>
          <a:xfrm>
            <a:off x="5881149" y="348457"/>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spTree>
    <p:extLst>
      <p:ext uri="{BB962C8B-B14F-4D97-AF65-F5344CB8AC3E}">
        <p14:creationId xmlns:p14="http://schemas.microsoft.com/office/powerpoint/2010/main" val="859854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B4F83E-2C76-2BC6-AE8E-1477CADC358D}"/>
              </a:ext>
            </a:extLst>
          </p:cNvPr>
          <p:cNvSpPr/>
          <p:nvPr/>
        </p:nvSpPr>
        <p:spPr>
          <a:xfrm>
            <a:off x="1156821" y="4400550"/>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18B39FC1-3032-940A-287B-4211BA1B2545}"/>
              </a:ext>
            </a:extLst>
          </p:cNvPr>
          <p:cNvSpPr/>
          <p:nvPr/>
        </p:nvSpPr>
        <p:spPr>
          <a:xfrm>
            <a:off x="3679331" y="4400550"/>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TextBox 12">
            <a:extLst>
              <a:ext uri="{FF2B5EF4-FFF2-40B4-BE49-F238E27FC236}">
                <a16:creationId xmlns:a16="http://schemas.microsoft.com/office/drawing/2014/main" id="{DA261F24-BFC7-505E-CDCE-9DEE68EE7647}"/>
              </a:ext>
            </a:extLst>
          </p:cNvPr>
          <p:cNvSpPr txBox="1"/>
          <p:nvPr/>
        </p:nvSpPr>
        <p:spPr>
          <a:xfrm>
            <a:off x="1180210" y="1450293"/>
            <a:ext cx="5189123" cy="1323439"/>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endParaRPr>
          </a:p>
        </p:txBody>
      </p:sp>
      <p:sp>
        <p:nvSpPr>
          <p:cNvPr id="14" name="TextBox 13">
            <a:extLst>
              <a:ext uri="{FF2B5EF4-FFF2-40B4-BE49-F238E27FC236}">
                <a16:creationId xmlns:a16="http://schemas.microsoft.com/office/drawing/2014/main" id="{8198F397-3FAA-1248-7ED0-BC83DFD108C7}"/>
              </a:ext>
            </a:extLst>
          </p:cNvPr>
          <p:cNvSpPr txBox="1"/>
          <p:nvPr/>
        </p:nvSpPr>
        <p:spPr>
          <a:xfrm>
            <a:off x="1180210" y="2769141"/>
            <a:ext cx="5189123" cy="1323439"/>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endParaRPr>
          </a:p>
        </p:txBody>
      </p:sp>
      <p:sp>
        <p:nvSpPr>
          <p:cNvPr id="4" name="Rectangle 3">
            <a:extLst>
              <a:ext uri="{FF2B5EF4-FFF2-40B4-BE49-F238E27FC236}">
                <a16:creationId xmlns:a16="http://schemas.microsoft.com/office/drawing/2014/main" id="{2F7A0ECE-B359-A7D8-9A28-AE8791A1B5F2}"/>
              </a:ext>
            </a:extLst>
          </p:cNvPr>
          <p:cNvSpPr/>
          <p:nvPr/>
        </p:nvSpPr>
        <p:spPr>
          <a:xfrm>
            <a:off x="6201841" y="4400550"/>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196770A4-EC27-B297-3CD3-A8542A80A2D1}"/>
              </a:ext>
            </a:extLst>
          </p:cNvPr>
          <p:cNvSpPr/>
          <p:nvPr/>
        </p:nvSpPr>
        <p:spPr>
          <a:xfrm>
            <a:off x="8724351" y="4400550"/>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TextBox 7">
            <a:extLst>
              <a:ext uri="{FF2B5EF4-FFF2-40B4-BE49-F238E27FC236}">
                <a16:creationId xmlns:a16="http://schemas.microsoft.com/office/drawing/2014/main" id="{0E476158-5213-5472-CFAA-EAB0F08AAF96}"/>
              </a:ext>
            </a:extLst>
          </p:cNvPr>
          <p:cNvSpPr txBox="1"/>
          <p:nvPr/>
        </p:nvSpPr>
        <p:spPr>
          <a:xfrm>
            <a:off x="1180210" y="358429"/>
            <a:ext cx="5189123" cy="1015663"/>
          </a:xfrm>
          <a:prstGeom prst="rect">
            <a:avLst/>
          </a:prstGeom>
          <a:noFill/>
        </p:spPr>
        <p:txBody>
          <a:bodyPr wrap="square" rtlCol="0">
            <a:spAutoFit/>
          </a:bodyPr>
          <a:lstStyle/>
          <a:p>
            <a:r>
              <a:rPr lang="es-CO" sz="6000" dirty="0" err="1">
                <a:solidFill>
                  <a:schemeClr val="accent3"/>
                </a:solidFill>
                <a:latin typeface="Rogue Hero" pitchFamily="2" charset="0"/>
              </a:rPr>
              <a:t>wolverine</a:t>
            </a:r>
            <a:endParaRPr lang="es-CO" sz="6000" dirty="0">
              <a:solidFill>
                <a:schemeClr val="accent3"/>
              </a:solidFill>
              <a:latin typeface="Rogue Hero" pitchFamily="2" charset="0"/>
            </a:endParaRPr>
          </a:p>
        </p:txBody>
      </p:sp>
      <p:sp>
        <p:nvSpPr>
          <p:cNvPr id="15" name="Oval 14">
            <a:extLst>
              <a:ext uri="{FF2B5EF4-FFF2-40B4-BE49-F238E27FC236}">
                <a16:creationId xmlns:a16="http://schemas.microsoft.com/office/drawing/2014/main" id="{1097470C-D9A2-50CB-27BF-A5F4BC3481F7}"/>
              </a:ext>
            </a:extLst>
          </p:cNvPr>
          <p:cNvSpPr/>
          <p:nvPr/>
        </p:nvSpPr>
        <p:spPr>
          <a:xfrm>
            <a:off x="6991259" y="551299"/>
            <a:ext cx="3634862" cy="363486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Picture 17">
            <a:extLst>
              <a:ext uri="{FF2B5EF4-FFF2-40B4-BE49-F238E27FC236}">
                <a16:creationId xmlns:a16="http://schemas.microsoft.com/office/drawing/2014/main" id="{B6771014-DBDF-689B-56D4-AA0C3757F5BA}"/>
              </a:ext>
            </a:extLst>
          </p:cNvPr>
          <p:cNvPicPr>
            <a:picLocks noChangeAspect="1"/>
          </p:cNvPicPr>
          <p:nvPr/>
        </p:nvPicPr>
        <p:blipFill>
          <a:blip r:embed="rId2">
            <a:extLst>
              <a:ext uri="{28A0092B-C50C-407E-A947-70E740481C1C}">
                <a14:useLocalDpi xmlns:a14="http://schemas.microsoft.com/office/drawing/2010/main" val="0"/>
              </a:ext>
            </a:extLst>
          </a:blip>
          <a:srcRect b="35906"/>
          <a:stretch/>
        </p:blipFill>
        <p:spPr>
          <a:xfrm>
            <a:off x="1488321" y="4478125"/>
            <a:ext cx="1356189" cy="1939936"/>
          </a:xfrm>
          <a:prstGeom prst="rect">
            <a:avLst/>
          </a:prstGeom>
        </p:spPr>
      </p:pic>
      <p:pic>
        <p:nvPicPr>
          <p:cNvPr id="20" name="Picture 19" descr="A person with a muscular body holding a claw&#10;&#10;Description automatically generated">
            <a:extLst>
              <a:ext uri="{FF2B5EF4-FFF2-40B4-BE49-F238E27FC236}">
                <a16:creationId xmlns:a16="http://schemas.microsoft.com/office/drawing/2014/main" id="{A9BF989B-F43A-ADB4-92EA-FAF07D2A75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5436" y="3429000"/>
            <a:ext cx="2782807" cy="3070571"/>
          </a:xfrm>
          <a:prstGeom prst="rect">
            <a:avLst/>
          </a:prstGeom>
        </p:spPr>
      </p:pic>
      <p:pic>
        <p:nvPicPr>
          <p:cNvPr id="10" name="Picture 9" descr="A person in a yellow and blue garment&#10;&#10;Description automatically generated">
            <a:extLst>
              <a:ext uri="{FF2B5EF4-FFF2-40B4-BE49-F238E27FC236}">
                <a16:creationId xmlns:a16="http://schemas.microsoft.com/office/drawing/2014/main" id="{5D23DF58-05B7-CCF7-E43A-9FA64E3A9934}"/>
              </a:ext>
            </a:extLst>
          </p:cNvPr>
          <p:cNvPicPr>
            <a:picLocks noChangeAspect="1"/>
          </p:cNvPicPr>
          <p:nvPr/>
        </p:nvPicPr>
        <p:blipFill>
          <a:blip r:embed="rId4">
            <a:extLst>
              <a:ext uri="{28A0092B-C50C-407E-A947-70E740481C1C}">
                <a14:useLocalDpi xmlns:a14="http://schemas.microsoft.com/office/drawing/2010/main" val="0"/>
              </a:ext>
            </a:extLst>
          </a:blip>
          <a:srcRect l="20017" t="1884" r="2641" b="45114"/>
          <a:stretch>
            <a:fillRect/>
          </a:stretch>
        </p:blipFill>
        <p:spPr>
          <a:xfrm>
            <a:off x="7011269" y="567354"/>
            <a:ext cx="3634862" cy="3634862"/>
          </a:xfrm>
          <a:custGeom>
            <a:avLst/>
            <a:gdLst>
              <a:gd name="connsiteX0" fmla="*/ 1817431 w 3634862"/>
              <a:gd name="connsiteY0" fmla="*/ 0 h 3634862"/>
              <a:gd name="connsiteX1" fmla="*/ 3634862 w 3634862"/>
              <a:gd name="connsiteY1" fmla="*/ 1817431 h 3634862"/>
              <a:gd name="connsiteX2" fmla="*/ 1817431 w 3634862"/>
              <a:gd name="connsiteY2" fmla="*/ 3634862 h 3634862"/>
              <a:gd name="connsiteX3" fmla="*/ 0 w 3634862"/>
              <a:gd name="connsiteY3" fmla="*/ 1817431 h 3634862"/>
              <a:gd name="connsiteX4" fmla="*/ 1817431 w 3634862"/>
              <a:gd name="connsiteY4" fmla="*/ 0 h 3634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4862" h="3634862">
                <a:moveTo>
                  <a:pt x="1817431" y="0"/>
                </a:moveTo>
                <a:cubicBezTo>
                  <a:pt x="2821170" y="0"/>
                  <a:pt x="3634862" y="813692"/>
                  <a:pt x="3634862" y="1817431"/>
                </a:cubicBezTo>
                <a:cubicBezTo>
                  <a:pt x="3634862" y="2821170"/>
                  <a:pt x="2821170" y="3634862"/>
                  <a:pt x="1817431" y="3634862"/>
                </a:cubicBezTo>
                <a:cubicBezTo>
                  <a:pt x="813692" y="3634862"/>
                  <a:pt x="0" y="2821170"/>
                  <a:pt x="0" y="1817431"/>
                </a:cubicBezTo>
                <a:cubicBezTo>
                  <a:pt x="0" y="813692"/>
                  <a:pt x="813692" y="0"/>
                  <a:pt x="1817431" y="0"/>
                </a:cubicBezTo>
                <a:close/>
              </a:path>
            </a:pathLst>
          </a:custGeom>
        </p:spPr>
      </p:pic>
      <p:pic>
        <p:nvPicPr>
          <p:cNvPr id="11" name="Picture 10" descr="A person wearing a dress&#10;&#10;Description automatically generated">
            <a:extLst>
              <a:ext uri="{FF2B5EF4-FFF2-40B4-BE49-F238E27FC236}">
                <a16:creationId xmlns:a16="http://schemas.microsoft.com/office/drawing/2014/main" id="{B004C7CF-43F5-5971-8D22-71E74D0046E2}"/>
              </a:ext>
            </a:extLst>
          </p:cNvPr>
          <p:cNvPicPr>
            <a:picLocks noChangeAspect="1"/>
          </p:cNvPicPr>
          <p:nvPr/>
        </p:nvPicPr>
        <p:blipFill>
          <a:blip r:embed="rId5">
            <a:extLst>
              <a:ext uri="{28A0092B-C50C-407E-A947-70E740481C1C}">
                <a14:useLocalDpi xmlns:a14="http://schemas.microsoft.com/office/drawing/2010/main" val="0"/>
              </a:ext>
            </a:extLst>
          </a:blip>
          <a:srcRect l="399" t="-4323" r="-399" b="69574"/>
          <a:stretch/>
        </p:blipFill>
        <p:spPr>
          <a:xfrm flipH="1">
            <a:off x="8950784" y="4090719"/>
            <a:ext cx="1837441" cy="2308761"/>
          </a:xfrm>
          <a:prstGeom prst="rect">
            <a:avLst/>
          </a:prstGeom>
        </p:spPr>
      </p:pic>
      <p:pic>
        <p:nvPicPr>
          <p:cNvPr id="19" name="Picture 18">
            <a:extLst>
              <a:ext uri="{FF2B5EF4-FFF2-40B4-BE49-F238E27FC236}">
                <a16:creationId xmlns:a16="http://schemas.microsoft.com/office/drawing/2014/main" id="{790C799D-18E9-618D-96A8-39EA14C71E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0082" y="4395925"/>
            <a:ext cx="1837440" cy="2027446"/>
          </a:xfrm>
          <a:prstGeom prst="rect">
            <a:avLst/>
          </a:prstGeom>
        </p:spPr>
      </p:pic>
      <p:sp>
        <p:nvSpPr>
          <p:cNvPr id="21" name="Rectangle 20">
            <a:extLst>
              <a:ext uri="{FF2B5EF4-FFF2-40B4-BE49-F238E27FC236}">
                <a16:creationId xmlns:a16="http://schemas.microsoft.com/office/drawing/2014/main" id="{609C2B28-A328-4A65-23B4-6C7C9BEA3BD7}"/>
              </a:ext>
            </a:extLst>
          </p:cNvPr>
          <p:cNvSpPr/>
          <p:nvPr/>
        </p:nvSpPr>
        <p:spPr>
          <a:xfrm>
            <a:off x="1351621" y="237185"/>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spTree>
    <p:extLst>
      <p:ext uri="{BB962C8B-B14F-4D97-AF65-F5344CB8AC3E}">
        <p14:creationId xmlns:p14="http://schemas.microsoft.com/office/powerpoint/2010/main" val="30361735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B4F83E-2C76-2BC6-AE8E-1477CADC358D}"/>
              </a:ext>
            </a:extLst>
          </p:cNvPr>
          <p:cNvSpPr/>
          <p:nvPr/>
        </p:nvSpPr>
        <p:spPr>
          <a:xfrm>
            <a:off x="1156821" y="4400550"/>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18B39FC1-3032-940A-287B-4211BA1B2545}"/>
              </a:ext>
            </a:extLst>
          </p:cNvPr>
          <p:cNvSpPr/>
          <p:nvPr/>
        </p:nvSpPr>
        <p:spPr>
          <a:xfrm>
            <a:off x="3679331" y="4400550"/>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TextBox 12">
            <a:extLst>
              <a:ext uri="{FF2B5EF4-FFF2-40B4-BE49-F238E27FC236}">
                <a16:creationId xmlns:a16="http://schemas.microsoft.com/office/drawing/2014/main" id="{DA261F24-BFC7-505E-CDCE-9DEE68EE7647}"/>
              </a:ext>
            </a:extLst>
          </p:cNvPr>
          <p:cNvSpPr txBox="1"/>
          <p:nvPr/>
        </p:nvSpPr>
        <p:spPr>
          <a:xfrm>
            <a:off x="1084769" y="1439585"/>
            <a:ext cx="2922082" cy="2308324"/>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endParaRPr>
          </a:p>
        </p:txBody>
      </p:sp>
      <p:sp>
        <p:nvSpPr>
          <p:cNvPr id="14" name="TextBox 13">
            <a:extLst>
              <a:ext uri="{FF2B5EF4-FFF2-40B4-BE49-F238E27FC236}">
                <a16:creationId xmlns:a16="http://schemas.microsoft.com/office/drawing/2014/main" id="{8198F397-3FAA-1248-7ED0-BC83DFD108C7}"/>
              </a:ext>
            </a:extLst>
          </p:cNvPr>
          <p:cNvSpPr txBox="1"/>
          <p:nvPr/>
        </p:nvSpPr>
        <p:spPr>
          <a:xfrm>
            <a:off x="8452878" y="1235842"/>
            <a:ext cx="2654353" cy="2554545"/>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endParaRPr>
          </a:p>
        </p:txBody>
      </p:sp>
      <p:sp>
        <p:nvSpPr>
          <p:cNvPr id="4" name="Rectangle 3">
            <a:extLst>
              <a:ext uri="{FF2B5EF4-FFF2-40B4-BE49-F238E27FC236}">
                <a16:creationId xmlns:a16="http://schemas.microsoft.com/office/drawing/2014/main" id="{2F7A0ECE-B359-A7D8-9A28-AE8791A1B5F2}"/>
              </a:ext>
            </a:extLst>
          </p:cNvPr>
          <p:cNvSpPr/>
          <p:nvPr/>
        </p:nvSpPr>
        <p:spPr>
          <a:xfrm>
            <a:off x="6201841" y="4400550"/>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196770A4-EC27-B297-3CD3-A8542A80A2D1}"/>
              </a:ext>
            </a:extLst>
          </p:cNvPr>
          <p:cNvSpPr/>
          <p:nvPr/>
        </p:nvSpPr>
        <p:spPr>
          <a:xfrm>
            <a:off x="8724351" y="4400550"/>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TextBox 7">
            <a:extLst>
              <a:ext uri="{FF2B5EF4-FFF2-40B4-BE49-F238E27FC236}">
                <a16:creationId xmlns:a16="http://schemas.microsoft.com/office/drawing/2014/main" id="{0E476158-5213-5472-CFAA-EAB0F08AAF96}"/>
              </a:ext>
            </a:extLst>
          </p:cNvPr>
          <p:cNvSpPr txBox="1"/>
          <p:nvPr/>
        </p:nvSpPr>
        <p:spPr>
          <a:xfrm>
            <a:off x="1084769" y="385134"/>
            <a:ext cx="5189123" cy="1015663"/>
          </a:xfrm>
          <a:prstGeom prst="rect">
            <a:avLst/>
          </a:prstGeom>
          <a:noFill/>
        </p:spPr>
        <p:txBody>
          <a:bodyPr wrap="square" rtlCol="0">
            <a:spAutoFit/>
          </a:bodyPr>
          <a:lstStyle/>
          <a:p>
            <a:r>
              <a:rPr lang="es-CO" sz="6000" dirty="0" err="1">
                <a:solidFill>
                  <a:srgbClr val="FFB400"/>
                </a:solidFill>
                <a:latin typeface="Rogue Hero" pitchFamily="2" charset="0"/>
              </a:rPr>
              <a:t>dogpool</a:t>
            </a:r>
            <a:endParaRPr lang="es-CO" sz="6000" dirty="0">
              <a:solidFill>
                <a:srgbClr val="FFB400"/>
              </a:solidFill>
              <a:latin typeface="Rogue Hero" pitchFamily="2" charset="0"/>
            </a:endParaRPr>
          </a:p>
        </p:txBody>
      </p:sp>
      <p:sp>
        <p:nvSpPr>
          <p:cNvPr id="15" name="Oval 14">
            <a:extLst>
              <a:ext uri="{FF2B5EF4-FFF2-40B4-BE49-F238E27FC236}">
                <a16:creationId xmlns:a16="http://schemas.microsoft.com/office/drawing/2014/main" id="{1097470C-D9A2-50CB-27BF-A5F4BC3481F7}"/>
              </a:ext>
            </a:extLst>
          </p:cNvPr>
          <p:cNvSpPr/>
          <p:nvPr/>
        </p:nvSpPr>
        <p:spPr>
          <a:xfrm>
            <a:off x="4330196" y="479669"/>
            <a:ext cx="3634862" cy="3634862"/>
          </a:xfrm>
          <a:prstGeom prst="ellipse">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Picture 17">
            <a:extLst>
              <a:ext uri="{FF2B5EF4-FFF2-40B4-BE49-F238E27FC236}">
                <a16:creationId xmlns:a16="http://schemas.microsoft.com/office/drawing/2014/main" id="{B6771014-DBDF-689B-56D4-AA0C3757F5BA}"/>
              </a:ext>
            </a:extLst>
          </p:cNvPr>
          <p:cNvPicPr>
            <a:picLocks noChangeAspect="1"/>
          </p:cNvPicPr>
          <p:nvPr/>
        </p:nvPicPr>
        <p:blipFill>
          <a:blip r:embed="rId2">
            <a:extLst>
              <a:ext uri="{28A0092B-C50C-407E-A947-70E740481C1C}">
                <a14:useLocalDpi xmlns:a14="http://schemas.microsoft.com/office/drawing/2010/main" val="0"/>
              </a:ext>
            </a:extLst>
          </a:blip>
          <a:srcRect b="35906"/>
          <a:stretch/>
        </p:blipFill>
        <p:spPr>
          <a:xfrm>
            <a:off x="1488321" y="4478125"/>
            <a:ext cx="1356189" cy="1939936"/>
          </a:xfrm>
          <a:prstGeom prst="rect">
            <a:avLst/>
          </a:prstGeom>
        </p:spPr>
      </p:pic>
      <p:pic>
        <p:nvPicPr>
          <p:cNvPr id="11" name="Picture 10" descr="A person wearing a dress&#10;&#10;Description automatically generated">
            <a:extLst>
              <a:ext uri="{FF2B5EF4-FFF2-40B4-BE49-F238E27FC236}">
                <a16:creationId xmlns:a16="http://schemas.microsoft.com/office/drawing/2014/main" id="{B004C7CF-43F5-5971-8D22-71E74D0046E2}"/>
              </a:ext>
            </a:extLst>
          </p:cNvPr>
          <p:cNvPicPr>
            <a:picLocks noChangeAspect="1"/>
          </p:cNvPicPr>
          <p:nvPr/>
        </p:nvPicPr>
        <p:blipFill>
          <a:blip r:embed="rId3">
            <a:extLst>
              <a:ext uri="{28A0092B-C50C-407E-A947-70E740481C1C}">
                <a14:useLocalDpi xmlns:a14="http://schemas.microsoft.com/office/drawing/2010/main" val="0"/>
              </a:ext>
            </a:extLst>
          </a:blip>
          <a:srcRect l="399" t="-4323" r="-399" b="69574"/>
          <a:stretch/>
        </p:blipFill>
        <p:spPr>
          <a:xfrm flipH="1">
            <a:off x="8950784" y="4090719"/>
            <a:ext cx="1837441" cy="2308761"/>
          </a:xfrm>
          <a:prstGeom prst="rect">
            <a:avLst/>
          </a:prstGeom>
        </p:spPr>
      </p:pic>
      <p:pic>
        <p:nvPicPr>
          <p:cNvPr id="19" name="Picture 18">
            <a:extLst>
              <a:ext uri="{FF2B5EF4-FFF2-40B4-BE49-F238E27FC236}">
                <a16:creationId xmlns:a16="http://schemas.microsoft.com/office/drawing/2014/main" id="{790C799D-18E9-618D-96A8-39EA14C71E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3570" y="3896227"/>
            <a:ext cx="2290308" cy="2527144"/>
          </a:xfrm>
          <a:prstGeom prst="rect">
            <a:avLst/>
          </a:prstGeom>
        </p:spPr>
      </p:pic>
      <p:pic>
        <p:nvPicPr>
          <p:cNvPr id="2" name="Picture 1" descr="A person with a muscular body holding a claw&#10;&#10;Description automatically generated">
            <a:extLst>
              <a:ext uri="{FF2B5EF4-FFF2-40B4-BE49-F238E27FC236}">
                <a16:creationId xmlns:a16="http://schemas.microsoft.com/office/drawing/2014/main" id="{1A48F928-F863-7041-63B1-2CD2B2D293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8960" y="4377978"/>
            <a:ext cx="1922764" cy="2121593"/>
          </a:xfrm>
          <a:prstGeom prst="rect">
            <a:avLst/>
          </a:prstGeom>
        </p:spPr>
      </p:pic>
      <p:pic>
        <p:nvPicPr>
          <p:cNvPr id="9" name="Picture 8" descr="A dog wearing a garment&#10;&#10;Description automatically generated">
            <a:extLst>
              <a:ext uri="{FF2B5EF4-FFF2-40B4-BE49-F238E27FC236}">
                <a16:creationId xmlns:a16="http://schemas.microsoft.com/office/drawing/2014/main" id="{025678E7-20DD-0CAB-4A06-3029FD25B6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9857" y="43467"/>
            <a:ext cx="2694262" cy="4104922"/>
          </a:xfrm>
          <a:prstGeom prst="rect">
            <a:avLst/>
          </a:prstGeom>
        </p:spPr>
      </p:pic>
      <p:sp>
        <p:nvSpPr>
          <p:cNvPr id="16" name="Rectangle 15">
            <a:extLst>
              <a:ext uri="{FF2B5EF4-FFF2-40B4-BE49-F238E27FC236}">
                <a16:creationId xmlns:a16="http://schemas.microsoft.com/office/drawing/2014/main" id="{1FC1A34E-D50E-F8E8-F1A1-48540396C910}"/>
              </a:ext>
            </a:extLst>
          </p:cNvPr>
          <p:cNvSpPr/>
          <p:nvPr/>
        </p:nvSpPr>
        <p:spPr>
          <a:xfrm>
            <a:off x="1156821" y="269122"/>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spTree>
    <p:extLst>
      <p:ext uri="{BB962C8B-B14F-4D97-AF65-F5344CB8AC3E}">
        <p14:creationId xmlns:p14="http://schemas.microsoft.com/office/powerpoint/2010/main" val="26679046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B4F83E-2C76-2BC6-AE8E-1477CADC358D}"/>
              </a:ext>
            </a:extLst>
          </p:cNvPr>
          <p:cNvSpPr/>
          <p:nvPr/>
        </p:nvSpPr>
        <p:spPr>
          <a:xfrm>
            <a:off x="1156821" y="4400550"/>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6">
            <a:extLst>
              <a:ext uri="{FF2B5EF4-FFF2-40B4-BE49-F238E27FC236}">
                <a16:creationId xmlns:a16="http://schemas.microsoft.com/office/drawing/2014/main" id="{18B39FC1-3032-940A-287B-4211BA1B2545}"/>
              </a:ext>
            </a:extLst>
          </p:cNvPr>
          <p:cNvSpPr/>
          <p:nvPr/>
        </p:nvSpPr>
        <p:spPr>
          <a:xfrm>
            <a:off x="3679331" y="4400550"/>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TextBox 12">
            <a:extLst>
              <a:ext uri="{FF2B5EF4-FFF2-40B4-BE49-F238E27FC236}">
                <a16:creationId xmlns:a16="http://schemas.microsoft.com/office/drawing/2014/main" id="{DA261F24-BFC7-505E-CDCE-9DEE68EE7647}"/>
              </a:ext>
            </a:extLst>
          </p:cNvPr>
          <p:cNvSpPr txBox="1"/>
          <p:nvPr/>
        </p:nvSpPr>
        <p:spPr>
          <a:xfrm>
            <a:off x="4699962" y="1834019"/>
            <a:ext cx="3130504" cy="2062103"/>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endParaRPr>
          </a:p>
        </p:txBody>
      </p:sp>
      <p:sp>
        <p:nvSpPr>
          <p:cNvPr id="14" name="TextBox 13">
            <a:extLst>
              <a:ext uri="{FF2B5EF4-FFF2-40B4-BE49-F238E27FC236}">
                <a16:creationId xmlns:a16="http://schemas.microsoft.com/office/drawing/2014/main" id="{8198F397-3FAA-1248-7ED0-BC83DFD108C7}"/>
              </a:ext>
            </a:extLst>
          </p:cNvPr>
          <p:cNvSpPr txBox="1"/>
          <p:nvPr/>
        </p:nvSpPr>
        <p:spPr>
          <a:xfrm>
            <a:off x="8333878" y="1808155"/>
            <a:ext cx="3130505" cy="2062103"/>
          </a:xfrm>
          <a:prstGeom prst="rect">
            <a:avLst/>
          </a:prstGeom>
          <a:noFill/>
        </p:spPr>
        <p:txBody>
          <a:bodyPr wrap="square" rtlCol="0">
            <a:spAutoFit/>
          </a:bodyPr>
          <a:lstStyle/>
          <a:p>
            <a:r>
              <a:rPr lang="es-CO" sz="1600" b="0" i="0" dirty="0" err="1">
                <a:solidFill>
                  <a:schemeClr val="bg1"/>
                </a:solidFill>
                <a:effectLst/>
                <a:latin typeface="Open Sans" pitchFamily="2" charset="0"/>
              </a:rPr>
              <a:t>Lorem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ipsum</a:t>
            </a:r>
            <a:r>
              <a:rPr lang="es-CO" sz="1600" b="0" i="0" dirty="0">
                <a:solidFill>
                  <a:schemeClr val="bg1"/>
                </a:solidFill>
                <a:effectLst/>
                <a:latin typeface="Open Sans" pitchFamily="2" charset="0"/>
              </a:rPr>
              <a:t> dolor </a:t>
            </a:r>
            <a:r>
              <a:rPr lang="es-CO" sz="1600" b="0" i="0" dirty="0" err="1">
                <a:solidFill>
                  <a:schemeClr val="bg1"/>
                </a:solidFill>
                <a:effectLst/>
                <a:latin typeface="Open Sans" pitchFamily="2" charset="0"/>
              </a:rPr>
              <a:t>sit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amet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consectetur</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adipiscing</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elit</a:t>
            </a:r>
            <a:r>
              <a:rPr lang="es-CO" sz="1600" b="0" i="0" dirty="0">
                <a:solidFill>
                  <a:schemeClr val="bg1"/>
                </a:solidFill>
                <a:effectLst/>
                <a:latin typeface="Open Sans" pitchFamily="2" charset="0"/>
              </a:rPr>
              <a:t>. In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nisi</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est</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auctor. </a:t>
            </a:r>
            <a:r>
              <a:rPr lang="es-CO" sz="1600" b="0" i="0" dirty="0" err="1">
                <a:solidFill>
                  <a:schemeClr val="bg1"/>
                </a:solidFill>
                <a:effectLst/>
                <a:latin typeface="Open Sans" pitchFamily="2" charset="0"/>
              </a:rPr>
              <a:t>Vestibulum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congue</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sagittis</a:t>
            </a:r>
            <a:r>
              <a:rPr lang="es-CO" sz="1600" b="0" i="0" dirty="0">
                <a:solidFill>
                  <a:schemeClr val="bg1"/>
                </a:solidFill>
                <a:effectLst/>
                <a:latin typeface="Open Sans" pitchFamily="2" charset="0"/>
              </a:rPr>
              <a:t> urna quis pulvinar. Ut a </a:t>
            </a:r>
            <a:r>
              <a:rPr lang="es-CO" sz="1600" b="0" i="0" dirty="0" err="1">
                <a:solidFill>
                  <a:schemeClr val="bg1"/>
                </a:solidFill>
                <a:effectLst/>
                <a:latin typeface="Open Sans" pitchFamily="2" charset="0"/>
              </a:rPr>
              <a:t>quam</a:t>
            </a:r>
            <a:r>
              <a:rPr lang="es-CO" sz="1600" b="0" i="0" dirty="0">
                <a:solidFill>
                  <a:schemeClr val="bg1"/>
                </a:solidFill>
                <a:effectLst/>
                <a:latin typeface="Open Sans" pitchFamily="2" charset="0"/>
              </a:rPr>
              <a:t> ac odio ornare </a:t>
            </a:r>
            <a:r>
              <a:rPr lang="es-CO" sz="1600" b="0" i="0" dirty="0" err="1">
                <a:solidFill>
                  <a:schemeClr val="bg1"/>
                </a:solidFill>
                <a:effectLst/>
                <a:latin typeface="Open Sans" pitchFamily="2" charset="0"/>
              </a:rPr>
              <a:t>fermentum</a:t>
            </a:r>
            <a:r>
              <a:rPr lang="es-CO" sz="1600" b="0" i="0" dirty="0">
                <a:solidFill>
                  <a:schemeClr val="bg1"/>
                </a:solidFill>
                <a:effectLst/>
                <a:latin typeface="Open Sans" pitchFamily="2" charset="0"/>
              </a:rPr>
              <a:t> </a:t>
            </a:r>
            <a:r>
              <a:rPr lang="es-CO" sz="1600" b="0" i="0" dirty="0" err="1">
                <a:solidFill>
                  <a:schemeClr val="bg1"/>
                </a:solidFill>
                <a:effectLst/>
                <a:latin typeface="Open Sans" pitchFamily="2" charset="0"/>
              </a:rPr>
              <a:t>eu</a:t>
            </a:r>
            <a:r>
              <a:rPr lang="es-CO" sz="1600" b="0" i="0" dirty="0">
                <a:solidFill>
                  <a:schemeClr val="bg1"/>
                </a:solidFill>
                <a:effectLst/>
                <a:latin typeface="Open Sans" pitchFamily="2" charset="0"/>
              </a:rPr>
              <a:t> sed </a:t>
            </a:r>
            <a:r>
              <a:rPr lang="es-CO" sz="1600" b="0" i="0" dirty="0" err="1">
                <a:solidFill>
                  <a:schemeClr val="bg1"/>
                </a:solidFill>
                <a:effectLst/>
                <a:latin typeface="Open Sans" pitchFamily="2" charset="0"/>
              </a:rPr>
              <a:t>velit</a:t>
            </a:r>
            <a:r>
              <a:rPr lang="es-CO" sz="1600" b="0" i="0" dirty="0">
                <a:solidFill>
                  <a:schemeClr val="bg1"/>
                </a:solidFill>
                <a:effectLst/>
                <a:latin typeface="Open Sans" pitchFamily="2" charset="0"/>
              </a:rPr>
              <a:t>. </a:t>
            </a:r>
          </a:p>
          <a:p>
            <a:endParaRPr lang="es-CO" sz="1600" dirty="0">
              <a:solidFill>
                <a:schemeClr val="bg1"/>
              </a:solidFill>
            </a:endParaRPr>
          </a:p>
        </p:txBody>
      </p:sp>
      <p:sp>
        <p:nvSpPr>
          <p:cNvPr id="4" name="Rectangle 3">
            <a:extLst>
              <a:ext uri="{FF2B5EF4-FFF2-40B4-BE49-F238E27FC236}">
                <a16:creationId xmlns:a16="http://schemas.microsoft.com/office/drawing/2014/main" id="{2F7A0ECE-B359-A7D8-9A28-AE8791A1B5F2}"/>
              </a:ext>
            </a:extLst>
          </p:cNvPr>
          <p:cNvSpPr/>
          <p:nvPr/>
        </p:nvSpPr>
        <p:spPr>
          <a:xfrm>
            <a:off x="6201841" y="4400550"/>
            <a:ext cx="2290308" cy="2000250"/>
          </a:xfrm>
          <a:prstGeom prst="rect">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196770A4-EC27-B297-3CD3-A8542A80A2D1}"/>
              </a:ext>
            </a:extLst>
          </p:cNvPr>
          <p:cNvSpPr/>
          <p:nvPr/>
        </p:nvSpPr>
        <p:spPr>
          <a:xfrm>
            <a:off x="8724351" y="4400550"/>
            <a:ext cx="2290308" cy="200025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TextBox 7">
            <a:extLst>
              <a:ext uri="{FF2B5EF4-FFF2-40B4-BE49-F238E27FC236}">
                <a16:creationId xmlns:a16="http://schemas.microsoft.com/office/drawing/2014/main" id="{0E476158-5213-5472-CFAA-EAB0F08AAF96}"/>
              </a:ext>
            </a:extLst>
          </p:cNvPr>
          <p:cNvSpPr txBox="1"/>
          <p:nvPr/>
        </p:nvSpPr>
        <p:spPr>
          <a:xfrm>
            <a:off x="4710007" y="502241"/>
            <a:ext cx="7481993" cy="1015663"/>
          </a:xfrm>
          <a:prstGeom prst="rect">
            <a:avLst/>
          </a:prstGeom>
          <a:noFill/>
        </p:spPr>
        <p:txBody>
          <a:bodyPr wrap="square" rtlCol="0">
            <a:spAutoFit/>
          </a:bodyPr>
          <a:lstStyle/>
          <a:p>
            <a:r>
              <a:rPr lang="es-CO" sz="6000" dirty="0" err="1">
                <a:solidFill>
                  <a:schemeClr val="accent3"/>
                </a:solidFill>
                <a:latin typeface="Rogue Hero" pitchFamily="2" charset="0"/>
              </a:rPr>
              <a:t>cassandra</a:t>
            </a:r>
            <a:r>
              <a:rPr lang="es-CO" sz="6000" dirty="0">
                <a:solidFill>
                  <a:schemeClr val="accent3"/>
                </a:solidFill>
                <a:latin typeface="Rogue Hero" pitchFamily="2" charset="0"/>
              </a:rPr>
              <a:t> </a:t>
            </a:r>
            <a:r>
              <a:rPr lang="es-CO" sz="6000" dirty="0">
                <a:solidFill>
                  <a:srgbClr val="FFB400"/>
                </a:solidFill>
                <a:latin typeface="Rogue Hero" pitchFamily="2" charset="0"/>
              </a:rPr>
              <a:t>nova</a:t>
            </a:r>
          </a:p>
        </p:txBody>
      </p:sp>
      <p:sp>
        <p:nvSpPr>
          <p:cNvPr id="15" name="Oval 14">
            <a:extLst>
              <a:ext uri="{FF2B5EF4-FFF2-40B4-BE49-F238E27FC236}">
                <a16:creationId xmlns:a16="http://schemas.microsoft.com/office/drawing/2014/main" id="{1097470C-D9A2-50CB-27BF-A5F4BC3481F7}"/>
              </a:ext>
            </a:extLst>
          </p:cNvPr>
          <p:cNvSpPr/>
          <p:nvPr/>
        </p:nvSpPr>
        <p:spPr>
          <a:xfrm>
            <a:off x="952160" y="479669"/>
            <a:ext cx="3634862" cy="363486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Picture 17">
            <a:extLst>
              <a:ext uri="{FF2B5EF4-FFF2-40B4-BE49-F238E27FC236}">
                <a16:creationId xmlns:a16="http://schemas.microsoft.com/office/drawing/2014/main" id="{B6771014-DBDF-689B-56D4-AA0C3757F5BA}"/>
              </a:ext>
            </a:extLst>
          </p:cNvPr>
          <p:cNvPicPr>
            <a:picLocks noChangeAspect="1"/>
          </p:cNvPicPr>
          <p:nvPr/>
        </p:nvPicPr>
        <p:blipFill>
          <a:blip r:embed="rId2">
            <a:extLst>
              <a:ext uri="{28A0092B-C50C-407E-A947-70E740481C1C}">
                <a14:useLocalDpi xmlns:a14="http://schemas.microsoft.com/office/drawing/2010/main" val="0"/>
              </a:ext>
            </a:extLst>
          </a:blip>
          <a:srcRect b="35906"/>
          <a:stretch/>
        </p:blipFill>
        <p:spPr>
          <a:xfrm>
            <a:off x="1488321" y="4478125"/>
            <a:ext cx="1356189" cy="1939936"/>
          </a:xfrm>
          <a:prstGeom prst="rect">
            <a:avLst/>
          </a:prstGeom>
        </p:spPr>
      </p:pic>
      <p:pic>
        <p:nvPicPr>
          <p:cNvPr id="11" name="Picture 10" descr="A person wearing a dress&#10;&#10;Description automatically generated">
            <a:extLst>
              <a:ext uri="{FF2B5EF4-FFF2-40B4-BE49-F238E27FC236}">
                <a16:creationId xmlns:a16="http://schemas.microsoft.com/office/drawing/2014/main" id="{B004C7CF-43F5-5971-8D22-71E74D0046E2}"/>
              </a:ext>
            </a:extLst>
          </p:cNvPr>
          <p:cNvPicPr>
            <a:picLocks noChangeAspect="1"/>
          </p:cNvPicPr>
          <p:nvPr/>
        </p:nvPicPr>
        <p:blipFill>
          <a:blip r:embed="rId3">
            <a:extLst>
              <a:ext uri="{28A0092B-C50C-407E-A947-70E740481C1C}">
                <a14:useLocalDpi xmlns:a14="http://schemas.microsoft.com/office/drawing/2010/main" val="0"/>
              </a:ext>
            </a:extLst>
          </a:blip>
          <a:srcRect l="399" t="-4323" r="-399" b="69574"/>
          <a:stretch/>
        </p:blipFill>
        <p:spPr>
          <a:xfrm flipH="1">
            <a:off x="8724351" y="3429001"/>
            <a:ext cx="2364074" cy="2970480"/>
          </a:xfrm>
          <a:prstGeom prst="rect">
            <a:avLst/>
          </a:prstGeom>
        </p:spPr>
      </p:pic>
      <p:pic>
        <p:nvPicPr>
          <p:cNvPr id="2" name="Picture 1" descr="A person with a muscular body holding a claw&#10;&#10;Description automatically generated">
            <a:extLst>
              <a:ext uri="{FF2B5EF4-FFF2-40B4-BE49-F238E27FC236}">
                <a16:creationId xmlns:a16="http://schemas.microsoft.com/office/drawing/2014/main" id="{1A48F928-F863-7041-63B1-2CD2B2D293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8960" y="4377978"/>
            <a:ext cx="1922764" cy="2121593"/>
          </a:xfrm>
          <a:prstGeom prst="rect">
            <a:avLst/>
          </a:prstGeom>
        </p:spPr>
      </p:pic>
      <p:pic>
        <p:nvPicPr>
          <p:cNvPr id="21" name="Picture 20">
            <a:extLst>
              <a:ext uri="{FF2B5EF4-FFF2-40B4-BE49-F238E27FC236}">
                <a16:creationId xmlns:a16="http://schemas.microsoft.com/office/drawing/2014/main" id="{1C9AD965-5E60-850E-6D88-4844B5AD42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0082" y="4395925"/>
            <a:ext cx="1837440" cy="2027446"/>
          </a:xfrm>
          <a:prstGeom prst="rect">
            <a:avLst/>
          </a:prstGeom>
        </p:spPr>
      </p:pic>
      <p:pic>
        <p:nvPicPr>
          <p:cNvPr id="27" name="Picture 26" descr="A person in a trench coat&#10;&#10;Description automatically generated">
            <a:extLst>
              <a:ext uri="{FF2B5EF4-FFF2-40B4-BE49-F238E27FC236}">
                <a16:creationId xmlns:a16="http://schemas.microsoft.com/office/drawing/2014/main" id="{307DEFEC-570A-741E-9653-B66CBF6CECA0}"/>
              </a:ext>
            </a:extLst>
          </p:cNvPr>
          <p:cNvPicPr>
            <a:picLocks noChangeAspect="1"/>
          </p:cNvPicPr>
          <p:nvPr/>
        </p:nvPicPr>
        <p:blipFill>
          <a:blip r:embed="rId6">
            <a:extLst>
              <a:ext uri="{28A0092B-C50C-407E-A947-70E740481C1C}">
                <a14:useLocalDpi xmlns:a14="http://schemas.microsoft.com/office/drawing/2010/main" val="0"/>
              </a:ext>
            </a:extLst>
          </a:blip>
          <a:srcRect r="24520" b="52655"/>
          <a:stretch>
            <a:fillRect/>
          </a:stretch>
        </p:blipFill>
        <p:spPr>
          <a:xfrm>
            <a:off x="1488321" y="502241"/>
            <a:ext cx="3079904" cy="3634862"/>
          </a:xfrm>
          <a:custGeom>
            <a:avLst/>
            <a:gdLst>
              <a:gd name="connsiteX0" fmla="*/ 1262473 w 3079904"/>
              <a:gd name="connsiteY0" fmla="*/ 0 h 3634862"/>
              <a:gd name="connsiteX1" fmla="*/ 3079904 w 3079904"/>
              <a:gd name="connsiteY1" fmla="*/ 1817431 h 3634862"/>
              <a:gd name="connsiteX2" fmla="*/ 1262473 w 3079904"/>
              <a:gd name="connsiteY2" fmla="*/ 3634862 h 3634862"/>
              <a:gd name="connsiteX3" fmla="*/ 106419 w 3079904"/>
              <a:gd name="connsiteY3" fmla="*/ 3219849 h 3634862"/>
              <a:gd name="connsiteX4" fmla="*/ 0 w 3079904"/>
              <a:gd name="connsiteY4" fmla="*/ 3123130 h 3634862"/>
              <a:gd name="connsiteX5" fmla="*/ 0 w 3079904"/>
              <a:gd name="connsiteY5" fmla="*/ 511733 h 3634862"/>
              <a:gd name="connsiteX6" fmla="*/ 106419 w 3079904"/>
              <a:gd name="connsiteY6" fmla="*/ 415013 h 3634862"/>
              <a:gd name="connsiteX7" fmla="*/ 1262473 w 3079904"/>
              <a:gd name="connsiteY7" fmla="*/ 0 h 363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9904" h="3634862">
                <a:moveTo>
                  <a:pt x="1262473" y="0"/>
                </a:moveTo>
                <a:cubicBezTo>
                  <a:pt x="2266212" y="0"/>
                  <a:pt x="3079904" y="813692"/>
                  <a:pt x="3079904" y="1817431"/>
                </a:cubicBezTo>
                <a:cubicBezTo>
                  <a:pt x="3079904" y="2821170"/>
                  <a:pt x="2266212" y="3634862"/>
                  <a:pt x="1262473" y="3634862"/>
                </a:cubicBezTo>
                <a:cubicBezTo>
                  <a:pt x="823337" y="3634862"/>
                  <a:pt x="420578" y="3479117"/>
                  <a:pt x="106419" y="3219849"/>
                </a:cubicBezTo>
                <a:lnTo>
                  <a:pt x="0" y="3123130"/>
                </a:lnTo>
                <a:lnTo>
                  <a:pt x="0" y="511733"/>
                </a:lnTo>
                <a:lnTo>
                  <a:pt x="106419" y="415013"/>
                </a:lnTo>
                <a:cubicBezTo>
                  <a:pt x="420578" y="155746"/>
                  <a:pt x="823337" y="0"/>
                  <a:pt x="1262473" y="0"/>
                </a:cubicBezTo>
                <a:close/>
              </a:path>
            </a:pathLst>
          </a:custGeom>
        </p:spPr>
      </p:pic>
      <p:sp>
        <p:nvSpPr>
          <p:cNvPr id="28" name="TextBox 27">
            <a:extLst>
              <a:ext uri="{FF2B5EF4-FFF2-40B4-BE49-F238E27FC236}">
                <a16:creationId xmlns:a16="http://schemas.microsoft.com/office/drawing/2014/main" id="{580004E0-AE3E-42DE-BCC0-661D663493C1}"/>
              </a:ext>
            </a:extLst>
          </p:cNvPr>
          <p:cNvSpPr txBox="1"/>
          <p:nvPr/>
        </p:nvSpPr>
        <p:spPr>
          <a:xfrm>
            <a:off x="12910287" y="1366924"/>
            <a:ext cx="9452915" cy="1015663"/>
          </a:xfrm>
          <a:prstGeom prst="rect">
            <a:avLst/>
          </a:prstGeom>
          <a:noFill/>
        </p:spPr>
        <p:txBody>
          <a:bodyPr wrap="square" rtlCol="0">
            <a:spAutoFit/>
          </a:bodyPr>
          <a:lstStyle/>
          <a:p>
            <a:r>
              <a:rPr lang="es-CO" sz="6000" dirty="0">
                <a:solidFill>
                  <a:srgbClr val="FFB400"/>
                </a:solidFill>
                <a:latin typeface="Rogue Hero" pitchFamily="2" charset="0"/>
              </a:rPr>
              <a:t>GOES HERE</a:t>
            </a:r>
          </a:p>
        </p:txBody>
      </p:sp>
      <p:sp>
        <p:nvSpPr>
          <p:cNvPr id="29" name="TextBox 28">
            <a:extLst>
              <a:ext uri="{FF2B5EF4-FFF2-40B4-BE49-F238E27FC236}">
                <a16:creationId xmlns:a16="http://schemas.microsoft.com/office/drawing/2014/main" id="{F5160E44-AA6C-CFF6-7B8A-049879043B58}"/>
              </a:ext>
            </a:extLst>
          </p:cNvPr>
          <p:cNvSpPr txBox="1"/>
          <p:nvPr/>
        </p:nvSpPr>
        <p:spPr>
          <a:xfrm>
            <a:off x="-4999467" y="456123"/>
            <a:ext cx="4438650" cy="1015663"/>
          </a:xfrm>
          <a:prstGeom prst="rect">
            <a:avLst/>
          </a:prstGeom>
          <a:noFill/>
        </p:spPr>
        <p:txBody>
          <a:bodyPr wrap="square">
            <a:spAutoFit/>
          </a:bodyPr>
          <a:lstStyle/>
          <a:p>
            <a:r>
              <a:rPr lang="es-CO" sz="6000" dirty="0">
                <a:solidFill>
                  <a:schemeClr val="accent3"/>
                </a:solidFill>
                <a:latin typeface="Rogue Hero" pitchFamily="2" charset="0"/>
              </a:rPr>
              <a:t>YOUR TITLE </a:t>
            </a:r>
            <a:endParaRPr lang="es-CO" sz="6000" dirty="0"/>
          </a:p>
        </p:txBody>
      </p:sp>
      <p:sp>
        <p:nvSpPr>
          <p:cNvPr id="30" name="Oval 8">
            <a:extLst>
              <a:ext uri="{FF2B5EF4-FFF2-40B4-BE49-F238E27FC236}">
                <a16:creationId xmlns:a16="http://schemas.microsoft.com/office/drawing/2014/main" id="{6A11A824-5039-F4BB-F36E-90191045E507}"/>
              </a:ext>
            </a:extLst>
          </p:cNvPr>
          <p:cNvSpPr/>
          <p:nvPr/>
        </p:nvSpPr>
        <p:spPr>
          <a:xfrm>
            <a:off x="2301975" y="6981427"/>
            <a:ext cx="6781800" cy="3634862"/>
          </a:xfrm>
          <a:prstGeom prst="flowChartAlternateProcess">
            <a:avLst/>
          </a:prstGeom>
          <a:solidFill>
            <a:srgbClr val="FFB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1" name="Rectangle 30">
            <a:extLst>
              <a:ext uri="{FF2B5EF4-FFF2-40B4-BE49-F238E27FC236}">
                <a16:creationId xmlns:a16="http://schemas.microsoft.com/office/drawing/2014/main" id="{C1C9F6CC-9E82-7B9A-F582-AAD8C4B89E78}"/>
              </a:ext>
            </a:extLst>
          </p:cNvPr>
          <p:cNvSpPr/>
          <p:nvPr/>
        </p:nvSpPr>
        <p:spPr>
          <a:xfrm>
            <a:off x="4824485" y="406625"/>
            <a:ext cx="1900707" cy="232023"/>
          </a:xfrm>
          <a:prstGeom prst="rect">
            <a:avLst/>
          </a:prstGeom>
          <a:solidFill>
            <a:srgbClr val="FFB4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200" b="1" dirty="0">
                <a:solidFill>
                  <a:srgbClr val="A30303"/>
                </a:solidFill>
              </a:rPr>
              <a:t>PRESENTAT</a:t>
            </a:r>
            <a:r>
              <a:rPr lang="es-CO" sz="1200" dirty="0">
                <a:solidFill>
                  <a:srgbClr val="A30303"/>
                </a:solidFill>
              </a:rPr>
              <a:t>ION NAME</a:t>
            </a:r>
          </a:p>
        </p:txBody>
      </p:sp>
    </p:spTree>
    <p:extLst>
      <p:ext uri="{BB962C8B-B14F-4D97-AF65-F5344CB8AC3E}">
        <p14:creationId xmlns:p14="http://schemas.microsoft.com/office/powerpoint/2010/main" val="38008494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theme/theme1.xml><?xml version="1.0" encoding="utf-8"?>
<a:theme xmlns:a="http://schemas.openxmlformats.org/drawingml/2006/main" name="Office Theme">
  <a:themeElements>
    <a:clrScheme name="DeadPool">
      <a:dk1>
        <a:srgbClr val="FFFFFF"/>
      </a:dk1>
      <a:lt1>
        <a:srgbClr val="FFFFFF"/>
      </a:lt1>
      <a:dk2>
        <a:srgbClr val="FFFFFF"/>
      </a:dk2>
      <a:lt2>
        <a:srgbClr val="242E3D"/>
      </a:lt2>
      <a:accent1>
        <a:srgbClr val="000000"/>
      </a:accent1>
      <a:accent2>
        <a:srgbClr val="1D2158"/>
      </a:accent2>
      <a:accent3>
        <a:srgbClr val="A30303"/>
      </a:accent3>
      <a:accent4>
        <a:srgbClr val="DDDDDD"/>
      </a:accent4>
      <a:accent5>
        <a:srgbClr val="FFE803"/>
      </a:accent5>
      <a:accent6>
        <a:srgbClr val="31263D"/>
      </a:accent6>
      <a:hlink>
        <a:srgbClr val="F33B48"/>
      </a:hlink>
      <a:folHlink>
        <a:srgbClr val="FFC000"/>
      </a:folHlink>
    </a:clrScheme>
    <a:fontScheme name="Другая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2030</TotalTime>
  <Words>1057</Words>
  <Application>Microsoft Office PowerPoint</Application>
  <PresentationFormat>Widescreen</PresentationFormat>
  <Paragraphs>81</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 Light</vt:lpstr>
      <vt:lpstr>Gill Sans</vt:lpstr>
      <vt:lpstr>Lato Black</vt:lpstr>
      <vt:lpstr>Lato Light</vt:lpstr>
      <vt:lpstr>Open Sans</vt:lpstr>
      <vt:lpstr>Rogue Hero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Jolie Serrano Delgado</cp:lastModifiedBy>
  <cp:revision>92</cp:revision>
  <dcterms:created xsi:type="dcterms:W3CDTF">2019-03-21T08:26:54Z</dcterms:created>
  <dcterms:modified xsi:type="dcterms:W3CDTF">2025-03-26T22:39:52Z</dcterms:modified>
</cp:coreProperties>
</file>